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340" r:id="rId6"/>
    <p:sldId id="419" r:id="rId7"/>
    <p:sldId id="427" r:id="rId8"/>
    <p:sldId id="425" r:id="rId9"/>
    <p:sldId id="426" r:id="rId10"/>
    <p:sldId id="428" r:id="rId11"/>
    <p:sldId id="344" r:id="rId12"/>
    <p:sldId id="429" r:id="rId13"/>
    <p:sldId id="347" r:id="rId14"/>
    <p:sldId id="438" r:id="rId15"/>
    <p:sldId id="345" r:id="rId16"/>
    <p:sldId id="264" r:id="rId17"/>
    <p:sldId id="399" r:id="rId18"/>
    <p:sldId id="397" r:id="rId19"/>
    <p:sldId id="400" r:id="rId20"/>
    <p:sldId id="401" r:id="rId21"/>
    <p:sldId id="402" r:id="rId22"/>
    <p:sldId id="398" r:id="rId23"/>
    <p:sldId id="403" r:id="rId24"/>
    <p:sldId id="407" r:id="rId25"/>
    <p:sldId id="434" r:id="rId26"/>
    <p:sldId id="410" r:id="rId27"/>
    <p:sldId id="412" r:id="rId28"/>
    <p:sldId id="270" r:id="rId29"/>
    <p:sldId id="435" r:id="rId30"/>
    <p:sldId id="417" r:id="rId31"/>
    <p:sldId id="432" r:id="rId32"/>
    <p:sldId id="433" r:id="rId33"/>
    <p:sldId id="349" r:id="rId34"/>
    <p:sldId id="350" r:id="rId35"/>
    <p:sldId id="424" r:id="rId3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1FE06FBD-2B16-75A8-3574-72E40C90DF93}" name="Lina Alejandra Sarmiento Rosado" initials="LS" userId="S::DRCPU2@fogafin.gov.co::e0d2382f-d03f-43e4-bafc-7bacdef4fb83" providerId="AD"/>
  <p188:author id="{346E94C1-1300-67B1-48E0-E7893D863390}" name="Laura Ximena Cifuentes Alba" initials="LC" userId="S::Lcifuentes@fogafin.gov.co::e8b26861-67ca-4d98-98de-54ccc2dc1596" providerId="AD"/>
  <p188:author id="{7659C5CA-8ACF-8CF0-3622-7DF8A595571A}" name="Lina Alejandra Sarmiento Rosado" initials="LR" userId="S::drcpu2@fogafin.gov.co::e0d2382f-d03f-43e4-bafc-7bacdef4fb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820"/>
    <a:srgbClr val="0BD0D9"/>
    <a:srgbClr val="035A93"/>
    <a:srgbClr val="AF8611"/>
    <a:srgbClr val="B28A3F"/>
    <a:srgbClr val="6797B8"/>
    <a:srgbClr val="83143D"/>
    <a:srgbClr val="FFA100"/>
    <a:srgbClr val="AAAAAC"/>
    <a:srgbClr val="0F6F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46D28-3937-40EC-86B5-24B957C88870}" v="596" dt="2026-03-26T20:55:41.97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dy Valentina Muenala Peña" userId="S::drcpu2@fogafin.gov.co::e0d2382f-d03f-43e4-bafc-7bacdef4fb83" providerId="AD" clId="Web-{EA3D2CC6-6FA6-3380-FC93-32B78D778A8A}"/>
    <pc:docChg chg="addSld delSld modSld sldOrd">
      <pc:chgData name="Yady Valentina Muenala Peña" userId="S::drcpu2@fogafin.gov.co::e0d2382f-d03f-43e4-bafc-7bacdef4fb83" providerId="AD" clId="Web-{EA3D2CC6-6FA6-3380-FC93-32B78D778A8A}" dt="2026-03-18T14:52:40.246" v="1169" actId="20577"/>
      <pc:docMkLst>
        <pc:docMk/>
      </pc:docMkLst>
      <pc:sldChg chg="addSp delSp modSp ord delAnim">
        <pc:chgData name="Yady Valentina Muenala Peña" userId="S::drcpu2@fogafin.gov.co::e0d2382f-d03f-43e4-bafc-7bacdef4fb83" providerId="AD" clId="Web-{EA3D2CC6-6FA6-3380-FC93-32B78D778A8A}" dt="2026-03-17T21:08:39.458" v="988" actId="1076"/>
        <pc:sldMkLst>
          <pc:docMk/>
          <pc:sldMk cId="4070950727" sldId="270"/>
        </pc:sldMkLst>
        <pc:spChg chg="mod modVis">
          <ac:chgData name="Yady Valentina Muenala Peña" userId="S::drcpu2@fogafin.gov.co::e0d2382f-d03f-43e4-bafc-7bacdef4fb83" providerId="AD" clId="Web-{EA3D2CC6-6FA6-3380-FC93-32B78D778A8A}" dt="2026-03-17T20:56:59.305" v="903" actId="1076"/>
          <ac:spMkLst>
            <pc:docMk/>
            <pc:sldMk cId="4070950727" sldId="270"/>
            <ac:spMk id="4" creationId="{4324A0B8-765B-F132-C202-27A2786901DC}"/>
          </ac:spMkLst>
        </pc:spChg>
        <pc:spChg chg="mod modVis">
          <ac:chgData name="Yady Valentina Muenala Peña" userId="S::drcpu2@fogafin.gov.co::e0d2382f-d03f-43e4-bafc-7bacdef4fb83" providerId="AD" clId="Web-{EA3D2CC6-6FA6-3380-FC93-32B78D778A8A}" dt="2026-03-17T20:56:05.758" v="893" actId="20577"/>
          <ac:spMkLst>
            <pc:docMk/>
            <pc:sldMk cId="4070950727" sldId="270"/>
            <ac:spMk id="6" creationId="{FA02A007-5D6A-EDAA-9670-45F6AEB10D29}"/>
          </ac:spMkLst>
        </pc:spChg>
        <pc:spChg chg="mod modVis">
          <ac:chgData name="Yady Valentina Muenala Peña" userId="S::drcpu2@fogafin.gov.co::e0d2382f-d03f-43e4-bafc-7bacdef4fb83" providerId="AD" clId="Web-{EA3D2CC6-6FA6-3380-FC93-32B78D778A8A}" dt="2026-03-17T20:58:11.587" v="910" actId="20577"/>
          <ac:spMkLst>
            <pc:docMk/>
            <pc:sldMk cId="4070950727" sldId="270"/>
            <ac:spMk id="7" creationId="{0214B9EA-5211-5CD1-D1C3-35C89FB015BF}"/>
          </ac:spMkLst>
        </pc:spChg>
        <pc:spChg chg="mod modVis">
          <ac:chgData name="Yady Valentina Muenala Peña" userId="S::drcpu2@fogafin.gov.co::e0d2382f-d03f-43e4-bafc-7bacdef4fb83" providerId="AD" clId="Web-{EA3D2CC6-6FA6-3380-FC93-32B78D778A8A}" dt="2026-03-17T20:58:14.759" v="911" actId="1076"/>
          <ac:spMkLst>
            <pc:docMk/>
            <pc:sldMk cId="4070950727" sldId="270"/>
            <ac:spMk id="8" creationId="{480BA6AF-9351-9D84-75E0-55E29BF8DF20}"/>
          </ac:spMkLst>
        </pc:spChg>
        <pc:spChg chg="mod modVis">
          <ac:chgData name="Yady Valentina Muenala Peña" userId="S::drcpu2@fogafin.gov.co::e0d2382f-d03f-43e4-bafc-7bacdef4fb83" providerId="AD" clId="Web-{EA3D2CC6-6FA6-3380-FC93-32B78D778A8A}" dt="2026-03-17T20:54:18.100" v="849"/>
          <ac:spMkLst>
            <pc:docMk/>
            <pc:sldMk cId="4070950727" sldId="270"/>
            <ac:spMk id="9" creationId="{087A78FB-3226-9E34-4956-BDBD773A41C0}"/>
          </ac:spMkLst>
        </pc:spChg>
        <pc:spChg chg="mod modVis">
          <ac:chgData name="Yady Valentina Muenala Peña" userId="S::drcpu2@fogafin.gov.co::e0d2382f-d03f-43e4-bafc-7bacdef4fb83" providerId="AD" clId="Web-{EA3D2CC6-6FA6-3380-FC93-32B78D778A8A}" dt="2026-03-17T20:54:18.100" v="848"/>
          <ac:spMkLst>
            <pc:docMk/>
            <pc:sldMk cId="4070950727" sldId="270"/>
            <ac:spMk id="10" creationId="{514F5553-94BE-8B5E-FD07-BB9B8731FC5B}"/>
          </ac:spMkLst>
        </pc:spChg>
        <pc:spChg chg="mod modVis">
          <ac:chgData name="Yady Valentina Muenala Peña" userId="S::drcpu2@fogafin.gov.co::e0d2382f-d03f-43e4-bafc-7bacdef4fb83" providerId="AD" clId="Web-{EA3D2CC6-6FA6-3380-FC93-32B78D778A8A}" dt="2026-03-17T20:57:35.978" v="906"/>
          <ac:spMkLst>
            <pc:docMk/>
            <pc:sldMk cId="4070950727" sldId="270"/>
            <ac:spMk id="11" creationId="{CBCFCCA9-AF20-5C18-E0C9-BA1A71CA3EFA}"/>
          </ac:spMkLst>
        </pc:spChg>
        <pc:spChg chg="mod modVis">
          <ac:chgData name="Yady Valentina Muenala Peña" userId="S::drcpu2@fogafin.gov.co::e0d2382f-d03f-43e4-bafc-7bacdef4fb83" providerId="AD" clId="Web-{EA3D2CC6-6FA6-3380-FC93-32B78D778A8A}" dt="2026-03-17T20:57:54.712" v="908"/>
          <ac:spMkLst>
            <pc:docMk/>
            <pc:sldMk cId="4070950727" sldId="270"/>
            <ac:spMk id="12" creationId="{C68ECA93-7345-E302-8DE4-0C5D89C54F71}"/>
          </ac:spMkLst>
        </pc:spChg>
        <pc:spChg chg="mod modVis">
          <ac:chgData name="Yady Valentina Muenala Peña" userId="S::drcpu2@fogafin.gov.co::e0d2382f-d03f-43e4-bafc-7bacdef4fb83" providerId="AD" clId="Web-{EA3D2CC6-6FA6-3380-FC93-32B78D778A8A}" dt="2026-03-17T20:58:01.368" v="909"/>
          <ac:spMkLst>
            <pc:docMk/>
            <pc:sldMk cId="4070950727" sldId="270"/>
            <ac:spMk id="15" creationId="{4359CE12-39AE-ECA4-8813-84732C28AD67}"/>
          </ac:spMkLst>
        </pc:spChg>
        <pc:spChg chg="add mod modVis">
          <ac:chgData name="Yady Valentina Muenala Peña" userId="S::drcpu2@fogafin.gov.co::e0d2382f-d03f-43e4-bafc-7bacdef4fb83" providerId="AD" clId="Web-{EA3D2CC6-6FA6-3380-FC93-32B78D778A8A}" dt="2026-03-17T21:08:35.614" v="987" actId="1076"/>
          <ac:spMkLst>
            <pc:docMk/>
            <pc:sldMk cId="4070950727" sldId="270"/>
            <ac:spMk id="17" creationId="{E5253FC0-CFB9-73B1-48FC-EFBCF1C55F3B}"/>
          </ac:spMkLst>
        </pc:spChg>
        <pc:spChg chg="mod modVis">
          <ac:chgData name="Yady Valentina Muenala Peña" userId="S::drcpu2@fogafin.gov.co::e0d2382f-d03f-43e4-bafc-7bacdef4fb83" providerId="AD" clId="Web-{EA3D2CC6-6FA6-3380-FC93-32B78D778A8A}" dt="2026-03-17T20:59:09.354" v="915" actId="1076"/>
          <ac:spMkLst>
            <pc:docMk/>
            <pc:sldMk cId="4070950727" sldId="270"/>
            <ac:spMk id="27" creationId="{55EB5DA3-0114-CF37-2188-2001ED4908B7}"/>
          </ac:spMkLst>
        </pc:spChg>
        <pc:spChg chg="mod modVis">
          <ac:chgData name="Yady Valentina Muenala Peña" userId="S::drcpu2@fogafin.gov.co::e0d2382f-d03f-43e4-bafc-7bacdef4fb83" providerId="AD" clId="Web-{EA3D2CC6-6FA6-3380-FC93-32B78D778A8A}" dt="2026-03-17T20:59:05.291" v="914" actId="1076"/>
          <ac:spMkLst>
            <pc:docMk/>
            <pc:sldMk cId="4070950727" sldId="270"/>
            <ac:spMk id="31" creationId="{4B41DCC2-BD63-68A4-CAAD-53CEC008ECDB}"/>
          </ac:spMkLst>
        </pc:spChg>
        <pc:grpChg chg="mod modVis">
          <ac:chgData name="Yady Valentina Muenala Peña" userId="S::drcpu2@fogafin.gov.co::e0d2382f-d03f-43e4-bafc-7bacdef4fb83" providerId="AD" clId="Web-{EA3D2CC6-6FA6-3380-FC93-32B78D778A8A}" dt="2026-03-17T21:08:39.458" v="988" actId="1076"/>
          <ac:grpSpMkLst>
            <pc:docMk/>
            <pc:sldMk cId="4070950727" sldId="270"/>
            <ac:grpSpMk id="3" creationId="{05C7912B-6ABB-A059-1144-CB83B71AD506}"/>
          </ac:grpSpMkLst>
        </pc:grpChg>
        <pc:grpChg chg="mod modVis">
          <ac:chgData name="Yady Valentina Muenala Peña" userId="S::drcpu2@fogafin.gov.co::e0d2382f-d03f-43e4-bafc-7bacdef4fb83" providerId="AD" clId="Web-{EA3D2CC6-6FA6-3380-FC93-32B78D778A8A}" dt="2026-03-17T20:54:18.100" v="843"/>
          <ac:grpSpMkLst>
            <pc:docMk/>
            <pc:sldMk cId="4070950727" sldId="270"/>
            <ac:grpSpMk id="5" creationId="{7FAA1093-D65C-9D78-04BC-A40C9799B0A3}"/>
          </ac:grpSpMkLst>
        </pc:grpChg>
        <pc:cxnChg chg="mod modVis">
          <ac:chgData name="Yady Valentina Muenala Peña" userId="S::drcpu2@fogafin.gov.co::e0d2382f-d03f-43e4-bafc-7bacdef4fb83" providerId="AD" clId="Web-{EA3D2CC6-6FA6-3380-FC93-32B78D778A8A}" dt="2026-03-17T20:54:18.100" v="845"/>
          <ac:cxnSpMkLst>
            <pc:docMk/>
            <pc:sldMk cId="4070950727" sldId="270"/>
            <ac:cxnSpMk id="13" creationId="{9DE6A940-A771-283A-698E-A2A8189D610C}"/>
          </ac:cxnSpMkLst>
        </pc:cxnChg>
        <pc:cxnChg chg="mod modVis">
          <ac:chgData name="Yady Valentina Muenala Peña" userId="S::drcpu2@fogafin.gov.co::e0d2382f-d03f-43e4-bafc-7bacdef4fb83" providerId="AD" clId="Web-{EA3D2CC6-6FA6-3380-FC93-32B78D778A8A}" dt="2026-03-17T20:54:18.100" v="844"/>
          <ac:cxnSpMkLst>
            <pc:docMk/>
            <pc:sldMk cId="4070950727" sldId="270"/>
            <ac:cxnSpMk id="14" creationId="{D7F7B142-3B3F-4260-B137-9BB8920F52E5}"/>
          </ac:cxnSpMkLst>
        </pc:cxnChg>
      </pc:sldChg>
      <pc:sldChg chg="modSp">
        <pc:chgData name="Yady Valentina Muenala Peña" userId="S::drcpu2@fogafin.gov.co::e0d2382f-d03f-43e4-bafc-7bacdef4fb83" providerId="AD" clId="Web-{EA3D2CC6-6FA6-3380-FC93-32B78D778A8A}" dt="2026-03-17T16:50:54.375" v="54" actId="14100"/>
        <pc:sldMkLst>
          <pc:docMk/>
          <pc:sldMk cId="208079789" sldId="407"/>
        </pc:sldMkLst>
        <pc:spChg chg="mod">
          <ac:chgData name="Yady Valentina Muenala Peña" userId="S::drcpu2@fogafin.gov.co::e0d2382f-d03f-43e4-bafc-7bacdef4fb83" providerId="AD" clId="Web-{EA3D2CC6-6FA6-3380-FC93-32B78D778A8A}" dt="2026-03-17T16:50:54.375" v="54" actId="14100"/>
          <ac:spMkLst>
            <pc:docMk/>
            <pc:sldMk cId="208079789" sldId="407"/>
            <ac:spMk id="4" creationId="{0285D853-35F2-96D3-6286-941429B3F87F}"/>
          </ac:spMkLst>
        </pc:spChg>
      </pc:sldChg>
      <pc:sldChg chg="addSp delSp modSp">
        <pc:chgData name="Yady Valentina Muenala Peña" userId="S::drcpu2@fogafin.gov.co::e0d2382f-d03f-43e4-bafc-7bacdef4fb83" providerId="AD" clId="Web-{EA3D2CC6-6FA6-3380-FC93-32B78D778A8A}" dt="2026-03-17T21:24:17.287" v="1005" actId="1076"/>
        <pc:sldMkLst>
          <pc:docMk/>
          <pc:sldMk cId="3801234248" sldId="410"/>
        </pc:sldMkLst>
        <pc:spChg chg="mod">
          <ac:chgData name="Yady Valentina Muenala Peña" userId="S::drcpu2@fogafin.gov.co::e0d2382f-d03f-43e4-bafc-7bacdef4fb83" providerId="AD" clId="Web-{EA3D2CC6-6FA6-3380-FC93-32B78D778A8A}" dt="2026-03-17T19:41:16.775" v="384" actId="20577"/>
          <ac:spMkLst>
            <pc:docMk/>
            <pc:sldMk cId="3801234248" sldId="410"/>
            <ac:spMk id="2" creationId="{0AF8AFAA-A099-C71D-F0D9-D74C961C47A4}"/>
          </ac:spMkLst>
        </pc:spChg>
        <pc:spChg chg="mod">
          <ac:chgData name="Yady Valentina Muenala Peña" userId="S::drcpu2@fogafin.gov.co::e0d2382f-d03f-43e4-bafc-7bacdef4fb83" providerId="AD" clId="Web-{EA3D2CC6-6FA6-3380-FC93-32B78D778A8A}" dt="2026-03-17T21:24:17.287" v="1005" actId="1076"/>
          <ac:spMkLst>
            <pc:docMk/>
            <pc:sldMk cId="3801234248" sldId="410"/>
            <ac:spMk id="3" creationId="{470CD3E5-3EF8-5E08-BFEA-FC190AA975F9}"/>
          </ac:spMkLst>
        </pc:spChg>
        <pc:spChg chg="mod">
          <ac:chgData name="Yady Valentina Muenala Peña" userId="S::drcpu2@fogafin.gov.co::e0d2382f-d03f-43e4-bafc-7bacdef4fb83" providerId="AD" clId="Web-{EA3D2CC6-6FA6-3380-FC93-32B78D778A8A}" dt="2026-03-17T19:43:13.230" v="396" actId="1076"/>
          <ac:spMkLst>
            <pc:docMk/>
            <pc:sldMk cId="3801234248" sldId="410"/>
            <ac:spMk id="5" creationId="{11624BFF-8055-9800-F019-438F1DD8B6F1}"/>
          </ac:spMkLst>
        </pc:spChg>
      </pc:sldChg>
      <pc:sldChg chg="addSp delSp modSp delAnim">
        <pc:chgData name="Yady Valentina Muenala Peña" userId="S::drcpu2@fogafin.gov.co::e0d2382f-d03f-43e4-bafc-7bacdef4fb83" providerId="AD" clId="Web-{EA3D2CC6-6FA6-3380-FC93-32B78D778A8A}" dt="2026-03-18T13:41:38.441" v="1010" actId="1076"/>
        <pc:sldMkLst>
          <pc:docMk/>
          <pc:sldMk cId="3262301754" sldId="412"/>
        </pc:sldMkLst>
        <pc:spChg chg="mod">
          <ac:chgData name="Yady Valentina Muenala Peña" userId="S::drcpu2@fogafin.gov.co::e0d2382f-d03f-43e4-bafc-7bacdef4fb83" providerId="AD" clId="Web-{EA3D2CC6-6FA6-3380-FC93-32B78D778A8A}" dt="2026-03-17T19:44:34.309" v="407" actId="1076"/>
          <ac:spMkLst>
            <pc:docMk/>
            <pc:sldMk cId="3262301754" sldId="412"/>
            <ac:spMk id="2" creationId="{05438051-5C21-7082-10CC-DBA397D0F680}"/>
          </ac:spMkLst>
        </pc:spChg>
        <pc:spChg chg="mod">
          <ac:chgData name="Yady Valentina Muenala Peña" userId="S::drcpu2@fogafin.gov.co::e0d2382f-d03f-43e4-bafc-7bacdef4fb83" providerId="AD" clId="Web-{EA3D2CC6-6FA6-3380-FC93-32B78D778A8A}" dt="2026-03-17T19:50:47.656" v="425" actId="20577"/>
          <ac:spMkLst>
            <pc:docMk/>
            <pc:sldMk cId="3262301754" sldId="412"/>
            <ac:spMk id="9" creationId="{1E4BEDE8-5642-402F-05FC-EEEE5EBE2D02}"/>
          </ac:spMkLst>
        </pc:spChg>
        <pc:spChg chg="mod">
          <ac:chgData name="Yady Valentina Muenala Peña" userId="S::drcpu2@fogafin.gov.co::e0d2382f-d03f-43e4-bafc-7bacdef4fb83" providerId="AD" clId="Web-{EA3D2CC6-6FA6-3380-FC93-32B78D778A8A}" dt="2026-03-17T19:52:52.035" v="447" actId="14100"/>
          <ac:spMkLst>
            <pc:docMk/>
            <pc:sldMk cId="3262301754" sldId="412"/>
            <ac:spMk id="13" creationId="{5EF8A17C-ABFA-C1D0-8297-EF7223C0FEDC}"/>
          </ac:spMkLst>
        </pc:spChg>
        <pc:spChg chg="mod">
          <ac:chgData name="Yady Valentina Muenala Peña" userId="S::drcpu2@fogafin.gov.co::e0d2382f-d03f-43e4-bafc-7bacdef4fb83" providerId="AD" clId="Web-{EA3D2CC6-6FA6-3380-FC93-32B78D778A8A}" dt="2026-03-17T19:52:45.050" v="446" actId="14100"/>
          <ac:spMkLst>
            <pc:docMk/>
            <pc:sldMk cId="3262301754" sldId="412"/>
            <ac:spMk id="14" creationId="{DA7941DE-81A3-9D51-4CC6-FF7368D87577}"/>
          </ac:spMkLst>
        </pc:spChg>
        <pc:spChg chg="mod">
          <ac:chgData name="Yady Valentina Muenala Peña" userId="S::drcpu2@fogafin.gov.co::e0d2382f-d03f-43e4-bafc-7bacdef4fb83" providerId="AD" clId="Web-{EA3D2CC6-6FA6-3380-FC93-32B78D778A8A}" dt="2026-03-17T19:52:30.704" v="444" actId="20577"/>
          <ac:spMkLst>
            <pc:docMk/>
            <pc:sldMk cId="3262301754" sldId="412"/>
            <ac:spMk id="16" creationId="{BF015B90-9A74-9652-29E9-B97497E2B557}"/>
          </ac:spMkLst>
        </pc:spChg>
        <pc:spChg chg="mod">
          <ac:chgData name="Yady Valentina Muenala Peña" userId="S::drcpu2@fogafin.gov.co::e0d2382f-d03f-43e4-bafc-7bacdef4fb83" providerId="AD" clId="Web-{EA3D2CC6-6FA6-3380-FC93-32B78D778A8A}" dt="2026-03-17T19:54:23.344" v="465"/>
          <ac:spMkLst>
            <pc:docMk/>
            <pc:sldMk cId="3262301754" sldId="412"/>
            <ac:spMk id="18" creationId="{015F5B26-F3CA-960E-2B10-E6DC32EAFA95}"/>
          </ac:spMkLst>
        </pc:spChg>
        <pc:spChg chg="mod">
          <ac:chgData name="Yady Valentina Muenala Peña" userId="S::drcpu2@fogafin.gov.co::e0d2382f-d03f-43e4-bafc-7bacdef4fb83" providerId="AD" clId="Web-{EA3D2CC6-6FA6-3380-FC93-32B78D778A8A}" dt="2026-03-17T19:54:31.876" v="466"/>
          <ac:spMkLst>
            <pc:docMk/>
            <pc:sldMk cId="3262301754" sldId="412"/>
            <ac:spMk id="20" creationId="{F24AE81F-693A-0A5C-48C6-934B28AA0AE8}"/>
          </ac:spMkLst>
        </pc:spChg>
        <pc:spChg chg="mod">
          <ac:chgData name="Yady Valentina Muenala Peña" userId="S::drcpu2@fogafin.gov.co::e0d2382f-d03f-43e4-bafc-7bacdef4fb83" providerId="AD" clId="Web-{EA3D2CC6-6FA6-3380-FC93-32B78D778A8A}" dt="2026-03-17T19:53:26.603" v="458" actId="20577"/>
          <ac:spMkLst>
            <pc:docMk/>
            <pc:sldMk cId="3262301754" sldId="412"/>
            <ac:spMk id="21" creationId="{DB4F1B5F-7C28-B65D-083D-B749D1B2A0D7}"/>
          </ac:spMkLst>
        </pc:spChg>
        <pc:spChg chg="add mod">
          <ac:chgData name="Yady Valentina Muenala Peña" userId="S::drcpu2@fogafin.gov.co::e0d2382f-d03f-43e4-bafc-7bacdef4fb83" providerId="AD" clId="Web-{EA3D2CC6-6FA6-3380-FC93-32B78D778A8A}" dt="2026-03-18T13:41:38.441" v="1010" actId="1076"/>
          <ac:spMkLst>
            <pc:docMk/>
            <pc:sldMk cId="3262301754" sldId="412"/>
            <ac:spMk id="22" creationId="{5F7DCF38-7C52-E7CB-E891-4403F979EA94}"/>
          </ac:spMkLst>
        </pc:spChg>
        <pc:spChg chg="mod">
          <ac:chgData name="Yady Valentina Muenala Peña" userId="S::drcpu2@fogafin.gov.co::e0d2382f-d03f-43e4-bafc-7bacdef4fb83" providerId="AD" clId="Web-{EA3D2CC6-6FA6-3380-FC93-32B78D778A8A}" dt="2026-03-17T19:59:55.633" v="475" actId="1076"/>
          <ac:spMkLst>
            <pc:docMk/>
            <pc:sldMk cId="3262301754" sldId="412"/>
            <ac:spMk id="23" creationId="{AFD8EA41-CAA2-2695-6F5D-DD1BBA0D620C}"/>
          </ac:spMkLst>
        </pc:spChg>
        <pc:spChg chg="mod">
          <ac:chgData name="Yady Valentina Muenala Peña" userId="S::drcpu2@fogafin.gov.co::e0d2382f-d03f-43e4-bafc-7bacdef4fb83" providerId="AD" clId="Web-{EA3D2CC6-6FA6-3380-FC93-32B78D778A8A}" dt="2026-03-17T19:53:36.323" v="461" actId="20577"/>
          <ac:spMkLst>
            <pc:docMk/>
            <pc:sldMk cId="3262301754" sldId="412"/>
            <ac:spMk id="44" creationId="{CE2A5827-C0E4-A0F5-EAA5-C27D0DF49246}"/>
          </ac:spMkLst>
        </pc:spChg>
      </pc:sldChg>
      <pc:sldChg chg="addSp delSp modSp">
        <pc:chgData name="Yady Valentina Muenala Peña" userId="S::drcpu2@fogafin.gov.co::e0d2382f-d03f-43e4-bafc-7bacdef4fb83" providerId="AD" clId="Web-{EA3D2CC6-6FA6-3380-FC93-32B78D778A8A}" dt="2026-03-17T21:24:11.849" v="1004" actId="1076"/>
        <pc:sldMkLst>
          <pc:docMk/>
          <pc:sldMk cId="1768970220" sldId="434"/>
        </pc:sldMkLst>
        <pc:spChg chg="add mod">
          <ac:chgData name="Yady Valentina Muenala Peña" userId="S::drcpu2@fogafin.gov.co::e0d2382f-d03f-43e4-bafc-7bacdef4fb83" providerId="AD" clId="Web-{EA3D2CC6-6FA6-3380-FC93-32B78D778A8A}" dt="2026-03-17T21:24:11.849" v="1004" actId="1076"/>
          <ac:spMkLst>
            <pc:docMk/>
            <pc:sldMk cId="1768970220" sldId="434"/>
            <ac:spMk id="9" creationId="{FF9B167C-7ACD-4DC7-8E6C-6B7CF1A7963B}"/>
          </ac:spMkLst>
        </pc:spChg>
        <pc:spChg chg="add mod">
          <ac:chgData name="Yady Valentina Muenala Peña" userId="S::drcpu2@fogafin.gov.co::e0d2382f-d03f-43e4-bafc-7bacdef4fb83" providerId="AD" clId="Web-{EA3D2CC6-6FA6-3380-FC93-32B78D778A8A}" dt="2026-03-17T19:42:10.650" v="391" actId="1076"/>
          <ac:spMkLst>
            <pc:docMk/>
            <pc:sldMk cId="1768970220" sldId="434"/>
            <ac:spMk id="11" creationId="{C9B66E7D-CE1B-495C-572D-8140FB5B4D5B}"/>
          </ac:spMkLst>
        </pc:spChg>
        <pc:spChg chg="add mod">
          <ac:chgData name="Yady Valentina Muenala Peña" userId="S::drcpu2@fogafin.gov.co::e0d2382f-d03f-43e4-bafc-7bacdef4fb83" providerId="AD" clId="Web-{EA3D2CC6-6FA6-3380-FC93-32B78D778A8A}" dt="2026-03-17T19:42:03.900" v="390" actId="1076"/>
          <ac:spMkLst>
            <pc:docMk/>
            <pc:sldMk cId="1768970220" sldId="434"/>
            <ac:spMk id="12" creationId="{C20BCAB1-01C9-FBA4-D2DD-2092F103EA4B}"/>
          </ac:spMkLst>
        </pc:spChg>
        <pc:graphicFrameChg chg="mod">
          <ac:chgData name="Yady Valentina Muenala Peña" userId="S::drcpu2@fogafin.gov.co::e0d2382f-d03f-43e4-bafc-7bacdef4fb83" providerId="AD" clId="Web-{EA3D2CC6-6FA6-3380-FC93-32B78D778A8A}" dt="2026-03-17T19:08:28.391" v="261" actId="1076"/>
          <ac:graphicFrameMkLst>
            <pc:docMk/>
            <pc:sldMk cId="1768970220" sldId="434"/>
            <ac:graphicFrameMk id="4" creationId="{592135F2-E944-6BB4-53D2-12C8D4C89FA2}"/>
          </ac:graphicFrameMkLst>
        </pc:graphicFrameChg>
      </pc:sldChg>
      <pc:sldChg chg="modSp">
        <pc:chgData name="Yady Valentina Muenala Peña" userId="S::drcpu2@fogafin.gov.co::e0d2382f-d03f-43e4-bafc-7bacdef4fb83" providerId="AD" clId="Web-{EA3D2CC6-6FA6-3380-FC93-32B78D778A8A}" dt="2026-03-18T14:51:04.149" v="1056" actId="20577"/>
        <pc:sldMkLst>
          <pc:docMk/>
          <pc:sldMk cId="1065557552" sldId="435"/>
        </pc:sldMkLst>
        <pc:spChg chg="mod">
          <ac:chgData name="Yady Valentina Muenala Peña" userId="S::drcpu2@fogafin.gov.co::e0d2382f-d03f-43e4-bafc-7bacdef4fb83" providerId="AD" clId="Web-{EA3D2CC6-6FA6-3380-FC93-32B78D778A8A}" dt="2026-03-18T14:50:17.662" v="1018" actId="20577"/>
          <ac:spMkLst>
            <pc:docMk/>
            <pc:sldMk cId="1065557552" sldId="435"/>
            <ac:spMk id="245" creationId="{6674847D-2775-9959-6B29-1E2F2F3C02F9}"/>
          </ac:spMkLst>
        </pc:spChg>
        <pc:spChg chg="mod">
          <ac:chgData name="Yady Valentina Muenala Peña" userId="S::drcpu2@fogafin.gov.co::e0d2382f-d03f-43e4-bafc-7bacdef4fb83" providerId="AD" clId="Web-{EA3D2CC6-6FA6-3380-FC93-32B78D778A8A}" dt="2026-03-17T20:21:54.987" v="569" actId="20577"/>
          <ac:spMkLst>
            <pc:docMk/>
            <pc:sldMk cId="1065557552" sldId="435"/>
            <ac:spMk id="246" creationId="{B4C61F79-8B75-4659-5007-2E3F59903163}"/>
          </ac:spMkLst>
        </pc:spChg>
        <pc:spChg chg="mod">
          <ac:chgData name="Yady Valentina Muenala Peña" userId="S::drcpu2@fogafin.gov.co::e0d2382f-d03f-43e4-bafc-7bacdef4fb83" providerId="AD" clId="Web-{EA3D2CC6-6FA6-3380-FC93-32B78D778A8A}" dt="2026-03-17T16:57:00.181" v="94"/>
          <ac:spMkLst>
            <pc:docMk/>
            <pc:sldMk cId="1065557552" sldId="435"/>
            <ac:spMk id="247" creationId="{06C49D0D-B8D5-344F-EF0A-292E57AC3598}"/>
          </ac:spMkLst>
        </pc:spChg>
        <pc:spChg chg="mod">
          <ac:chgData name="Yady Valentina Muenala Peña" userId="S::drcpu2@fogafin.gov.co::e0d2382f-d03f-43e4-bafc-7bacdef4fb83" providerId="AD" clId="Web-{EA3D2CC6-6FA6-3380-FC93-32B78D778A8A}" dt="2026-03-18T14:50:02.068" v="1016" actId="20577"/>
          <ac:spMkLst>
            <pc:docMk/>
            <pc:sldMk cId="1065557552" sldId="435"/>
            <ac:spMk id="277" creationId="{772AA112-6424-782D-4F8F-2AEC71954D1A}"/>
          </ac:spMkLst>
        </pc:spChg>
        <pc:spChg chg="mod">
          <ac:chgData name="Yady Valentina Muenala Peña" userId="S::drcpu2@fogafin.gov.co::e0d2382f-d03f-43e4-bafc-7bacdef4fb83" providerId="AD" clId="Web-{EA3D2CC6-6FA6-3380-FC93-32B78D778A8A}" dt="2026-03-18T14:51:04.149" v="1056" actId="20577"/>
          <ac:spMkLst>
            <pc:docMk/>
            <pc:sldMk cId="1065557552" sldId="435"/>
            <ac:spMk id="308" creationId="{40886160-23FD-F495-5D45-7B308DA7B2B4}"/>
          </ac:spMkLst>
        </pc:spChg>
        <pc:spChg chg="mod">
          <ac:chgData name="Yady Valentina Muenala Peña" userId="S::drcpu2@fogafin.gov.co::e0d2382f-d03f-43e4-bafc-7bacdef4fb83" providerId="AD" clId="Web-{EA3D2CC6-6FA6-3380-FC93-32B78D778A8A}" dt="2026-03-18T14:50:57.258" v="1052" actId="14100"/>
          <ac:spMkLst>
            <pc:docMk/>
            <pc:sldMk cId="1065557552" sldId="435"/>
            <ac:spMk id="309" creationId="{235CC4A9-F98F-94F4-5DE8-7B224CEECE60}"/>
          </ac:spMkLst>
        </pc:spChg>
      </pc:sldChg>
    </pc:docChg>
  </pc:docChgLst>
  <pc:docChgLst>
    <pc:chgData name="Yady Valentina Muenala Peña" userId="e0d2382f-d03f-43e4-bafc-7bacdef4fb83" providerId="ADAL" clId="{A7C85AD5-F624-4DE7-910A-10A81EA882BB}"/>
    <pc:docChg chg="undo custSel addSld delSld modSld">
      <pc:chgData name="Yady Valentina Muenala Peña" userId="e0d2382f-d03f-43e4-bafc-7bacdef4fb83" providerId="ADAL" clId="{A7C85AD5-F624-4DE7-910A-10A81EA882BB}" dt="2026-03-24T20:24:54.049" v="478" actId="20577"/>
      <pc:docMkLst>
        <pc:docMk/>
      </pc:docMkLst>
      <pc:sldChg chg="modSp mod">
        <pc:chgData name="Yady Valentina Muenala Peña" userId="e0d2382f-d03f-43e4-bafc-7bacdef4fb83" providerId="ADAL" clId="{A7C85AD5-F624-4DE7-910A-10A81EA882BB}" dt="2026-03-24T20:00:45.298" v="382" actId="207"/>
        <pc:sldMkLst>
          <pc:docMk/>
          <pc:sldMk cId="4070950727" sldId="270"/>
        </pc:sldMkLst>
        <pc:spChg chg="mod">
          <ac:chgData name="Yady Valentina Muenala Peña" userId="e0d2382f-d03f-43e4-bafc-7bacdef4fb83" providerId="ADAL" clId="{A7C85AD5-F624-4DE7-910A-10A81EA882BB}" dt="2026-03-24T20:00:45.298" v="382" actId="207"/>
          <ac:spMkLst>
            <pc:docMk/>
            <pc:sldMk cId="4070950727" sldId="270"/>
            <ac:spMk id="17" creationId="{E5253FC0-CFB9-73B1-48FC-EFBCF1C55F3B}"/>
          </ac:spMkLst>
        </pc:spChg>
      </pc:sldChg>
      <pc:sldChg chg="addSp delSp modSp mod modCm">
        <pc:chgData name="Yady Valentina Muenala Peña" userId="e0d2382f-d03f-43e4-bafc-7bacdef4fb83" providerId="ADAL" clId="{A7C85AD5-F624-4DE7-910A-10A81EA882BB}" dt="2026-03-24T19:56:21.697" v="366" actId="1076"/>
        <pc:sldMkLst>
          <pc:docMk/>
          <pc:sldMk cId="3801234248" sldId="410"/>
        </pc:sldMkLst>
        <pc:spChg chg="mod">
          <ac:chgData name="Yady Valentina Muenala Peña" userId="e0d2382f-d03f-43e4-bafc-7bacdef4fb83" providerId="ADAL" clId="{A7C85AD5-F624-4DE7-910A-10A81EA882BB}" dt="2026-03-24T19:56:21.697" v="366" actId="1076"/>
          <ac:spMkLst>
            <pc:docMk/>
            <pc:sldMk cId="3801234248" sldId="410"/>
            <ac:spMk id="3" creationId="{470CD3E5-3EF8-5E08-BFEA-FC190AA975F9}"/>
          </ac:spMkLst>
        </pc:spChg>
        <pc:graphicFrameChg chg="add mod">
          <ac:chgData name="Yady Valentina Muenala Peña" userId="e0d2382f-d03f-43e4-bafc-7bacdef4fb83" providerId="ADAL" clId="{A7C85AD5-F624-4DE7-910A-10A81EA882BB}" dt="2026-03-24T14:35:40.908" v="23" actId="14100"/>
          <ac:graphicFrameMkLst>
            <pc:docMk/>
            <pc:sldMk cId="3801234248" sldId="410"/>
            <ac:graphicFrameMk id="4" creationId="{3AD67096-5D96-4176-B0A9-CF54E3DBE040}"/>
          </ac:graphicFrameMkLst>
        </pc:graphicFrameChg>
        <pc:extLst>
          <p:ext xmlns:p="http://schemas.openxmlformats.org/presentationml/2006/main" uri="{D6D511B9-2390-475A-947B-AFAB55BFBCF1}">
            <pc226:cmChg xmlns:pc226="http://schemas.microsoft.com/office/powerpoint/2022/06/main/command" chg="mod">
              <pc226:chgData name="Yady Valentina Muenala Peña" userId="e0d2382f-d03f-43e4-bafc-7bacdef4fb83" providerId="ADAL" clId="{A7C85AD5-F624-4DE7-910A-10A81EA882BB}" dt="2026-03-24T19:49:13.598" v="336" actId="20577"/>
              <pc2:cmMkLst xmlns:pc2="http://schemas.microsoft.com/office/powerpoint/2019/9/main/command">
                <pc:docMk/>
                <pc:sldMk cId="3801234248" sldId="410"/>
                <pc2:cmMk id="{7450C2A3-9FAD-43B0-AE8D-76A4FC490301}"/>
              </pc2:cmMkLst>
            </pc226:cmChg>
            <pc226:cmChg xmlns:pc226="http://schemas.microsoft.com/office/powerpoint/2022/06/main/command" chg="mod">
              <pc226:chgData name="Yady Valentina Muenala Peña" userId="e0d2382f-d03f-43e4-bafc-7bacdef4fb83" providerId="ADAL" clId="{A7C85AD5-F624-4DE7-910A-10A81EA882BB}" dt="2026-03-24T19:49:13.598" v="336" actId="20577"/>
              <pc2:cmMkLst xmlns:pc2="http://schemas.microsoft.com/office/powerpoint/2019/9/main/command">
                <pc:docMk/>
                <pc:sldMk cId="3801234248" sldId="410"/>
                <pc2:cmMk id="{8820DDB7-A9AF-4046-8089-93D4C1C67770}"/>
              </pc2:cmMkLst>
            </pc226:cmChg>
          </p:ext>
        </pc:extLst>
      </pc:sldChg>
      <pc:sldChg chg="modSp mod">
        <pc:chgData name="Yady Valentina Muenala Peña" userId="e0d2382f-d03f-43e4-bafc-7bacdef4fb83" providerId="ADAL" clId="{A7C85AD5-F624-4DE7-910A-10A81EA882BB}" dt="2026-03-24T15:04:23.544" v="72" actId="1076"/>
        <pc:sldMkLst>
          <pc:docMk/>
          <pc:sldMk cId="3262301754" sldId="412"/>
        </pc:sldMkLst>
        <pc:spChg chg="mod">
          <ac:chgData name="Yady Valentina Muenala Peña" userId="e0d2382f-d03f-43e4-bafc-7bacdef4fb83" providerId="ADAL" clId="{A7C85AD5-F624-4DE7-910A-10A81EA882BB}" dt="2026-03-24T15:04:23.544" v="72" actId="1076"/>
          <ac:spMkLst>
            <pc:docMk/>
            <pc:sldMk cId="3262301754" sldId="412"/>
            <ac:spMk id="22" creationId="{5F7DCF38-7C52-E7CB-E891-4403F979EA94}"/>
          </ac:spMkLst>
        </pc:spChg>
      </pc:sldChg>
      <pc:sldChg chg="modSp mod modCm">
        <pc:chgData name="Yady Valentina Muenala Peña" userId="e0d2382f-d03f-43e4-bafc-7bacdef4fb83" providerId="ADAL" clId="{A7C85AD5-F624-4DE7-910A-10A81EA882BB}" dt="2026-03-24T15:07:04.798" v="119" actId="20577"/>
        <pc:sldMkLst>
          <pc:docMk/>
          <pc:sldMk cId="3153413410" sldId="417"/>
        </pc:sldMkLst>
        <pc:spChg chg="mod">
          <ac:chgData name="Yady Valentina Muenala Peña" userId="e0d2382f-d03f-43e4-bafc-7bacdef4fb83" providerId="ADAL" clId="{A7C85AD5-F624-4DE7-910A-10A81EA882BB}" dt="2026-03-24T15:07:04.798" v="119" actId="20577"/>
          <ac:spMkLst>
            <pc:docMk/>
            <pc:sldMk cId="3153413410" sldId="417"/>
            <ac:spMk id="5" creationId="{D3E82223-DFB6-A627-9800-9DB96EEE5D1C}"/>
          </ac:spMkLst>
        </pc:spChg>
        <pc:extLst>
          <p:ext xmlns:p="http://schemas.openxmlformats.org/presentationml/2006/main" uri="{D6D511B9-2390-475A-947B-AFAB55BFBCF1}">
            <pc226:cmChg xmlns:pc226="http://schemas.microsoft.com/office/powerpoint/2022/06/main/command" chg="mod">
              <pc226:chgData name="Yady Valentina Muenala Peña" userId="e0d2382f-d03f-43e4-bafc-7bacdef4fb83" providerId="ADAL" clId="{A7C85AD5-F624-4DE7-910A-10A81EA882BB}" dt="2026-03-24T15:07:04.798" v="119" actId="20577"/>
              <pc2:cmMkLst xmlns:pc2="http://schemas.microsoft.com/office/powerpoint/2019/9/main/command">
                <pc:docMk/>
                <pc:sldMk cId="3153413410" sldId="417"/>
                <pc2:cmMk id="{C30438A3-A4BC-4BFA-8994-7E6DEA0A41D1}"/>
              </pc2:cmMkLst>
            </pc226:cmChg>
          </p:ext>
        </pc:extLst>
      </pc:sldChg>
      <pc:sldChg chg="modSp mod modCm">
        <pc:chgData name="Yady Valentina Muenala Peña" userId="e0d2382f-d03f-43e4-bafc-7bacdef4fb83" providerId="ADAL" clId="{A7C85AD5-F624-4DE7-910A-10A81EA882BB}" dt="2026-03-24T19:56:26.577" v="367" actId="14100"/>
        <pc:sldMkLst>
          <pc:docMk/>
          <pc:sldMk cId="1768970220" sldId="434"/>
        </pc:sldMkLst>
        <pc:spChg chg="mod">
          <ac:chgData name="Yady Valentina Muenala Peña" userId="e0d2382f-d03f-43e4-bafc-7bacdef4fb83" providerId="ADAL" clId="{A7C85AD5-F624-4DE7-910A-10A81EA882BB}" dt="2026-03-24T19:56:26.577" v="367" actId="14100"/>
          <ac:spMkLst>
            <pc:docMk/>
            <pc:sldMk cId="1768970220" sldId="434"/>
            <ac:spMk id="9" creationId="{FF9B167C-7ACD-4DC7-8E6C-6B7CF1A7963B}"/>
          </ac:spMkLst>
        </pc:spChg>
        <pc:graphicFrameChg chg="mod">
          <ac:chgData name="Yady Valentina Muenala Peña" userId="e0d2382f-d03f-43e4-bafc-7bacdef4fb83" providerId="ADAL" clId="{A7C85AD5-F624-4DE7-910A-10A81EA882BB}" dt="2026-03-24T14:54:59.116" v="35"/>
          <ac:graphicFrameMkLst>
            <pc:docMk/>
            <pc:sldMk cId="1768970220" sldId="434"/>
            <ac:graphicFrameMk id="2" creationId="{F3B31A7D-AAF7-14DA-C44B-0A4CE2EA8210}"/>
          </ac:graphicFrameMkLst>
        </pc:graphicFrameChg>
        <pc:graphicFrameChg chg="mod">
          <ac:chgData name="Yady Valentina Muenala Peña" userId="e0d2382f-d03f-43e4-bafc-7bacdef4fb83" providerId="ADAL" clId="{A7C85AD5-F624-4DE7-910A-10A81EA882BB}" dt="2026-03-24T14:55:16.525" v="41" actId="14100"/>
          <ac:graphicFrameMkLst>
            <pc:docMk/>
            <pc:sldMk cId="1768970220" sldId="434"/>
            <ac:graphicFrameMk id="4" creationId="{592135F2-E944-6BB4-53D2-12C8D4C89FA2}"/>
          </ac:graphicFrameMkLst>
        </pc:graphicFrameChg>
        <pc:extLst>
          <p:ext xmlns:p="http://schemas.openxmlformats.org/presentationml/2006/main" uri="{D6D511B9-2390-475A-947B-AFAB55BFBCF1}">
            <pc226:cmChg xmlns:pc226="http://schemas.microsoft.com/office/powerpoint/2022/06/main/command" chg="mod">
              <pc226:chgData name="Yady Valentina Muenala Peña" userId="e0d2382f-d03f-43e4-bafc-7bacdef4fb83" providerId="ADAL" clId="{A7C85AD5-F624-4DE7-910A-10A81EA882BB}" dt="2026-03-24T19:55:25.983" v="360" actId="20577"/>
              <pc2:cmMkLst xmlns:pc2="http://schemas.microsoft.com/office/powerpoint/2019/9/main/command">
                <pc:docMk/>
                <pc:sldMk cId="1768970220" sldId="434"/>
                <pc2:cmMk id="{F376C84D-32B2-4350-A5B2-E074F4BC9E4D}"/>
              </pc2:cmMkLst>
            </pc226:cmChg>
          </p:ext>
        </pc:extLst>
      </pc:sldChg>
      <pc:sldChg chg="modSp mod modCm">
        <pc:chgData name="Yady Valentina Muenala Peña" userId="e0d2382f-d03f-43e4-bafc-7bacdef4fb83" providerId="ADAL" clId="{A7C85AD5-F624-4DE7-910A-10A81EA882BB}" dt="2026-03-24T20:24:54.049" v="478" actId="20577"/>
        <pc:sldMkLst>
          <pc:docMk/>
          <pc:sldMk cId="1065557552" sldId="435"/>
        </pc:sldMkLst>
        <pc:spChg chg="mod">
          <ac:chgData name="Yady Valentina Muenala Peña" userId="e0d2382f-d03f-43e4-bafc-7bacdef4fb83" providerId="ADAL" clId="{A7C85AD5-F624-4DE7-910A-10A81EA882BB}" dt="2026-03-24T20:18:20.432" v="413" actId="1076"/>
          <ac:spMkLst>
            <pc:docMk/>
            <pc:sldMk cId="1065557552" sldId="435"/>
            <ac:spMk id="2" creationId="{231A5F72-C963-22E7-1DA9-BA98B3ABB453}"/>
          </ac:spMkLst>
        </pc:spChg>
        <pc:spChg chg="mod">
          <ac:chgData name="Yady Valentina Muenala Peña" userId="e0d2382f-d03f-43e4-bafc-7bacdef4fb83" providerId="ADAL" clId="{A7C85AD5-F624-4DE7-910A-10A81EA882BB}" dt="2026-03-24T20:24:54.049" v="478" actId="20577"/>
          <ac:spMkLst>
            <pc:docMk/>
            <pc:sldMk cId="1065557552" sldId="435"/>
            <ac:spMk id="11" creationId="{4B658379-B6FB-3181-F64D-DA50B602CB9D}"/>
          </ac:spMkLst>
        </pc:spChg>
        <pc:spChg chg="mod">
          <ac:chgData name="Yady Valentina Muenala Peña" userId="e0d2382f-d03f-43e4-bafc-7bacdef4fb83" providerId="ADAL" clId="{A7C85AD5-F624-4DE7-910A-10A81EA882BB}" dt="2026-03-24T20:13:21.099" v="412" actId="20577"/>
          <ac:spMkLst>
            <pc:docMk/>
            <pc:sldMk cId="1065557552" sldId="435"/>
            <ac:spMk id="13" creationId="{B0A06DA0-D2E0-9674-8E3B-F8EABAE929C6}"/>
          </ac:spMkLst>
        </pc:spChg>
        <pc:spChg chg="mod">
          <ac:chgData name="Yady Valentina Muenala Peña" userId="e0d2382f-d03f-43e4-bafc-7bacdef4fb83" providerId="ADAL" clId="{A7C85AD5-F624-4DE7-910A-10A81EA882BB}" dt="2026-03-24T20:10:57.934" v="388" actId="1076"/>
          <ac:spMkLst>
            <pc:docMk/>
            <pc:sldMk cId="1065557552" sldId="435"/>
            <ac:spMk id="14" creationId="{83EFD65A-86E2-1D4B-4934-940B776E4FB9}"/>
          </ac:spMkLst>
        </pc:spChg>
        <pc:spChg chg="mod">
          <ac:chgData name="Yady Valentina Muenala Peña" userId="e0d2382f-d03f-43e4-bafc-7bacdef4fb83" providerId="ADAL" clId="{A7C85AD5-F624-4DE7-910A-10A81EA882BB}" dt="2026-03-24T20:12:06.104" v="395"/>
          <ac:spMkLst>
            <pc:docMk/>
            <pc:sldMk cId="1065557552" sldId="435"/>
            <ac:spMk id="40" creationId="{54A4AF48-6B83-03DC-C242-5DD940113106}"/>
          </ac:spMkLst>
        </pc:spChg>
        <pc:spChg chg="mod">
          <ac:chgData name="Yady Valentina Muenala Peña" userId="e0d2382f-d03f-43e4-bafc-7bacdef4fb83" providerId="ADAL" clId="{A7C85AD5-F624-4DE7-910A-10A81EA882BB}" dt="2026-03-24T20:11:24.776" v="394" actId="20577"/>
          <ac:spMkLst>
            <pc:docMk/>
            <pc:sldMk cId="1065557552" sldId="435"/>
            <ac:spMk id="245" creationId="{6674847D-2775-9959-6B29-1E2F2F3C02F9}"/>
          </ac:spMkLst>
        </pc:spChg>
        <pc:spChg chg="mod">
          <ac:chgData name="Yady Valentina Muenala Peña" userId="e0d2382f-d03f-43e4-bafc-7bacdef4fb83" providerId="ADAL" clId="{A7C85AD5-F624-4DE7-910A-10A81EA882BB}" dt="2026-03-24T20:12:17.757" v="398" actId="1076"/>
          <ac:spMkLst>
            <pc:docMk/>
            <pc:sldMk cId="1065557552" sldId="435"/>
            <ac:spMk id="246" creationId="{B4C61F79-8B75-4659-5007-2E3F59903163}"/>
          </ac:spMkLst>
        </pc:spChg>
        <pc:spChg chg="mod">
          <ac:chgData name="Yady Valentina Muenala Peña" userId="e0d2382f-d03f-43e4-bafc-7bacdef4fb83" providerId="ADAL" clId="{A7C85AD5-F624-4DE7-910A-10A81EA882BB}" dt="2026-03-24T20:12:06.104" v="395"/>
          <ac:spMkLst>
            <pc:docMk/>
            <pc:sldMk cId="1065557552" sldId="435"/>
            <ac:spMk id="254" creationId="{E4CB85BF-ACF3-BC8A-BC5F-F6CFE513B83B}"/>
          </ac:spMkLst>
        </pc:spChg>
        <pc:spChg chg="mod">
          <ac:chgData name="Yady Valentina Muenala Peña" userId="e0d2382f-d03f-43e4-bafc-7bacdef4fb83" providerId="ADAL" clId="{A7C85AD5-F624-4DE7-910A-10A81EA882BB}" dt="2026-03-24T20:12:06.104" v="395"/>
          <ac:spMkLst>
            <pc:docMk/>
            <pc:sldMk cId="1065557552" sldId="435"/>
            <ac:spMk id="255" creationId="{44FC880B-9B1B-F788-014E-00614BF57125}"/>
          </ac:spMkLst>
        </pc:spChg>
        <pc:spChg chg="mod">
          <ac:chgData name="Yady Valentina Muenala Peña" userId="e0d2382f-d03f-43e4-bafc-7bacdef4fb83" providerId="ADAL" clId="{A7C85AD5-F624-4DE7-910A-10A81EA882BB}" dt="2026-03-24T20:12:06.104" v="395"/>
          <ac:spMkLst>
            <pc:docMk/>
            <pc:sldMk cId="1065557552" sldId="435"/>
            <ac:spMk id="261" creationId="{741A8833-9954-56E3-3DE1-5D6F520C1A2E}"/>
          </ac:spMkLst>
        </pc:spChg>
        <pc:spChg chg="mod">
          <ac:chgData name="Yady Valentina Muenala Peña" userId="e0d2382f-d03f-43e4-bafc-7bacdef4fb83" providerId="ADAL" clId="{A7C85AD5-F624-4DE7-910A-10A81EA882BB}" dt="2026-03-24T20:12:06.104" v="395"/>
          <ac:spMkLst>
            <pc:docMk/>
            <pc:sldMk cId="1065557552" sldId="435"/>
            <ac:spMk id="263" creationId="{7FF0267E-58E9-93CA-DF3B-7A465103C46E}"/>
          </ac:spMkLst>
        </pc:spChg>
        <pc:spChg chg="mod">
          <ac:chgData name="Yady Valentina Muenala Peña" userId="e0d2382f-d03f-43e4-bafc-7bacdef4fb83" providerId="ADAL" clId="{A7C85AD5-F624-4DE7-910A-10A81EA882BB}" dt="2026-03-24T20:12:06.104" v="395"/>
          <ac:spMkLst>
            <pc:docMk/>
            <pc:sldMk cId="1065557552" sldId="435"/>
            <ac:spMk id="265" creationId="{58471903-1E84-4265-612B-74BAFD3DB176}"/>
          </ac:spMkLst>
        </pc:spChg>
        <pc:spChg chg="mod">
          <ac:chgData name="Yady Valentina Muenala Peña" userId="e0d2382f-d03f-43e4-bafc-7bacdef4fb83" providerId="ADAL" clId="{A7C85AD5-F624-4DE7-910A-10A81EA882BB}" dt="2026-03-24T20:12:06.104" v="395"/>
          <ac:spMkLst>
            <pc:docMk/>
            <pc:sldMk cId="1065557552" sldId="435"/>
            <ac:spMk id="287" creationId="{AD016963-6523-1935-CDFE-F86BFC8D4A0C}"/>
          </ac:spMkLst>
        </pc:spChg>
        <pc:spChg chg="mod">
          <ac:chgData name="Yady Valentina Muenala Peña" userId="e0d2382f-d03f-43e4-bafc-7bacdef4fb83" providerId="ADAL" clId="{A7C85AD5-F624-4DE7-910A-10A81EA882BB}" dt="2026-03-24T20:12:06.104" v="395"/>
          <ac:spMkLst>
            <pc:docMk/>
            <pc:sldMk cId="1065557552" sldId="435"/>
            <ac:spMk id="304" creationId="{9D8C9D69-D603-3021-8B5E-342432D25762}"/>
          </ac:spMkLst>
        </pc:spChg>
        <pc:spChg chg="mod">
          <ac:chgData name="Yady Valentina Muenala Peña" userId="e0d2382f-d03f-43e4-bafc-7bacdef4fb83" providerId="ADAL" clId="{A7C85AD5-F624-4DE7-910A-10A81EA882BB}" dt="2026-03-24T20:13:12.750" v="405" actId="20577"/>
          <ac:spMkLst>
            <pc:docMk/>
            <pc:sldMk cId="1065557552" sldId="435"/>
            <ac:spMk id="308" creationId="{40886160-23FD-F495-5D45-7B308DA7B2B4}"/>
          </ac:spMkLst>
        </pc:spChg>
        <pc:spChg chg="mod">
          <ac:chgData name="Yady Valentina Muenala Peña" userId="e0d2382f-d03f-43e4-bafc-7bacdef4fb83" providerId="ADAL" clId="{A7C85AD5-F624-4DE7-910A-10A81EA882BB}" dt="2026-03-24T20:12:06.104" v="395"/>
          <ac:spMkLst>
            <pc:docMk/>
            <pc:sldMk cId="1065557552" sldId="435"/>
            <ac:spMk id="319" creationId="{BB01E177-A6ED-EDA3-4437-4D9B763EF18F}"/>
          </ac:spMkLst>
        </pc:spChg>
        <pc:extLst>
          <p:ext xmlns:p="http://schemas.openxmlformats.org/presentationml/2006/main" uri="{D6D511B9-2390-475A-947B-AFAB55BFBCF1}">
            <pc226:cmChg xmlns:pc226="http://schemas.microsoft.com/office/powerpoint/2022/06/main/command" chg="mod">
              <pc226:chgData name="Yady Valentina Muenala Peña" userId="e0d2382f-d03f-43e4-bafc-7bacdef4fb83" providerId="ADAL" clId="{A7C85AD5-F624-4DE7-910A-10A81EA882BB}" dt="2026-03-24T20:24:54.049" v="478" actId="20577"/>
              <pc2:cmMkLst xmlns:pc2="http://schemas.microsoft.com/office/powerpoint/2019/9/main/command">
                <pc:docMk/>
                <pc:sldMk cId="1065557552" sldId="435"/>
                <pc2:cmMk id="{D83E0D53-79DD-40B5-BB9B-EC5DA9F65DB6}"/>
              </pc2:cmMkLst>
            </pc226:cmChg>
            <pc226:cmChg xmlns:pc226="http://schemas.microsoft.com/office/powerpoint/2022/06/main/command" chg="mod">
              <pc226:chgData name="Yady Valentina Muenala Peña" userId="e0d2382f-d03f-43e4-bafc-7bacdef4fb83" providerId="ADAL" clId="{A7C85AD5-F624-4DE7-910A-10A81EA882BB}" dt="2026-03-24T20:24:54.049" v="478" actId="20577"/>
              <pc2:cmMkLst xmlns:pc2="http://schemas.microsoft.com/office/powerpoint/2019/9/main/command">
                <pc:docMk/>
                <pc:sldMk cId="1065557552" sldId="435"/>
                <pc2:cmMk id="{01360393-BBDD-43AE-A09E-C4AD00F3B88C}"/>
              </pc2:cmMkLst>
            </pc226:cmChg>
          </p:ext>
        </pc:extLst>
      </pc:sldChg>
    </pc:docChg>
  </pc:docChgLst>
  <pc:docChgLst>
    <pc:chgData name="Laura Ximena Cifuentes Alba" userId="e8b26861-67ca-4d98-98de-54ccc2dc1596" providerId="ADAL" clId="{BEB65B91-9A99-42BB-949E-32D0E0D9B556}"/>
    <pc:docChg chg="undo custSel addSld delSld modSld">
      <pc:chgData name="Laura Ximena Cifuentes Alba" userId="e8b26861-67ca-4d98-98de-54ccc2dc1596" providerId="ADAL" clId="{BEB65B91-9A99-42BB-949E-32D0E0D9B556}" dt="2026-03-26T20:58:29.912" v="1628" actId="207"/>
      <pc:docMkLst>
        <pc:docMk/>
      </pc:docMkLst>
      <pc:sldChg chg="addSp delSp modSp mod">
        <pc:chgData name="Laura Ximena Cifuentes Alba" userId="e8b26861-67ca-4d98-98de-54ccc2dc1596" providerId="ADAL" clId="{BEB65B91-9A99-42BB-949E-32D0E0D9B556}" dt="2026-03-16T21:34:29.713" v="11" actId="20577"/>
        <pc:sldMkLst>
          <pc:docMk/>
          <pc:sldMk cId="3135589185" sldId="256"/>
        </pc:sldMkLst>
        <pc:spChg chg="mod">
          <ac:chgData name="Laura Ximena Cifuentes Alba" userId="e8b26861-67ca-4d98-98de-54ccc2dc1596" providerId="ADAL" clId="{BEB65B91-9A99-42BB-949E-32D0E0D9B556}" dt="2026-03-16T21:34:29.713" v="11" actId="20577"/>
          <ac:spMkLst>
            <pc:docMk/>
            <pc:sldMk cId="3135589185" sldId="256"/>
            <ac:spMk id="4" creationId="{6109BA00-24D6-433A-A86B-778E13D17622}"/>
          </ac:spMkLst>
        </pc:spChg>
        <pc:picChg chg="add mod ord">
          <ac:chgData name="Laura Ximena Cifuentes Alba" userId="e8b26861-67ca-4d98-98de-54ccc2dc1596" providerId="ADAL" clId="{BEB65B91-9A99-42BB-949E-32D0E0D9B556}" dt="2026-03-16T21:34:23.069" v="5"/>
          <ac:picMkLst>
            <pc:docMk/>
            <pc:sldMk cId="3135589185" sldId="256"/>
            <ac:picMk id="12" creationId="{22446DA4-9833-09D1-13EA-88F790020474}"/>
          </ac:picMkLst>
        </pc:picChg>
      </pc:sldChg>
      <pc:sldChg chg="addSp delSp modSp add del mod modAnim">
        <pc:chgData name="Laura Ximena Cifuentes Alba" userId="e8b26861-67ca-4d98-98de-54ccc2dc1596" providerId="ADAL" clId="{BEB65B91-9A99-42BB-949E-32D0E0D9B556}" dt="2026-03-26T20:52:18.228" v="1591" actId="113"/>
        <pc:sldMkLst>
          <pc:docMk/>
          <pc:sldMk cId="4070950727" sldId="270"/>
        </pc:sldMkLst>
        <pc:spChg chg="add del mod">
          <ac:chgData name="Laura Ximena Cifuentes Alba" userId="e8b26861-67ca-4d98-98de-54ccc2dc1596" providerId="ADAL" clId="{BEB65B91-9A99-42BB-949E-32D0E0D9B556}" dt="2026-03-26T20:50:49.214" v="1582" actId="478"/>
          <ac:spMkLst>
            <pc:docMk/>
            <pc:sldMk cId="4070950727" sldId="270"/>
            <ac:spMk id="2" creationId="{0EEA5E8D-DE5F-6E71-80E7-5941648C0246}"/>
          </ac:spMkLst>
        </pc:spChg>
        <pc:spChg chg="mod">
          <ac:chgData name="Laura Ximena Cifuentes Alba" userId="e8b26861-67ca-4d98-98de-54ccc2dc1596" providerId="ADAL" clId="{BEB65B91-9A99-42BB-949E-32D0E0D9B556}" dt="2026-03-26T20:51:08.615" v="1584" actId="207"/>
          <ac:spMkLst>
            <pc:docMk/>
            <pc:sldMk cId="4070950727" sldId="270"/>
            <ac:spMk id="7" creationId="{0214B9EA-5211-5CD1-D1C3-35C89FB015BF}"/>
          </ac:spMkLst>
        </pc:spChg>
        <pc:spChg chg="mod">
          <ac:chgData name="Laura Ximena Cifuentes Alba" userId="e8b26861-67ca-4d98-98de-54ccc2dc1596" providerId="ADAL" clId="{BEB65B91-9A99-42BB-949E-32D0E0D9B556}" dt="2026-03-24T14:14:39.416" v="1103" actId="14100"/>
          <ac:spMkLst>
            <pc:docMk/>
            <pc:sldMk cId="4070950727" sldId="270"/>
            <ac:spMk id="10" creationId="{514F5553-94BE-8B5E-FD07-BB9B8731FC5B}"/>
          </ac:spMkLst>
        </pc:spChg>
        <pc:spChg chg="mod">
          <ac:chgData name="Laura Ximena Cifuentes Alba" userId="e8b26861-67ca-4d98-98de-54ccc2dc1596" providerId="ADAL" clId="{BEB65B91-9A99-42BB-949E-32D0E0D9B556}" dt="2026-03-26T20:50:33.456" v="1580" actId="207"/>
          <ac:spMkLst>
            <pc:docMk/>
            <pc:sldMk cId="4070950727" sldId="270"/>
            <ac:spMk id="11" creationId="{CBCFCCA9-AF20-5C18-E0C9-BA1A71CA3EFA}"/>
          </ac:spMkLst>
        </pc:spChg>
        <pc:spChg chg="mod">
          <ac:chgData name="Laura Ximena Cifuentes Alba" userId="e8b26861-67ca-4d98-98de-54ccc2dc1596" providerId="ADAL" clId="{BEB65B91-9A99-42BB-949E-32D0E0D9B556}" dt="2026-03-26T20:51:02.415" v="1583" actId="207"/>
          <ac:spMkLst>
            <pc:docMk/>
            <pc:sldMk cId="4070950727" sldId="270"/>
            <ac:spMk id="15" creationId="{4359CE12-39AE-ECA4-8813-84732C28AD67}"/>
          </ac:spMkLst>
        </pc:spChg>
        <pc:spChg chg="mod">
          <ac:chgData name="Laura Ximena Cifuentes Alba" userId="e8b26861-67ca-4d98-98de-54ccc2dc1596" providerId="ADAL" clId="{BEB65B91-9A99-42BB-949E-32D0E0D9B556}" dt="2026-03-26T20:52:18.228" v="1591" actId="113"/>
          <ac:spMkLst>
            <pc:docMk/>
            <pc:sldMk cId="4070950727" sldId="270"/>
            <ac:spMk id="17" creationId="{E5253FC0-CFB9-73B1-48FC-EFBCF1C55F3B}"/>
          </ac:spMkLst>
        </pc:spChg>
      </pc:sldChg>
      <pc:sldChg chg="addSp delSp modSp add del mod addAnim delAnim modAnim">
        <pc:chgData name="Laura Ximena Cifuentes Alba" userId="e8b26861-67ca-4d98-98de-54ccc2dc1596" providerId="ADAL" clId="{BEB65B91-9A99-42BB-949E-32D0E0D9B556}" dt="2026-03-16T22:05:15.774" v="252"/>
        <pc:sldMkLst>
          <pc:docMk/>
          <pc:sldMk cId="1991431197" sldId="340"/>
        </pc:sldMkLst>
        <pc:spChg chg="mod">
          <ac:chgData name="Laura Ximena Cifuentes Alba" userId="e8b26861-67ca-4d98-98de-54ccc2dc1596" providerId="ADAL" clId="{BEB65B91-9A99-42BB-949E-32D0E0D9B556}" dt="2026-03-16T21:53:13.070" v="197" actId="1076"/>
          <ac:spMkLst>
            <pc:docMk/>
            <pc:sldMk cId="1991431197" sldId="340"/>
            <ac:spMk id="5" creationId="{AA229688-41C3-AB0F-1A60-7509370F0A36}"/>
          </ac:spMkLst>
        </pc:spChg>
        <pc:spChg chg="mod">
          <ac:chgData name="Laura Ximena Cifuentes Alba" userId="e8b26861-67ca-4d98-98de-54ccc2dc1596" providerId="ADAL" clId="{BEB65B91-9A99-42BB-949E-32D0E0D9B556}" dt="2026-03-16T21:53:13.070" v="197" actId="1076"/>
          <ac:spMkLst>
            <pc:docMk/>
            <pc:sldMk cId="1991431197" sldId="340"/>
            <ac:spMk id="6" creationId="{0F453F35-E60D-33C3-9000-3242A75EA695}"/>
          </ac:spMkLst>
        </pc:spChg>
        <pc:spChg chg="mod">
          <ac:chgData name="Laura Ximena Cifuentes Alba" userId="e8b26861-67ca-4d98-98de-54ccc2dc1596" providerId="ADAL" clId="{BEB65B91-9A99-42BB-949E-32D0E0D9B556}" dt="2026-03-16T21:53:13.070" v="197" actId="1076"/>
          <ac:spMkLst>
            <pc:docMk/>
            <pc:sldMk cId="1991431197" sldId="340"/>
            <ac:spMk id="7" creationId="{E046F6E1-4E4A-FD05-0305-930385D1540E}"/>
          </ac:spMkLst>
        </pc:spChg>
        <pc:spChg chg="mod">
          <ac:chgData name="Laura Ximena Cifuentes Alba" userId="e8b26861-67ca-4d98-98de-54ccc2dc1596" providerId="ADAL" clId="{BEB65B91-9A99-42BB-949E-32D0E0D9B556}" dt="2026-03-16T21:53:13.070" v="197" actId="1076"/>
          <ac:spMkLst>
            <pc:docMk/>
            <pc:sldMk cId="1991431197" sldId="340"/>
            <ac:spMk id="8" creationId="{E98747E7-5BC2-E2E4-06AD-BDA1278027C1}"/>
          </ac:spMkLst>
        </pc:spChg>
        <pc:spChg chg="mod">
          <ac:chgData name="Laura Ximena Cifuentes Alba" userId="e8b26861-67ca-4d98-98de-54ccc2dc1596" providerId="ADAL" clId="{BEB65B91-9A99-42BB-949E-32D0E0D9B556}" dt="2026-03-16T21:53:13.070" v="197" actId="1076"/>
          <ac:spMkLst>
            <pc:docMk/>
            <pc:sldMk cId="1991431197" sldId="340"/>
            <ac:spMk id="9" creationId="{6026DCA4-CDF8-79CE-8480-86375898B35E}"/>
          </ac:spMkLst>
        </pc:spChg>
        <pc:spChg chg="mod">
          <ac:chgData name="Laura Ximena Cifuentes Alba" userId="e8b26861-67ca-4d98-98de-54ccc2dc1596" providerId="ADAL" clId="{BEB65B91-9A99-42BB-949E-32D0E0D9B556}" dt="2026-03-16T21:53:13.070" v="197" actId="1076"/>
          <ac:spMkLst>
            <pc:docMk/>
            <pc:sldMk cId="1991431197" sldId="340"/>
            <ac:spMk id="13" creationId="{7C6CFE3A-FB61-BA50-3EEB-364C97EF697D}"/>
          </ac:spMkLst>
        </pc:spChg>
        <pc:spChg chg="mod">
          <ac:chgData name="Laura Ximena Cifuentes Alba" userId="e8b26861-67ca-4d98-98de-54ccc2dc1596" providerId="ADAL" clId="{BEB65B91-9A99-42BB-949E-32D0E0D9B556}" dt="2026-03-16T21:52:24.980" v="181"/>
          <ac:spMkLst>
            <pc:docMk/>
            <pc:sldMk cId="1991431197" sldId="340"/>
            <ac:spMk id="15" creationId="{6BCEFD60-7156-990E-86CA-0CE630970BA8}"/>
          </ac:spMkLst>
        </pc:spChg>
        <pc:spChg chg="mod">
          <ac:chgData name="Laura Ximena Cifuentes Alba" userId="e8b26861-67ca-4d98-98de-54ccc2dc1596" providerId="ADAL" clId="{BEB65B91-9A99-42BB-949E-32D0E0D9B556}" dt="2026-03-16T21:53:13.070" v="197" actId="1076"/>
          <ac:spMkLst>
            <pc:docMk/>
            <pc:sldMk cId="1991431197" sldId="340"/>
            <ac:spMk id="27" creationId="{67F0BD8C-0F6D-9C60-6339-3FBA6724FA47}"/>
          </ac:spMkLst>
        </pc:spChg>
        <pc:spChg chg="del">
          <ac:chgData name="Laura Ximena Cifuentes Alba" userId="e8b26861-67ca-4d98-98de-54ccc2dc1596" providerId="ADAL" clId="{BEB65B91-9A99-42BB-949E-32D0E0D9B556}" dt="2026-03-16T21:53:08.375" v="196" actId="478"/>
          <ac:spMkLst>
            <pc:docMk/>
            <pc:sldMk cId="1991431197" sldId="340"/>
            <ac:spMk id="28" creationId="{6632B0E2-2A2A-28F7-C360-FA1D53306C8A}"/>
          </ac:spMkLst>
        </pc:spChg>
        <pc:spChg chg="del">
          <ac:chgData name="Laura Ximena Cifuentes Alba" userId="e8b26861-67ca-4d98-98de-54ccc2dc1596" providerId="ADAL" clId="{BEB65B91-9A99-42BB-949E-32D0E0D9B556}" dt="2026-03-16T21:53:08.375" v="196" actId="478"/>
          <ac:spMkLst>
            <pc:docMk/>
            <pc:sldMk cId="1991431197" sldId="340"/>
            <ac:spMk id="29" creationId="{5874A5CC-9AEB-857D-585A-7504DD2E04A0}"/>
          </ac:spMkLst>
        </pc:spChg>
        <pc:spChg chg="mod">
          <ac:chgData name="Laura Ximena Cifuentes Alba" userId="e8b26861-67ca-4d98-98de-54ccc2dc1596" providerId="ADAL" clId="{BEB65B91-9A99-42BB-949E-32D0E0D9B556}" dt="2026-03-16T21:53:00.243" v="194" actId="1076"/>
          <ac:spMkLst>
            <pc:docMk/>
            <pc:sldMk cId="1991431197" sldId="340"/>
            <ac:spMk id="33" creationId="{06FF305E-60BC-DB88-EC4A-B70290EB7A28}"/>
          </ac:spMkLst>
        </pc:spChg>
        <pc:spChg chg="del">
          <ac:chgData name="Laura Ximena Cifuentes Alba" userId="e8b26861-67ca-4d98-98de-54ccc2dc1596" providerId="ADAL" clId="{BEB65B91-9A99-42BB-949E-32D0E0D9B556}" dt="2026-03-16T21:53:08.375" v="196" actId="478"/>
          <ac:spMkLst>
            <pc:docMk/>
            <pc:sldMk cId="1991431197" sldId="340"/>
            <ac:spMk id="48" creationId="{74C1054B-B9E1-5CEA-68E9-80E0A7B4E05D}"/>
          </ac:spMkLst>
        </pc:spChg>
        <pc:spChg chg="mod">
          <ac:chgData name="Laura Ximena Cifuentes Alba" userId="e8b26861-67ca-4d98-98de-54ccc2dc1596" providerId="ADAL" clId="{BEB65B91-9A99-42BB-949E-32D0E0D9B556}" dt="2026-03-16T21:53:13.070" v="197" actId="1076"/>
          <ac:spMkLst>
            <pc:docMk/>
            <pc:sldMk cId="1991431197" sldId="340"/>
            <ac:spMk id="49" creationId="{B162AC36-5A2E-06C4-BA09-DD1475FA904B}"/>
          </ac:spMkLst>
        </pc:spChg>
        <pc:spChg chg="mod">
          <ac:chgData name="Laura Ximena Cifuentes Alba" userId="e8b26861-67ca-4d98-98de-54ccc2dc1596" providerId="ADAL" clId="{BEB65B91-9A99-42BB-949E-32D0E0D9B556}" dt="2026-03-16T21:53:13.070" v="197" actId="1076"/>
          <ac:spMkLst>
            <pc:docMk/>
            <pc:sldMk cId="1991431197" sldId="340"/>
            <ac:spMk id="51" creationId="{04D96806-B0A9-7BDD-C277-90E4DCED48B9}"/>
          </ac:spMkLst>
        </pc:spChg>
        <pc:spChg chg="mod">
          <ac:chgData name="Laura Ximena Cifuentes Alba" userId="e8b26861-67ca-4d98-98de-54ccc2dc1596" providerId="ADAL" clId="{BEB65B91-9A99-42BB-949E-32D0E0D9B556}" dt="2026-03-16T21:53:13.070" v="197" actId="1076"/>
          <ac:spMkLst>
            <pc:docMk/>
            <pc:sldMk cId="1991431197" sldId="340"/>
            <ac:spMk id="52" creationId="{BDF85127-476C-BBB5-F8D9-4C2E11DC1655}"/>
          </ac:spMkLst>
        </pc:spChg>
      </pc:sldChg>
      <pc:sldChg chg="addSp delSp modSp mod">
        <pc:chgData name="Laura Ximena Cifuentes Alba" userId="e8b26861-67ca-4d98-98de-54ccc2dc1596" providerId="ADAL" clId="{BEB65B91-9A99-42BB-949E-32D0E0D9B556}" dt="2026-03-26T20:40:55.517" v="1546" actId="478"/>
        <pc:sldMkLst>
          <pc:docMk/>
          <pc:sldMk cId="1169413536" sldId="344"/>
        </pc:sldMkLst>
        <pc:spChg chg="mod">
          <ac:chgData name="Laura Ximena Cifuentes Alba" userId="e8b26861-67ca-4d98-98de-54ccc2dc1596" providerId="ADAL" clId="{BEB65B91-9A99-42BB-949E-32D0E0D9B556}" dt="2026-03-16T21:50:58.953" v="175" actId="207"/>
          <ac:spMkLst>
            <pc:docMk/>
            <pc:sldMk cId="1169413536" sldId="344"/>
            <ac:spMk id="3" creationId="{86ECFCB4-05CA-51D8-99E6-E80C147C6879}"/>
          </ac:spMkLst>
        </pc:spChg>
        <pc:spChg chg="mod">
          <ac:chgData name="Laura Ximena Cifuentes Alba" userId="e8b26861-67ca-4d98-98de-54ccc2dc1596" providerId="ADAL" clId="{BEB65B91-9A99-42BB-949E-32D0E0D9B556}" dt="2026-03-16T21:50:53.765" v="174" actId="207"/>
          <ac:spMkLst>
            <pc:docMk/>
            <pc:sldMk cId="1169413536" sldId="344"/>
            <ac:spMk id="5" creationId="{8E5663FB-5BD6-0D96-BBD9-B26C2B780F51}"/>
          </ac:spMkLst>
        </pc:spChg>
        <pc:spChg chg="mod">
          <ac:chgData name="Laura Ximena Cifuentes Alba" userId="e8b26861-67ca-4d98-98de-54ccc2dc1596" providerId="ADAL" clId="{BEB65B91-9A99-42BB-949E-32D0E0D9B556}" dt="2026-03-26T20:40:53.211" v="1545"/>
          <ac:spMkLst>
            <pc:docMk/>
            <pc:sldMk cId="1169413536" sldId="344"/>
            <ac:spMk id="7" creationId="{CBC5ED25-FE9E-2729-C176-16CA2B7CF59B}"/>
          </ac:spMkLst>
        </pc:spChg>
        <pc:spChg chg="mod">
          <ac:chgData name="Laura Ximena Cifuentes Alba" userId="e8b26861-67ca-4d98-98de-54ccc2dc1596" providerId="ADAL" clId="{BEB65B91-9A99-42BB-949E-32D0E0D9B556}" dt="2026-03-16T21:50:49.995" v="173" actId="207"/>
          <ac:spMkLst>
            <pc:docMk/>
            <pc:sldMk cId="1169413536" sldId="344"/>
            <ac:spMk id="8" creationId="{0B7C91CE-05CE-0B89-B245-8DF0CC3E50BE}"/>
          </ac:spMkLst>
        </pc:spChg>
        <pc:graphicFrameChg chg="add del mod">
          <ac:chgData name="Laura Ximena Cifuentes Alba" userId="e8b26861-67ca-4d98-98de-54ccc2dc1596" providerId="ADAL" clId="{BEB65B91-9A99-42BB-949E-32D0E0D9B556}" dt="2026-03-26T20:40:55.517" v="1546" actId="478"/>
          <ac:graphicFrameMkLst>
            <pc:docMk/>
            <pc:sldMk cId="1169413536" sldId="344"/>
            <ac:graphicFrameMk id="9" creationId="{8404265D-EE65-0CDE-BC4E-C6767993DADF}"/>
          </ac:graphicFrameMkLst>
        </pc:graphicFrameChg>
      </pc:sldChg>
      <pc:sldChg chg="add del">
        <pc:chgData name="Laura Ximena Cifuentes Alba" userId="e8b26861-67ca-4d98-98de-54ccc2dc1596" providerId="ADAL" clId="{BEB65B91-9A99-42BB-949E-32D0E0D9B556}" dt="2026-03-16T22:05:56.625" v="259"/>
        <pc:sldMkLst>
          <pc:docMk/>
          <pc:sldMk cId="1885224453" sldId="345"/>
        </pc:sldMkLst>
      </pc:sldChg>
      <pc:sldChg chg="addSp delSp modSp add del mod">
        <pc:chgData name="Laura Ximena Cifuentes Alba" userId="e8b26861-67ca-4d98-98de-54ccc2dc1596" providerId="ADAL" clId="{BEB65B91-9A99-42BB-949E-32D0E0D9B556}" dt="2026-03-26T20:41:45.092" v="1548" actId="14100"/>
        <pc:sldMkLst>
          <pc:docMk/>
          <pc:sldMk cId="1901113562" sldId="347"/>
        </pc:sldMkLst>
        <pc:spChg chg="mod">
          <ac:chgData name="Laura Ximena Cifuentes Alba" userId="e8b26861-67ca-4d98-98de-54ccc2dc1596" providerId="ADAL" clId="{BEB65B91-9A99-42BB-949E-32D0E0D9B556}" dt="2026-03-19T20:13:17.146" v="414" actId="108"/>
          <ac:spMkLst>
            <pc:docMk/>
            <pc:sldMk cId="1901113562" sldId="347"/>
            <ac:spMk id="2" creationId="{0273877F-DF27-005C-1143-A5077D3CA167}"/>
          </ac:spMkLst>
        </pc:spChg>
        <pc:spChg chg="mod">
          <ac:chgData name="Laura Ximena Cifuentes Alba" userId="e8b26861-67ca-4d98-98de-54ccc2dc1596" providerId="ADAL" clId="{BEB65B91-9A99-42BB-949E-32D0E0D9B556}" dt="2026-03-26T20:41:45.092" v="1548" actId="14100"/>
          <ac:spMkLst>
            <pc:docMk/>
            <pc:sldMk cId="1901113562" sldId="347"/>
            <ac:spMk id="8" creationId="{3BC34013-1243-91A0-1D9F-746F43D9AB11}"/>
          </ac:spMkLst>
        </pc:spChg>
        <pc:picChg chg="add mod">
          <ac:chgData name="Laura Ximena Cifuentes Alba" userId="e8b26861-67ca-4d98-98de-54ccc2dc1596" providerId="ADAL" clId="{BEB65B91-9A99-42BB-949E-32D0E0D9B556}" dt="2026-03-26T20:41:42.464" v="1547" actId="1076"/>
          <ac:picMkLst>
            <pc:docMk/>
            <pc:sldMk cId="1901113562" sldId="347"/>
            <ac:picMk id="10" creationId="{0CEDCA97-C448-B6A4-5619-D968781907DC}"/>
          </ac:picMkLst>
        </pc:picChg>
      </pc:sldChg>
      <pc:sldChg chg="add del">
        <pc:chgData name="Laura Ximena Cifuentes Alba" userId="e8b26861-67ca-4d98-98de-54ccc2dc1596" providerId="ADAL" clId="{BEB65B91-9A99-42BB-949E-32D0E0D9B556}" dt="2026-03-16T22:13:40.868" v="265"/>
        <pc:sldMkLst>
          <pc:docMk/>
          <pc:sldMk cId="3332161624" sldId="349"/>
        </pc:sldMkLst>
      </pc:sldChg>
      <pc:sldChg chg="addSp delSp modSp add del mod">
        <pc:chgData name="Laura Ximena Cifuentes Alba" userId="e8b26861-67ca-4d98-98de-54ccc2dc1596" providerId="ADAL" clId="{BEB65B91-9A99-42BB-949E-32D0E0D9B556}" dt="2026-03-24T14:35:57.133" v="1213" actId="790"/>
        <pc:sldMkLst>
          <pc:docMk/>
          <pc:sldMk cId="722151128" sldId="350"/>
        </pc:sldMkLst>
        <pc:spChg chg="mod">
          <ac:chgData name="Laura Ximena Cifuentes Alba" userId="e8b26861-67ca-4d98-98de-54ccc2dc1596" providerId="ADAL" clId="{BEB65B91-9A99-42BB-949E-32D0E0D9B556}" dt="2026-03-24T14:35:57.133" v="1213" actId="790"/>
          <ac:spMkLst>
            <pc:docMk/>
            <pc:sldMk cId="722151128" sldId="350"/>
            <ac:spMk id="38" creationId="{FE12204B-E7C7-998F-8DE4-8A04C915099E}"/>
          </ac:spMkLst>
        </pc:spChg>
        <pc:picChg chg="add mod">
          <ac:chgData name="Laura Ximena Cifuentes Alba" userId="e8b26861-67ca-4d98-98de-54ccc2dc1596" providerId="ADAL" clId="{BEB65B91-9A99-42BB-949E-32D0E0D9B556}" dt="2026-03-24T14:26:16.641" v="1170" actId="1076"/>
          <ac:picMkLst>
            <pc:docMk/>
            <pc:sldMk cId="722151128" sldId="350"/>
            <ac:picMk id="5" creationId="{FB82325D-E396-DFC5-BAF2-8592FFB34C41}"/>
          </ac:picMkLst>
        </pc:picChg>
        <pc:picChg chg="add mod">
          <ac:chgData name="Laura Ximena Cifuentes Alba" userId="e8b26861-67ca-4d98-98de-54ccc2dc1596" providerId="ADAL" clId="{BEB65B91-9A99-42BB-949E-32D0E0D9B556}" dt="2026-03-24T14:26:44.616" v="1175" actId="14100"/>
          <ac:picMkLst>
            <pc:docMk/>
            <pc:sldMk cId="722151128" sldId="350"/>
            <ac:picMk id="7" creationId="{DFE697EF-70DF-83DB-305A-16B408722407}"/>
          </ac:picMkLst>
        </pc:picChg>
        <pc:picChg chg="add mod">
          <ac:chgData name="Laura Ximena Cifuentes Alba" userId="e8b26861-67ca-4d98-98de-54ccc2dc1596" providerId="ADAL" clId="{BEB65B91-9A99-42BB-949E-32D0E0D9B556}" dt="2026-03-24T14:29:21.810" v="1187" actId="1076"/>
          <ac:picMkLst>
            <pc:docMk/>
            <pc:sldMk cId="722151128" sldId="350"/>
            <ac:picMk id="9" creationId="{7516DF5B-C375-5803-3755-E3379E49CA67}"/>
          </ac:picMkLst>
        </pc:picChg>
        <pc:picChg chg="add mod modCrop">
          <ac:chgData name="Laura Ximena Cifuentes Alba" userId="e8b26861-67ca-4d98-98de-54ccc2dc1596" providerId="ADAL" clId="{BEB65B91-9A99-42BB-949E-32D0E0D9B556}" dt="2026-03-24T14:31:12.423" v="1193" actId="14100"/>
          <ac:picMkLst>
            <pc:docMk/>
            <pc:sldMk cId="722151128" sldId="350"/>
            <ac:picMk id="11" creationId="{1851CE16-F57B-22E4-B6BC-4C740808A14D}"/>
          </ac:picMkLst>
        </pc:picChg>
        <pc:picChg chg="add mod">
          <ac:chgData name="Laura Ximena Cifuentes Alba" userId="e8b26861-67ca-4d98-98de-54ccc2dc1596" providerId="ADAL" clId="{BEB65B91-9A99-42BB-949E-32D0E0D9B556}" dt="2026-03-24T14:32:14.175" v="1198" actId="1076"/>
          <ac:picMkLst>
            <pc:docMk/>
            <pc:sldMk cId="722151128" sldId="350"/>
            <ac:picMk id="13" creationId="{67F8ADE5-5FD6-9C53-6A50-6DD66947882D}"/>
          </ac:picMkLst>
        </pc:picChg>
        <pc:picChg chg="add mod modCrop">
          <ac:chgData name="Laura Ximena Cifuentes Alba" userId="e8b26861-67ca-4d98-98de-54ccc2dc1596" providerId="ADAL" clId="{BEB65B91-9A99-42BB-949E-32D0E0D9B556}" dt="2026-03-24T14:35:29.729" v="1210"/>
          <ac:picMkLst>
            <pc:docMk/>
            <pc:sldMk cId="722151128" sldId="350"/>
            <ac:picMk id="15" creationId="{5504F2A9-48A1-DD40-73D4-4255F69AE392}"/>
          </ac:picMkLst>
        </pc:picChg>
      </pc:sldChg>
      <pc:sldChg chg="addSp delSp modSp mod">
        <pc:chgData name="Laura Ximena Cifuentes Alba" userId="e8b26861-67ca-4d98-98de-54ccc2dc1596" providerId="ADAL" clId="{BEB65B91-9A99-42BB-949E-32D0E0D9B556}" dt="2026-03-26T20:43:59.057" v="1551" actId="255"/>
        <pc:sldMkLst>
          <pc:docMk/>
          <pc:sldMk cId="2531407274" sldId="397"/>
        </pc:sldMkLst>
        <pc:spChg chg="mod">
          <ac:chgData name="Laura Ximena Cifuentes Alba" userId="e8b26861-67ca-4d98-98de-54ccc2dc1596" providerId="ADAL" clId="{BEB65B91-9A99-42BB-949E-32D0E0D9B556}" dt="2026-03-26T20:43:59.057" v="1551" actId="255"/>
          <ac:spMkLst>
            <pc:docMk/>
            <pc:sldMk cId="2531407274" sldId="397"/>
            <ac:spMk id="25" creationId="{88EF5BE2-CCE4-99ED-49B8-CC57859168AE}"/>
          </ac:spMkLst>
        </pc:spChg>
        <pc:picChg chg="add mod ord">
          <ac:chgData name="Laura Ximena Cifuentes Alba" userId="e8b26861-67ca-4d98-98de-54ccc2dc1596" providerId="ADAL" clId="{BEB65B91-9A99-42BB-949E-32D0E0D9B556}" dt="2026-03-19T20:11:57.978" v="382" actId="167"/>
          <ac:picMkLst>
            <pc:docMk/>
            <pc:sldMk cId="2531407274" sldId="397"/>
            <ac:picMk id="3" creationId="{9A2DF906-6ED4-61CA-9B80-BA635456D927}"/>
          </ac:picMkLst>
        </pc:picChg>
      </pc:sldChg>
      <pc:sldChg chg="addSp delSp modSp mod">
        <pc:chgData name="Laura Ximena Cifuentes Alba" userId="e8b26861-67ca-4d98-98de-54ccc2dc1596" providerId="ADAL" clId="{BEB65B91-9A99-42BB-949E-32D0E0D9B556}" dt="2026-03-16T22:00:02.950" v="250"/>
        <pc:sldMkLst>
          <pc:docMk/>
          <pc:sldMk cId="1300652179" sldId="398"/>
        </pc:sldMkLst>
        <pc:picChg chg="add mod ord">
          <ac:chgData name="Laura Ximena Cifuentes Alba" userId="e8b26861-67ca-4d98-98de-54ccc2dc1596" providerId="ADAL" clId="{BEB65B91-9A99-42BB-949E-32D0E0D9B556}" dt="2026-03-16T22:00:02.950" v="250"/>
          <ac:picMkLst>
            <pc:docMk/>
            <pc:sldMk cId="1300652179" sldId="398"/>
            <ac:picMk id="5" creationId="{01DFDC40-E813-BC5A-D823-904822A295CE}"/>
          </ac:picMkLst>
        </pc:picChg>
      </pc:sldChg>
      <pc:sldChg chg="modSp mod">
        <pc:chgData name="Laura Ximena Cifuentes Alba" userId="e8b26861-67ca-4d98-98de-54ccc2dc1596" providerId="ADAL" clId="{BEB65B91-9A99-42BB-949E-32D0E0D9B556}" dt="2026-03-26T20:45:17.669" v="1558" actId="1076"/>
        <pc:sldMkLst>
          <pc:docMk/>
          <pc:sldMk cId="1584981914" sldId="401"/>
        </pc:sldMkLst>
        <pc:spChg chg="mod">
          <ac:chgData name="Laura Ximena Cifuentes Alba" userId="e8b26861-67ca-4d98-98de-54ccc2dc1596" providerId="ADAL" clId="{BEB65B91-9A99-42BB-949E-32D0E0D9B556}" dt="2026-03-26T20:45:17.669" v="1558" actId="1076"/>
          <ac:spMkLst>
            <pc:docMk/>
            <pc:sldMk cId="1584981914" sldId="401"/>
            <ac:spMk id="2" creationId="{105E9DC8-7C3C-1F9A-E03A-097375E8029B}"/>
          </ac:spMkLst>
        </pc:spChg>
        <pc:spChg chg="mod">
          <ac:chgData name="Laura Ximena Cifuentes Alba" userId="e8b26861-67ca-4d98-98de-54ccc2dc1596" providerId="ADAL" clId="{BEB65B91-9A99-42BB-949E-32D0E0D9B556}" dt="2026-03-26T20:44:12.432" v="1552" actId="1076"/>
          <ac:spMkLst>
            <pc:docMk/>
            <pc:sldMk cId="1584981914" sldId="401"/>
            <ac:spMk id="4" creationId="{D85147B3-4F1F-A4BC-0251-EBDE01C61438}"/>
          </ac:spMkLst>
        </pc:spChg>
        <pc:spChg chg="mod">
          <ac:chgData name="Laura Ximena Cifuentes Alba" userId="e8b26861-67ca-4d98-98de-54ccc2dc1596" providerId="ADAL" clId="{BEB65B91-9A99-42BB-949E-32D0E0D9B556}" dt="2026-03-26T20:44:12.432" v="1552" actId="1076"/>
          <ac:spMkLst>
            <pc:docMk/>
            <pc:sldMk cId="1584981914" sldId="401"/>
            <ac:spMk id="5" creationId="{FD4779C0-6AEB-A203-1500-6C0281BA254D}"/>
          </ac:spMkLst>
        </pc:spChg>
        <pc:spChg chg="mod">
          <ac:chgData name="Laura Ximena Cifuentes Alba" userId="e8b26861-67ca-4d98-98de-54ccc2dc1596" providerId="ADAL" clId="{BEB65B91-9A99-42BB-949E-32D0E0D9B556}" dt="2026-03-26T20:44:12.432" v="1552" actId="1076"/>
          <ac:spMkLst>
            <pc:docMk/>
            <pc:sldMk cId="1584981914" sldId="401"/>
            <ac:spMk id="6" creationId="{6EF3A094-F643-EE35-0ABB-BC12EAEDFCAE}"/>
          </ac:spMkLst>
        </pc:spChg>
        <pc:spChg chg="mod">
          <ac:chgData name="Laura Ximena Cifuentes Alba" userId="e8b26861-67ca-4d98-98de-54ccc2dc1596" providerId="ADAL" clId="{BEB65B91-9A99-42BB-949E-32D0E0D9B556}" dt="2026-03-26T20:44:12.432" v="1552" actId="1076"/>
          <ac:spMkLst>
            <pc:docMk/>
            <pc:sldMk cId="1584981914" sldId="401"/>
            <ac:spMk id="11" creationId="{1376CB4C-22F3-0DF1-4919-789EC58EA0D5}"/>
          </ac:spMkLst>
        </pc:spChg>
        <pc:spChg chg="mod">
          <ac:chgData name="Laura Ximena Cifuentes Alba" userId="e8b26861-67ca-4d98-98de-54ccc2dc1596" providerId="ADAL" clId="{BEB65B91-9A99-42BB-949E-32D0E0D9B556}" dt="2026-03-24T14:04:12.680" v="1088" actId="14100"/>
          <ac:spMkLst>
            <pc:docMk/>
            <pc:sldMk cId="1584981914" sldId="401"/>
            <ac:spMk id="13" creationId="{5B2A6754-2423-6C64-82BE-3692CF3A1AB9}"/>
          </ac:spMkLst>
        </pc:spChg>
        <pc:spChg chg="mod">
          <ac:chgData name="Laura Ximena Cifuentes Alba" userId="e8b26861-67ca-4d98-98de-54ccc2dc1596" providerId="ADAL" clId="{BEB65B91-9A99-42BB-949E-32D0E0D9B556}" dt="2026-03-26T20:44:12.432" v="1552" actId="1076"/>
          <ac:spMkLst>
            <pc:docMk/>
            <pc:sldMk cId="1584981914" sldId="401"/>
            <ac:spMk id="14" creationId="{13C35230-57E4-3D60-001A-9381CF42B25C}"/>
          </ac:spMkLst>
        </pc:spChg>
        <pc:spChg chg="mod">
          <ac:chgData name="Laura Ximena Cifuentes Alba" userId="e8b26861-67ca-4d98-98de-54ccc2dc1596" providerId="ADAL" clId="{BEB65B91-9A99-42BB-949E-32D0E0D9B556}" dt="2026-03-26T20:44:12.432" v="1552" actId="1076"/>
          <ac:spMkLst>
            <pc:docMk/>
            <pc:sldMk cId="1584981914" sldId="401"/>
            <ac:spMk id="15" creationId="{68A326EC-AD84-AEC6-A7D3-BD9D1E10E7C2}"/>
          </ac:spMkLst>
        </pc:spChg>
        <pc:spChg chg="mod">
          <ac:chgData name="Laura Ximena Cifuentes Alba" userId="e8b26861-67ca-4d98-98de-54ccc2dc1596" providerId="ADAL" clId="{BEB65B91-9A99-42BB-949E-32D0E0D9B556}" dt="2026-03-24T14:01:42.864" v="1017" actId="6549"/>
          <ac:spMkLst>
            <pc:docMk/>
            <pc:sldMk cId="1584981914" sldId="401"/>
            <ac:spMk id="16" creationId="{7336AAA9-CD5D-EABC-7F06-F7EE630BE842}"/>
          </ac:spMkLst>
        </pc:spChg>
        <pc:spChg chg="mod">
          <ac:chgData name="Laura Ximena Cifuentes Alba" userId="e8b26861-67ca-4d98-98de-54ccc2dc1596" providerId="ADAL" clId="{BEB65B91-9A99-42BB-949E-32D0E0D9B556}" dt="2026-03-24T14:01:46.588" v="1018" actId="1076"/>
          <ac:spMkLst>
            <pc:docMk/>
            <pc:sldMk cId="1584981914" sldId="401"/>
            <ac:spMk id="17" creationId="{F196B2E2-4315-501A-72A2-92DFEBB78515}"/>
          </ac:spMkLst>
        </pc:spChg>
        <pc:spChg chg="mod">
          <ac:chgData name="Laura Ximena Cifuentes Alba" userId="e8b26861-67ca-4d98-98de-54ccc2dc1596" providerId="ADAL" clId="{BEB65B91-9A99-42BB-949E-32D0E0D9B556}" dt="2026-03-26T20:44:12.432" v="1552" actId="1076"/>
          <ac:spMkLst>
            <pc:docMk/>
            <pc:sldMk cId="1584981914" sldId="401"/>
            <ac:spMk id="37" creationId="{B93B460A-3955-E1DB-3D0C-BB136E4F0F2B}"/>
          </ac:spMkLst>
        </pc:spChg>
        <pc:spChg chg="mod">
          <ac:chgData name="Laura Ximena Cifuentes Alba" userId="e8b26861-67ca-4d98-98de-54ccc2dc1596" providerId="ADAL" clId="{BEB65B91-9A99-42BB-949E-32D0E0D9B556}" dt="2026-03-26T20:44:12.432" v="1552" actId="1076"/>
          <ac:spMkLst>
            <pc:docMk/>
            <pc:sldMk cId="1584981914" sldId="401"/>
            <ac:spMk id="38" creationId="{657258BF-092A-3B15-B83C-1CDCA76ACC51}"/>
          </ac:spMkLst>
        </pc:spChg>
        <pc:spChg chg="mod">
          <ac:chgData name="Laura Ximena Cifuentes Alba" userId="e8b26861-67ca-4d98-98de-54ccc2dc1596" providerId="ADAL" clId="{BEB65B91-9A99-42BB-949E-32D0E0D9B556}" dt="2026-03-26T20:44:12.432" v="1552" actId="1076"/>
          <ac:spMkLst>
            <pc:docMk/>
            <pc:sldMk cId="1584981914" sldId="401"/>
            <ac:spMk id="45" creationId="{148D3C55-106A-1968-2B0E-18FEE21151F1}"/>
          </ac:spMkLst>
        </pc:spChg>
        <pc:spChg chg="mod">
          <ac:chgData name="Laura Ximena Cifuentes Alba" userId="e8b26861-67ca-4d98-98de-54ccc2dc1596" providerId="ADAL" clId="{BEB65B91-9A99-42BB-949E-32D0E0D9B556}" dt="2026-03-26T20:44:12.432" v="1552" actId="1076"/>
          <ac:spMkLst>
            <pc:docMk/>
            <pc:sldMk cId="1584981914" sldId="401"/>
            <ac:spMk id="46" creationId="{4E172D7B-9D4D-2AC5-3371-397B09D24303}"/>
          </ac:spMkLst>
        </pc:spChg>
        <pc:spChg chg="mod">
          <ac:chgData name="Laura Ximena Cifuentes Alba" userId="e8b26861-67ca-4d98-98de-54ccc2dc1596" providerId="ADAL" clId="{BEB65B91-9A99-42BB-949E-32D0E0D9B556}" dt="2026-03-26T20:44:30.159" v="1556" actId="20577"/>
          <ac:spMkLst>
            <pc:docMk/>
            <pc:sldMk cId="1584981914" sldId="401"/>
            <ac:spMk id="62" creationId="{440BA145-2421-260C-E3BB-AA0E48355409}"/>
          </ac:spMkLst>
        </pc:spChg>
        <pc:spChg chg="mod">
          <ac:chgData name="Laura Ximena Cifuentes Alba" userId="e8b26861-67ca-4d98-98de-54ccc2dc1596" providerId="ADAL" clId="{BEB65B91-9A99-42BB-949E-32D0E0D9B556}" dt="2026-03-26T20:44:35.060" v="1557" actId="1076"/>
          <ac:spMkLst>
            <pc:docMk/>
            <pc:sldMk cId="1584981914" sldId="401"/>
            <ac:spMk id="64" creationId="{2812B574-3E70-B208-E705-C360AC9CFED4}"/>
          </ac:spMkLst>
        </pc:spChg>
      </pc:sldChg>
      <pc:sldChg chg="modSp add del mod">
        <pc:chgData name="Laura Ximena Cifuentes Alba" userId="e8b26861-67ca-4d98-98de-54ccc2dc1596" providerId="ADAL" clId="{BEB65B91-9A99-42BB-949E-32D0E0D9B556}" dt="2026-03-24T13:57:20.959" v="990" actId="20577"/>
        <pc:sldMkLst>
          <pc:docMk/>
          <pc:sldMk cId="208079789" sldId="407"/>
        </pc:sldMkLst>
        <pc:spChg chg="mod">
          <ac:chgData name="Laura Ximena Cifuentes Alba" userId="e8b26861-67ca-4d98-98de-54ccc2dc1596" providerId="ADAL" clId="{BEB65B91-9A99-42BB-949E-32D0E0D9B556}" dt="2026-03-24T13:57:20.959" v="990" actId="20577"/>
          <ac:spMkLst>
            <pc:docMk/>
            <pc:sldMk cId="208079789" sldId="407"/>
            <ac:spMk id="4" creationId="{0285D853-35F2-96D3-6286-941429B3F87F}"/>
          </ac:spMkLst>
        </pc:spChg>
      </pc:sldChg>
      <pc:sldChg chg="addSp delSp modSp add del mod modCm">
        <pc:chgData name="Laura Ximena Cifuentes Alba" userId="e8b26861-67ca-4d98-98de-54ccc2dc1596" providerId="ADAL" clId="{BEB65B91-9A99-42BB-949E-32D0E0D9B556}" dt="2026-03-26T20:48:55.698" v="1566" actId="207"/>
        <pc:sldMkLst>
          <pc:docMk/>
          <pc:sldMk cId="3801234248" sldId="410"/>
        </pc:sldMkLst>
        <pc:spChg chg="add mod">
          <ac:chgData name="Laura Ximena Cifuentes Alba" userId="e8b26861-67ca-4d98-98de-54ccc2dc1596" providerId="ADAL" clId="{BEB65B91-9A99-42BB-949E-32D0E0D9B556}" dt="2026-03-26T20:48:55.698" v="1566" actId="207"/>
          <ac:spMkLst>
            <pc:docMk/>
            <pc:sldMk cId="3801234248" sldId="410"/>
            <ac:spMk id="3" creationId="{470CD3E5-3EF8-5E08-BFEA-FC190AA975F9}"/>
          </ac:spMkLst>
        </pc:spChg>
        <pc:spChg chg="mod">
          <ac:chgData name="Laura Ximena Cifuentes Alba" userId="e8b26861-67ca-4d98-98de-54ccc2dc1596" providerId="ADAL" clId="{BEB65B91-9A99-42BB-949E-32D0E0D9B556}" dt="2026-03-24T14:08:27.747" v="1093" actId="1076"/>
          <ac:spMkLst>
            <pc:docMk/>
            <pc:sldMk cId="3801234248" sldId="410"/>
            <ac:spMk id="5" creationId="{11624BFF-8055-9800-F019-438F1DD8B6F1}"/>
          </ac:spMkLst>
        </pc:spChg>
        <pc:graphicFrameChg chg="mod">
          <ac:chgData name="Laura Ximena Cifuentes Alba" userId="e8b26861-67ca-4d98-98de-54ccc2dc1596" providerId="ADAL" clId="{BEB65B91-9A99-42BB-949E-32D0E0D9B556}" dt="2026-03-26T20:47:00.873" v="1560"/>
          <ac:graphicFrameMkLst>
            <pc:docMk/>
            <pc:sldMk cId="3801234248" sldId="410"/>
            <ac:graphicFrameMk id="4" creationId="{3AD67096-5D96-4176-B0A9-CF54E3DBE040}"/>
          </ac:graphicFrameMkLst>
        </pc:graphicFrameChg>
        <pc:extLst>
          <p:ext xmlns:p="http://schemas.openxmlformats.org/presentationml/2006/main" uri="{D6D511B9-2390-475A-947B-AFAB55BFBCF1}">
            <pc226:cmChg xmlns:pc226="http://schemas.microsoft.com/office/powerpoint/2022/06/main/command" chg="mod">
              <pc226:chgData name="Laura Ximena Cifuentes Alba" userId="e8b26861-67ca-4d98-98de-54ccc2dc1596" providerId="ADAL" clId="{BEB65B91-9A99-42BB-949E-32D0E0D9B556}" dt="2026-03-24T21:11:29.400" v="1300" actId="20577"/>
              <pc2:cmMkLst xmlns:pc2="http://schemas.microsoft.com/office/powerpoint/2019/9/main/command">
                <pc:docMk/>
                <pc:sldMk cId="3801234248" sldId="410"/>
                <pc2:cmMk id="{8820DDB7-A9AF-4046-8089-93D4C1C67770}"/>
              </pc2:cmMkLst>
            </pc226:cmChg>
          </p:ext>
        </pc:extLst>
      </pc:sldChg>
      <pc:sldChg chg="addSp delSp modSp add del mod modAnim">
        <pc:chgData name="Laura Ximena Cifuentes Alba" userId="e8b26861-67ca-4d98-98de-54ccc2dc1596" providerId="ADAL" clId="{BEB65B91-9A99-42BB-949E-32D0E0D9B556}" dt="2026-03-26T20:49:49.737" v="1579" actId="20577"/>
        <pc:sldMkLst>
          <pc:docMk/>
          <pc:sldMk cId="3262301754" sldId="412"/>
        </pc:sldMkLst>
        <pc:spChg chg="mod">
          <ac:chgData name="Laura Ximena Cifuentes Alba" userId="e8b26861-67ca-4d98-98de-54ccc2dc1596" providerId="ADAL" clId="{BEB65B91-9A99-42BB-949E-32D0E0D9B556}" dt="2026-03-26T20:49:49.737" v="1579" actId="20577"/>
          <ac:spMkLst>
            <pc:docMk/>
            <pc:sldMk cId="3262301754" sldId="412"/>
            <ac:spMk id="22" creationId="{5F7DCF38-7C52-E7CB-E891-4403F979EA94}"/>
          </ac:spMkLst>
        </pc:spChg>
        <pc:spChg chg="mod">
          <ac:chgData name="Laura Ximena Cifuentes Alba" userId="e8b26861-67ca-4d98-98de-54ccc2dc1596" providerId="ADAL" clId="{BEB65B91-9A99-42BB-949E-32D0E0D9B556}" dt="2026-03-24T21:17:40.352" v="1377" actId="1076"/>
          <ac:spMkLst>
            <pc:docMk/>
            <pc:sldMk cId="3262301754" sldId="412"/>
            <ac:spMk id="23" creationId="{AFD8EA41-CAA2-2695-6F5D-DD1BBA0D620C}"/>
          </ac:spMkLst>
        </pc:spChg>
      </pc:sldChg>
      <pc:sldChg chg="addSp delSp modSp add del mod modCm">
        <pc:chgData name="Laura Ximena Cifuentes Alba" userId="e8b26861-67ca-4d98-98de-54ccc2dc1596" providerId="ADAL" clId="{BEB65B91-9A99-42BB-949E-32D0E0D9B556}" dt="2026-03-26T20:55:07.578" v="1615" actId="20577"/>
        <pc:sldMkLst>
          <pc:docMk/>
          <pc:sldMk cId="3153413410" sldId="417"/>
        </pc:sldMkLst>
        <pc:spChg chg="mod">
          <ac:chgData name="Laura Ximena Cifuentes Alba" userId="e8b26861-67ca-4d98-98de-54ccc2dc1596" providerId="ADAL" clId="{BEB65B91-9A99-42BB-949E-32D0E0D9B556}" dt="2026-03-26T20:55:07.578" v="1615" actId="20577"/>
          <ac:spMkLst>
            <pc:docMk/>
            <pc:sldMk cId="3153413410" sldId="417"/>
            <ac:spMk id="5" creationId="{D3E82223-DFB6-A627-9800-9DB96EEE5D1C}"/>
          </ac:spMkLst>
        </pc:spChg>
        <pc:extLst>
          <p:ext xmlns:p="http://schemas.openxmlformats.org/presentationml/2006/main" uri="{D6D511B9-2390-475A-947B-AFAB55BFBCF1}">
            <pc226:cmChg xmlns:pc226="http://schemas.microsoft.com/office/powerpoint/2022/06/main/command" chg="mod">
              <pc226:chgData name="Laura Ximena Cifuentes Alba" userId="e8b26861-67ca-4d98-98de-54ccc2dc1596" providerId="ADAL" clId="{BEB65B91-9A99-42BB-949E-32D0E0D9B556}" dt="2026-03-24T22:11:09.467" v="1532"/>
              <pc2:cmMkLst xmlns:pc2="http://schemas.microsoft.com/office/powerpoint/2019/9/main/command">
                <pc:docMk/>
                <pc:sldMk cId="3153413410" sldId="417"/>
                <pc2:cmMk id="{C30438A3-A4BC-4BFA-8994-7E6DEA0A41D1}"/>
              </pc2:cmMkLst>
            </pc226:cmChg>
          </p:ext>
        </pc:extLst>
      </pc:sldChg>
      <pc:sldChg chg="modSp add modAnim">
        <pc:chgData name="Laura Ximena Cifuentes Alba" userId="e8b26861-67ca-4d98-98de-54ccc2dc1596" providerId="ADAL" clId="{BEB65B91-9A99-42BB-949E-32D0E0D9B556}" dt="2026-03-16T21:37:15.980" v="50" actId="20577"/>
        <pc:sldMkLst>
          <pc:docMk/>
          <pc:sldMk cId="1935354331" sldId="419"/>
        </pc:sldMkLst>
        <pc:spChg chg="mod">
          <ac:chgData name="Laura Ximena Cifuentes Alba" userId="e8b26861-67ca-4d98-98de-54ccc2dc1596" providerId="ADAL" clId="{BEB65B91-9A99-42BB-949E-32D0E0D9B556}" dt="2026-03-16T21:36:03.306" v="13" actId="6549"/>
          <ac:spMkLst>
            <pc:docMk/>
            <pc:sldMk cId="1935354331" sldId="419"/>
            <ac:spMk id="17" creationId="{45AE59EB-5733-4ED0-FF63-E9219C047896}"/>
          </ac:spMkLst>
        </pc:spChg>
        <pc:spChg chg="mod">
          <ac:chgData name="Laura Ximena Cifuentes Alba" userId="e8b26861-67ca-4d98-98de-54ccc2dc1596" providerId="ADAL" clId="{BEB65B91-9A99-42BB-949E-32D0E0D9B556}" dt="2026-03-16T21:36:26.898" v="35" actId="20577"/>
          <ac:spMkLst>
            <pc:docMk/>
            <pc:sldMk cId="1935354331" sldId="419"/>
            <ac:spMk id="18" creationId="{5666A26A-A4D0-17E1-BEBA-182DADBD2BBF}"/>
          </ac:spMkLst>
        </pc:spChg>
        <pc:spChg chg="mod">
          <ac:chgData name="Laura Ximena Cifuentes Alba" userId="e8b26861-67ca-4d98-98de-54ccc2dc1596" providerId="ADAL" clId="{BEB65B91-9A99-42BB-949E-32D0E0D9B556}" dt="2026-03-16T21:37:04.356" v="46" actId="20577"/>
          <ac:spMkLst>
            <pc:docMk/>
            <pc:sldMk cId="1935354331" sldId="419"/>
            <ac:spMk id="24" creationId="{87BDE7B2-02E7-01E3-8517-E2A85464106C}"/>
          </ac:spMkLst>
        </pc:spChg>
        <pc:spChg chg="mod">
          <ac:chgData name="Laura Ximena Cifuentes Alba" userId="e8b26861-67ca-4d98-98de-54ccc2dc1596" providerId="ADAL" clId="{BEB65B91-9A99-42BB-949E-32D0E0D9B556}" dt="2026-03-16T21:36:45.159" v="40"/>
          <ac:spMkLst>
            <pc:docMk/>
            <pc:sldMk cId="1935354331" sldId="419"/>
            <ac:spMk id="26" creationId="{CFD08861-1712-ACED-0034-B70EA5A4E0BE}"/>
          </ac:spMkLst>
        </pc:spChg>
        <pc:spChg chg="mod">
          <ac:chgData name="Laura Ximena Cifuentes Alba" userId="e8b26861-67ca-4d98-98de-54ccc2dc1596" providerId="ADAL" clId="{BEB65B91-9A99-42BB-949E-32D0E0D9B556}" dt="2026-03-16T21:37:15.980" v="50" actId="20577"/>
          <ac:spMkLst>
            <pc:docMk/>
            <pc:sldMk cId="1935354331" sldId="419"/>
            <ac:spMk id="28" creationId="{60773CA1-B306-89E7-5440-B182D071261E}"/>
          </ac:spMkLst>
        </pc:spChg>
      </pc:sldChg>
      <pc:sldChg chg="add">
        <pc:chgData name="Laura Ximena Cifuentes Alba" userId="e8b26861-67ca-4d98-98de-54ccc2dc1596" providerId="ADAL" clId="{BEB65B91-9A99-42BB-949E-32D0E0D9B556}" dt="2026-03-16T22:13:40.868" v="265"/>
        <pc:sldMkLst>
          <pc:docMk/>
          <pc:sldMk cId="2240029877" sldId="424"/>
        </pc:sldMkLst>
      </pc:sldChg>
      <pc:sldChg chg="addSp delSp modSp add mod addAnim delAnim modAnim">
        <pc:chgData name="Laura Ximena Cifuentes Alba" userId="e8b26861-67ca-4d98-98de-54ccc2dc1596" providerId="ADAL" clId="{BEB65B91-9A99-42BB-949E-32D0E0D9B556}" dt="2026-03-26T20:38:34.164" v="1542" actId="6549"/>
        <pc:sldMkLst>
          <pc:docMk/>
          <pc:sldMk cId="3240662172" sldId="425"/>
        </pc:sldMkLst>
        <pc:spChg chg="mod">
          <ac:chgData name="Laura Ximena Cifuentes Alba" userId="e8b26861-67ca-4d98-98de-54ccc2dc1596" providerId="ADAL" clId="{BEB65B91-9A99-42BB-949E-32D0E0D9B556}" dt="2026-03-16T21:45:11.117" v="114" actId="1076"/>
          <ac:spMkLst>
            <pc:docMk/>
            <pc:sldMk cId="3240662172" sldId="425"/>
            <ac:spMk id="27" creationId="{CB8C2015-1CA5-4108-A06E-5D737B03E0D8}"/>
          </ac:spMkLst>
        </pc:spChg>
        <pc:spChg chg="add del mod ord">
          <ac:chgData name="Laura Ximena Cifuentes Alba" userId="e8b26861-67ca-4d98-98de-54ccc2dc1596" providerId="ADAL" clId="{BEB65B91-9A99-42BB-949E-32D0E0D9B556}" dt="2026-03-16T21:44:54.121" v="111" actId="1076"/>
          <ac:spMkLst>
            <pc:docMk/>
            <pc:sldMk cId="3240662172" sldId="425"/>
            <ac:spMk id="28" creationId="{39336488-BF8D-E947-3BA0-2EF55F62B973}"/>
          </ac:spMkLst>
        </pc:spChg>
        <pc:spChg chg="mod">
          <ac:chgData name="Laura Ximena Cifuentes Alba" userId="e8b26861-67ca-4d98-98de-54ccc2dc1596" providerId="ADAL" clId="{BEB65B91-9A99-42BB-949E-32D0E0D9B556}" dt="2026-03-26T20:38:34.164" v="1542" actId="6549"/>
          <ac:spMkLst>
            <pc:docMk/>
            <pc:sldMk cId="3240662172" sldId="425"/>
            <ac:spMk id="29" creationId="{5C31500C-F1D1-A1A1-559E-595BA2AAB0E0}"/>
          </ac:spMkLst>
        </pc:spChg>
        <pc:spChg chg="mod">
          <ac:chgData name="Laura Ximena Cifuentes Alba" userId="e8b26861-67ca-4d98-98de-54ccc2dc1596" providerId="ADAL" clId="{BEB65B91-9A99-42BB-949E-32D0E0D9B556}" dt="2026-03-16T21:45:11.117" v="114" actId="1076"/>
          <ac:spMkLst>
            <pc:docMk/>
            <pc:sldMk cId="3240662172" sldId="425"/>
            <ac:spMk id="37" creationId="{D3F0E1CA-D7E2-3372-9C83-B15C3A30E22C}"/>
          </ac:spMkLst>
        </pc:spChg>
        <pc:spChg chg="mod">
          <ac:chgData name="Laura Ximena Cifuentes Alba" userId="e8b26861-67ca-4d98-98de-54ccc2dc1596" providerId="ADAL" clId="{BEB65B91-9A99-42BB-949E-32D0E0D9B556}" dt="2026-03-16T21:45:11.117" v="114" actId="1076"/>
          <ac:spMkLst>
            <pc:docMk/>
            <pc:sldMk cId="3240662172" sldId="425"/>
            <ac:spMk id="38" creationId="{02362AEA-E194-3EF9-F739-99F755012EFA}"/>
          </ac:spMkLst>
        </pc:spChg>
        <pc:spChg chg="mod">
          <ac:chgData name="Laura Ximena Cifuentes Alba" userId="e8b26861-67ca-4d98-98de-54ccc2dc1596" providerId="ADAL" clId="{BEB65B91-9A99-42BB-949E-32D0E0D9B556}" dt="2026-03-16T21:45:11.117" v="114" actId="1076"/>
          <ac:spMkLst>
            <pc:docMk/>
            <pc:sldMk cId="3240662172" sldId="425"/>
            <ac:spMk id="39" creationId="{1C2B2443-7393-10D8-1489-C9127B3F9FC6}"/>
          </ac:spMkLst>
        </pc:spChg>
        <pc:spChg chg="mod">
          <ac:chgData name="Laura Ximena Cifuentes Alba" userId="e8b26861-67ca-4d98-98de-54ccc2dc1596" providerId="ADAL" clId="{BEB65B91-9A99-42BB-949E-32D0E0D9B556}" dt="2026-03-16T21:45:11.117" v="114" actId="1076"/>
          <ac:spMkLst>
            <pc:docMk/>
            <pc:sldMk cId="3240662172" sldId="425"/>
            <ac:spMk id="41" creationId="{3F067B54-A3ED-2EFF-535D-22111E6F9870}"/>
          </ac:spMkLst>
        </pc:spChg>
        <pc:spChg chg="mod">
          <ac:chgData name="Laura Ximena Cifuentes Alba" userId="e8b26861-67ca-4d98-98de-54ccc2dc1596" providerId="ADAL" clId="{BEB65B91-9A99-42BB-949E-32D0E0D9B556}" dt="2026-03-16T21:45:11.117" v="114" actId="1076"/>
          <ac:spMkLst>
            <pc:docMk/>
            <pc:sldMk cId="3240662172" sldId="425"/>
            <ac:spMk id="42" creationId="{77EC416D-58EA-A5D3-AE41-0A28D0A5F072}"/>
          </ac:spMkLst>
        </pc:spChg>
        <pc:spChg chg="mod">
          <ac:chgData name="Laura Ximena Cifuentes Alba" userId="e8b26861-67ca-4d98-98de-54ccc2dc1596" providerId="ADAL" clId="{BEB65B91-9A99-42BB-949E-32D0E0D9B556}" dt="2026-03-16T21:45:11.117" v="114" actId="1076"/>
          <ac:spMkLst>
            <pc:docMk/>
            <pc:sldMk cId="3240662172" sldId="425"/>
            <ac:spMk id="43" creationId="{08429F17-8AEF-5647-E056-8334A357153D}"/>
          </ac:spMkLst>
        </pc:spChg>
        <pc:spChg chg="mod">
          <ac:chgData name="Laura Ximena Cifuentes Alba" userId="e8b26861-67ca-4d98-98de-54ccc2dc1596" providerId="ADAL" clId="{BEB65B91-9A99-42BB-949E-32D0E0D9B556}" dt="2026-03-16T21:45:11.117" v="114" actId="1076"/>
          <ac:spMkLst>
            <pc:docMk/>
            <pc:sldMk cId="3240662172" sldId="425"/>
            <ac:spMk id="44" creationId="{A6E96045-577B-98A6-551B-0266D8E92E49}"/>
          </ac:spMkLst>
        </pc:spChg>
        <pc:spChg chg="mod">
          <ac:chgData name="Laura Ximena Cifuentes Alba" userId="e8b26861-67ca-4d98-98de-54ccc2dc1596" providerId="ADAL" clId="{BEB65B91-9A99-42BB-949E-32D0E0D9B556}" dt="2026-03-16T21:45:11.117" v="114" actId="1076"/>
          <ac:spMkLst>
            <pc:docMk/>
            <pc:sldMk cId="3240662172" sldId="425"/>
            <ac:spMk id="47" creationId="{80B36CFC-032D-D725-D79D-6194D9253C49}"/>
          </ac:spMkLst>
        </pc:spChg>
        <pc:spChg chg="mod">
          <ac:chgData name="Laura Ximena Cifuentes Alba" userId="e8b26861-67ca-4d98-98de-54ccc2dc1596" providerId="ADAL" clId="{BEB65B91-9A99-42BB-949E-32D0E0D9B556}" dt="2026-03-16T21:45:11.117" v="114" actId="1076"/>
          <ac:spMkLst>
            <pc:docMk/>
            <pc:sldMk cId="3240662172" sldId="425"/>
            <ac:spMk id="49" creationId="{A77E014C-5BB6-3B62-208F-203AD16593C8}"/>
          </ac:spMkLst>
        </pc:spChg>
        <pc:picChg chg="add mod ord modCrop">
          <ac:chgData name="Laura Ximena Cifuentes Alba" userId="e8b26861-67ca-4d98-98de-54ccc2dc1596" providerId="ADAL" clId="{BEB65B91-9A99-42BB-949E-32D0E0D9B556}" dt="2026-03-16T21:50:15.849" v="164" actId="1038"/>
          <ac:picMkLst>
            <pc:docMk/>
            <pc:sldMk cId="3240662172" sldId="425"/>
            <ac:picMk id="12" creationId="{B1EF27C2-A4FF-5C99-6EB0-8149BE2D0CE9}"/>
          </ac:picMkLst>
        </pc:picChg>
      </pc:sldChg>
      <pc:sldChg chg="modSp add mod">
        <pc:chgData name="Laura Ximena Cifuentes Alba" userId="e8b26861-67ca-4d98-98de-54ccc2dc1596" providerId="ADAL" clId="{BEB65B91-9A99-42BB-949E-32D0E0D9B556}" dt="2026-03-16T21:46:14.674" v="121" actId="27636"/>
        <pc:sldMkLst>
          <pc:docMk/>
          <pc:sldMk cId="2555096886" sldId="426"/>
        </pc:sldMkLst>
        <pc:spChg chg="mod">
          <ac:chgData name="Laura Ximena Cifuentes Alba" userId="e8b26861-67ca-4d98-98de-54ccc2dc1596" providerId="ADAL" clId="{BEB65B91-9A99-42BB-949E-32D0E0D9B556}" dt="2026-03-16T21:46:14.674" v="121" actId="27636"/>
          <ac:spMkLst>
            <pc:docMk/>
            <pc:sldMk cId="2555096886" sldId="426"/>
            <ac:spMk id="2" creationId="{7F099F9E-8331-842A-7066-AB32ABE809CB}"/>
          </ac:spMkLst>
        </pc:spChg>
      </pc:sldChg>
      <pc:sldChg chg="add">
        <pc:chgData name="Laura Ximena Cifuentes Alba" userId="e8b26861-67ca-4d98-98de-54ccc2dc1596" providerId="ADAL" clId="{BEB65B91-9A99-42BB-949E-32D0E0D9B556}" dt="2026-03-16T22:05:24.820" v="253"/>
        <pc:sldMkLst>
          <pc:docMk/>
          <pc:sldMk cId="1007803414" sldId="427"/>
        </pc:sldMkLst>
      </pc:sldChg>
      <pc:sldChg chg="add">
        <pc:chgData name="Laura Ximena Cifuentes Alba" userId="e8b26861-67ca-4d98-98de-54ccc2dc1596" providerId="ADAL" clId="{BEB65B91-9A99-42BB-949E-32D0E0D9B556}" dt="2026-03-16T22:05:32.538" v="255"/>
        <pc:sldMkLst>
          <pc:docMk/>
          <pc:sldMk cId="1370958689" sldId="428"/>
        </pc:sldMkLst>
      </pc:sldChg>
      <pc:sldChg chg="modSp add mod">
        <pc:chgData name="Laura Ximena Cifuentes Alba" userId="e8b26861-67ca-4d98-98de-54ccc2dc1596" providerId="ADAL" clId="{BEB65B91-9A99-42BB-949E-32D0E0D9B556}" dt="2026-03-19T20:13:07.765" v="413"/>
        <pc:sldMkLst>
          <pc:docMk/>
          <pc:sldMk cId="163666072" sldId="429"/>
        </pc:sldMkLst>
        <pc:spChg chg="mod">
          <ac:chgData name="Laura Ximena Cifuentes Alba" userId="e8b26861-67ca-4d98-98de-54ccc2dc1596" providerId="ADAL" clId="{BEB65B91-9A99-42BB-949E-32D0E0D9B556}" dt="2026-03-19T20:13:07.765" v="413"/>
          <ac:spMkLst>
            <pc:docMk/>
            <pc:sldMk cId="163666072" sldId="429"/>
            <ac:spMk id="15" creationId="{8D448A41-42C3-7AD1-4480-DD58BB979562}"/>
          </ac:spMkLst>
        </pc:spChg>
      </pc:sldChg>
      <pc:sldChg chg="addSp delSp modSp add mod delAnim modAnim">
        <pc:chgData name="Laura Ximena Cifuentes Alba" userId="e8b26861-67ca-4d98-98de-54ccc2dc1596" providerId="ADAL" clId="{BEB65B91-9A99-42BB-949E-32D0E0D9B556}" dt="2026-03-26T20:58:29.912" v="1628" actId="207"/>
        <pc:sldMkLst>
          <pc:docMk/>
          <pc:sldMk cId="728849312" sldId="432"/>
        </pc:sldMkLst>
        <pc:spChg chg="mod">
          <ac:chgData name="Laura Ximena Cifuentes Alba" userId="e8b26861-67ca-4d98-98de-54ccc2dc1596" providerId="ADAL" clId="{BEB65B91-9A99-42BB-949E-32D0E0D9B556}" dt="2026-03-26T20:55:34.554" v="1616" actId="207"/>
          <ac:spMkLst>
            <pc:docMk/>
            <pc:sldMk cId="728849312" sldId="432"/>
            <ac:spMk id="4" creationId="{6CB18A3C-5595-6589-D4F8-4BD4A416E9E5}"/>
          </ac:spMkLst>
        </pc:spChg>
        <pc:spChg chg="mod">
          <ac:chgData name="Laura Ximena Cifuentes Alba" userId="e8b26861-67ca-4d98-98de-54ccc2dc1596" providerId="ADAL" clId="{BEB65B91-9A99-42BB-949E-32D0E0D9B556}" dt="2026-03-26T20:55:41.978" v="1617" actId="207"/>
          <ac:spMkLst>
            <pc:docMk/>
            <pc:sldMk cId="728849312" sldId="432"/>
            <ac:spMk id="7" creationId="{97BD23E4-5ABA-F80E-9606-BAA0C9476792}"/>
          </ac:spMkLst>
        </pc:spChg>
        <pc:spChg chg="mod">
          <ac:chgData name="Laura Ximena Cifuentes Alba" userId="e8b26861-67ca-4d98-98de-54ccc2dc1596" providerId="ADAL" clId="{BEB65B91-9A99-42BB-949E-32D0E0D9B556}" dt="2026-03-26T20:55:41.978" v="1617" actId="207"/>
          <ac:spMkLst>
            <pc:docMk/>
            <pc:sldMk cId="728849312" sldId="432"/>
            <ac:spMk id="8" creationId="{6E1B217E-CE00-302D-5EDF-CEDA300E6820}"/>
          </ac:spMkLst>
        </pc:spChg>
        <pc:spChg chg="mod">
          <ac:chgData name="Laura Ximena Cifuentes Alba" userId="e8b26861-67ca-4d98-98de-54ccc2dc1596" providerId="ADAL" clId="{BEB65B91-9A99-42BB-949E-32D0E0D9B556}" dt="2026-03-26T20:55:41.978" v="1617" actId="207"/>
          <ac:spMkLst>
            <pc:docMk/>
            <pc:sldMk cId="728849312" sldId="432"/>
            <ac:spMk id="10" creationId="{31DFAFE5-1C22-DCF2-C4E4-00A71FB3FE2F}"/>
          </ac:spMkLst>
        </pc:spChg>
        <pc:spChg chg="mod">
          <ac:chgData name="Laura Ximena Cifuentes Alba" userId="e8b26861-67ca-4d98-98de-54ccc2dc1596" providerId="ADAL" clId="{BEB65B91-9A99-42BB-949E-32D0E0D9B556}" dt="2026-03-26T20:55:41.978" v="1617" actId="207"/>
          <ac:spMkLst>
            <pc:docMk/>
            <pc:sldMk cId="728849312" sldId="432"/>
            <ac:spMk id="12" creationId="{77518AE3-1EBB-F29E-D9DA-9EF45ABBCFF4}"/>
          </ac:spMkLst>
        </pc:spChg>
        <pc:spChg chg="mod">
          <ac:chgData name="Laura Ximena Cifuentes Alba" userId="e8b26861-67ca-4d98-98de-54ccc2dc1596" providerId="ADAL" clId="{BEB65B91-9A99-42BB-949E-32D0E0D9B556}" dt="2026-03-26T20:55:41.978" v="1617" actId="207"/>
          <ac:spMkLst>
            <pc:docMk/>
            <pc:sldMk cId="728849312" sldId="432"/>
            <ac:spMk id="13" creationId="{EFB225BE-2FA6-8C73-3C45-7BAE8529BCB5}"/>
          </ac:spMkLst>
        </pc:spChg>
        <pc:spChg chg="mod">
          <ac:chgData name="Laura Ximena Cifuentes Alba" userId="e8b26861-67ca-4d98-98de-54ccc2dc1596" providerId="ADAL" clId="{BEB65B91-9A99-42BB-949E-32D0E0D9B556}" dt="2026-03-26T20:55:41.978" v="1617" actId="207"/>
          <ac:spMkLst>
            <pc:docMk/>
            <pc:sldMk cId="728849312" sldId="432"/>
            <ac:spMk id="14" creationId="{AA3BDEE9-D75F-A826-DE9F-31D416909119}"/>
          </ac:spMkLst>
        </pc:spChg>
        <pc:spChg chg="mod">
          <ac:chgData name="Laura Ximena Cifuentes Alba" userId="e8b26861-67ca-4d98-98de-54ccc2dc1596" providerId="ADAL" clId="{BEB65B91-9A99-42BB-949E-32D0E0D9B556}" dt="2026-03-26T20:55:41.978" v="1617" actId="207"/>
          <ac:spMkLst>
            <pc:docMk/>
            <pc:sldMk cId="728849312" sldId="432"/>
            <ac:spMk id="15" creationId="{9909E9F4-8101-2789-447B-E7BDB21C21C5}"/>
          </ac:spMkLst>
        </pc:spChg>
        <pc:spChg chg="mod">
          <ac:chgData name="Laura Ximena Cifuentes Alba" userId="e8b26861-67ca-4d98-98de-54ccc2dc1596" providerId="ADAL" clId="{BEB65B91-9A99-42BB-949E-32D0E0D9B556}" dt="2026-03-26T20:55:41.978" v="1617" actId="207"/>
          <ac:spMkLst>
            <pc:docMk/>
            <pc:sldMk cId="728849312" sldId="432"/>
            <ac:spMk id="16" creationId="{F29AD05E-ECE4-AFD0-3A75-8628BBB7EDF5}"/>
          </ac:spMkLst>
        </pc:spChg>
        <pc:spChg chg="mod">
          <ac:chgData name="Laura Ximena Cifuentes Alba" userId="e8b26861-67ca-4d98-98de-54ccc2dc1596" providerId="ADAL" clId="{BEB65B91-9A99-42BB-949E-32D0E0D9B556}" dt="2026-03-26T20:55:41.978" v="1617" actId="207"/>
          <ac:spMkLst>
            <pc:docMk/>
            <pc:sldMk cId="728849312" sldId="432"/>
            <ac:spMk id="18" creationId="{82598818-4103-33C1-4B61-78DD0EB8AD06}"/>
          </ac:spMkLst>
        </pc:spChg>
        <pc:spChg chg="mod">
          <ac:chgData name="Laura Ximena Cifuentes Alba" userId="e8b26861-67ca-4d98-98de-54ccc2dc1596" providerId="ADAL" clId="{BEB65B91-9A99-42BB-949E-32D0E0D9B556}" dt="2026-03-26T20:57:54.029" v="1625" actId="207"/>
          <ac:spMkLst>
            <pc:docMk/>
            <pc:sldMk cId="728849312" sldId="432"/>
            <ac:spMk id="28" creationId="{B5AE6F0E-88E7-3DAB-86AF-4F699C7753B5}"/>
          </ac:spMkLst>
        </pc:spChg>
        <pc:spChg chg="mod">
          <ac:chgData name="Laura Ximena Cifuentes Alba" userId="e8b26861-67ca-4d98-98de-54ccc2dc1596" providerId="ADAL" clId="{BEB65B91-9A99-42BB-949E-32D0E0D9B556}" dt="2026-03-26T20:58:29.912" v="1628" actId="207"/>
          <ac:spMkLst>
            <pc:docMk/>
            <pc:sldMk cId="728849312" sldId="432"/>
            <ac:spMk id="31" creationId="{A32B0736-3D80-9CD8-DC1B-5B832096FA32}"/>
          </ac:spMkLst>
        </pc:spChg>
        <pc:spChg chg="mod">
          <ac:chgData name="Laura Ximena Cifuentes Alba" userId="e8b26861-67ca-4d98-98de-54ccc2dc1596" providerId="ADAL" clId="{BEB65B91-9A99-42BB-949E-32D0E0D9B556}" dt="2026-03-26T20:58:27.313" v="1627" actId="108"/>
          <ac:spMkLst>
            <pc:docMk/>
            <pc:sldMk cId="728849312" sldId="432"/>
            <ac:spMk id="33" creationId="{A750C37D-B53D-4D04-6DC7-4177CEC2C09C}"/>
          </ac:spMkLst>
        </pc:spChg>
        <pc:spChg chg="mod">
          <ac:chgData name="Laura Ximena Cifuentes Alba" userId="e8b26861-67ca-4d98-98de-54ccc2dc1596" providerId="ADAL" clId="{BEB65B91-9A99-42BB-949E-32D0E0D9B556}" dt="2026-03-26T20:57:49.126" v="1624" actId="108"/>
          <ac:spMkLst>
            <pc:docMk/>
            <pc:sldMk cId="728849312" sldId="432"/>
            <ac:spMk id="43" creationId="{7D3B6E3C-3CEC-CA73-4B8B-890FA9045923}"/>
          </ac:spMkLst>
        </pc:spChg>
      </pc:sldChg>
      <pc:sldChg chg="addSp delSp modSp add mod">
        <pc:chgData name="Laura Ximena Cifuentes Alba" userId="e8b26861-67ca-4d98-98de-54ccc2dc1596" providerId="ADAL" clId="{BEB65B91-9A99-42BB-949E-32D0E0D9B556}" dt="2026-03-26T20:56:33.259" v="1618" actId="207"/>
        <pc:sldMkLst>
          <pc:docMk/>
          <pc:sldMk cId="3703017784" sldId="433"/>
        </pc:sldMkLst>
        <pc:spChg chg="mod">
          <ac:chgData name="Laura Ximena Cifuentes Alba" userId="e8b26861-67ca-4d98-98de-54ccc2dc1596" providerId="ADAL" clId="{BEB65B91-9A99-42BB-949E-32D0E0D9B556}" dt="2026-03-26T20:56:33.259" v="1618" actId="207"/>
          <ac:spMkLst>
            <pc:docMk/>
            <pc:sldMk cId="3703017784" sldId="433"/>
            <ac:spMk id="6" creationId="{C41C30B2-598E-EE60-1AA3-2AF52DC2EF8A}"/>
          </ac:spMkLst>
        </pc:spChg>
        <pc:spChg chg="mod">
          <ac:chgData name="Laura Ximena Cifuentes Alba" userId="e8b26861-67ca-4d98-98de-54ccc2dc1596" providerId="ADAL" clId="{BEB65B91-9A99-42BB-949E-32D0E0D9B556}" dt="2026-03-26T20:56:33.259" v="1618" actId="207"/>
          <ac:spMkLst>
            <pc:docMk/>
            <pc:sldMk cId="3703017784" sldId="433"/>
            <ac:spMk id="7" creationId="{94EB46EF-FD0B-5792-0FCE-0A7A2079B700}"/>
          </ac:spMkLst>
        </pc:spChg>
        <pc:spChg chg="mod">
          <ac:chgData name="Laura Ximena Cifuentes Alba" userId="e8b26861-67ca-4d98-98de-54ccc2dc1596" providerId="ADAL" clId="{BEB65B91-9A99-42BB-949E-32D0E0D9B556}" dt="2026-03-24T14:23:55.230" v="1148" actId="1038"/>
          <ac:spMkLst>
            <pc:docMk/>
            <pc:sldMk cId="3703017784" sldId="433"/>
            <ac:spMk id="9" creationId="{6F8B93A9-251F-21A7-3E73-408B3C14846C}"/>
          </ac:spMkLst>
        </pc:spChg>
        <pc:spChg chg="mod">
          <ac:chgData name="Laura Ximena Cifuentes Alba" userId="e8b26861-67ca-4d98-98de-54ccc2dc1596" providerId="ADAL" clId="{BEB65B91-9A99-42BB-949E-32D0E0D9B556}" dt="2026-03-26T20:56:33.259" v="1618" actId="207"/>
          <ac:spMkLst>
            <pc:docMk/>
            <pc:sldMk cId="3703017784" sldId="433"/>
            <ac:spMk id="10" creationId="{2D5B46EF-AF0F-8BD8-C10A-1DA687756241}"/>
          </ac:spMkLst>
        </pc:spChg>
        <pc:spChg chg="mod">
          <ac:chgData name="Laura Ximena Cifuentes Alba" userId="e8b26861-67ca-4d98-98de-54ccc2dc1596" providerId="ADAL" clId="{BEB65B91-9A99-42BB-949E-32D0E0D9B556}" dt="2026-03-26T20:56:33.259" v="1618" actId="207"/>
          <ac:spMkLst>
            <pc:docMk/>
            <pc:sldMk cId="3703017784" sldId="433"/>
            <ac:spMk id="11" creationId="{4773D9BE-8C2B-FEF0-57ED-AD1250E1D737}"/>
          </ac:spMkLst>
        </pc:spChg>
        <pc:spChg chg="mod">
          <ac:chgData name="Laura Ximena Cifuentes Alba" userId="e8b26861-67ca-4d98-98de-54ccc2dc1596" providerId="ADAL" clId="{BEB65B91-9A99-42BB-949E-32D0E0D9B556}" dt="2026-03-26T20:56:33.259" v="1618" actId="207"/>
          <ac:spMkLst>
            <pc:docMk/>
            <pc:sldMk cId="3703017784" sldId="433"/>
            <ac:spMk id="12" creationId="{74FEDFB1-E082-23E8-016E-BE5C6FD10973}"/>
          </ac:spMkLst>
        </pc:spChg>
        <pc:spChg chg="mod">
          <ac:chgData name="Laura Ximena Cifuentes Alba" userId="e8b26861-67ca-4d98-98de-54ccc2dc1596" providerId="ADAL" clId="{BEB65B91-9A99-42BB-949E-32D0E0D9B556}" dt="2026-03-24T14:23:55.230" v="1148" actId="1038"/>
          <ac:spMkLst>
            <pc:docMk/>
            <pc:sldMk cId="3703017784" sldId="433"/>
            <ac:spMk id="18" creationId="{3FB9BE35-38EE-7929-AC8E-BBB80288AF60}"/>
          </ac:spMkLst>
        </pc:spChg>
        <pc:spChg chg="mod">
          <ac:chgData name="Laura Ximena Cifuentes Alba" userId="e8b26861-67ca-4d98-98de-54ccc2dc1596" providerId="ADAL" clId="{BEB65B91-9A99-42BB-949E-32D0E0D9B556}" dt="2026-03-26T20:56:33.259" v="1618" actId="207"/>
          <ac:spMkLst>
            <pc:docMk/>
            <pc:sldMk cId="3703017784" sldId="433"/>
            <ac:spMk id="19" creationId="{9494C00E-5731-3DE7-3D55-A98D93F2AB09}"/>
          </ac:spMkLst>
        </pc:spChg>
        <pc:spChg chg="mod">
          <ac:chgData name="Laura Ximena Cifuentes Alba" userId="e8b26861-67ca-4d98-98de-54ccc2dc1596" providerId="ADAL" clId="{BEB65B91-9A99-42BB-949E-32D0E0D9B556}" dt="2026-03-24T14:23:55.230" v="1148" actId="1038"/>
          <ac:spMkLst>
            <pc:docMk/>
            <pc:sldMk cId="3703017784" sldId="433"/>
            <ac:spMk id="30" creationId="{E9979E87-7D9D-16ED-0FDC-78A8FF0549A4}"/>
          </ac:spMkLst>
        </pc:spChg>
        <pc:spChg chg="mod">
          <ac:chgData name="Laura Ximena Cifuentes Alba" userId="e8b26861-67ca-4d98-98de-54ccc2dc1596" providerId="ADAL" clId="{BEB65B91-9A99-42BB-949E-32D0E0D9B556}" dt="2026-03-26T20:56:33.259" v="1618" actId="207"/>
          <ac:spMkLst>
            <pc:docMk/>
            <pc:sldMk cId="3703017784" sldId="433"/>
            <ac:spMk id="31" creationId="{5305C83F-8E57-979F-F1CC-48E18DDF60ED}"/>
          </ac:spMkLst>
        </pc:spChg>
        <pc:spChg chg="mod">
          <ac:chgData name="Laura Ximena Cifuentes Alba" userId="e8b26861-67ca-4d98-98de-54ccc2dc1596" providerId="ADAL" clId="{BEB65B91-9A99-42BB-949E-32D0E0D9B556}" dt="2026-03-26T20:56:33.259" v="1618" actId="207"/>
          <ac:spMkLst>
            <pc:docMk/>
            <pc:sldMk cId="3703017784" sldId="433"/>
            <ac:spMk id="34" creationId="{430516DE-52FF-6BE7-3E2B-A12F581767F5}"/>
          </ac:spMkLst>
        </pc:spChg>
        <pc:spChg chg="mod">
          <ac:chgData name="Laura Ximena Cifuentes Alba" userId="e8b26861-67ca-4d98-98de-54ccc2dc1596" providerId="ADAL" clId="{BEB65B91-9A99-42BB-949E-32D0E0D9B556}" dt="2026-03-24T14:23:55.230" v="1148" actId="1038"/>
          <ac:spMkLst>
            <pc:docMk/>
            <pc:sldMk cId="3703017784" sldId="433"/>
            <ac:spMk id="47" creationId="{CED3DB00-1FF6-63D4-9C50-427B3D267C32}"/>
          </ac:spMkLst>
        </pc:spChg>
        <pc:spChg chg="mod">
          <ac:chgData name="Laura Ximena Cifuentes Alba" userId="e8b26861-67ca-4d98-98de-54ccc2dc1596" providerId="ADAL" clId="{BEB65B91-9A99-42BB-949E-32D0E0D9B556}" dt="2026-03-24T14:23:55.230" v="1148" actId="1038"/>
          <ac:spMkLst>
            <pc:docMk/>
            <pc:sldMk cId="3703017784" sldId="433"/>
            <ac:spMk id="48" creationId="{F0D5A445-E263-8C99-8447-6E5F29790497}"/>
          </ac:spMkLst>
        </pc:spChg>
        <pc:spChg chg="mod">
          <ac:chgData name="Laura Ximena Cifuentes Alba" userId="e8b26861-67ca-4d98-98de-54ccc2dc1596" providerId="ADAL" clId="{BEB65B91-9A99-42BB-949E-32D0E0D9B556}" dt="2026-03-24T14:23:55.230" v="1148" actId="1038"/>
          <ac:spMkLst>
            <pc:docMk/>
            <pc:sldMk cId="3703017784" sldId="433"/>
            <ac:spMk id="49" creationId="{3DAAFC4E-9B6C-5858-DB29-DAB11FB2C219}"/>
          </ac:spMkLst>
        </pc:spChg>
      </pc:sldChg>
      <pc:sldChg chg="addSp delSp modSp add mod">
        <pc:chgData name="Laura Ximena Cifuentes Alba" userId="e8b26861-67ca-4d98-98de-54ccc2dc1596" providerId="ADAL" clId="{BEB65B91-9A99-42BB-949E-32D0E0D9B556}" dt="2026-03-26T20:48:32.093" v="1562" actId="404"/>
        <pc:sldMkLst>
          <pc:docMk/>
          <pc:sldMk cId="1768970220" sldId="434"/>
        </pc:sldMkLst>
        <pc:spChg chg="mod">
          <ac:chgData name="Laura Ximena Cifuentes Alba" userId="e8b26861-67ca-4d98-98de-54ccc2dc1596" providerId="ADAL" clId="{BEB65B91-9A99-42BB-949E-32D0E0D9B556}" dt="2026-03-26T20:48:32.093" v="1562" actId="404"/>
          <ac:spMkLst>
            <pc:docMk/>
            <pc:sldMk cId="1768970220" sldId="434"/>
            <ac:spMk id="9" creationId="{FF9B167C-7ACD-4DC7-8E6C-6B7CF1A7963B}"/>
          </ac:spMkLst>
        </pc:spChg>
        <pc:spChg chg="mod">
          <ac:chgData name="Laura Ximena Cifuentes Alba" userId="e8b26861-67ca-4d98-98de-54ccc2dc1596" providerId="ADAL" clId="{BEB65B91-9A99-42BB-949E-32D0E0D9B556}" dt="2026-03-26T20:45:57.246" v="1559" actId="1076"/>
          <ac:spMkLst>
            <pc:docMk/>
            <pc:sldMk cId="1768970220" sldId="434"/>
            <ac:spMk id="11" creationId="{C9B66E7D-CE1B-495C-572D-8140FB5B4D5B}"/>
          </ac:spMkLst>
        </pc:spChg>
        <pc:graphicFrameChg chg="add mod">
          <ac:chgData name="Laura Ximena Cifuentes Alba" userId="e8b26861-67ca-4d98-98de-54ccc2dc1596" providerId="ADAL" clId="{BEB65B91-9A99-42BB-949E-32D0E0D9B556}" dt="2026-03-24T21:07:57.145" v="1269" actId="113"/>
          <ac:graphicFrameMkLst>
            <pc:docMk/>
            <pc:sldMk cId="1768970220" sldId="434"/>
            <ac:graphicFrameMk id="2" creationId="{F3B31A7D-AAF7-14DA-C44B-0A4CE2EA8210}"/>
          </ac:graphicFrameMkLst>
        </pc:graphicFrameChg>
      </pc:sldChg>
      <pc:sldChg chg="addSp delSp modSp add mod delAnim modAnim">
        <pc:chgData name="Laura Ximena Cifuentes Alba" userId="e8b26861-67ca-4d98-98de-54ccc2dc1596" providerId="ADAL" clId="{BEB65B91-9A99-42BB-949E-32D0E0D9B556}" dt="2026-03-26T20:54:07.292" v="1610" actId="113"/>
        <pc:sldMkLst>
          <pc:docMk/>
          <pc:sldMk cId="1065557552" sldId="435"/>
        </pc:sldMkLst>
        <pc:spChg chg="mod">
          <ac:chgData name="Laura Ximena Cifuentes Alba" userId="e8b26861-67ca-4d98-98de-54ccc2dc1596" providerId="ADAL" clId="{BEB65B91-9A99-42BB-949E-32D0E0D9B556}" dt="2026-03-24T14:16:48.367" v="1113" actId="1076"/>
          <ac:spMkLst>
            <pc:docMk/>
            <pc:sldMk cId="1065557552" sldId="435"/>
            <ac:spMk id="2" creationId="{231A5F72-C963-22E7-1DA9-BA98B3ABB453}"/>
          </ac:spMkLst>
        </pc:spChg>
        <pc:spChg chg="mod">
          <ac:chgData name="Laura Ximena Cifuentes Alba" userId="e8b26861-67ca-4d98-98de-54ccc2dc1596" providerId="ADAL" clId="{BEB65B91-9A99-42BB-949E-32D0E0D9B556}" dt="2026-03-26T20:54:07.292" v="1610" actId="113"/>
          <ac:spMkLst>
            <pc:docMk/>
            <pc:sldMk cId="1065557552" sldId="435"/>
            <ac:spMk id="11" creationId="{4B658379-B6FB-3181-F64D-DA50B602CB9D}"/>
          </ac:spMkLst>
        </pc:spChg>
        <pc:spChg chg="mod">
          <ac:chgData name="Laura Ximena Cifuentes Alba" userId="e8b26861-67ca-4d98-98de-54ccc2dc1596" providerId="ADAL" clId="{BEB65B91-9A99-42BB-949E-32D0E0D9B556}" dt="2026-03-26T20:52:26.965" v="1592" actId="1076"/>
          <ac:spMkLst>
            <pc:docMk/>
            <pc:sldMk cId="1065557552" sldId="435"/>
            <ac:spMk id="13" creationId="{B0A06DA0-D2E0-9674-8E3B-F8EABAE929C6}"/>
          </ac:spMkLst>
        </pc:spChg>
        <pc:spChg chg="mod">
          <ac:chgData name="Laura Ximena Cifuentes Alba" userId="e8b26861-67ca-4d98-98de-54ccc2dc1596" providerId="ADAL" clId="{BEB65B91-9A99-42BB-949E-32D0E0D9B556}" dt="2026-03-26T20:52:39.541" v="1594" actId="1076"/>
          <ac:spMkLst>
            <pc:docMk/>
            <pc:sldMk cId="1065557552" sldId="435"/>
            <ac:spMk id="14" creationId="{83EFD65A-86E2-1D4B-4934-940B776E4FB9}"/>
          </ac:spMkLst>
        </pc:spChg>
        <pc:spChg chg="mod">
          <ac:chgData name="Laura Ximena Cifuentes Alba" userId="e8b26861-67ca-4d98-98de-54ccc2dc1596" providerId="ADAL" clId="{BEB65B91-9A99-42BB-949E-32D0E0D9B556}" dt="2026-03-26T20:52:51.453" v="1596" actId="1076"/>
          <ac:spMkLst>
            <pc:docMk/>
            <pc:sldMk cId="1065557552" sldId="435"/>
            <ac:spMk id="246" creationId="{B4C61F79-8B75-4659-5007-2E3F59903163}"/>
          </ac:spMkLst>
        </pc:spChg>
        <pc:spChg chg="mod">
          <ac:chgData name="Laura Ximena Cifuentes Alba" userId="e8b26861-67ca-4d98-98de-54ccc2dc1596" providerId="ADAL" clId="{BEB65B91-9A99-42BB-949E-32D0E0D9B556}" dt="2026-03-26T20:52:35.508" v="1593" actId="207"/>
          <ac:spMkLst>
            <pc:docMk/>
            <pc:sldMk cId="1065557552" sldId="435"/>
            <ac:spMk id="310" creationId="{485AF4D8-C5BA-DDE5-11A4-5079291247A6}"/>
          </ac:spMkLst>
        </pc:spChg>
      </pc:sldChg>
      <pc:sldChg chg="addSp delSp modSp new mod delAnim modAnim">
        <pc:chgData name="Laura Ximena Cifuentes Alba" userId="e8b26861-67ca-4d98-98de-54ccc2dc1596" providerId="ADAL" clId="{BEB65B91-9A99-42BB-949E-32D0E0D9B556}" dt="2026-03-26T20:42:53.212" v="1549" actId="20577"/>
        <pc:sldMkLst>
          <pc:docMk/>
          <pc:sldMk cId="1655447615" sldId="438"/>
        </pc:sldMkLst>
        <pc:spChg chg="add mod">
          <ac:chgData name="Laura Ximena Cifuentes Alba" userId="e8b26861-67ca-4d98-98de-54ccc2dc1596" providerId="ADAL" clId="{BEB65B91-9A99-42BB-949E-32D0E0D9B556}" dt="2026-03-19T22:24:03.182" v="928" actId="1076"/>
          <ac:spMkLst>
            <pc:docMk/>
            <pc:sldMk cId="1655447615" sldId="438"/>
            <ac:spMk id="12" creationId="{8E18BBBA-43AB-F036-B6FA-12E482E874DD}"/>
          </ac:spMkLst>
        </pc:spChg>
        <pc:spChg chg="add mod">
          <ac:chgData name="Laura Ximena Cifuentes Alba" userId="e8b26861-67ca-4d98-98de-54ccc2dc1596" providerId="ADAL" clId="{BEB65B91-9A99-42BB-949E-32D0E0D9B556}" dt="2026-03-26T20:42:53.212" v="1549" actId="20577"/>
          <ac:spMkLst>
            <pc:docMk/>
            <pc:sldMk cId="1655447615" sldId="438"/>
            <ac:spMk id="13" creationId="{FBFFD779-03BF-A3C0-541E-3D7231CA5755}"/>
          </ac:spMkLst>
        </pc:spChg>
        <pc:spChg chg="add mod">
          <ac:chgData name="Laura Ximena Cifuentes Alba" userId="e8b26861-67ca-4d98-98de-54ccc2dc1596" providerId="ADAL" clId="{BEB65B91-9A99-42BB-949E-32D0E0D9B556}" dt="2026-03-19T22:23:59.614" v="927" actId="1076"/>
          <ac:spMkLst>
            <pc:docMk/>
            <pc:sldMk cId="1655447615" sldId="438"/>
            <ac:spMk id="17" creationId="{04553F42-9495-FCC1-A670-351543F7D32A}"/>
          </ac:spMkLst>
        </pc:spChg>
        <pc:spChg chg="add mod">
          <ac:chgData name="Laura Ximena Cifuentes Alba" userId="e8b26861-67ca-4d98-98de-54ccc2dc1596" providerId="ADAL" clId="{BEB65B91-9A99-42BB-949E-32D0E0D9B556}" dt="2026-03-19T22:23:55.050" v="926"/>
          <ac:spMkLst>
            <pc:docMk/>
            <pc:sldMk cId="1655447615" sldId="438"/>
            <ac:spMk id="18" creationId="{8E59D499-5188-6208-677C-35ED6F350C92}"/>
          </ac:spMkLst>
        </pc:spChg>
        <pc:picChg chg="add mod modCrop">
          <ac:chgData name="Laura Ximena Cifuentes Alba" userId="e8b26861-67ca-4d98-98de-54ccc2dc1596" providerId="ADAL" clId="{BEB65B91-9A99-42BB-949E-32D0E0D9B556}" dt="2026-03-24T13:48:31.346" v="962" actId="1038"/>
          <ac:picMkLst>
            <pc:docMk/>
            <pc:sldMk cId="1655447615" sldId="438"/>
            <ac:picMk id="3" creationId="{9F93139C-A68C-1F68-6BF3-DEA38CBAE5E6}"/>
          </ac:picMkLst>
        </pc:picChg>
      </pc:sldChg>
    </pc:docChg>
  </pc:docChgLst>
  <pc:docChgLst>
    <pc:chgData name="Yady Valentina Muenala Peña" userId="S::drcpu2@fogafin.gov.co::e0d2382f-d03f-43e4-bafc-7bacdef4fb83" providerId="AD" clId="Web-{965CD889-78C9-E7C9-3EB2-EBAEA8AD5167}"/>
    <pc:docChg chg="modSld">
      <pc:chgData name="Yady Valentina Muenala Peña" userId="S::drcpu2@fogafin.gov.co::e0d2382f-d03f-43e4-bafc-7bacdef4fb83" providerId="AD" clId="Web-{965CD889-78C9-E7C9-3EB2-EBAEA8AD5167}" dt="2026-03-19T19:41:29.412" v="553" actId="1076"/>
      <pc:docMkLst>
        <pc:docMk/>
      </pc:docMkLst>
      <pc:sldChg chg="addSp delSp modSp">
        <pc:chgData name="Yady Valentina Muenala Peña" userId="S::drcpu2@fogafin.gov.co::e0d2382f-d03f-43e4-bafc-7bacdef4fb83" providerId="AD" clId="Web-{965CD889-78C9-E7C9-3EB2-EBAEA8AD5167}" dt="2026-03-19T19:41:29.412" v="553" actId="1076"/>
        <pc:sldMkLst>
          <pc:docMk/>
          <pc:sldMk cId="3153413410" sldId="417"/>
        </pc:sldMkLst>
        <pc:spChg chg="add mod">
          <ac:chgData name="Yady Valentina Muenala Peña" userId="S::drcpu2@fogafin.gov.co::e0d2382f-d03f-43e4-bafc-7bacdef4fb83" providerId="AD" clId="Web-{965CD889-78C9-E7C9-3EB2-EBAEA8AD5167}" dt="2026-03-19T19:41:29.412" v="553" actId="1076"/>
          <ac:spMkLst>
            <pc:docMk/>
            <pc:sldMk cId="3153413410" sldId="417"/>
            <ac:spMk id="5" creationId="{D3E82223-DFB6-A627-9800-9DB96EEE5D1C}"/>
          </ac:spMkLst>
        </pc:spChg>
      </pc:sldChg>
      <pc:sldChg chg="addSp delSp modSp delAnim">
        <pc:chgData name="Yady Valentina Muenala Peña" userId="S::drcpu2@fogafin.gov.co::e0d2382f-d03f-43e4-bafc-7bacdef4fb83" providerId="AD" clId="Web-{965CD889-78C9-E7C9-3EB2-EBAEA8AD5167}" dt="2026-03-19T19:35:50.888" v="504" actId="1076"/>
        <pc:sldMkLst>
          <pc:docMk/>
          <pc:sldMk cId="728849312" sldId="432"/>
        </pc:sldMkLst>
        <pc:spChg chg="mod">
          <ac:chgData name="Yady Valentina Muenala Peña" userId="S::drcpu2@fogafin.gov.co::e0d2382f-d03f-43e4-bafc-7bacdef4fb83" providerId="AD" clId="Web-{965CD889-78C9-E7C9-3EB2-EBAEA8AD5167}" dt="2026-03-19T19:33:41.027" v="472" actId="1076"/>
          <ac:spMkLst>
            <pc:docMk/>
            <pc:sldMk cId="728849312" sldId="432"/>
            <ac:spMk id="4" creationId="{6CB18A3C-5595-6589-D4F8-4BD4A416E9E5}"/>
          </ac:spMkLst>
        </pc:spChg>
        <pc:spChg chg="mod">
          <ac:chgData name="Yady Valentina Muenala Peña" userId="S::drcpu2@fogafin.gov.co::e0d2382f-d03f-43e4-bafc-7bacdef4fb83" providerId="AD" clId="Web-{965CD889-78C9-E7C9-3EB2-EBAEA8AD5167}" dt="2026-03-19T19:34:16.512" v="482" actId="1076"/>
          <ac:spMkLst>
            <pc:docMk/>
            <pc:sldMk cId="728849312" sldId="432"/>
            <ac:spMk id="7" creationId="{97BD23E4-5ABA-F80E-9606-BAA0C9476792}"/>
          </ac:spMkLst>
        </pc:spChg>
        <pc:spChg chg="add mod">
          <ac:chgData name="Yady Valentina Muenala Peña" userId="S::drcpu2@fogafin.gov.co::e0d2382f-d03f-43e4-bafc-7bacdef4fb83" providerId="AD" clId="Web-{965CD889-78C9-E7C9-3EB2-EBAEA8AD5167}" dt="2026-03-19T19:34:01.668" v="477" actId="1076"/>
          <ac:spMkLst>
            <pc:docMk/>
            <pc:sldMk cId="728849312" sldId="432"/>
            <ac:spMk id="8" creationId="{6E1B217E-CE00-302D-5EDF-CEDA300E6820}"/>
          </ac:spMkLst>
        </pc:spChg>
        <pc:spChg chg="mod">
          <ac:chgData name="Yady Valentina Muenala Peña" userId="S::drcpu2@fogafin.gov.co::e0d2382f-d03f-43e4-bafc-7bacdef4fb83" providerId="AD" clId="Web-{965CD889-78C9-E7C9-3EB2-EBAEA8AD5167}" dt="2026-03-19T19:34:35.419" v="487" actId="1076"/>
          <ac:spMkLst>
            <pc:docMk/>
            <pc:sldMk cId="728849312" sldId="432"/>
            <ac:spMk id="10" creationId="{31DFAFE5-1C22-DCF2-C4E4-00A71FB3FE2F}"/>
          </ac:spMkLst>
        </pc:spChg>
        <pc:spChg chg="add mod">
          <ac:chgData name="Yady Valentina Muenala Peña" userId="S::drcpu2@fogafin.gov.co::e0d2382f-d03f-43e4-bafc-7bacdef4fb83" providerId="AD" clId="Web-{965CD889-78C9-E7C9-3EB2-EBAEA8AD5167}" dt="2026-03-19T19:34:13.903" v="481" actId="1076"/>
          <ac:spMkLst>
            <pc:docMk/>
            <pc:sldMk cId="728849312" sldId="432"/>
            <ac:spMk id="12" creationId="{77518AE3-1EBB-F29E-D9DA-9EF45ABBCFF4}"/>
          </ac:spMkLst>
        </pc:spChg>
        <pc:spChg chg="mod">
          <ac:chgData name="Yady Valentina Muenala Peña" userId="S::drcpu2@fogafin.gov.co::e0d2382f-d03f-43e4-bafc-7bacdef4fb83" providerId="AD" clId="Web-{965CD889-78C9-E7C9-3EB2-EBAEA8AD5167}" dt="2026-03-19T19:35:13.778" v="491" actId="1076"/>
          <ac:spMkLst>
            <pc:docMk/>
            <pc:sldMk cId="728849312" sldId="432"/>
            <ac:spMk id="13" creationId="{EFB225BE-2FA6-8C73-3C45-7BAE8529BCB5}"/>
          </ac:spMkLst>
        </pc:spChg>
        <pc:spChg chg="add mod">
          <ac:chgData name="Yady Valentina Muenala Peña" userId="S::drcpu2@fogafin.gov.co::e0d2382f-d03f-43e4-bafc-7bacdef4fb83" providerId="AD" clId="Web-{965CD889-78C9-E7C9-3EB2-EBAEA8AD5167}" dt="2026-03-19T19:34:31.965" v="486" actId="1076"/>
          <ac:spMkLst>
            <pc:docMk/>
            <pc:sldMk cId="728849312" sldId="432"/>
            <ac:spMk id="14" creationId="{AA3BDEE9-D75F-A826-DE9F-31D416909119}"/>
          </ac:spMkLst>
        </pc:spChg>
        <pc:spChg chg="add mod">
          <ac:chgData name="Yady Valentina Muenala Peña" userId="S::drcpu2@fogafin.gov.co::e0d2382f-d03f-43e4-bafc-7bacdef4fb83" providerId="AD" clId="Web-{965CD889-78C9-E7C9-3EB2-EBAEA8AD5167}" dt="2026-03-19T19:35:09.575" v="490" actId="1076"/>
          <ac:spMkLst>
            <pc:docMk/>
            <pc:sldMk cId="728849312" sldId="432"/>
            <ac:spMk id="15" creationId="{9909E9F4-8101-2789-447B-E7BDB21C21C5}"/>
          </ac:spMkLst>
        </pc:spChg>
        <pc:spChg chg="mod">
          <ac:chgData name="Yady Valentina Muenala Peña" userId="S::drcpu2@fogafin.gov.co::e0d2382f-d03f-43e4-bafc-7bacdef4fb83" providerId="AD" clId="Web-{965CD889-78C9-E7C9-3EB2-EBAEA8AD5167}" dt="2026-03-19T19:35:50.888" v="504" actId="1076"/>
          <ac:spMkLst>
            <pc:docMk/>
            <pc:sldMk cId="728849312" sldId="432"/>
            <ac:spMk id="16" creationId="{F29AD05E-ECE4-AFD0-3A75-8628BBB7EDF5}"/>
          </ac:spMkLst>
        </pc:spChg>
        <pc:spChg chg="add del mod">
          <ac:chgData name="Yady Valentina Muenala Peña" userId="S::drcpu2@fogafin.gov.co::e0d2382f-d03f-43e4-bafc-7bacdef4fb83" providerId="AD" clId="Web-{965CD889-78C9-E7C9-3EB2-EBAEA8AD5167}" dt="2026-03-19T19:35:24.700" v="494" actId="1076"/>
          <ac:spMkLst>
            <pc:docMk/>
            <pc:sldMk cId="728849312" sldId="432"/>
            <ac:spMk id="18" creationId="{82598818-4103-33C1-4B61-78DD0EB8AD06}"/>
          </ac:spMkLst>
        </pc:spChg>
      </pc:sldChg>
      <pc:sldChg chg="addSp delSp modSp">
        <pc:chgData name="Yady Valentina Muenala Peña" userId="S::drcpu2@fogafin.gov.co::e0d2382f-d03f-43e4-bafc-7bacdef4fb83" providerId="AD" clId="Web-{965CD889-78C9-E7C9-3EB2-EBAEA8AD5167}" dt="2026-03-19T19:38:04.775" v="543" actId="1076"/>
        <pc:sldMkLst>
          <pc:docMk/>
          <pc:sldMk cId="3703017784" sldId="433"/>
        </pc:sldMkLst>
        <pc:spChg chg="add mod">
          <ac:chgData name="Yady Valentina Muenala Peña" userId="S::drcpu2@fogafin.gov.co::e0d2382f-d03f-43e4-bafc-7bacdef4fb83" providerId="AD" clId="Web-{965CD889-78C9-E7C9-3EB2-EBAEA8AD5167}" dt="2026-03-19T19:38:02.040" v="542" actId="1076"/>
          <ac:spMkLst>
            <pc:docMk/>
            <pc:sldMk cId="3703017784" sldId="433"/>
            <ac:spMk id="6" creationId="{C41C30B2-598E-EE60-1AA3-2AF52DC2EF8A}"/>
          </ac:spMkLst>
        </pc:spChg>
        <pc:spChg chg="add mod">
          <ac:chgData name="Yady Valentina Muenala Peña" userId="S::drcpu2@fogafin.gov.co::e0d2382f-d03f-43e4-bafc-7bacdef4fb83" providerId="AD" clId="Web-{965CD889-78C9-E7C9-3EB2-EBAEA8AD5167}" dt="2026-03-19T19:36:36.779" v="514" actId="1076"/>
          <ac:spMkLst>
            <pc:docMk/>
            <pc:sldMk cId="3703017784" sldId="433"/>
            <ac:spMk id="7" creationId="{94EB46EF-FD0B-5792-0FCE-0A7A2079B700}"/>
          </ac:spMkLst>
        </pc:spChg>
        <pc:spChg chg="mod">
          <ac:chgData name="Yady Valentina Muenala Peña" userId="S::drcpu2@fogafin.gov.co::e0d2382f-d03f-43e4-bafc-7bacdef4fb83" providerId="AD" clId="Web-{965CD889-78C9-E7C9-3EB2-EBAEA8AD5167}" dt="2026-03-19T19:35:50.248" v="503" actId="1076"/>
          <ac:spMkLst>
            <pc:docMk/>
            <pc:sldMk cId="3703017784" sldId="433"/>
            <ac:spMk id="9" creationId="{6F8B93A9-251F-21A7-3E73-408B3C14846C}"/>
          </ac:spMkLst>
        </pc:spChg>
        <pc:spChg chg="mod">
          <ac:chgData name="Yady Valentina Muenala Peña" userId="S::drcpu2@fogafin.gov.co::e0d2382f-d03f-43e4-bafc-7bacdef4fb83" providerId="AD" clId="Web-{965CD889-78C9-E7C9-3EB2-EBAEA8AD5167}" dt="2026-03-19T19:37:13.670" v="534" actId="1076"/>
          <ac:spMkLst>
            <pc:docMk/>
            <pc:sldMk cId="3703017784" sldId="433"/>
            <ac:spMk id="10" creationId="{2D5B46EF-AF0F-8BD8-C10A-1DA687756241}"/>
          </ac:spMkLst>
        </pc:spChg>
        <pc:spChg chg="add mod">
          <ac:chgData name="Yady Valentina Muenala Peña" userId="S::drcpu2@fogafin.gov.co::e0d2382f-d03f-43e4-bafc-7bacdef4fb83" providerId="AD" clId="Web-{965CD889-78C9-E7C9-3EB2-EBAEA8AD5167}" dt="2026-03-19T19:37:16.062" v="535" actId="1076"/>
          <ac:spMkLst>
            <pc:docMk/>
            <pc:sldMk cId="3703017784" sldId="433"/>
            <ac:spMk id="11" creationId="{4773D9BE-8C2B-FEF0-57ED-AD1250E1D737}"/>
          </ac:spMkLst>
        </pc:spChg>
        <pc:spChg chg="add mod">
          <ac:chgData name="Yady Valentina Muenala Peña" userId="S::drcpu2@fogafin.gov.co::e0d2382f-d03f-43e4-bafc-7bacdef4fb83" providerId="AD" clId="Web-{965CD889-78C9-E7C9-3EB2-EBAEA8AD5167}" dt="2026-03-19T19:37:56.461" v="541" actId="1076"/>
          <ac:spMkLst>
            <pc:docMk/>
            <pc:sldMk cId="3703017784" sldId="433"/>
            <ac:spMk id="12" creationId="{74FEDFB1-E082-23E8-016E-BE5C6FD10973}"/>
          </ac:spMkLst>
        </pc:spChg>
        <pc:spChg chg="mod">
          <ac:chgData name="Yady Valentina Muenala Peña" userId="S::drcpu2@fogafin.gov.co::e0d2382f-d03f-43e4-bafc-7bacdef4fb83" providerId="AD" clId="Web-{965CD889-78C9-E7C9-3EB2-EBAEA8AD5167}" dt="2026-03-19T19:37:20.531" v="536" actId="1076"/>
          <ac:spMkLst>
            <pc:docMk/>
            <pc:sldMk cId="3703017784" sldId="433"/>
            <ac:spMk id="19" creationId="{9494C00E-5731-3DE7-3D55-A98D93F2AB09}"/>
          </ac:spMkLst>
        </pc:spChg>
        <pc:spChg chg="mod">
          <ac:chgData name="Yady Valentina Muenala Peña" userId="S::drcpu2@fogafin.gov.co::e0d2382f-d03f-43e4-bafc-7bacdef4fb83" providerId="AD" clId="Web-{965CD889-78C9-E7C9-3EB2-EBAEA8AD5167}" dt="2026-03-19T19:35:49.763" v="502" actId="1076"/>
          <ac:spMkLst>
            <pc:docMk/>
            <pc:sldMk cId="3703017784" sldId="433"/>
            <ac:spMk id="22" creationId="{67B916B1-A224-9417-F580-E10F088C8245}"/>
          </ac:spMkLst>
        </pc:spChg>
        <pc:spChg chg="mod">
          <ac:chgData name="Yady Valentina Muenala Peña" userId="S::drcpu2@fogafin.gov.co::e0d2382f-d03f-43e4-bafc-7bacdef4fb83" providerId="AD" clId="Web-{965CD889-78C9-E7C9-3EB2-EBAEA8AD5167}" dt="2026-03-19T19:36:17.717" v="510" actId="1076"/>
          <ac:spMkLst>
            <pc:docMk/>
            <pc:sldMk cId="3703017784" sldId="433"/>
            <ac:spMk id="31" creationId="{5305C83F-8E57-979F-F1CC-48E18DDF60ED}"/>
          </ac:spMkLst>
        </pc:spChg>
        <pc:spChg chg="mod">
          <ac:chgData name="Yady Valentina Muenala Peña" userId="S::drcpu2@fogafin.gov.co::e0d2382f-d03f-43e4-bafc-7bacdef4fb83" providerId="AD" clId="Web-{965CD889-78C9-E7C9-3EB2-EBAEA8AD5167}" dt="2026-03-19T19:38:04.775" v="543" actId="1076"/>
          <ac:spMkLst>
            <pc:docMk/>
            <pc:sldMk cId="3703017784" sldId="433"/>
            <ac:spMk id="34" creationId="{430516DE-52FF-6BE7-3E2B-A12F581767F5}"/>
          </ac:spMkLst>
        </pc:spChg>
      </pc:sldChg>
      <pc:sldChg chg="addSp delSp modSp delAnim">
        <pc:chgData name="Yady Valentina Muenala Peña" userId="S::drcpu2@fogafin.gov.co::e0d2382f-d03f-43e4-bafc-7bacdef4fb83" providerId="AD" clId="Web-{965CD889-78C9-E7C9-3EB2-EBAEA8AD5167}" dt="2026-03-19T18:57:13.957" v="277"/>
        <pc:sldMkLst>
          <pc:docMk/>
          <pc:sldMk cId="1065557552" sldId="435"/>
        </pc:sldMkLst>
        <pc:spChg chg="mod">
          <ac:chgData name="Yady Valentina Muenala Peña" userId="S::drcpu2@fogafin.gov.co::e0d2382f-d03f-43e4-bafc-7bacdef4fb83" providerId="AD" clId="Web-{965CD889-78C9-E7C9-3EB2-EBAEA8AD5167}" dt="2026-03-19T18:57:00.158" v="275" actId="14100"/>
          <ac:spMkLst>
            <pc:docMk/>
            <pc:sldMk cId="1065557552" sldId="435"/>
            <ac:spMk id="2" creationId="{231A5F72-C963-22E7-1DA9-BA98B3ABB453}"/>
          </ac:spMkLst>
        </pc:spChg>
        <pc:spChg chg="mod">
          <ac:chgData name="Yady Valentina Muenala Peña" userId="S::drcpu2@fogafin.gov.co::e0d2382f-d03f-43e4-bafc-7bacdef4fb83" providerId="AD" clId="Web-{965CD889-78C9-E7C9-3EB2-EBAEA8AD5167}" dt="2026-03-19T18:56:31.715" v="268" actId="20577"/>
          <ac:spMkLst>
            <pc:docMk/>
            <pc:sldMk cId="1065557552" sldId="435"/>
            <ac:spMk id="4" creationId="{97A8FBF7-D3A2-F4DF-6F1F-58E34F01B088}"/>
          </ac:spMkLst>
        </pc:spChg>
        <pc:spChg chg="add mod">
          <ac:chgData name="Yady Valentina Muenala Peña" userId="S::drcpu2@fogafin.gov.co::e0d2382f-d03f-43e4-bafc-7bacdef4fb83" providerId="AD" clId="Web-{965CD889-78C9-E7C9-3EB2-EBAEA8AD5167}" dt="2026-03-19T18:53:14.236" v="203" actId="20577"/>
          <ac:spMkLst>
            <pc:docMk/>
            <pc:sldMk cId="1065557552" sldId="435"/>
            <ac:spMk id="11" creationId="{4B658379-B6FB-3181-F64D-DA50B602CB9D}"/>
          </ac:spMkLst>
        </pc:spChg>
        <pc:spChg chg="add mod">
          <ac:chgData name="Yady Valentina Muenala Peña" userId="S::drcpu2@fogafin.gov.co::e0d2382f-d03f-43e4-bafc-7bacdef4fb83" providerId="AD" clId="Web-{965CD889-78C9-E7C9-3EB2-EBAEA8AD5167}" dt="2026-03-19T18:56:11.945" v="266" actId="1076"/>
          <ac:spMkLst>
            <pc:docMk/>
            <pc:sldMk cId="1065557552" sldId="435"/>
            <ac:spMk id="13" creationId="{B0A06DA0-D2E0-9674-8E3B-F8EABAE929C6}"/>
          </ac:spMkLst>
        </pc:spChg>
        <pc:spChg chg="add mod">
          <ac:chgData name="Yady Valentina Muenala Peña" userId="S::drcpu2@fogafin.gov.co::e0d2382f-d03f-43e4-bafc-7bacdef4fb83" providerId="AD" clId="Web-{965CD889-78C9-E7C9-3EB2-EBAEA8AD5167}" dt="2026-03-19T18:54:18.768" v="213" actId="1076"/>
          <ac:spMkLst>
            <pc:docMk/>
            <pc:sldMk cId="1065557552" sldId="435"/>
            <ac:spMk id="14" creationId="{83EFD65A-86E2-1D4B-4934-940B776E4FB9}"/>
          </ac:spMkLst>
        </pc:spChg>
        <pc:spChg chg="mod">
          <ac:chgData name="Yady Valentina Muenala Peña" userId="S::drcpu2@fogafin.gov.co::e0d2382f-d03f-43e4-bafc-7bacdef4fb83" providerId="AD" clId="Web-{965CD889-78C9-E7C9-3EB2-EBAEA8AD5167}" dt="2026-03-19T18:54:22.580" v="219" actId="20577"/>
          <ac:spMkLst>
            <pc:docMk/>
            <pc:sldMk cId="1065557552" sldId="435"/>
            <ac:spMk id="245" creationId="{6674847D-2775-9959-6B29-1E2F2F3C02F9}"/>
          </ac:spMkLst>
        </pc:spChg>
        <pc:spChg chg="mod">
          <ac:chgData name="Yady Valentina Muenala Peña" userId="S::drcpu2@fogafin.gov.co::e0d2382f-d03f-43e4-bafc-7bacdef4fb83" providerId="AD" clId="Web-{965CD889-78C9-E7C9-3EB2-EBAEA8AD5167}" dt="2026-03-19T18:55:20.257" v="226" actId="1076"/>
          <ac:spMkLst>
            <pc:docMk/>
            <pc:sldMk cId="1065557552" sldId="435"/>
            <ac:spMk id="246" creationId="{B4C61F79-8B75-4659-5007-2E3F59903163}"/>
          </ac:spMkLst>
        </pc:spChg>
        <pc:spChg chg="mod">
          <ac:chgData name="Yady Valentina Muenala Peña" userId="S::drcpu2@fogafin.gov.co::e0d2382f-d03f-43e4-bafc-7bacdef4fb83" providerId="AD" clId="Web-{965CD889-78C9-E7C9-3EB2-EBAEA8AD5167}" dt="2026-03-19T18:55:23.446" v="232" actId="20577"/>
          <ac:spMkLst>
            <pc:docMk/>
            <pc:sldMk cId="1065557552" sldId="435"/>
            <ac:spMk id="277" creationId="{772AA112-6424-782D-4F8F-2AEC71954D1A}"/>
          </ac:spMkLst>
        </pc:spChg>
        <pc:spChg chg="mod">
          <ac:chgData name="Yady Valentina Muenala Peña" userId="S::drcpu2@fogafin.gov.co::e0d2382f-d03f-43e4-bafc-7bacdef4fb83" providerId="AD" clId="Web-{965CD889-78C9-E7C9-3EB2-EBAEA8AD5167}" dt="2026-03-19T18:46:06.721" v="16" actId="1076"/>
          <ac:spMkLst>
            <pc:docMk/>
            <pc:sldMk cId="1065557552" sldId="435"/>
            <ac:spMk id="279" creationId="{E8FC9538-D356-E43A-6F90-2F20A1FDCCB2}"/>
          </ac:spMkLst>
        </pc:spChg>
        <pc:spChg chg="mod">
          <ac:chgData name="Yady Valentina Muenala Peña" userId="S::drcpu2@fogafin.gov.co::e0d2382f-d03f-43e4-bafc-7bacdef4fb83" providerId="AD" clId="Web-{965CD889-78C9-E7C9-3EB2-EBAEA8AD5167}" dt="2026-03-19T18:55:49.767" v="264" actId="20577"/>
          <ac:spMkLst>
            <pc:docMk/>
            <pc:sldMk cId="1065557552" sldId="435"/>
            <ac:spMk id="308" creationId="{40886160-23FD-F495-5D45-7B308DA7B2B4}"/>
          </ac:spMkLst>
        </pc:spChg>
        <pc:spChg chg="mod">
          <ac:chgData name="Yady Valentina Muenala Peña" userId="S::drcpu2@fogafin.gov.co::e0d2382f-d03f-43e4-bafc-7bacdef4fb83" providerId="AD" clId="Web-{965CD889-78C9-E7C9-3EB2-EBAEA8AD5167}" dt="2026-03-19T18:53:27.297" v="205" actId="1076"/>
          <ac:spMkLst>
            <pc:docMk/>
            <pc:sldMk cId="1065557552" sldId="435"/>
            <ac:spMk id="309" creationId="{235CC4A9-F98F-94F4-5DE8-7B224CEECE60}"/>
          </ac:spMkLst>
        </pc:spChg>
        <pc:grpChg chg="add del mod">
          <ac:chgData name="Yady Valentina Muenala Peña" userId="S::drcpu2@fogafin.gov.co::e0d2382f-d03f-43e4-bafc-7bacdef4fb83" providerId="AD" clId="Web-{965CD889-78C9-E7C9-3EB2-EBAEA8AD5167}" dt="2026-03-19T18:57:13.957" v="277"/>
          <ac:grpSpMkLst>
            <pc:docMk/>
            <pc:sldMk cId="1065557552" sldId="435"/>
            <ac:grpSpMk id="342" creationId="{560938AE-D172-3465-C421-E0B471EB35CA}"/>
          </ac:grpSpMkLst>
        </pc:grpChg>
      </pc:sldChg>
    </pc:docChg>
  </pc:docChgLst>
  <pc:docChgLst>
    <pc:chgData name="Yady Valentina Muenala Peña" userId="S::drcpu2@fogafin.gov.co::e0d2382f-d03f-43e4-bafc-7bacdef4fb83" providerId="AD" clId="Web-{93D22133-FA98-0BCF-8BEA-232C808DDA58}"/>
    <pc:docChg chg="modSld">
      <pc:chgData name="Yady Valentina Muenala Peña" userId="S::drcpu2@fogafin.gov.co::e0d2382f-d03f-43e4-bafc-7bacdef4fb83" providerId="AD" clId="Web-{93D22133-FA98-0BCF-8BEA-232C808DDA58}" dt="2026-03-24T14:51:18.274" v="110" actId="20577"/>
      <pc:docMkLst>
        <pc:docMk/>
      </pc:docMkLst>
      <pc:sldChg chg="addSp delSp modSp modCm">
        <pc:chgData name="Yady Valentina Muenala Peña" userId="S::drcpu2@fogafin.gov.co::e0d2382f-d03f-43e4-bafc-7bacdef4fb83" providerId="AD" clId="Web-{93D22133-FA98-0BCF-8BEA-232C808DDA58}" dt="2026-03-24T14:51:18.274" v="110" actId="20577"/>
        <pc:sldMkLst>
          <pc:docMk/>
          <pc:sldMk cId="3801234248" sldId="410"/>
        </pc:sldMkLst>
        <pc:spChg chg="mod">
          <ac:chgData name="Yady Valentina Muenala Peña" userId="S::drcpu2@fogafin.gov.co::e0d2382f-d03f-43e4-bafc-7bacdef4fb83" providerId="AD" clId="Web-{93D22133-FA98-0BCF-8BEA-232C808DDA58}" dt="2026-03-24T14:51:18.274" v="110" actId="20577"/>
          <ac:spMkLst>
            <pc:docMk/>
            <pc:sldMk cId="3801234248" sldId="410"/>
            <ac:spMk id="3" creationId="{470CD3E5-3EF8-5E08-BFEA-FC190AA975F9}"/>
          </ac:spMkLst>
        </pc:spChg>
        <pc:extLst>
          <p:ext xmlns:p="http://schemas.openxmlformats.org/presentationml/2006/main" uri="{D6D511B9-2390-475A-947B-AFAB55BFBCF1}">
            <pc226:cmChg xmlns:pc226="http://schemas.microsoft.com/office/powerpoint/2022/06/main/command" chg="mod">
              <pc226:chgData name="Yady Valentina Muenala Peña" userId="S::drcpu2@fogafin.gov.co::e0d2382f-d03f-43e4-bafc-7bacdef4fb83" providerId="AD" clId="Web-{93D22133-FA98-0BCF-8BEA-232C808DDA58}" dt="2026-03-24T14:51:18.274" v="110" actId="20577"/>
              <pc2:cmMkLst xmlns:pc2="http://schemas.microsoft.com/office/powerpoint/2019/9/main/command">
                <pc:docMk/>
                <pc:sldMk cId="3801234248" sldId="410"/>
                <pc2:cmMk id="{7450C2A3-9FAD-43B0-AE8D-76A4FC490301}"/>
              </pc2:cmMkLst>
            </pc226:cmChg>
            <pc226:cmChg xmlns:pc226="http://schemas.microsoft.com/office/powerpoint/2022/06/main/command" chg="mod">
              <pc226:chgData name="Yady Valentina Muenala Peña" userId="S::drcpu2@fogafin.gov.co::e0d2382f-d03f-43e4-bafc-7bacdef4fb83" providerId="AD" clId="Web-{93D22133-FA98-0BCF-8BEA-232C808DDA58}" dt="2026-03-24T14:51:18.274" v="110" actId="20577"/>
              <pc2:cmMkLst xmlns:pc2="http://schemas.microsoft.com/office/powerpoint/2019/9/main/command">
                <pc:docMk/>
                <pc:sldMk cId="3801234248" sldId="410"/>
                <pc2:cmMk id="{8820DDB7-A9AF-4046-8089-93D4C1C67770}"/>
              </pc2:cmMkLst>
            </pc226:cmChg>
          </p:ext>
        </pc:extLst>
      </pc:sldChg>
      <pc:sldChg chg="modSp modCm">
        <pc:chgData name="Yady Valentina Muenala Peña" userId="S::drcpu2@fogafin.gov.co::e0d2382f-d03f-43e4-bafc-7bacdef4fb83" providerId="AD" clId="Web-{93D22133-FA98-0BCF-8BEA-232C808DDA58}" dt="2026-03-24T14:44:19.713" v="64" actId="20577"/>
        <pc:sldMkLst>
          <pc:docMk/>
          <pc:sldMk cId="1768970220" sldId="434"/>
        </pc:sldMkLst>
        <pc:spChg chg="mod">
          <ac:chgData name="Yady Valentina Muenala Peña" userId="S::drcpu2@fogafin.gov.co::e0d2382f-d03f-43e4-bafc-7bacdef4fb83" providerId="AD" clId="Web-{93D22133-FA98-0BCF-8BEA-232C808DDA58}" dt="2026-03-24T14:44:19.713" v="64" actId="20577"/>
          <ac:spMkLst>
            <pc:docMk/>
            <pc:sldMk cId="1768970220" sldId="434"/>
            <ac:spMk id="9" creationId="{FF9B167C-7ACD-4DC7-8E6C-6B7CF1A7963B}"/>
          </ac:spMkLst>
        </pc:spChg>
        <pc:graphicFrameChg chg="mod">
          <ac:chgData name="Yady Valentina Muenala Peña" userId="S::drcpu2@fogafin.gov.co::e0d2382f-d03f-43e4-bafc-7bacdef4fb83" providerId="AD" clId="Web-{93D22133-FA98-0BCF-8BEA-232C808DDA58}" dt="2026-03-24T14:29:07.292" v="17" actId="14100"/>
          <ac:graphicFrameMkLst>
            <pc:docMk/>
            <pc:sldMk cId="1768970220" sldId="434"/>
            <ac:graphicFrameMk id="2" creationId="{F3B31A7D-AAF7-14DA-C44B-0A4CE2EA8210}"/>
          </ac:graphicFrameMkLst>
        </pc:graphicFrameChg>
        <pc:extLst>
          <p:ext xmlns:p="http://schemas.openxmlformats.org/presentationml/2006/main" uri="{D6D511B9-2390-475A-947B-AFAB55BFBCF1}">
            <pc226:cmChg xmlns:pc226="http://schemas.microsoft.com/office/powerpoint/2022/06/main/command" chg="mod">
              <pc226:chgData name="Yady Valentina Muenala Peña" userId="S::drcpu2@fogafin.gov.co::e0d2382f-d03f-43e4-bafc-7bacdef4fb83" providerId="AD" clId="Web-{93D22133-FA98-0BCF-8BEA-232C808DDA58}" dt="2026-03-24T14:44:17.213" v="63" actId="20577"/>
              <pc2:cmMkLst xmlns:pc2="http://schemas.microsoft.com/office/powerpoint/2019/9/main/command">
                <pc:docMk/>
                <pc:sldMk cId="1768970220" sldId="434"/>
                <pc2:cmMk id="{F376C84D-32B2-4350-A5B2-E074F4BC9E4D}"/>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ogafin.sharepoint.com/sites/DRC/Documentos%20compartidos/General/012_Planes%20institucionales/PTEP/2025/Espacios%20de%20relacionamiento-Ferias/Actividades%20ParticipacionCiudadana/Encuesta%20de%20Satisfacci&#243;n%20DiverPlazayPortal8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ogafin.sharepoint.com/sites/DRC/Documentos%20compartidos/General/012_Planes%20institucionales/PTEP/2026/Relacionamiento%20ciudadano/1.%20Open%20Day%20EAN/Encuesta%20de%20satisfacci&#243;n/Encuesta%20de%20Satisfacci&#243;n%20OpenDay%20Ean%201103202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fogafin.sharepoint.com/sites/DRC/Documentos%20compartidos/General/012_Planes%20institucionales/PTEP/2026/Relacionamiento%20ciudadano/1.%20Open%20Day%20EAN/Encuesta%20de%20satisfacci&#243;n/Encuesta%20de%20Satisfacci&#243;n%20OpenDay%20Ean%2011032026.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1"/>
          <c:showCatName val="0"/>
          <c:showSerName val="0"/>
          <c:showPercent val="0"/>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798677425674077E-2"/>
          <c:y val="0.11498918989192898"/>
          <c:w val="0.93888888888888888"/>
          <c:h val="0.68032626130067075"/>
        </c:manualLayout>
      </c:layout>
      <c:pie3DChart>
        <c:varyColors val="1"/>
        <c:ser>
          <c:idx val="0"/>
          <c:order val="0"/>
          <c:tx>
            <c:strRef>
              <c:f>Análisis!$C$4</c:f>
              <c:strCache>
                <c:ptCount val="1"/>
              </c:strCache>
            </c:strRef>
          </c:tx>
          <c:spPr>
            <a:solidFill>
              <a:srgbClr val="92D050"/>
            </a:solidFill>
            <a:ln>
              <a:noFill/>
            </a:ln>
          </c:spPr>
          <c:explosion val="22"/>
          <c:dPt>
            <c:idx val="0"/>
            <c:bubble3D val="0"/>
            <c:spPr>
              <a:solidFill>
                <a:srgbClr val="92D050"/>
              </a:solidFill>
              <a:ln w="3175">
                <a:noFill/>
              </a:ln>
              <a:effectLst/>
              <a:sp3d>
                <a:contourClr>
                  <a:schemeClr val="accent6">
                    <a:lumMod val="75000"/>
                  </a:schemeClr>
                </a:contourClr>
              </a:sp3d>
            </c:spPr>
            <c:extLst>
              <c:ext xmlns:c16="http://schemas.microsoft.com/office/drawing/2014/chart" uri="{C3380CC4-5D6E-409C-BE32-E72D297353CC}">
                <c16:uniqueId val="{00000001-DCFE-450A-BAC2-1DB867EC36E3}"/>
              </c:ext>
            </c:extLst>
          </c:dPt>
          <c:dPt>
            <c:idx val="1"/>
            <c:bubble3D val="0"/>
            <c:spPr>
              <a:solidFill>
                <a:srgbClr val="00B0F0"/>
              </a:solidFill>
              <a:ln w="3175">
                <a:noFill/>
              </a:ln>
              <a:effectLst/>
              <a:sp3d>
                <a:contourClr>
                  <a:schemeClr val="accent6">
                    <a:lumMod val="75000"/>
                  </a:schemeClr>
                </a:contourClr>
              </a:sp3d>
            </c:spPr>
            <c:extLst>
              <c:ext xmlns:c16="http://schemas.microsoft.com/office/drawing/2014/chart" uri="{C3380CC4-5D6E-409C-BE32-E72D297353CC}">
                <c16:uniqueId val="{00000003-DCFE-450A-BAC2-1DB867EC36E3}"/>
              </c:ext>
            </c:extLst>
          </c:dPt>
          <c:dLbls>
            <c:dLbl>
              <c:idx val="0"/>
              <c:layout>
                <c:manualLayout>
                  <c:x val="2.667253344376001E-2"/>
                  <c:y val="-0.36538737627123907"/>
                </c:manualLayout>
              </c:layout>
              <c:spPr>
                <a:noFill/>
                <a:ln w="12700" cap="flat" cmpd="sng" algn="ctr">
                  <a:noFill/>
                  <a:prstDash val="solid"/>
                  <a:miter lim="800000"/>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s-CO"/>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CFE-450A-BAC2-1DB867EC36E3}"/>
                </c:ext>
              </c:extLst>
            </c:dLbl>
            <c:dLbl>
              <c:idx val="1"/>
              <c:layout>
                <c:manualLayout>
                  <c:x val="8.3781419948611005E-2"/>
                  <c:y val="8.8059991583569405E-2"/>
                </c:manualLayout>
              </c:layout>
              <c:spPr>
                <a:noFill/>
                <a:ln w="12700" cap="flat" cmpd="sng" algn="ctr">
                  <a:noFill/>
                  <a:prstDash val="solid"/>
                  <a:miter lim="800000"/>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s-CO"/>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CFE-450A-BAC2-1DB867EC36E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Análisis!$B$5:$B$6</c:f>
              <c:strCache>
                <c:ptCount val="2"/>
                <c:pt idx="0">
                  <c:v>Siempre </c:v>
                </c:pt>
                <c:pt idx="1">
                  <c:v>Casi siempre </c:v>
                </c:pt>
              </c:strCache>
            </c:strRef>
          </c:cat>
          <c:val>
            <c:numRef>
              <c:f>Análisis!$C$5:$C$6</c:f>
              <c:numCache>
                <c:formatCode>General</c:formatCode>
                <c:ptCount val="2"/>
                <c:pt idx="0">
                  <c:v>18</c:v>
                </c:pt>
                <c:pt idx="1">
                  <c:v>3</c:v>
                </c:pt>
              </c:numCache>
            </c:numRef>
          </c:val>
          <c:extLst>
            <c:ext xmlns:c16="http://schemas.microsoft.com/office/drawing/2014/chart" uri="{C3380CC4-5D6E-409C-BE32-E72D297353CC}">
              <c16:uniqueId val="{00000004-DCFE-450A-BAC2-1DB867EC36E3}"/>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w="9525">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solidFill>
            <a:schemeClr val="tx1">
              <a:lumMod val="65000"/>
              <a:lumOff val="35000"/>
            </a:schemeClr>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690036375758641E-2"/>
          <c:y val="0.14388693013683201"/>
          <c:w val="0.96430999206442514"/>
          <c:h val="0.72269630038873744"/>
        </c:manualLayout>
      </c:layout>
      <c:pie3DChart>
        <c:varyColors val="1"/>
        <c:ser>
          <c:idx val="0"/>
          <c:order val="0"/>
          <c:tx>
            <c:strRef>
              <c:f>Análisis!$C$4</c:f>
              <c:strCache>
                <c:ptCount val="1"/>
              </c:strCache>
            </c:strRef>
          </c:tx>
          <c:spPr>
            <a:solidFill>
              <a:srgbClr val="FFA719"/>
            </a:solidFill>
            <a:ln>
              <a:noFill/>
            </a:ln>
          </c:spPr>
          <c:explosion val="30"/>
          <c:dPt>
            <c:idx val="0"/>
            <c:bubble3D val="0"/>
            <c:spPr>
              <a:solidFill>
                <a:srgbClr val="8F319F"/>
              </a:solidFill>
              <a:ln w="3175">
                <a:noFill/>
              </a:ln>
              <a:effectLst/>
              <a:sp3d>
                <a:contourClr>
                  <a:schemeClr val="accent3">
                    <a:lumMod val="40000"/>
                    <a:lumOff val="60000"/>
                  </a:schemeClr>
                </a:contourClr>
              </a:sp3d>
            </c:spPr>
            <c:extLst>
              <c:ext xmlns:c16="http://schemas.microsoft.com/office/drawing/2014/chart" uri="{C3380CC4-5D6E-409C-BE32-E72D297353CC}">
                <c16:uniqueId val="{00000001-C64D-4B28-A1B2-01A0A3A7E1A1}"/>
              </c:ext>
            </c:extLst>
          </c:dPt>
          <c:dPt>
            <c:idx val="1"/>
            <c:bubble3D val="0"/>
            <c:spPr>
              <a:solidFill>
                <a:srgbClr val="FFA719"/>
              </a:solidFill>
              <a:ln w="3175">
                <a:noFill/>
              </a:ln>
              <a:effectLst/>
              <a:sp3d>
                <a:contourClr>
                  <a:schemeClr val="accent6">
                    <a:lumMod val="75000"/>
                  </a:schemeClr>
                </a:contourClr>
              </a:sp3d>
            </c:spPr>
            <c:extLst>
              <c:ext xmlns:c16="http://schemas.microsoft.com/office/drawing/2014/chart" uri="{C3380CC4-5D6E-409C-BE32-E72D297353CC}">
                <c16:uniqueId val="{00000003-C64D-4B28-A1B2-01A0A3A7E1A1}"/>
              </c:ext>
            </c:extLst>
          </c:dPt>
          <c:dPt>
            <c:idx val="2"/>
            <c:bubble3D val="0"/>
            <c:spPr>
              <a:solidFill>
                <a:srgbClr val="FFA719"/>
              </a:solidFill>
              <a:ln w="3175">
                <a:noFill/>
              </a:ln>
              <a:effectLst/>
              <a:sp3d>
                <a:contourClr>
                  <a:schemeClr val="accent6">
                    <a:lumMod val="75000"/>
                  </a:schemeClr>
                </a:contourClr>
              </a:sp3d>
            </c:spPr>
            <c:extLst>
              <c:ext xmlns:c16="http://schemas.microsoft.com/office/drawing/2014/chart" uri="{C3380CC4-5D6E-409C-BE32-E72D297353CC}">
                <c16:uniqueId val="{00000005-C64D-4B28-A1B2-01A0A3A7E1A1}"/>
              </c:ext>
            </c:extLst>
          </c:dPt>
          <c:dPt>
            <c:idx val="3"/>
            <c:bubble3D val="0"/>
            <c:spPr>
              <a:solidFill>
                <a:srgbClr val="FFA719"/>
              </a:solidFill>
              <a:ln w="3175">
                <a:noFill/>
              </a:ln>
              <a:effectLst/>
              <a:sp3d>
                <a:contourClr>
                  <a:schemeClr val="accent2">
                    <a:lumMod val="40000"/>
                    <a:lumOff val="60000"/>
                  </a:schemeClr>
                </a:contourClr>
              </a:sp3d>
            </c:spPr>
            <c:extLst>
              <c:ext xmlns:c16="http://schemas.microsoft.com/office/drawing/2014/chart" uri="{C3380CC4-5D6E-409C-BE32-E72D297353CC}">
                <c16:uniqueId val="{00000007-C64D-4B28-A1B2-01A0A3A7E1A1}"/>
              </c:ext>
            </c:extLst>
          </c:dPt>
          <c:dLbls>
            <c:dLbl>
              <c:idx val="0"/>
              <c:layout>
                <c:manualLayout>
                  <c:x val="1.8083383548841713E-2"/>
                  <c:y val="-0.27964906872498663"/>
                </c:manualLayout>
              </c:layout>
              <c:spPr>
                <a:noFill/>
                <a:ln w="12700" cap="flat" cmpd="sng" algn="ctr">
                  <a:noFill/>
                  <a:prstDash val="solid"/>
                  <a:miter lim="800000"/>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s-CO"/>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64D-4B28-A1B2-01A0A3A7E1A1}"/>
                </c:ext>
              </c:extLst>
            </c:dLbl>
            <c:dLbl>
              <c:idx val="1"/>
              <c:layout>
                <c:manualLayout>
                  <c:x val="6.7771192190162879E-2"/>
                  <c:y val="9.1808356319952392E-2"/>
                </c:manualLayout>
              </c:layout>
              <c:spPr>
                <a:noFill/>
                <a:ln w="12700" cap="flat" cmpd="sng" algn="ctr">
                  <a:noFill/>
                  <a:prstDash val="solid"/>
                  <a:miter lim="800000"/>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s-CO"/>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4D-4B28-A1B2-01A0A3A7E1A1}"/>
                </c:ext>
              </c:extLst>
            </c:dLbl>
            <c:dLbl>
              <c:idx val="2"/>
              <c:layout>
                <c:manualLayout>
                  <c:x val="-0.1302228873135865"/>
                  <c:y val="4.9469202842902016E-2"/>
                </c:manualLayout>
              </c:layout>
              <c:spPr>
                <a:noFill/>
                <a:ln w="12700" cap="flat" cmpd="sng" algn="ctr">
                  <a:noFill/>
                  <a:prstDash val="solid"/>
                  <a:miter lim="800000"/>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CO"/>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64D-4B28-A1B2-01A0A3A7E1A1}"/>
                </c:ext>
              </c:extLst>
            </c:dLbl>
            <c:dLbl>
              <c:idx val="3"/>
              <c:layout>
                <c:manualLayout>
                  <c:x val="-9.1535650204429872E-2"/>
                  <c:y val="-1.2127955620329003E-2"/>
                </c:manualLayout>
              </c:layout>
              <c:spPr>
                <a:noFill/>
                <a:ln w="12700" cap="flat" cmpd="sng" algn="ctr">
                  <a:noFill/>
                  <a:prstDash val="solid"/>
                  <a:miter lim="800000"/>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CO"/>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64D-4B28-A1B2-01A0A3A7E1A1}"/>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Análisis!$B$15:$B$16</c:f>
              <c:strCache>
                <c:ptCount val="2"/>
                <c:pt idx="0">
                  <c:v>Siempre </c:v>
                </c:pt>
                <c:pt idx="1">
                  <c:v>Casi siempre </c:v>
                </c:pt>
              </c:strCache>
            </c:strRef>
          </c:cat>
          <c:val>
            <c:numRef>
              <c:f>Análisis!$C$15:$C$16</c:f>
              <c:numCache>
                <c:formatCode>General</c:formatCode>
                <c:ptCount val="2"/>
                <c:pt idx="0">
                  <c:v>19</c:v>
                </c:pt>
                <c:pt idx="1">
                  <c:v>2</c:v>
                </c:pt>
              </c:numCache>
            </c:numRef>
          </c:val>
          <c:extLst>
            <c:ext xmlns:c16="http://schemas.microsoft.com/office/drawing/2014/chart" uri="{C3380CC4-5D6E-409C-BE32-E72D297353CC}">
              <c16:uniqueId val="{00000008-C64D-4B28-A1B2-01A0A3A7E1A1}"/>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legendEntry>
      <c:legendEntry>
        <c:idx val="1"/>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legendEntry>
      <c:layout>
        <c:manualLayout>
          <c:xMode val="edge"/>
          <c:yMode val="edge"/>
          <c:x val="0"/>
          <c:y val="0.78974642066903911"/>
          <c:w val="0.58787873781742117"/>
          <c:h val="0.21025312461064577"/>
        </c:manualLayout>
      </c:layout>
      <c:overlay val="0"/>
      <c:spPr>
        <a:noFill/>
        <a:ln w="3175">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b="1">
          <a:solidFill>
            <a:schemeClr val="tx1">
              <a:lumMod val="65000"/>
              <a:lumOff val="35000"/>
            </a:schemeClr>
          </a:solidFill>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85B4739-9E32-4E84-D8A6-663D4789D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B06C4100-6C81-06BC-FBAD-CBEDB04380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23C81C-2A0B-6345-8DC1-486845094AA6}" type="datetimeFigureOut">
              <a:rPr lang="es-CO" smtClean="0"/>
              <a:t>25/03/2026</a:t>
            </a:fld>
            <a:endParaRPr lang="es-CO"/>
          </a:p>
        </p:txBody>
      </p:sp>
      <p:sp>
        <p:nvSpPr>
          <p:cNvPr id="4" name="Marcador de pie de página 3">
            <a:extLst>
              <a:ext uri="{FF2B5EF4-FFF2-40B4-BE49-F238E27FC236}">
                <a16:creationId xmlns:a16="http://schemas.microsoft.com/office/drawing/2014/main" id="{E6F1AC5C-6734-0F0D-6028-A212CBCFE9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BA8E7D9A-AD8D-7232-9839-A107EB3E35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1E65CD-08A0-C04E-859D-2693FB8A377F}" type="slidenum">
              <a:rPr lang="es-CO" smtClean="0"/>
              <a:t>‹Nº›</a:t>
            </a:fld>
            <a:endParaRPr lang="es-CO"/>
          </a:p>
        </p:txBody>
      </p:sp>
    </p:spTree>
    <p:extLst>
      <p:ext uri="{BB962C8B-B14F-4D97-AF65-F5344CB8AC3E}">
        <p14:creationId xmlns:p14="http://schemas.microsoft.com/office/powerpoint/2010/main" val="2234626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4E384-3266-4A96-99B9-44D581538683}" type="datetimeFigureOut">
              <a:rPr lang="es-CO" smtClean="0"/>
              <a:t>25/03/2026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EDFC6-4B4A-49E2-A6B8-B25A61612D6E}" type="slidenum">
              <a:rPr lang="es-CO" smtClean="0"/>
              <a:t>‹Nº›</a:t>
            </a:fld>
            <a:endParaRPr lang="es-CO"/>
          </a:p>
        </p:txBody>
      </p:sp>
    </p:spTree>
    <p:extLst>
      <p:ext uri="{BB962C8B-B14F-4D97-AF65-F5344CB8AC3E}">
        <p14:creationId xmlns:p14="http://schemas.microsoft.com/office/powerpoint/2010/main" val="411071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s-CO"/>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E3BB6F-3CE0-443D-ADE9-4F5830F358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2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49EDFC6-4B4A-49E2-A6B8-B25A61612D6E}" type="slidenum">
              <a:rPr lang="es-CO" smtClean="0"/>
              <a:t>26</a:t>
            </a:fld>
            <a:endParaRPr lang="es-CO"/>
          </a:p>
        </p:txBody>
      </p:sp>
    </p:spTree>
    <p:extLst>
      <p:ext uri="{BB962C8B-B14F-4D97-AF65-F5344CB8AC3E}">
        <p14:creationId xmlns:p14="http://schemas.microsoft.com/office/powerpoint/2010/main" val="424237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49EDFC6-4B4A-49E2-A6B8-B25A61612D6E}" type="slidenum">
              <a:rPr lang="es-CO" smtClean="0"/>
              <a:t>29</a:t>
            </a:fld>
            <a:endParaRPr lang="es-CO"/>
          </a:p>
        </p:txBody>
      </p:sp>
    </p:spTree>
    <p:extLst>
      <p:ext uri="{BB962C8B-B14F-4D97-AF65-F5344CB8AC3E}">
        <p14:creationId xmlns:p14="http://schemas.microsoft.com/office/powerpoint/2010/main" val="3554033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83A2203-4B62-4C10-8EFC-65CA5DDF4476}"/>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53619" y="2705482"/>
            <a:ext cx="3151681" cy="3118330"/>
          </a:xfrm>
          <a:prstGeom prst="rect">
            <a:avLst/>
          </a:prstGeom>
        </p:spPr>
      </p:pic>
      <p:sp>
        <p:nvSpPr>
          <p:cNvPr id="10" name="Diagrama de flujo: conector 9">
            <a:extLst>
              <a:ext uri="{FF2B5EF4-FFF2-40B4-BE49-F238E27FC236}">
                <a16:creationId xmlns:a16="http://schemas.microsoft.com/office/drawing/2014/main" id="{CE3AD0C8-A690-4951-974F-AA70D0EEBEE1}"/>
              </a:ext>
            </a:extLst>
          </p:cNvPr>
          <p:cNvSpPr/>
          <p:nvPr userDrawn="1"/>
        </p:nvSpPr>
        <p:spPr>
          <a:xfrm>
            <a:off x="5766519" y="1455201"/>
            <a:ext cx="7774480" cy="7774480"/>
          </a:xfrm>
          <a:prstGeom prst="flowChartConnector">
            <a:avLst/>
          </a:prstGeom>
          <a:noFill/>
          <a:ln w="57150">
            <a:solidFill>
              <a:srgbClr val="B28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Marcador de posición de imagen 12">
            <a:extLst>
              <a:ext uri="{FF2B5EF4-FFF2-40B4-BE49-F238E27FC236}">
                <a16:creationId xmlns:a16="http://schemas.microsoft.com/office/drawing/2014/main" id="{D39373E1-4788-4E83-9CCF-73C99790E0B8}"/>
              </a:ext>
            </a:extLst>
          </p:cNvPr>
          <p:cNvSpPr>
            <a:spLocks noGrp="1"/>
          </p:cNvSpPr>
          <p:nvPr>
            <p:ph type="pic" sz="quarter" idx="10"/>
          </p:nvPr>
        </p:nvSpPr>
        <p:spPr>
          <a:xfrm>
            <a:off x="6095999" y="1838571"/>
            <a:ext cx="7127543" cy="7128456"/>
          </a:xfrm>
          <a:prstGeom prst="flowChartConnector">
            <a:avLst/>
          </a:prstGeom>
          <a:solidFill>
            <a:schemeClr val="bg1">
              <a:lumMod val="95000"/>
            </a:schemeClr>
          </a:solidFill>
        </p:spPr>
        <p:txBody>
          <a:bodyPr/>
          <a:lstStyle/>
          <a:p>
            <a:endParaRPr lang="es-CO"/>
          </a:p>
        </p:txBody>
      </p:sp>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835355" y="1833207"/>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849869" y="3425824"/>
            <a:ext cx="4214588" cy="2648953"/>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5" name="Imagen 4">
            <a:extLst>
              <a:ext uri="{FF2B5EF4-FFF2-40B4-BE49-F238E27FC236}">
                <a16:creationId xmlns:a16="http://schemas.microsoft.com/office/drawing/2014/main" id="{92A0A790-F2F8-48EA-DCEA-6424E9AA24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9676" y="166651"/>
            <a:ext cx="4452645" cy="1467905"/>
          </a:xfrm>
          <a:prstGeom prst="rect">
            <a:avLst/>
          </a:prstGeom>
        </p:spPr>
      </p:pic>
    </p:spTree>
    <p:extLst>
      <p:ext uri="{BB962C8B-B14F-4D97-AF65-F5344CB8AC3E}">
        <p14:creationId xmlns:p14="http://schemas.microsoft.com/office/powerpoint/2010/main" val="40705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6" name="Marcador de texto 2">
            <a:extLst>
              <a:ext uri="{FF2B5EF4-FFF2-40B4-BE49-F238E27FC236}">
                <a16:creationId xmlns:a16="http://schemas.microsoft.com/office/drawing/2014/main" id="{428C91D1-80A8-4225-88D2-E489987BA89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9" name="Rectángulo: esquinas redondeadas 18">
            <a:extLst>
              <a:ext uri="{FF2B5EF4-FFF2-40B4-BE49-F238E27FC236}">
                <a16:creationId xmlns:a16="http://schemas.microsoft.com/office/drawing/2014/main" id="{40881EC0-4358-4EBC-8A75-DE9E596E1B7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6C628959-2FC4-B058-39BA-B9AF7CBA53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26654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BA536149-5AB4-48F1-9EA7-D9B0DECF7BF5}"/>
              </a:ext>
            </a:extLst>
          </p:cNvPr>
          <p:cNvSpPr/>
          <p:nvPr userDrawn="1"/>
        </p:nvSpPr>
        <p:spPr>
          <a:xfrm>
            <a:off x="530086" y="338137"/>
            <a:ext cx="50165" cy="651989"/>
          </a:xfrm>
          <a:prstGeom prst="roundRect">
            <a:avLst>
              <a:gd name="adj" fmla="val 50000"/>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0E4070"/>
              </a:solidFill>
            </a:endParaRPr>
          </a:p>
        </p:txBody>
      </p:sp>
      <p:sp>
        <p:nvSpPr>
          <p:cNvPr id="14" name="Marcador de texto 2">
            <a:extLst>
              <a:ext uri="{FF2B5EF4-FFF2-40B4-BE49-F238E27FC236}">
                <a16:creationId xmlns:a16="http://schemas.microsoft.com/office/drawing/2014/main" id="{9634BF03-CD1A-4FD5-8390-24B97D96CC3F}"/>
              </a:ext>
            </a:extLst>
          </p:cNvPr>
          <p:cNvSpPr>
            <a:spLocks noGrp="1"/>
          </p:cNvSpPr>
          <p:nvPr>
            <p:ph type="body" idx="13" hasCustomPrompt="1"/>
          </p:nvPr>
        </p:nvSpPr>
        <p:spPr>
          <a:xfrm>
            <a:off x="901700" y="1735370"/>
            <a:ext cx="10274300" cy="3620468"/>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15" name="Gráfico 14">
            <a:extLst>
              <a:ext uri="{FF2B5EF4-FFF2-40B4-BE49-F238E27FC236}">
                <a16:creationId xmlns:a16="http://schemas.microsoft.com/office/drawing/2014/main" id="{87FAC8D6-7788-4105-A70B-B7FCB41C78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9" name="Rectángulo: esquinas redondeadas 18">
            <a:extLst>
              <a:ext uri="{FF2B5EF4-FFF2-40B4-BE49-F238E27FC236}">
                <a16:creationId xmlns:a16="http://schemas.microsoft.com/office/drawing/2014/main" id="{4EAE0003-7B0C-4E06-9677-E5DE8C77D6D9}"/>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F10911C9-74DD-BECF-3552-771568459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84368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65679-853C-4480-AD0D-FA2FBC60DD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165CA6-1E05-4739-B103-B6A17F7735EA}"/>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9DD0CA-36D8-48C3-959E-31A537452224}"/>
              </a:ext>
            </a:extLst>
          </p:cNvPr>
          <p:cNvSpPr>
            <a:spLocks noGrp="1"/>
          </p:cNvSpPr>
          <p:nvPr>
            <p:ph type="dt" sz="half" idx="10"/>
          </p:nvPr>
        </p:nvSpPr>
        <p:spPr>
          <a:xfrm>
            <a:off x="838200" y="6356350"/>
            <a:ext cx="2743200" cy="365125"/>
          </a:xfrm>
          <a:prstGeom prst="rect">
            <a:avLst/>
          </a:prstGeom>
        </p:spPr>
        <p:txBody>
          <a:bodyPr/>
          <a:lstStyle/>
          <a:p>
            <a:fld id="{89CC755B-18F7-4B3D-BF2E-D5EF19176138}" type="datetimeFigureOut">
              <a:rPr lang="es-CO" smtClean="0"/>
              <a:t>25/03/2026</a:t>
            </a:fld>
            <a:endParaRPr lang="es-CO"/>
          </a:p>
        </p:txBody>
      </p:sp>
      <p:sp>
        <p:nvSpPr>
          <p:cNvPr id="5" name="Marcador de pie de página 4">
            <a:extLst>
              <a:ext uri="{FF2B5EF4-FFF2-40B4-BE49-F238E27FC236}">
                <a16:creationId xmlns:a16="http://schemas.microsoft.com/office/drawing/2014/main" id="{363D17A0-A2D5-4FDB-9826-70A238EF360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CD0B767-DF28-4120-B698-2C0960DF2399}"/>
              </a:ext>
            </a:extLst>
          </p:cNvPr>
          <p:cNvSpPr>
            <a:spLocks noGrp="1"/>
          </p:cNvSpPr>
          <p:nvPr>
            <p:ph type="sldNum" sz="quarter" idx="12"/>
          </p:nvPr>
        </p:nvSpPr>
        <p:spPr>
          <a:xfrm>
            <a:off x="8610600" y="6356350"/>
            <a:ext cx="2743200" cy="365125"/>
          </a:xfrm>
          <a:prstGeom prst="rect">
            <a:avLst/>
          </a:prstGeom>
        </p:spPr>
        <p:txBody>
          <a:bodyPr/>
          <a:lstStyle/>
          <a:p>
            <a:fld id="{37043296-7ECA-4F6D-A027-B04BC89C4200}" type="slidenum">
              <a:rPr lang="es-CO" smtClean="0"/>
              <a:t>‹Nº›</a:t>
            </a:fld>
            <a:endParaRPr lang="es-CO"/>
          </a:p>
        </p:txBody>
      </p:sp>
      <p:sp>
        <p:nvSpPr>
          <p:cNvPr id="7" name="Rectángulo 6">
            <a:extLst>
              <a:ext uri="{FF2B5EF4-FFF2-40B4-BE49-F238E27FC236}">
                <a16:creationId xmlns:a16="http://schemas.microsoft.com/office/drawing/2014/main" id="{F9C1DD56-C58E-430A-99F2-B18F06FB64D3}"/>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87BCB645-7763-4627-AFFE-331A4CE4E09A}"/>
              </a:ext>
            </a:extLst>
          </p:cNvPr>
          <p:cNvSpPr/>
          <p:nvPr userDrawn="1"/>
        </p:nvSpPr>
        <p:spPr>
          <a:xfrm>
            <a:off x="530086" y="338137"/>
            <a:ext cx="50165" cy="65198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Marcador de texto 2">
            <a:extLst>
              <a:ext uri="{FF2B5EF4-FFF2-40B4-BE49-F238E27FC236}">
                <a16:creationId xmlns:a16="http://schemas.microsoft.com/office/drawing/2014/main" id="{FA92F655-BE1E-4BBF-A4FC-371EF7F6DE6E}"/>
              </a:ext>
            </a:extLst>
          </p:cNvPr>
          <p:cNvSpPr>
            <a:spLocks noGrp="1"/>
          </p:cNvSpPr>
          <p:nvPr>
            <p:ph type="body" idx="13" hasCustomPrompt="1"/>
          </p:nvPr>
        </p:nvSpPr>
        <p:spPr>
          <a:xfrm>
            <a:off x="838200" y="1576282"/>
            <a:ext cx="10642682" cy="3620468"/>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pic>
        <p:nvPicPr>
          <p:cNvPr id="21" name="Gráfico 20">
            <a:extLst>
              <a:ext uri="{FF2B5EF4-FFF2-40B4-BE49-F238E27FC236}">
                <a16:creationId xmlns:a16="http://schemas.microsoft.com/office/drawing/2014/main" id="{3800C0AB-FC41-4B40-AE3A-4B773E7735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262319" y="2116867"/>
            <a:ext cx="3759427" cy="3719645"/>
          </a:xfrm>
          <a:prstGeom prst="rect">
            <a:avLst/>
          </a:prstGeom>
        </p:spPr>
      </p:pic>
      <p:pic>
        <p:nvPicPr>
          <p:cNvPr id="10" name="Imagen 9">
            <a:extLst>
              <a:ext uri="{FF2B5EF4-FFF2-40B4-BE49-F238E27FC236}">
                <a16:creationId xmlns:a16="http://schemas.microsoft.com/office/drawing/2014/main" id="{B2C178F0-6614-612C-769A-7B617D3C2B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536" y="5587639"/>
            <a:ext cx="3480305" cy="1147354"/>
          </a:xfrm>
          <a:prstGeom prst="rect">
            <a:avLst/>
          </a:prstGeom>
        </p:spPr>
      </p:pic>
    </p:spTree>
    <p:extLst>
      <p:ext uri="{BB962C8B-B14F-4D97-AF65-F5344CB8AC3E}">
        <p14:creationId xmlns:p14="http://schemas.microsoft.com/office/powerpoint/2010/main" val="303891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F773B5C4-84CE-4AB6-9FFC-55280B681F4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920830" y="706705"/>
            <a:ext cx="6271170" cy="5393634"/>
          </a:xfrm>
          <a:prstGeom prst="rect">
            <a:avLst/>
          </a:prstGeom>
        </p:spPr>
      </p:pic>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88694" y="1388701"/>
            <a:ext cx="3750000" cy="3697332"/>
          </a:xfrm>
          <a:prstGeom prst="rect">
            <a:avLst/>
          </a:prstGeom>
        </p:spPr>
      </p:pic>
      <p:sp>
        <p:nvSpPr>
          <p:cNvPr id="10" name="Marcador de posición de imagen 12">
            <a:extLst>
              <a:ext uri="{FF2B5EF4-FFF2-40B4-BE49-F238E27FC236}">
                <a16:creationId xmlns:a16="http://schemas.microsoft.com/office/drawing/2014/main" id="{497B6177-D8E7-48AC-9B3C-46042B2F7D83}"/>
              </a:ext>
            </a:extLst>
          </p:cNvPr>
          <p:cNvSpPr>
            <a:spLocks noGrp="1"/>
          </p:cNvSpPr>
          <p:nvPr>
            <p:ph type="pic" sz="quarter" idx="10"/>
          </p:nvPr>
        </p:nvSpPr>
        <p:spPr>
          <a:xfrm>
            <a:off x="6515100" y="1269586"/>
            <a:ext cx="4318274" cy="4318827"/>
          </a:xfrm>
          <a:prstGeom prst="flowChartConnector">
            <a:avLst/>
          </a:prstGeom>
          <a:solidFill>
            <a:schemeClr val="bg1"/>
          </a:solidFill>
        </p:spPr>
        <p:txBody>
          <a:bodyPr/>
          <a:lstStyle/>
          <a:p>
            <a:endParaRPr lang="es-CO"/>
          </a:p>
        </p:txBody>
      </p:sp>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AF15B8D6-7D15-89CD-9344-6C747CF3383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802982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10" name="Gráfico 9">
            <a:extLst>
              <a:ext uri="{FF2B5EF4-FFF2-40B4-BE49-F238E27FC236}">
                <a16:creationId xmlns:a16="http://schemas.microsoft.com/office/drawing/2014/main" id="{F2C0BCDA-A511-4E37-AFE4-FB72E2274A4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062766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15">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1747229" y="1097555"/>
            <a:ext cx="8851436" cy="571610"/>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770414B5-C77D-4595-93C8-768683437BC9}"/>
              </a:ext>
            </a:extLst>
          </p:cNvPr>
          <p:cNvSpPr>
            <a:spLocks noGrp="1"/>
          </p:cNvSpPr>
          <p:nvPr>
            <p:ph type="body" idx="1"/>
          </p:nvPr>
        </p:nvSpPr>
        <p:spPr>
          <a:xfrm>
            <a:off x="1761743"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2">
            <a:extLst>
              <a:ext uri="{FF2B5EF4-FFF2-40B4-BE49-F238E27FC236}">
                <a16:creationId xmlns:a16="http://schemas.microsoft.com/office/drawing/2014/main" id="{56992BC9-7468-4FE2-8251-A875A76E55C5}"/>
              </a:ext>
            </a:extLst>
          </p:cNvPr>
          <p:cNvSpPr>
            <a:spLocks noGrp="1"/>
          </p:cNvSpPr>
          <p:nvPr>
            <p:ph type="body" idx="10"/>
          </p:nvPr>
        </p:nvSpPr>
        <p:spPr>
          <a:xfrm>
            <a:off x="6384077" y="1912691"/>
            <a:ext cx="4214588" cy="3428528"/>
          </a:xfrm>
          <a:prstGeom prst="rect">
            <a:avLst/>
          </a:prstGeom>
        </p:spPr>
        <p:txBody>
          <a:bodyPr>
            <a:normAutofit/>
          </a:bodyPr>
          <a:lstStyle>
            <a:lvl1pPr marL="0" indent="0" algn="l">
              <a:buNone/>
              <a:defRPr sz="1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2" name="Imagen 1">
            <a:extLst>
              <a:ext uri="{FF2B5EF4-FFF2-40B4-BE49-F238E27FC236}">
                <a16:creationId xmlns:a16="http://schemas.microsoft.com/office/drawing/2014/main" id="{073CF72C-E651-E32E-4197-8DBF30AC2D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447216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A4F0AFD-C9B0-4D41-8171-96145E47BFA1}"/>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8" name="Rectángulo: esquinas redondeadas 7">
            <a:extLst>
              <a:ext uri="{FF2B5EF4-FFF2-40B4-BE49-F238E27FC236}">
                <a16:creationId xmlns:a16="http://schemas.microsoft.com/office/drawing/2014/main" id="{44DB28E2-F19E-41F2-9331-64E02BEA8DC7}"/>
              </a:ext>
            </a:extLst>
          </p:cNvPr>
          <p:cNvSpPr/>
          <p:nvPr userDrawn="1"/>
        </p:nvSpPr>
        <p:spPr>
          <a:xfrm>
            <a:off x="1039584"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8E7F0A89-E3DC-49F3-9466-E8D8A7043099}"/>
              </a:ext>
            </a:extLst>
          </p:cNvPr>
          <p:cNvSpPr/>
          <p:nvPr userDrawn="1"/>
        </p:nvSpPr>
        <p:spPr>
          <a:xfrm>
            <a:off x="4469053"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89DA87E3-1E68-4021-8D44-196C43DE04BF}"/>
              </a:ext>
            </a:extLst>
          </p:cNvPr>
          <p:cNvSpPr/>
          <p:nvPr userDrawn="1"/>
        </p:nvSpPr>
        <p:spPr>
          <a:xfrm>
            <a:off x="7912531" y="1451429"/>
            <a:ext cx="3239883" cy="41450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C2F36180-0976-4F96-A175-0A15983ECE62}"/>
              </a:ext>
            </a:extLst>
          </p:cNvPr>
          <p:cNvSpPr/>
          <p:nvPr userDrawn="1"/>
        </p:nvSpPr>
        <p:spPr>
          <a:xfrm>
            <a:off x="530086" y="338137"/>
            <a:ext cx="50165" cy="651989"/>
          </a:xfrm>
          <a:prstGeom prst="roundRect">
            <a:avLst>
              <a:gd name="adj" fmla="val 5000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14" name="Marcador de texto 2">
            <a:extLst>
              <a:ext uri="{FF2B5EF4-FFF2-40B4-BE49-F238E27FC236}">
                <a16:creationId xmlns:a16="http://schemas.microsoft.com/office/drawing/2014/main" id="{D71E4FE0-34BE-4802-95F2-BE7E5889A2E4}"/>
              </a:ext>
            </a:extLst>
          </p:cNvPr>
          <p:cNvSpPr>
            <a:spLocks noGrp="1"/>
          </p:cNvSpPr>
          <p:nvPr>
            <p:ph type="body" idx="13" hasCustomPrompt="1"/>
          </p:nvPr>
        </p:nvSpPr>
        <p:spPr>
          <a:xfrm>
            <a:off x="1322841" y="246742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5" name="Marcador de texto 2">
            <a:extLst>
              <a:ext uri="{FF2B5EF4-FFF2-40B4-BE49-F238E27FC236}">
                <a16:creationId xmlns:a16="http://schemas.microsoft.com/office/drawing/2014/main" id="{CBDA24A3-B2CB-4985-A312-16F426B03B33}"/>
              </a:ext>
            </a:extLst>
          </p:cNvPr>
          <p:cNvSpPr>
            <a:spLocks noGrp="1"/>
          </p:cNvSpPr>
          <p:nvPr>
            <p:ph type="body" idx="14" hasCustomPrompt="1"/>
          </p:nvPr>
        </p:nvSpPr>
        <p:spPr>
          <a:xfrm>
            <a:off x="4756174" y="2469859"/>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6" name="Marcador de texto 2">
            <a:extLst>
              <a:ext uri="{FF2B5EF4-FFF2-40B4-BE49-F238E27FC236}">
                <a16:creationId xmlns:a16="http://schemas.microsoft.com/office/drawing/2014/main" id="{BC57874A-CCD4-4218-AC64-F2975F4972EF}"/>
              </a:ext>
            </a:extLst>
          </p:cNvPr>
          <p:cNvSpPr>
            <a:spLocks noGrp="1"/>
          </p:cNvSpPr>
          <p:nvPr>
            <p:ph type="body" idx="15" hasCustomPrompt="1"/>
          </p:nvPr>
        </p:nvSpPr>
        <p:spPr>
          <a:xfrm>
            <a:off x="8199652" y="2438111"/>
            <a:ext cx="2665639" cy="2827505"/>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17" name="Marcador de texto 2">
            <a:extLst>
              <a:ext uri="{FF2B5EF4-FFF2-40B4-BE49-F238E27FC236}">
                <a16:creationId xmlns:a16="http://schemas.microsoft.com/office/drawing/2014/main" id="{23031889-E5A1-482C-BD5A-3950A9CC0FC7}"/>
              </a:ext>
            </a:extLst>
          </p:cNvPr>
          <p:cNvSpPr>
            <a:spLocks noGrp="1"/>
          </p:cNvSpPr>
          <p:nvPr>
            <p:ph type="body" idx="16" hasCustomPrompt="1"/>
          </p:nvPr>
        </p:nvSpPr>
        <p:spPr>
          <a:xfrm>
            <a:off x="1322840" y="1887237"/>
            <a:ext cx="2726645" cy="527645"/>
          </a:xfrm>
          <a:prstGeom prst="rect">
            <a:avLst/>
          </a:prstGeom>
        </p:spPr>
        <p:txBody>
          <a:bodyPr>
            <a:normAutofit/>
          </a:bodyPr>
          <a:lstStyle>
            <a:lvl1pPr marL="0" indent="0" algn="l">
              <a:buNone/>
              <a:defRPr sz="18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18" name="Marcador de texto 2">
            <a:extLst>
              <a:ext uri="{FF2B5EF4-FFF2-40B4-BE49-F238E27FC236}">
                <a16:creationId xmlns:a16="http://schemas.microsoft.com/office/drawing/2014/main" id="{82125490-73F6-447C-8EB8-8F213D1F3A5D}"/>
              </a:ext>
            </a:extLst>
          </p:cNvPr>
          <p:cNvSpPr>
            <a:spLocks noGrp="1"/>
          </p:cNvSpPr>
          <p:nvPr>
            <p:ph type="body" idx="17" hasCustomPrompt="1"/>
          </p:nvPr>
        </p:nvSpPr>
        <p:spPr>
          <a:xfrm>
            <a:off x="4745648" y="1903276"/>
            <a:ext cx="2665638" cy="527645"/>
          </a:xfrm>
          <a:prstGeom prst="rect">
            <a:avLst/>
          </a:prstGeom>
        </p:spPr>
        <p:txBody>
          <a:bodyPr>
            <a:normAutofit/>
          </a:bodyPr>
          <a:lstStyle>
            <a:lvl1pPr marL="0" indent="0" algn="l">
              <a:buNone/>
              <a:defRPr sz="18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a:t>
            </a:r>
          </a:p>
        </p:txBody>
      </p:sp>
      <p:sp>
        <p:nvSpPr>
          <p:cNvPr id="19" name="Marcador de texto 2">
            <a:extLst>
              <a:ext uri="{FF2B5EF4-FFF2-40B4-BE49-F238E27FC236}">
                <a16:creationId xmlns:a16="http://schemas.microsoft.com/office/drawing/2014/main" id="{DD62642F-CB79-4FE8-9D14-ADDA260837E3}"/>
              </a:ext>
            </a:extLst>
          </p:cNvPr>
          <p:cNvSpPr>
            <a:spLocks noGrp="1"/>
          </p:cNvSpPr>
          <p:nvPr>
            <p:ph type="body" idx="18" hasCustomPrompt="1"/>
          </p:nvPr>
        </p:nvSpPr>
        <p:spPr>
          <a:xfrm>
            <a:off x="8199652" y="1887237"/>
            <a:ext cx="2640134" cy="527645"/>
          </a:xfrm>
          <a:prstGeom prst="rect">
            <a:avLst/>
          </a:prstGeom>
        </p:spPr>
        <p:txBody>
          <a:bodyPr>
            <a:normAutofit/>
          </a:bodyPr>
          <a:lstStyle>
            <a:lvl1pPr marL="0" indent="0" algn="l">
              <a:buNone/>
              <a:defRPr sz="18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3" name="Rectángulo: esquinas redondeadas 22">
            <a:extLst>
              <a:ext uri="{FF2B5EF4-FFF2-40B4-BE49-F238E27FC236}">
                <a16:creationId xmlns:a16="http://schemas.microsoft.com/office/drawing/2014/main" id="{CBC2D46B-991D-455C-8911-0FCFD445D116}"/>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9668E045-3BA1-052D-CD6A-7539613B4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536" y="5587639"/>
            <a:ext cx="3480305" cy="1147354"/>
          </a:xfrm>
          <a:prstGeom prst="rect">
            <a:avLst/>
          </a:prstGeom>
        </p:spPr>
      </p:pic>
    </p:spTree>
    <p:extLst>
      <p:ext uri="{BB962C8B-B14F-4D97-AF65-F5344CB8AC3E}">
        <p14:creationId xmlns:p14="http://schemas.microsoft.com/office/powerpoint/2010/main" val="259113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664676F2-E131-4438-8DF5-4302D86ECD30}"/>
              </a:ext>
            </a:extLst>
          </p:cNvPr>
          <p:cNvSpPr/>
          <p:nvPr userDrawn="1"/>
        </p:nvSpPr>
        <p:spPr>
          <a:xfrm>
            <a:off x="6638912" y="5686178"/>
            <a:ext cx="3752850" cy="4211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9" name="Group 62">
            <a:extLst>
              <a:ext uri="{FF2B5EF4-FFF2-40B4-BE49-F238E27FC236}">
                <a16:creationId xmlns:a16="http://schemas.microsoft.com/office/drawing/2014/main" id="{BCF9A532-7721-46EF-A277-89339B9C312E}"/>
              </a:ext>
            </a:extLst>
          </p:cNvPr>
          <p:cNvGrpSpPr/>
          <p:nvPr userDrawn="1"/>
        </p:nvGrpSpPr>
        <p:grpSpPr>
          <a:xfrm>
            <a:off x="5817627" y="1481682"/>
            <a:ext cx="5432487" cy="4409161"/>
            <a:chOff x="5774538" y="1133933"/>
            <a:chExt cx="5655462" cy="4590134"/>
          </a:xfrm>
        </p:grpSpPr>
        <p:sp>
          <p:nvSpPr>
            <p:cNvPr id="23" name="Freeform 52">
              <a:extLst>
                <a:ext uri="{FF2B5EF4-FFF2-40B4-BE49-F238E27FC236}">
                  <a16:creationId xmlns:a16="http://schemas.microsoft.com/office/drawing/2014/main" id="{449905F2-4946-4FCC-8125-DC87829518CA}"/>
                </a:ext>
              </a:extLst>
            </p:cNvPr>
            <p:cNvSpPr>
              <a:spLocks/>
            </p:cNvSpPr>
            <p:nvPr/>
          </p:nvSpPr>
          <p:spPr bwMode="auto">
            <a:xfrm>
              <a:off x="7682061" y="5653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53">
              <a:extLst>
                <a:ext uri="{FF2B5EF4-FFF2-40B4-BE49-F238E27FC236}">
                  <a16:creationId xmlns:a16="http://schemas.microsoft.com/office/drawing/2014/main" id="{A20C5CD1-AD63-4B6A-895E-7DB01B1A7F3C}"/>
                </a:ext>
              </a:extLst>
            </p:cNvPr>
            <p:cNvSpPr>
              <a:spLocks/>
            </p:cNvSpPr>
            <p:nvPr/>
          </p:nvSpPr>
          <p:spPr bwMode="auto">
            <a:xfrm>
              <a:off x="7671995" y="5667026"/>
              <a:ext cx="1848804" cy="57041"/>
            </a:xfrm>
            <a:custGeom>
              <a:avLst/>
              <a:gdLst>
                <a:gd name="T0" fmla="*/ 5504 w 5511"/>
                <a:gd name="T1" fmla="*/ 8 h 171"/>
                <a:gd name="T2" fmla="*/ 5502 w 5511"/>
                <a:gd name="T3" fmla="*/ 23 h 171"/>
                <a:gd name="T4" fmla="*/ 5494 w 5511"/>
                <a:gd name="T5" fmla="*/ 34 h 171"/>
                <a:gd name="T6" fmla="*/ 5479 w 5511"/>
                <a:gd name="T7" fmla="*/ 43 h 171"/>
                <a:gd name="T8" fmla="*/ 5455 w 5511"/>
                <a:gd name="T9" fmla="*/ 52 h 171"/>
                <a:gd name="T10" fmla="*/ 5435 w 5511"/>
                <a:gd name="T11" fmla="*/ 56 h 171"/>
                <a:gd name="T12" fmla="*/ 5379 w 5511"/>
                <a:gd name="T13" fmla="*/ 67 h 171"/>
                <a:gd name="T14" fmla="*/ 5257 w 5511"/>
                <a:gd name="T15" fmla="*/ 77 h 171"/>
                <a:gd name="T16" fmla="*/ 5028 w 5511"/>
                <a:gd name="T17" fmla="*/ 89 h 171"/>
                <a:gd name="T18" fmla="*/ 4086 w 5511"/>
                <a:gd name="T19" fmla="*/ 106 h 171"/>
                <a:gd name="T20" fmla="*/ 3968 w 5511"/>
                <a:gd name="T21" fmla="*/ 106 h 171"/>
                <a:gd name="T22" fmla="*/ 3032 w 5511"/>
                <a:gd name="T23" fmla="*/ 107 h 171"/>
                <a:gd name="T24" fmla="*/ 2900 w 5511"/>
                <a:gd name="T25" fmla="*/ 109 h 171"/>
                <a:gd name="T26" fmla="*/ 2785 w 5511"/>
                <a:gd name="T27" fmla="*/ 109 h 171"/>
                <a:gd name="T28" fmla="*/ 2684 w 5511"/>
                <a:gd name="T29" fmla="*/ 109 h 171"/>
                <a:gd name="T30" fmla="*/ 2562 w 5511"/>
                <a:gd name="T31" fmla="*/ 108 h 171"/>
                <a:gd name="T32" fmla="*/ 2427 w 5511"/>
                <a:gd name="T33" fmla="*/ 106 h 171"/>
                <a:gd name="T34" fmla="*/ 1497 w 5511"/>
                <a:gd name="T35" fmla="*/ 106 h 171"/>
                <a:gd name="T36" fmla="*/ 1416 w 5511"/>
                <a:gd name="T37" fmla="*/ 106 h 171"/>
                <a:gd name="T38" fmla="*/ 1188 w 5511"/>
                <a:gd name="T39" fmla="*/ 104 h 171"/>
                <a:gd name="T40" fmla="*/ 971 w 5511"/>
                <a:gd name="T41" fmla="*/ 100 h 171"/>
                <a:gd name="T42" fmla="*/ 784 w 5511"/>
                <a:gd name="T43" fmla="*/ 96 h 171"/>
                <a:gd name="T44" fmla="*/ 645 w 5511"/>
                <a:gd name="T45" fmla="*/ 93 h 171"/>
                <a:gd name="T46" fmla="*/ 574 w 5511"/>
                <a:gd name="T47" fmla="*/ 92 h 171"/>
                <a:gd name="T48" fmla="*/ 392 w 5511"/>
                <a:gd name="T49" fmla="*/ 86 h 171"/>
                <a:gd name="T50" fmla="*/ 193 w 5511"/>
                <a:gd name="T51" fmla="*/ 73 h 171"/>
                <a:gd name="T52" fmla="*/ 117 w 5511"/>
                <a:gd name="T53" fmla="*/ 66 h 171"/>
                <a:gd name="T54" fmla="*/ 61 w 5511"/>
                <a:gd name="T55" fmla="*/ 54 h 171"/>
                <a:gd name="T56" fmla="*/ 38 w 5511"/>
                <a:gd name="T57" fmla="*/ 48 h 171"/>
                <a:gd name="T58" fmla="*/ 16 w 5511"/>
                <a:gd name="T59" fmla="*/ 37 h 171"/>
                <a:gd name="T60" fmla="*/ 4 w 5511"/>
                <a:gd name="T61" fmla="*/ 25 h 171"/>
                <a:gd name="T62" fmla="*/ 1 w 5511"/>
                <a:gd name="T63" fmla="*/ 43 h 171"/>
                <a:gd name="T64" fmla="*/ 2 w 5511"/>
                <a:gd name="T65" fmla="*/ 74 h 171"/>
                <a:gd name="T66" fmla="*/ 15 w 5511"/>
                <a:gd name="T67" fmla="*/ 100 h 171"/>
                <a:gd name="T68" fmla="*/ 34 w 5511"/>
                <a:gd name="T69" fmla="*/ 112 h 171"/>
                <a:gd name="T70" fmla="*/ 75 w 5511"/>
                <a:gd name="T71" fmla="*/ 127 h 171"/>
                <a:gd name="T72" fmla="*/ 125 w 5511"/>
                <a:gd name="T73" fmla="*/ 137 h 171"/>
                <a:gd name="T74" fmla="*/ 198 w 5511"/>
                <a:gd name="T75" fmla="*/ 144 h 171"/>
                <a:gd name="T76" fmla="*/ 319 w 5511"/>
                <a:gd name="T77" fmla="*/ 152 h 171"/>
                <a:gd name="T78" fmla="*/ 578 w 5511"/>
                <a:gd name="T79" fmla="*/ 166 h 171"/>
                <a:gd name="T80" fmla="*/ 2075 w 5511"/>
                <a:gd name="T81" fmla="*/ 171 h 171"/>
                <a:gd name="T82" fmla="*/ 4761 w 5511"/>
                <a:gd name="T83" fmla="*/ 167 h 171"/>
                <a:gd name="T84" fmla="*/ 5026 w 5511"/>
                <a:gd name="T85" fmla="*/ 156 h 171"/>
                <a:gd name="T86" fmla="*/ 5257 w 5511"/>
                <a:gd name="T87" fmla="*/ 144 h 171"/>
                <a:gd name="T88" fmla="*/ 5341 w 5511"/>
                <a:gd name="T89" fmla="*/ 138 h 171"/>
                <a:gd name="T90" fmla="*/ 5405 w 5511"/>
                <a:gd name="T91" fmla="*/ 130 h 171"/>
                <a:gd name="T92" fmla="*/ 5450 w 5511"/>
                <a:gd name="T93" fmla="*/ 119 h 171"/>
                <a:gd name="T94" fmla="*/ 5489 w 5511"/>
                <a:gd name="T95" fmla="*/ 101 h 171"/>
                <a:gd name="T96" fmla="*/ 5501 w 5511"/>
                <a:gd name="T97" fmla="*/ 91 h 171"/>
                <a:gd name="T98" fmla="*/ 5509 w 5511"/>
                <a:gd name="T99" fmla="*/ 72 h 171"/>
                <a:gd name="T100" fmla="*/ 5509 w 5511"/>
                <a:gd name="T101" fmla="*/ 30 h 171"/>
                <a:gd name="T102" fmla="*/ 5502 w 5511"/>
                <a:gd name="T10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11" h="171">
                  <a:moveTo>
                    <a:pt x="5502" y="0"/>
                  </a:moveTo>
                  <a:lnTo>
                    <a:pt x="5502" y="0"/>
                  </a:lnTo>
                  <a:lnTo>
                    <a:pt x="5504" y="8"/>
                  </a:lnTo>
                  <a:lnTo>
                    <a:pt x="5504" y="15"/>
                  </a:lnTo>
                  <a:lnTo>
                    <a:pt x="5503" y="19"/>
                  </a:lnTo>
                  <a:lnTo>
                    <a:pt x="5502" y="23"/>
                  </a:lnTo>
                  <a:lnTo>
                    <a:pt x="5500" y="27"/>
                  </a:lnTo>
                  <a:lnTo>
                    <a:pt x="5497" y="31"/>
                  </a:lnTo>
                  <a:lnTo>
                    <a:pt x="5494" y="34"/>
                  </a:lnTo>
                  <a:lnTo>
                    <a:pt x="5489" y="37"/>
                  </a:lnTo>
                  <a:lnTo>
                    <a:pt x="5484" y="40"/>
                  </a:lnTo>
                  <a:lnTo>
                    <a:pt x="5479" y="43"/>
                  </a:lnTo>
                  <a:lnTo>
                    <a:pt x="5471" y="47"/>
                  </a:lnTo>
                  <a:lnTo>
                    <a:pt x="5464" y="49"/>
                  </a:lnTo>
                  <a:lnTo>
                    <a:pt x="5455" y="52"/>
                  </a:lnTo>
                  <a:lnTo>
                    <a:pt x="5445" y="54"/>
                  </a:lnTo>
                  <a:lnTo>
                    <a:pt x="5443" y="54"/>
                  </a:lnTo>
                  <a:lnTo>
                    <a:pt x="5435" y="56"/>
                  </a:lnTo>
                  <a:lnTo>
                    <a:pt x="5417" y="60"/>
                  </a:lnTo>
                  <a:lnTo>
                    <a:pt x="5387" y="66"/>
                  </a:lnTo>
                  <a:lnTo>
                    <a:pt x="5379" y="67"/>
                  </a:lnTo>
                  <a:lnTo>
                    <a:pt x="5352" y="70"/>
                  </a:lnTo>
                  <a:lnTo>
                    <a:pt x="5311" y="73"/>
                  </a:lnTo>
                  <a:lnTo>
                    <a:pt x="5257" y="77"/>
                  </a:lnTo>
                  <a:lnTo>
                    <a:pt x="5190" y="81"/>
                  </a:lnTo>
                  <a:lnTo>
                    <a:pt x="5113" y="86"/>
                  </a:lnTo>
                  <a:lnTo>
                    <a:pt x="5028" y="89"/>
                  </a:lnTo>
                  <a:lnTo>
                    <a:pt x="4935" y="91"/>
                  </a:lnTo>
                  <a:lnTo>
                    <a:pt x="4431" y="106"/>
                  </a:lnTo>
                  <a:lnTo>
                    <a:pt x="4086" y="106"/>
                  </a:lnTo>
                  <a:lnTo>
                    <a:pt x="4046" y="106"/>
                  </a:lnTo>
                  <a:lnTo>
                    <a:pt x="4007" y="106"/>
                  </a:lnTo>
                  <a:lnTo>
                    <a:pt x="3968" y="106"/>
                  </a:lnTo>
                  <a:lnTo>
                    <a:pt x="3929" y="106"/>
                  </a:lnTo>
                  <a:lnTo>
                    <a:pt x="3077" y="106"/>
                  </a:lnTo>
                  <a:lnTo>
                    <a:pt x="3032" y="107"/>
                  </a:lnTo>
                  <a:lnTo>
                    <a:pt x="2986" y="108"/>
                  </a:lnTo>
                  <a:lnTo>
                    <a:pt x="2942" y="108"/>
                  </a:lnTo>
                  <a:lnTo>
                    <a:pt x="2900" y="109"/>
                  </a:lnTo>
                  <a:lnTo>
                    <a:pt x="2859" y="109"/>
                  </a:lnTo>
                  <a:lnTo>
                    <a:pt x="2821" y="109"/>
                  </a:lnTo>
                  <a:lnTo>
                    <a:pt x="2785" y="109"/>
                  </a:lnTo>
                  <a:lnTo>
                    <a:pt x="2752" y="108"/>
                  </a:lnTo>
                  <a:lnTo>
                    <a:pt x="2720" y="109"/>
                  </a:lnTo>
                  <a:lnTo>
                    <a:pt x="2684" y="109"/>
                  </a:lnTo>
                  <a:lnTo>
                    <a:pt x="2645" y="109"/>
                  </a:lnTo>
                  <a:lnTo>
                    <a:pt x="2604" y="109"/>
                  </a:lnTo>
                  <a:lnTo>
                    <a:pt x="2562" y="108"/>
                  </a:lnTo>
                  <a:lnTo>
                    <a:pt x="2518" y="108"/>
                  </a:lnTo>
                  <a:lnTo>
                    <a:pt x="2472" y="107"/>
                  </a:lnTo>
                  <a:lnTo>
                    <a:pt x="2427" y="106"/>
                  </a:lnTo>
                  <a:lnTo>
                    <a:pt x="1575" y="106"/>
                  </a:lnTo>
                  <a:lnTo>
                    <a:pt x="1536" y="106"/>
                  </a:lnTo>
                  <a:lnTo>
                    <a:pt x="1497" y="106"/>
                  </a:lnTo>
                  <a:lnTo>
                    <a:pt x="1458" y="106"/>
                  </a:lnTo>
                  <a:lnTo>
                    <a:pt x="1418" y="106"/>
                  </a:lnTo>
                  <a:lnTo>
                    <a:pt x="1416" y="106"/>
                  </a:lnTo>
                  <a:lnTo>
                    <a:pt x="1340" y="106"/>
                  </a:lnTo>
                  <a:lnTo>
                    <a:pt x="1264" y="105"/>
                  </a:lnTo>
                  <a:lnTo>
                    <a:pt x="1188" y="104"/>
                  </a:lnTo>
                  <a:lnTo>
                    <a:pt x="1114" y="102"/>
                  </a:lnTo>
                  <a:lnTo>
                    <a:pt x="1042" y="101"/>
                  </a:lnTo>
                  <a:lnTo>
                    <a:pt x="971" y="100"/>
                  </a:lnTo>
                  <a:lnTo>
                    <a:pt x="905" y="99"/>
                  </a:lnTo>
                  <a:lnTo>
                    <a:pt x="842" y="98"/>
                  </a:lnTo>
                  <a:lnTo>
                    <a:pt x="784" y="96"/>
                  </a:lnTo>
                  <a:lnTo>
                    <a:pt x="731" y="95"/>
                  </a:lnTo>
                  <a:lnTo>
                    <a:pt x="685" y="94"/>
                  </a:lnTo>
                  <a:lnTo>
                    <a:pt x="645" y="93"/>
                  </a:lnTo>
                  <a:lnTo>
                    <a:pt x="613" y="93"/>
                  </a:lnTo>
                  <a:lnTo>
                    <a:pt x="589" y="92"/>
                  </a:lnTo>
                  <a:lnTo>
                    <a:pt x="574" y="92"/>
                  </a:lnTo>
                  <a:lnTo>
                    <a:pt x="569" y="91"/>
                  </a:lnTo>
                  <a:lnTo>
                    <a:pt x="477" y="89"/>
                  </a:lnTo>
                  <a:lnTo>
                    <a:pt x="392" y="86"/>
                  </a:lnTo>
                  <a:lnTo>
                    <a:pt x="315" y="81"/>
                  </a:lnTo>
                  <a:lnTo>
                    <a:pt x="247" y="77"/>
                  </a:lnTo>
                  <a:lnTo>
                    <a:pt x="193" y="73"/>
                  </a:lnTo>
                  <a:lnTo>
                    <a:pt x="152" y="70"/>
                  </a:lnTo>
                  <a:lnTo>
                    <a:pt x="125" y="67"/>
                  </a:lnTo>
                  <a:lnTo>
                    <a:pt x="117" y="66"/>
                  </a:lnTo>
                  <a:lnTo>
                    <a:pt x="87" y="60"/>
                  </a:lnTo>
                  <a:lnTo>
                    <a:pt x="69" y="56"/>
                  </a:lnTo>
                  <a:lnTo>
                    <a:pt x="61" y="54"/>
                  </a:lnTo>
                  <a:lnTo>
                    <a:pt x="59" y="54"/>
                  </a:lnTo>
                  <a:lnTo>
                    <a:pt x="47" y="51"/>
                  </a:lnTo>
                  <a:lnTo>
                    <a:pt x="38" y="48"/>
                  </a:lnTo>
                  <a:lnTo>
                    <a:pt x="28" y="45"/>
                  </a:lnTo>
                  <a:lnTo>
                    <a:pt x="21" y="41"/>
                  </a:lnTo>
                  <a:lnTo>
                    <a:pt x="16" y="37"/>
                  </a:lnTo>
                  <a:lnTo>
                    <a:pt x="10" y="33"/>
                  </a:lnTo>
                  <a:lnTo>
                    <a:pt x="6" y="29"/>
                  </a:lnTo>
                  <a:lnTo>
                    <a:pt x="4" y="25"/>
                  </a:lnTo>
                  <a:lnTo>
                    <a:pt x="4" y="25"/>
                  </a:lnTo>
                  <a:lnTo>
                    <a:pt x="2" y="34"/>
                  </a:lnTo>
                  <a:lnTo>
                    <a:pt x="1" y="43"/>
                  </a:lnTo>
                  <a:lnTo>
                    <a:pt x="0" y="53"/>
                  </a:lnTo>
                  <a:lnTo>
                    <a:pt x="1" y="64"/>
                  </a:lnTo>
                  <a:lnTo>
                    <a:pt x="2" y="74"/>
                  </a:lnTo>
                  <a:lnTo>
                    <a:pt x="4" y="84"/>
                  </a:lnTo>
                  <a:lnTo>
                    <a:pt x="8" y="92"/>
                  </a:lnTo>
                  <a:lnTo>
                    <a:pt x="15" y="100"/>
                  </a:lnTo>
                  <a:lnTo>
                    <a:pt x="17" y="101"/>
                  </a:lnTo>
                  <a:lnTo>
                    <a:pt x="22" y="107"/>
                  </a:lnTo>
                  <a:lnTo>
                    <a:pt x="34" y="112"/>
                  </a:lnTo>
                  <a:lnTo>
                    <a:pt x="50" y="119"/>
                  </a:lnTo>
                  <a:lnTo>
                    <a:pt x="61" y="124"/>
                  </a:lnTo>
                  <a:lnTo>
                    <a:pt x="75" y="127"/>
                  </a:lnTo>
                  <a:lnTo>
                    <a:pt x="89" y="131"/>
                  </a:lnTo>
                  <a:lnTo>
                    <a:pt x="106" y="134"/>
                  </a:lnTo>
                  <a:lnTo>
                    <a:pt x="125" y="137"/>
                  </a:lnTo>
                  <a:lnTo>
                    <a:pt x="147" y="140"/>
                  </a:lnTo>
                  <a:lnTo>
                    <a:pt x="172" y="143"/>
                  </a:lnTo>
                  <a:lnTo>
                    <a:pt x="198" y="144"/>
                  </a:lnTo>
                  <a:lnTo>
                    <a:pt x="213" y="145"/>
                  </a:lnTo>
                  <a:lnTo>
                    <a:pt x="255" y="148"/>
                  </a:lnTo>
                  <a:lnTo>
                    <a:pt x="319" y="152"/>
                  </a:lnTo>
                  <a:lnTo>
                    <a:pt x="397" y="156"/>
                  </a:lnTo>
                  <a:lnTo>
                    <a:pt x="485" y="160"/>
                  </a:lnTo>
                  <a:lnTo>
                    <a:pt x="578" y="166"/>
                  </a:lnTo>
                  <a:lnTo>
                    <a:pt x="668" y="169"/>
                  </a:lnTo>
                  <a:lnTo>
                    <a:pt x="750" y="171"/>
                  </a:lnTo>
                  <a:lnTo>
                    <a:pt x="2075" y="171"/>
                  </a:lnTo>
                  <a:lnTo>
                    <a:pt x="2755" y="171"/>
                  </a:lnTo>
                  <a:lnTo>
                    <a:pt x="3436" y="167"/>
                  </a:lnTo>
                  <a:lnTo>
                    <a:pt x="4761" y="167"/>
                  </a:lnTo>
                  <a:lnTo>
                    <a:pt x="4844" y="165"/>
                  </a:lnTo>
                  <a:lnTo>
                    <a:pt x="4934" y="162"/>
                  </a:lnTo>
                  <a:lnTo>
                    <a:pt x="5026" y="156"/>
                  </a:lnTo>
                  <a:lnTo>
                    <a:pt x="5114" y="152"/>
                  </a:lnTo>
                  <a:lnTo>
                    <a:pt x="5193" y="148"/>
                  </a:lnTo>
                  <a:lnTo>
                    <a:pt x="5257" y="144"/>
                  </a:lnTo>
                  <a:lnTo>
                    <a:pt x="5299" y="140"/>
                  </a:lnTo>
                  <a:lnTo>
                    <a:pt x="5313" y="139"/>
                  </a:lnTo>
                  <a:lnTo>
                    <a:pt x="5341" y="138"/>
                  </a:lnTo>
                  <a:lnTo>
                    <a:pt x="5364" y="136"/>
                  </a:lnTo>
                  <a:lnTo>
                    <a:pt x="5386" y="133"/>
                  </a:lnTo>
                  <a:lnTo>
                    <a:pt x="5405" y="130"/>
                  </a:lnTo>
                  <a:lnTo>
                    <a:pt x="5422" y="127"/>
                  </a:lnTo>
                  <a:lnTo>
                    <a:pt x="5437" y="123"/>
                  </a:lnTo>
                  <a:lnTo>
                    <a:pt x="5450" y="119"/>
                  </a:lnTo>
                  <a:lnTo>
                    <a:pt x="5461" y="115"/>
                  </a:lnTo>
                  <a:lnTo>
                    <a:pt x="5478" y="108"/>
                  </a:lnTo>
                  <a:lnTo>
                    <a:pt x="5489" y="101"/>
                  </a:lnTo>
                  <a:lnTo>
                    <a:pt x="5495" y="97"/>
                  </a:lnTo>
                  <a:lnTo>
                    <a:pt x="5497" y="96"/>
                  </a:lnTo>
                  <a:lnTo>
                    <a:pt x="5501" y="91"/>
                  </a:lnTo>
                  <a:lnTo>
                    <a:pt x="5504" y="85"/>
                  </a:lnTo>
                  <a:lnTo>
                    <a:pt x="5507" y="78"/>
                  </a:lnTo>
                  <a:lnTo>
                    <a:pt x="5509" y="72"/>
                  </a:lnTo>
                  <a:lnTo>
                    <a:pt x="5511" y="57"/>
                  </a:lnTo>
                  <a:lnTo>
                    <a:pt x="5511" y="43"/>
                  </a:lnTo>
                  <a:lnTo>
                    <a:pt x="5509" y="30"/>
                  </a:lnTo>
                  <a:lnTo>
                    <a:pt x="5507" y="17"/>
                  </a:lnTo>
                  <a:lnTo>
                    <a:pt x="5504" y="8"/>
                  </a:lnTo>
                  <a:lnTo>
                    <a:pt x="5502" y="0"/>
                  </a:lnTo>
                  <a:close/>
                </a:path>
              </a:pathLst>
            </a:custGeom>
            <a:solidFill>
              <a:srgbClr val="6D7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54">
              <a:extLst>
                <a:ext uri="{FF2B5EF4-FFF2-40B4-BE49-F238E27FC236}">
                  <a16:creationId xmlns:a16="http://schemas.microsoft.com/office/drawing/2014/main" id="{3C58E12B-947D-4829-972B-ACF55B77900C}"/>
                </a:ext>
              </a:extLst>
            </p:cNvPr>
            <p:cNvSpPr>
              <a:spLocks/>
            </p:cNvSpPr>
            <p:nvPr/>
          </p:nvSpPr>
          <p:spPr bwMode="auto">
            <a:xfrm>
              <a:off x="9517444" y="5665349"/>
              <a:ext cx="0" cy="0"/>
            </a:xfrm>
            <a:custGeom>
              <a:avLst/>
              <a:gdLst>
                <a:gd name="T0" fmla="*/ 1 w 1"/>
                <a:gd name="T1" fmla="*/ 2 h 2"/>
                <a:gd name="T2" fmla="*/ 1 w 1"/>
                <a:gd name="T3" fmla="*/ 0 h 2"/>
                <a:gd name="T4" fmla="*/ 0 w 1"/>
                <a:gd name="T5" fmla="*/ 0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0"/>
                  </a:lnTo>
                  <a:lnTo>
                    <a:pt x="0" y="0"/>
                  </a:lnTo>
                  <a:lnTo>
                    <a:pt x="1" y="1"/>
                  </a:lnTo>
                  <a:lnTo>
                    <a:pt x="1" y="2"/>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55">
              <a:extLst>
                <a:ext uri="{FF2B5EF4-FFF2-40B4-BE49-F238E27FC236}">
                  <a16:creationId xmlns:a16="http://schemas.microsoft.com/office/drawing/2014/main" id="{E856073D-69B8-4B52-AF89-7F8BBB67AC54}"/>
                </a:ext>
              </a:extLst>
            </p:cNvPr>
            <p:cNvSpPr>
              <a:spLocks/>
            </p:cNvSpPr>
            <p:nvPr/>
          </p:nvSpPr>
          <p:spPr bwMode="auto">
            <a:xfrm>
              <a:off x="7682061" y="5653604"/>
              <a:ext cx="0" cy="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lnTo>
                    <a:pt x="1" y="0"/>
                  </a:lnTo>
                  <a:lnTo>
                    <a:pt x="0" y="1"/>
                  </a:lnTo>
                  <a:close/>
                </a:path>
              </a:pathLst>
            </a:custGeom>
            <a:solidFill>
              <a:srgbClr val="43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56">
              <a:extLst>
                <a:ext uri="{FF2B5EF4-FFF2-40B4-BE49-F238E27FC236}">
                  <a16:creationId xmlns:a16="http://schemas.microsoft.com/office/drawing/2014/main" id="{11E18481-2E67-4591-A45F-7DA6C55CF905}"/>
                </a:ext>
              </a:extLst>
            </p:cNvPr>
            <p:cNvSpPr>
              <a:spLocks/>
            </p:cNvSpPr>
            <p:nvPr/>
          </p:nvSpPr>
          <p:spPr bwMode="auto">
            <a:xfrm>
              <a:off x="7671995" y="5032863"/>
              <a:ext cx="1847127" cy="671072"/>
            </a:xfrm>
            <a:custGeom>
              <a:avLst/>
              <a:gdLst>
                <a:gd name="T0" fmla="*/ 5323 w 5504"/>
                <a:gd name="T1" fmla="*/ 1736 h 1998"/>
                <a:gd name="T2" fmla="*/ 5137 w 5504"/>
                <a:gd name="T3" fmla="*/ 1596 h 1998"/>
                <a:gd name="T4" fmla="*/ 4956 w 5504"/>
                <a:gd name="T5" fmla="*/ 1439 h 1998"/>
                <a:gd name="T6" fmla="*/ 4864 w 5504"/>
                <a:gd name="T7" fmla="*/ 1348 h 1998"/>
                <a:gd name="T8" fmla="*/ 4802 w 5504"/>
                <a:gd name="T9" fmla="*/ 1243 h 1998"/>
                <a:gd name="T10" fmla="*/ 4741 w 5504"/>
                <a:gd name="T11" fmla="*/ 1062 h 1998"/>
                <a:gd name="T12" fmla="*/ 4694 w 5504"/>
                <a:gd name="T13" fmla="*/ 847 h 1998"/>
                <a:gd name="T14" fmla="*/ 4659 w 5504"/>
                <a:gd name="T15" fmla="*/ 619 h 1998"/>
                <a:gd name="T16" fmla="*/ 4622 w 5504"/>
                <a:gd name="T17" fmla="*/ 254 h 1998"/>
                <a:gd name="T18" fmla="*/ 4609 w 5504"/>
                <a:gd name="T19" fmla="*/ 12 h 1998"/>
                <a:gd name="T20" fmla="*/ 895 w 5504"/>
                <a:gd name="T21" fmla="*/ 11 h 1998"/>
                <a:gd name="T22" fmla="*/ 882 w 5504"/>
                <a:gd name="T23" fmla="*/ 254 h 1998"/>
                <a:gd name="T24" fmla="*/ 845 w 5504"/>
                <a:gd name="T25" fmla="*/ 619 h 1998"/>
                <a:gd name="T26" fmla="*/ 810 w 5504"/>
                <a:gd name="T27" fmla="*/ 847 h 1998"/>
                <a:gd name="T28" fmla="*/ 763 w 5504"/>
                <a:gd name="T29" fmla="*/ 1062 h 1998"/>
                <a:gd name="T30" fmla="*/ 701 w 5504"/>
                <a:gd name="T31" fmla="*/ 1243 h 1998"/>
                <a:gd name="T32" fmla="*/ 640 w 5504"/>
                <a:gd name="T33" fmla="*/ 1348 h 1998"/>
                <a:gd name="T34" fmla="*/ 548 w 5504"/>
                <a:gd name="T35" fmla="*/ 1439 h 1998"/>
                <a:gd name="T36" fmla="*/ 366 w 5504"/>
                <a:gd name="T37" fmla="*/ 1596 h 1998"/>
                <a:gd name="T38" fmla="*/ 181 w 5504"/>
                <a:gd name="T39" fmla="*/ 1736 h 1998"/>
                <a:gd name="T40" fmla="*/ 27 w 5504"/>
                <a:gd name="T41" fmla="*/ 1852 h 1998"/>
                <a:gd name="T42" fmla="*/ 5 w 5504"/>
                <a:gd name="T43" fmla="*/ 1880 h 1998"/>
                <a:gd name="T44" fmla="*/ 1 w 5504"/>
                <a:gd name="T45" fmla="*/ 1907 h 1998"/>
                <a:gd name="T46" fmla="*/ 10 w 5504"/>
                <a:gd name="T47" fmla="*/ 1923 h 1998"/>
                <a:gd name="T48" fmla="*/ 33 w 5504"/>
                <a:gd name="T49" fmla="*/ 1936 h 1998"/>
                <a:gd name="T50" fmla="*/ 61 w 5504"/>
                <a:gd name="T51" fmla="*/ 1943 h 1998"/>
                <a:gd name="T52" fmla="*/ 125 w 5504"/>
                <a:gd name="T53" fmla="*/ 1957 h 1998"/>
                <a:gd name="T54" fmla="*/ 317 w 5504"/>
                <a:gd name="T55" fmla="*/ 1976 h 1998"/>
                <a:gd name="T56" fmla="*/ 577 w 5504"/>
                <a:gd name="T57" fmla="*/ 1987 h 1998"/>
                <a:gd name="T58" fmla="*/ 687 w 5504"/>
                <a:gd name="T59" fmla="*/ 1988 h 1998"/>
                <a:gd name="T60" fmla="*/ 906 w 5504"/>
                <a:gd name="T61" fmla="*/ 1990 h 1998"/>
                <a:gd name="T62" fmla="*/ 1189 w 5504"/>
                <a:gd name="T63" fmla="*/ 1994 h 1998"/>
                <a:gd name="T64" fmla="*/ 1418 w 5504"/>
                <a:gd name="T65" fmla="*/ 1995 h 1998"/>
                <a:gd name="T66" fmla="*/ 1575 w 5504"/>
                <a:gd name="T67" fmla="*/ 1995 h 1998"/>
                <a:gd name="T68" fmla="*/ 2562 w 5504"/>
                <a:gd name="T69" fmla="*/ 1997 h 1998"/>
                <a:gd name="T70" fmla="*/ 2720 w 5504"/>
                <a:gd name="T71" fmla="*/ 1998 h 1998"/>
                <a:gd name="T72" fmla="*/ 2859 w 5504"/>
                <a:gd name="T73" fmla="*/ 1998 h 1998"/>
                <a:gd name="T74" fmla="*/ 3032 w 5504"/>
                <a:gd name="T75" fmla="*/ 1996 h 1998"/>
                <a:gd name="T76" fmla="*/ 4007 w 5504"/>
                <a:gd name="T77" fmla="*/ 1995 h 1998"/>
                <a:gd name="T78" fmla="*/ 4937 w 5504"/>
                <a:gd name="T79" fmla="*/ 1987 h 1998"/>
                <a:gd name="T80" fmla="*/ 5258 w 5504"/>
                <a:gd name="T81" fmla="*/ 1969 h 1998"/>
                <a:gd name="T82" fmla="*/ 5387 w 5504"/>
                <a:gd name="T83" fmla="*/ 1955 h 1998"/>
                <a:gd name="T84" fmla="*/ 5445 w 5504"/>
                <a:gd name="T85" fmla="*/ 1943 h 1998"/>
                <a:gd name="T86" fmla="*/ 5479 w 5504"/>
                <a:gd name="T87" fmla="*/ 1932 h 1998"/>
                <a:gd name="T88" fmla="*/ 5498 w 5504"/>
                <a:gd name="T89" fmla="*/ 1919 h 1998"/>
                <a:gd name="T90" fmla="*/ 5504 w 5504"/>
                <a:gd name="T91" fmla="*/ 1904 h 1998"/>
                <a:gd name="T92" fmla="*/ 5495 w 5504"/>
                <a:gd name="T93" fmla="*/ 1873 h 1998"/>
                <a:gd name="T94" fmla="*/ 5474 w 5504"/>
                <a:gd name="T95" fmla="*/ 1849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04" h="1998">
                  <a:moveTo>
                    <a:pt x="5474" y="1849"/>
                  </a:moveTo>
                  <a:lnTo>
                    <a:pt x="5423" y="1811"/>
                  </a:lnTo>
                  <a:lnTo>
                    <a:pt x="5373" y="1773"/>
                  </a:lnTo>
                  <a:lnTo>
                    <a:pt x="5323" y="1736"/>
                  </a:lnTo>
                  <a:lnTo>
                    <a:pt x="5274" y="1701"/>
                  </a:lnTo>
                  <a:lnTo>
                    <a:pt x="5227" y="1665"/>
                  </a:lnTo>
                  <a:lnTo>
                    <a:pt x="5181" y="1630"/>
                  </a:lnTo>
                  <a:lnTo>
                    <a:pt x="5137" y="1596"/>
                  </a:lnTo>
                  <a:lnTo>
                    <a:pt x="5097" y="1564"/>
                  </a:lnTo>
                  <a:lnTo>
                    <a:pt x="5044" y="1518"/>
                  </a:lnTo>
                  <a:lnTo>
                    <a:pt x="4997" y="1477"/>
                  </a:lnTo>
                  <a:lnTo>
                    <a:pt x="4956" y="1439"/>
                  </a:lnTo>
                  <a:lnTo>
                    <a:pt x="4923" y="1407"/>
                  </a:lnTo>
                  <a:lnTo>
                    <a:pt x="4896" y="1380"/>
                  </a:lnTo>
                  <a:lnTo>
                    <a:pt x="4876" y="1360"/>
                  </a:lnTo>
                  <a:lnTo>
                    <a:pt x="4864" y="1348"/>
                  </a:lnTo>
                  <a:lnTo>
                    <a:pt x="4859" y="1343"/>
                  </a:lnTo>
                  <a:lnTo>
                    <a:pt x="4839" y="1314"/>
                  </a:lnTo>
                  <a:lnTo>
                    <a:pt x="4820" y="1280"/>
                  </a:lnTo>
                  <a:lnTo>
                    <a:pt x="4802" y="1243"/>
                  </a:lnTo>
                  <a:lnTo>
                    <a:pt x="4786" y="1202"/>
                  </a:lnTo>
                  <a:lnTo>
                    <a:pt x="4770" y="1158"/>
                  </a:lnTo>
                  <a:lnTo>
                    <a:pt x="4755" y="1112"/>
                  </a:lnTo>
                  <a:lnTo>
                    <a:pt x="4741" y="1062"/>
                  </a:lnTo>
                  <a:lnTo>
                    <a:pt x="4728" y="1011"/>
                  </a:lnTo>
                  <a:lnTo>
                    <a:pt x="4716" y="958"/>
                  </a:lnTo>
                  <a:lnTo>
                    <a:pt x="4705" y="903"/>
                  </a:lnTo>
                  <a:lnTo>
                    <a:pt x="4694" y="847"/>
                  </a:lnTo>
                  <a:lnTo>
                    <a:pt x="4684" y="791"/>
                  </a:lnTo>
                  <a:lnTo>
                    <a:pt x="4675" y="734"/>
                  </a:lnTo>
                  <a:lnTo>
                    <a:pt x="4667" y="676"/>
                  </a:lnTo>
                  <a:lnTo>
                    <a:pt x="4659" y="619"/>
                  </a:lnTo>
                  <a:lnTo>
                    <a:pt x="4652" y="562"/>
                  </a:lnTo>
                  <a:lnTo>
                    <a:pt x="4640" y="453"/>
                  </a:lnTo>
                  <a:lnTo>
                    <a:pt x="4631" y="349"/>
                  </a:lnTo>
                  <a:lnTo>
                    <a:pt x="4622" y="254"/>
                  </a:lnTo>
                  <a:lnTo>
                    <a:pt x="4617" y="169"/>
                  </a:lnTo>
                  <a:lnTo>
                    <a:pt x="4613" y="99"/>
                  </a:lnTo>
                  <a:lnTo>
                    <a:pt x="4611" y="46"/>
                  </a:lnTo>
                  <a:lnTo>
                    <a:pt x="4609" y="12"/>
                  </a:lnTo>
                  <a:lnTo>
                    <a:pt x="4609" y="0"/>
                  </a:lnTo>
                  <a:lnTo>
                    <a:pt x="2752" y="1"/>
                  </a:lnTo>
                  <a:lnTo>
                    <a:pt x="895" y="0"/>
                  </a:lnTo>
                  <a:lnTo>
                    <a:pt x="895" y="11"/>
                  </a:lnTo>
                  <a:lnTo>
                    <a:pt x="894" y="46"/>
                  </a:lnTo>
                  <a:lnTo>
                    <a:pt x="891" y="99"/>
                  </a:lnTo>
                  <a:lnTo>
                    <a:pt x="887" y="169"/>
                  </a:lnTo>
                  <a:lnTo>
                    <a:pt x="882" y="254"/>
                  </a:lnTo>
                  <a:lnTo>
                    <a:pt x="874" y="349"/>
                  </a:lnTo>
                  <a:lnTo>
                    <a:pt x="864" y="453"/>
                  </a:lnTo>
                  <a:lnTo>
                    <a:pt x="852" y="562"/>
                  </a:lnTo>
                  <a:lnTo>
                    <a:pt x="845" y="619"/>
                  </a:lnTo>
                  <a:lnTo>
                    <a:pt x="837" y="676"/>
                  </a:lnTo>
                  <a:lnTo>
                    <a:pt x="829" y="734"/>
                  </a:lnTo>
                  <a:lnTo>
                    <a:pt x="820" y="791"/>
                  </a:lnTo>
                  <a:lnTo>
                    <a:pt x="810" y="847"/>
                  </a:lnTo>
                  <a:lnTo>
                    <a:pt x="799" y="903"/>
                  </a:lnTo>
                  <a:lnTo>
                    <a:pt x="788" y="958"/>
                  </a:lnTo>
                  <a:lnTo>
                    <a:pt x="776" y="1011"/>
                  </a:lnTo>
                  <a:lnTo>
                    <a:pt x="763" y="1062"/>
                  </a:lnTo>
                  <a:lnTo>
                    <a:pt x="749" y="1112"/>
                  </a:lnTo>
                  <a:lnTo>
                    <a:pt x="734" y="1158"/>
                  </a:lnTo>
                  <a:lnTo>
                    <a:pt x="718" y="1202"/>
                  </a:lnTo>
                  <a:lnTo>
                    <a:pt x="701" y="1243"/>
                  </a:lnTo>
                  <a:lnTo>
                    <a:pt x="684" y="1280"/>
                  </a:lnTo>
                  <a:lnTo>
                    <a:pt x="665" y="1314"/>
                  </a:lnTo>
                  <a:lnTo>
                    <a:pt x="645" y="1343"/>
                  </a:lnTo>
                  <a:lnTo>
                    <a:pt x="640" y="1348"/>
                  </a:lnTo>
                  <a:lnTo>
                    <a:pt x="628" y="1360"/>
                  </a:lnTo>
                  <a:lnTo>
                    <a:pt x="609" y="1380"/>
                  </a:lnTo>
                  <a:lnTo>
                    <a:pt x="581" y="1407"/>
                  </a:lnTo>
                  <a:lnTo>
                    <a:pt x="548" y="1439"/>
                  </a:lnTo>
                  <a:lnTo>
                    <a:pt x="507" y="1477"/>
                  </a:lnTo>
                  <a:lnTo>
                    <a:pt x="460" y="1518"/>
                  </a:lnTo>
                  <a:lnTo>
                    <a:pt x="408" y="1564"/>
                  </a:lnTo>
                  <a:lnTo>
                    <a:pt x="366" y="1596"/>
                  </a:lnTo>
                  <a:lnTo>
                    <a:pt x="323" y="1630"/>
                  </a:lnTo>
                  <a:lnTo>
                    <a:pt x="277" y="1665"/>
                  </a:lnTo>
                  <a:lnTo>
                    <a:pt x="230" y="1701"/>
                  </a:lnTo>
                  <a:lnTo>
                    <a:pt x="181" y="1736"/>
                  </a:lnTo>
                  <a:lnTo>
                    <a:pt x="130" y="1773"/>
                  </a:lnTo>
                  <a:lnTo>
                    <a:pt x="81" y="1811"/>
                  </a:lnTo>
                  <a:lnTo>
                    <a:pt x="30" y="1849"/>
                  </a:lnTo>
                  <a:lnTo>
                    <a:pt x="27" y="1852"/>
                  </a:lnTo>
                  <a:lnTo>
                    <a:pt x="19" y="1861"/>
                  </a:lnTo>
                  <a:lnTo>
                    <a:pt x="15" y="1866"/>
                  </a:lnTo>
                  <a:lnTo>
                    <a:pt x="9" y="1873"/>
                  </a:lnTo>
                  <a:lnTo>
                    <a:pt x="5" y="1880"/>
                  </a:lnTo>
                  <a:lnTo>
                    <a:pt x="2" y="1888"/>
                  </a:lnTo>
                  <a:lnTo>
                    <a:pt x="1" y="1896"/>
                  </a:lnTo>
                  <a:lnTo>
                    <a:pt x="0" y="1904"/>
                  </a:lnTo>
                  <a:lnTo>
                    <a:pt x="1" y="1907"/>
                  </a:lnTo>
                  <a:lnTo>
                    <a:pt x="2" y="1911"/>
                  </a:lnTo>
                  <a:lnTo>
                    <a:pt x="4" y="1916"/>
                  </a:lnTo>
                  <a:lnTo>
                    <a:pt x="7" y="1919"/>
                  </a:lnTo>
                  <a:lnTo>
                    <a:pt x="10" y="1923"/>
                  </a:lnTo>
                  <a:lnTo>
                    <a:pt x="15" y="1926"/>
                  </a:lnTo>
                  <a:lnTo>
                    <a:pt x="20" y="1929"/>
                  </a:lnTo>
                  <a:lnTo>
                    <a:pt x="25" y="1932"/>
                  </a:lnTo>
                  <a:lnTo>
                    <a:pt x="33" y="1936"/>
                  </a:lnTo>
                  <a:lnTo>
                    <a:pt x="40" y="1938"/>
                  </a:lnTo>
                  <a:lnTo>
                    <a:pt x="49" y="1940"/>
                  </a:lnTo>
                  <a:lnTo>
                    <a:pt x="59" y="1943"/>
                  </a:lnTo>
                  <a:lnTo>
                    <a:pt x="61" y="1943"/>
                  </a:lnTo>
                  <a:lnTo>
                    <a:pt x="69" y="1945"/>
                  </a:lnTo>
                  <a:lnTo>
                    <a:pt x="87" y="1949"/>
                  </a:lnTo>
                  <a:lnTo>
                    <a:pt x="117" y="1955"/>
                  </a:lnTo>
                  <a:lnTo>
                    <a:pt x="125" y="1957"/>
                  </a:lnTo>
                  <a:lnTo>
                    <a:pt x="152" y="1960"/>
                  </a:lnTo>
                  <a:lnTo>
                    <a:pt x="194" y="1964"/>
                  </a:lnTo>
                  <a:lnTo>
                    <a:pt x="250" y="1969"/>
                  </a:lnTo>
                  <a:lnTo>
                    <a:pt x="317" y="1976"/>
                  </a:lnTo>
                  <a:lnTo>
                    <a:pt x="394" y="1981"/>
                  </a:lnTo>
                  <a:lnTo>
                    <a:pt x="479" y="1984"/>
                  </a:lnTo>
                  <a:lnTo>
                    <a:pt x="572" y="1987"/>
                  </a:lnTo>
                  <a:lnTo>
                    <a:pt x="577" y="1987"/>
                  </a:lnTo>
                  <a:lnTo>
                    <a:pt x="592" y="1987"/>
                  </a:lnTo>
                  <a:lnTo>
                    <a:pt x="615" y="1987"/>
                  </a:lnTo>
                  <a:lnTo>
                    <a:pt x="648" y="1988"/>
                  </a:lnTo>
                  <a:lnTo>
                    <a:pt x="687" y="1988"/>
                  </a:lnTo>
                  <a:lnTo>
                    <a:pt x="733" y="1989"/>
                  </a:lnTo>
                  <a:lnTo>
                    <a:pt x="786" y="1989"/>
                  </a:lnTo>
                  <a:lnTo>
                    <a:pt x="844" y="1990"/>
                  </a:lnTo>
                  <a:lnTo>
                    <a:pt x="906" y="1990"/>
                  </a:lnTo>
                  <a:lnTo>
                    <a:pt x="972" y="1991"/>
                  </a:lnTo>
                  <a:lnTo>
                    <a:pt x="1042" y="1993"/>
                  </a:lnTo>
                  <a:lnTo>
                    <a:pt x="1114" y="1993"/>
                  </a:lnTo>
                  <a:lnTo>
                    <a:pt x="1189" y="1994"/>
                  </a:lnTo>
                  <a:lnTo>
                    <a:pt x="1264" y="1994"/>
                  </a:lnTo>
                  <a:lnTo>
                    <a:pt x="1340" y="1995"/>
                  </a:lnTo>
                  <a:lnTo>
                    <a:pt x="1416" y="1995"/>
                  </a:lnTo>
                  <a:lnTo>
                    <a:pt x="1418" y="1995"/>
                  </a:lnTo>
                  <a:lnTo>
                    <a:pt x="1458" y="1995"/>
                  </a:lnTo>
                  <a:lnTo>
                    <a:pt x="1497" y="1995"/>
                  </a:lnTo>
                  <a:lnTo>
                    <a:pt x="1536" y="1995"/>
                  </a:lnTo>
                  <a:lnTo>
                    <a:pt x="1575" y="1995"/>
                  </a:lnTo>
                  <a:lnTo>
                    <a:pt x="2427" y="1995"/>
                  </a:lnTo>
                  <a:lnTo>
                    <a:pt x="2472" y="1996"/>
                  </a:lnTo>
                  <a:lnTo>
                    <a:pt x="2518" y="1997"/>
                  </a:lnTo>
                  <a:lnTo>
                    <a:pt x="2562" y="1997"/>
                  </a:lnTo>
                  <a:lnTo>
                    <a:pt x="2604" y="1998"/>
                  </a:lnTo>
                  <a:lnTo>
                    <a:pt x="2645" y="1998"/>
                  </a:lnTo>
                  <a:lnTo>
                    <a:pt x="2684" y="1998"/>
                  </a:lnTo>
                  <a:lnTo>
                    <a:pt x="2720" y="1998"/>
                  </a:lnTo>
                  <a:lnTo>
                    <a:pt x="2752" y="1997"/>
                  </a:lnTo>
                  <a:lnTo>
                    <a:pt x="2785" y="1998"/>
                  </a:lnTo>
                  <a:lnTo>
                    <a:pt x="2821" y="1998"/>
                  </a:lnTo>
                  <a:lnTo>
                    <a:pt x="2859" y="1998"/>
                  </a:lnTo>
                  <a:lnTo>
                    <a:pt x="2900" y="1998"/>
                  </a:lnTo>
                  <a:lnTo>
                    <a:pt x="2942" y="1997"/>
                  </a:lnTo>
                  <a:lnTo>
                    <a:pt x="2986" y="1997"/>
                  </a:lnTo>
                  <a:lnTo>
                    <a:pt x="3032" y="1996"/>
                  </a:lnTo>
                  <a:lnTo>
                    <a:pt x="3077" y="1995"/>
                  </a:lnTo>
                  <a:lnTo>
                    <a:pt x="3929" y="1995"/>
                  </a:lnTo>
                  <a:lnTo>
                    <a:pt x="3968" y="1995"/>
                  </a:lnTo>
                  <a:lnTo>
                    <a:pt x="4007" y="1995"/>
                  </a:lnTo>
                  <a:lnTo>
                    <a:pt x="4046" y="1995"/>
                  </a:lnTo>
                  <a:lnTo>
                    <a:pt x="4086" y="1995"/>
                  </a:lnTo>
                  <a:lnTo>
                    <a:pt x="4431" y="1995"/>
                  </a:lnTo>
                  <a:lnTo>
                    <a:pt x="4937" y="1987"/>
                  </a:lnTo>
                  <a:lnTo>
                    <a:pt x="5029" y="1984"/>
                  </a:lnTo>
                  <a:lnTo>
                    <a:pt x="5114" y="1981"/>
                  </a:lnTo>
                  <a:lnTo>
                    <a:pt x="5191" y="1976"/>
                  </a:lnTo>
                  <a:lnTo>
                    <a:pt x="5258" y="1969"/>
                  </a:lnTo>
                  <a:lnTo>
                    <a:pt x="5311" y="1964"/>
                  </a:lnTo>
                  <a:lnTo>
                    <a:pt x="5352" y="1960"/>
                  </a:lnTo>
                  <a:lnTo>
                    <a:pt x="5379" y="1957"/>
                  </a:lnTo>
                  <a:lnTo>
                    <a:pt x="5387" y="1955"/>
                  </a:lnTo>
                  <a:lnTo>
                    <a:pt x="5417" y="1949"/>
                  </a:lnTo>
                  <a:lnTo>
                    <a:pt x="5435" y="1945"/>
                  </a:lnTo>
                  <a:lnTo>
                    <a:pt x="5443" y="1943"/>
                  </a:lnTo>
                  <a:lnTo>
                    <a:pt x="5445" y="1943"/>
                  </a:lnTo>
                  <a:lnTo>
                    <a:pt x="5456" y="1940"/>
                  </a:lnTo>
                  <a:lnTo>
                    <a:pt x="5464" y="1938"/>
                  </a:lnTo>
                  <a:lnTo>
                    <a:pt x="5471" y="1936"/>
                  </a:lnTo>
                  <a:lnTo>
                    <a:pt x="5479" y="1932"/>
                  </a:lnTo>
                  <a:lnTo>
                    <a:pt x="5485" y="1929"/>
                  </a:lnTo>
                  <a:lnTo>
                    <a:pt x="5489" y="1926"/>
                  </a:lnTo>
                  <a:lnTo>
                    <a:pt x="5494" y="1923"/>
                  </a:lnTo>
                  <a:lnTo>
                    <a:pt x="5498" y="1919"/>
                  </a:lnTo>
                  <a:lnTo>
                    <a:pt x="5500" y="1916"/>
                  </a:lnTo>
                  <a:lnTo>
                    <a:pt x="5502" y="1911"/>
                  </a:lnTo>
                  <a:lnTo>
                    <a:pt x="5503" y="1907"/>
                  </a:lnTo>
                  <a:lnTo>
                    <a:pt x="5504" y="1904"/>
                  </a:lnTo>
                  <a:lnTo>
                    <a:pt x="5504" y="1896"/>
                  </a:lnTo>
                  <a:lnTo>
                    <a:pt x="5502" y="1888"/>
                  </a:lnTo>
                  <a:lnTo>
                    <a:pt x="5499" y="1880"/>
                  </a:lnTo>
                  <a:lnTo>
                    <a:pt x="5495" y="1873"/>
                  </a:lnTo>
                  <a:lnTo>
                    <a:pt x="5489" y="1866"/>
                  </a:lnTo>
                  <a:lnTo>
                    <a:pt x="5485" y="1861"/>
                  </a:lnTo>
                  <a:lnTo>
                    <a:pt x="5477" y="1852"/>
                  </a:lnTo>
                  <a:lnTo>
                    <a:pt x="5474" y="1849"/>
                  </a:lnTo>
                  <a:close/>
                </a:path>
              </a:pathLst>
            </a:custGeom>
            <a:solidFill>
              <a:srgbClr val="E2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57">
              <a:extLst>
                <a:ext uri="{FF2B5EF4-FFF2-40B4-BE49-F238E27FC236}">
                  <a16:creationId xmlns:a16="http://schemas.microsoft.com/office/drawing/2014/main" id="{0FE49C78-B760-4CBF-B1C8-D67ED8A3957E}"/>
                </a:ext>
              </a:extLst>
            </p:cNvPr>
            <p:cNvSpPr>
              <a:spLocks/>
            </p:cNvSpPr>
            <p:nvPr/>
          </p:nvSpPr>
          <p:spPr bwMode="auto">
            <a:xfrm>
              <a:off x="7671995" y="5511002"/>
              <a:ext cx="1847127" cy="192934"/>
            </a:xfrm>
            <a:custGeom>
              <a:avLst/>
              <a:gdLst>
                <a:gd name="T0" fmla="*/ 323 w 5504"/>
                <a:gd name="T1" fmla="*/ 204 h 572"/>
                <a:gd name="T2" fmla="*/ 181 w 5504"/>
                <a:gd name="T3" fmla="*/ 310 h 572"/>
                <a:gd name="T4" fmla="*/ 30 w 5504"/>
                <a:gd name="T5" fmla="*/ 423 h 572"/>
                <a:gd name="T6" fmla="*/ 15 w 5504"/>
                <a:gd name="T7" fmla="*/ 440 h 572"/>
                <a:gd name="T8" fmla="*/ 2 w 5504"/>
                <a:gd name="T9" fmla="*/ 462 h 572"/>
                <a:gd name="T10" fmla="*/ 1 w 5504"/>
                <a:gd name="T11" fmla="*/ 481 h 572"/>
                <a:gd name="T12" fmla="*/ 7 w 5504"/>
                <a:gd name="T13" fmla="*/ 493 h 572"/>
                <a:gd name="T14" fmla="*/ 20 w 5504"/>
                <a:gd name="T15" fmla="*/ 503 h 572"/>
                <a:gd name="T16" fmla="*/ 40 w 5504"/>
                <a:gd name="T17" fmla="*/ 512 h 572"/>
                <a:gd name="T18" fmla="*/ 61 w 5504"/>
                <a:gd name="T19" fmla="*/ 517 h 572"/>
                <a:gd name="T20" fmla="*/ 117 w 5504"/>
                <a:gd name="T21" fmla="*/ 529 h 572"/>
                <a:gd name="T22" fmla="*/ 194 w 5504"/>
                <a:gd name="T23" fmla="*/ 538 h 572"/>
                <a:gd name="T24" fmla="*/ 394 w 5504"/>
                <a:gd name="T25" fmla="*/ 555 h 572"/>
                <a:gd name="T26" fmla="*/ 577 w 5504"/>
                <a:gd name="T27" fmla="*/ 561 h 572"/>
                <a:gd name="T28" fmla="*/ 648 w 5504"/>
                <a:gd name="T29" fmla="*/ 562 h 572"/>
                <a:gd name="T30" fmla="*/ 786 w 5504"/>
                <a:gd name="T31" fmla="*/ 563 h 572"/>
                <a:gd name="T32" fmla="*/ 972 w 5504"/>
                <a:gd name="T33" fmla="*/ 565 h 572"/>
                <a:gd name="T34" fmla="*/ 1189 w 5504"/>
                <a:gd name="T35" fmla="*/ 568 h 572"/>
                <a:gd name="T36" fmla="*/ 1416 w 5504"/>
                <a:gd name="T37" fmla="*/ 569 h 572"/>
                <a:gd name="T38" fmla="*/ 1497 w 5504"/>
                <a:gd name="T39" fmla="*/ 569 h 572"/>
                <a:gd name="T40" fmla="*/ 2427 w 5504"/>
                <a:gd name="T41" fmla="*/ 569 h 572"/>
                <a:gd name="T42" fmla="*/ 2562 w 5504"/>
                <a:gd name="T43" fmla="*/ 571 h 572"/>
                <a:gd name="T44" fmla="*/ 2684 w 5504"/>
                <a:gd name="T45" fmla="*/ 572 h 572"/>
                <a:gd name="T46" fmla="*/ 2785 w 5504"/>
                <a:gd name="T47" fmla="*/ 572 h 572"/>
                <a:gd name="T48" fmla="*/ 2900 w 5504"/>
                <a:gd name="T49" fmla="*/ 572 h 572"/>
                <a:gd name="T50" fmla="*/ 3032 w 5504"/>
                <a:gd name="T51" fmla="*/ 570 h 572"/>
                <a:gd name="T52" fmla="*/ 3968 w 5504"/>
                <a:gd name="T53" fmla="*/ 569 h 572"/>
                <a:gd name="T54" fmla="*/ 4086 w 5504"/>
                <a:gd name="T55" fmla="*/ 569 h 572"/>
                <a:gd name="T56" fmla="*/ 5029 w 5504"/>
                <a:gd name="T57" fmla="*/ 558 h 572"/>
                <a:gd name="T58" fmla="*/ 5258 w 5504"/>
                <a:gd name="T59" fmla="*/ 543 h 572"/>
                <a:gd name="T60" fmla="*/ 5379 w 5504"/>
                <a:gd name="T61" fmla="*/ 531 h 572"/>
                <a:gd name="T62" fmla="*/ 5435 w 5504"/>
                <a:gd name="T63" fmla="*/ 519 h 572"/>
                <a:gd name="T64" fmla="*/ 5456 w 5504"/>
                <a:gd name="T65" fmla="*/ 514 h 572"/>
                <a:gd name="T66" fmla="*/ 5479 w 5504"/>
                <a:gd name="T67" fmla="*/ 506 h 572"/>
                <a:gd name="T68" fmla="*/ 5494 w 5504"/>
                <a:gd name="T69" fmla="*/ 497 h 572"/>
                <a:gd name="T70" fmla="*/ 5502 w 5504"/>
                <a:gd name="T71" fmla="*/ 485 h 572"/>
                <a:gd name="T72" fmla="*/ 5504 w 5504"/>
                <a:gd name="T73" fmla="*/ 470 h 572"/>
                <a:gd name="T74" fmla="*/ 5495 w 5504"/>
                <a:gd name="T75" fmla="*/ 447 h 572"/>
                <a:gd name="T76" fmla="*/ 5477 w 5504"/>
                <a:gd name="T77" fmla="*/ 426 h 572"/>
                <a:gd name="T78" fmla="*/ 5373 w 5504"/>
                <a:gd name="T79" fmla="*/ 347 h 572"/>
                <a:gd name="T80" fmla="*/ 5227 w 5504"/>
                <a:gd name="T81" fmla="*/ 239 h 572"/>
                <a:gd name="T82" fmla="*/ 5097 w 5504"/>
                <a:gd name="T83" fmla="*/ 138 h 572"/>
                <a:gd name="T84" fmla="*/ 4974 w 5504"/>
                <a:gd name="T85" fmla="*/ 29 h 572"/>
                <a:gd name="T86" fmla="*/ 530 w 5504"/>
                <a:gd name="T87" fmla="*/ 29 h 572"/>
                <a:gd name="T88" fmla="*/ 408 w 5504"/>
                <a:gd name="T89" fmla="*/ 13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04" h="572">
                  <a:moveTo>
                    <a:pt x="408" y="138"/>
                  </a:moveTo>
                  <a:lnTo>
                    <a:pt x="366" y="170"/>
                  </a:lnTo>
                  <a:lnTo>
                    <a:pt x="323" y="204"/>
                  </a:lnTo>
                  <a:lnTo>
                    <a:pt x="277" y="239"/>
                  </a:lnTo>
                  <a:lnTo>
                    <a:pt x="230" y="275"/>
                  </a:lnTo>
                  <a:lnTo>
                    <a:pt x="181" y="310"/>
                  </a:lnTo>
                  <a:lnTo>
                    <a:pt x="130" y="347"/>
                  </a:lnTo>
                  <a:lnTo>
                    <a:pt x="81" y="385"/>
                  </a:lnTo>
                  <a:lnTo>
                    <a:pt x="30" y="423"/>
                  </a:lnTo>
                  <a:lnTo>
                    <a:pt x="27" y="426"/>
                  </a:lnTo>
                  <a:lnTo>
                    <a:pt x="19" y="435"/>
                  </a:lnTo>
                  <a:lnTo>
                    <a:pt x="15" y="440"/>
                  </a:lnTo>
                  <a:lnTo>
                    <a:pt x="9" y="447"/>
                  </a:lnTo>
                  <a:lnTo>
                    <a:pt x="5" y="454"/>
                  </a:lnTo>
                  <a:lnTo>
                    <a:pt x="2" y="462"/>
                  </a:lnTo>
                  <a:lnTo>
                    <a:pt x="1" y="470"/>
                  </a:lnTo>
                  <a:lnTo>
                    <a:pt x="0" y="478"/>
                  </a:lnTo>
                  <a:lnTo>
                    <a:pt x="1" y="481"/>
                  </a:lnTo>
                  <a:lnTo>
                    <a:pt x="2" y="485"/>
                  </a:lnTo>
                  <a:lnTo>
                    <a:pt x="4" y="490"/>
                  </a:lnTo>
                  <a:lnTo>
                    <a:pt x="7" y="493"/>
                  </a:lnTo>
                  <a:lnTo>
                    <a:pt x="10" y="497"/>
                  </a:lnTo>
                  <a:lnTo>
                    <a:pt x="15" y="500"/>
                  </a:lnTo>
                  <a:lnTo>
                    <a:pt x="20" y="503"/>
                  </a:lnTo>
                  <a:lnTo>
                    <a:pt x="25" y="506"/>
                  </a:lnTo>
                  <a:lnTo>
                    <a:pt x="33" y="510"/>
                  </a:lnTo>
                  <a:lnTo>
                    <a:pt x="40" y="512"/>
                  </a:lnTo>
                  <a:lnTo>
                    <a:pt x="49" y="514"/>
                  </a:lnTo>
                  <a:lnTo>
                    <a:pt x="59" y="517"/>
                  </a:lnTo>
                  <a:lnTo>
                    <a:pt x="61" y="517"/>
                  </a:lnTo>
                  <a:lnTo>
                    <a:pt x="69" y="519"/>
                  </a:lnTo>
                  <a:lnTo>
                    <a:pt x="87" y="523"/>
                  </a:lnTo>
                  <a:lnTo>
                    <a:pt x="117" y="529"/>
                  </a:lnTo>
                  <a:lnTo>
                    <a:pt x="125" y="531"/>
                  </a:lnTo>
                  <a:lnTo>
                    <a:pt x="152" y="534"/>
                  </a:lnTo>
                  <a:lnTo>
                    <a:pt x="194" y="538"/>
                  </a:lnTo>
                  <a:lnTo>
                    <a:pt x="250" y="543"/>
                  </a:lnTo>
                  <a:lnTo>
                    <a:pt x="317" y="550"/>
                  </a:lnTo>
                  <a:lnTo>
                    <a:pt x="394" y="555"/>
                  </a:lnTo>
                  <a:lnTo>
                    <a:pt x="479" y="558"/>
                  </a:lnTo>
                  <a:lnTo>
                    <a:pt x="572" y="561"/>
                  </a:lnTo>
                  <a:lnTo>
                    <a:pt x="577" y="561"/>
                  </a:lnTo>
                  <a:lnTo>
                    <a:pt x="592" y="561"/>
                  </a:lnTo>
                  <a:lnTo>
                    <a:pt x="615" y="561"/>
                  </a:lnTo>
                  <a:lnTo>
                    <a:pt x="648" y="562"/>
                  </a:lnTo>
                  <a:lnTo>
                    <a:pt x="687" y="562"/>
                  </a:lnTo>
                  <a:lnTo>
                    <a:pt x="733" y="563"/>
                  </a:lnTo>
                  <a:lnTo>
                    <a:pt x="786" y="563"/>
                  </a:lnTo>
                  <a:lnTo>
                    <a:pt x="844" y="564"/>
                  </a:lnTo>
                  <a:lnTo>
                    <a:pt x="906" y="564"/>
                  </a:lnTo>
                  <a:lnTo>
                    <a:pt x="972" y="565"/>
                  </a:lnTo>
                  <a:lnTo>
                    <a:pt x="1042" y="567"/>
                  </a:lnTo>
                  <a:lnTo>
                    <a:pt x="1114" y="567"/>
                  </a:lnTo>
                  <a:lnTo>
                    <a:pt x="1189" y="568"/>
                  </a:lnTo>
                  <a:lnTo>
                    <a:pt x="1264" y="568"/>
                  </a:lnTo>
                  <a:lnTo>
                    <a:pt x="1340" y="569"/>
                  </a:lnTo>
                  <a:lnTo>
                    <a:pt x="1416" y="569"/>
                  </a:lnTo>
                  <a:lnTo>
                    <a:pt x="1418" y="569"/>
                  </a:lnTo>
                  <a:lnTo>
                    <a:pt x="1458" y="569"/>
                  </a:lnTo>
                  <a:lnTo>
                    <a:pt x="1497" y="569"/>
                  </a:lnTo>
                  <a:lnTo>
                    <a:pt x="1536" y="569"/>
                  </a:lnTo>
                  <a:lnTo>
                    <a:pt x="1575" y="569"/>
                  </a:lnTo>
                  <a:lnTo>
                    <a:pt x="2427" y="569"/>
                  </a:lnTo>
                  <a:lnTo>
                    <a:pt x="2472" y="570"/>
                  </a:lnTo>
                  <a:lnTo>
                    <a:pt x="2518" y="571"/>
                  </a:lnTo>
                  <a:lnTo>
                    <a:pt x="2562" y="571"/>
                  </a:lnTo>
                  <a:lnTo>
                    <a:pt x="2604" y="572"/>
                  </a:lnTo>
                  <a:lnTo>
                    <a:pt x="2645" y="572"/>
                  </a:lnTo>
                  <a:lnTo>
                    <a:pt x="2684" y="572"/>
                  </a:lnTo>
                  <a:lnTo>
                    <a:pt x="2720" y="572"/>
                  </a:lnTo>
                  <a:lnTo>
                    <a:pt x="2752" y="571"/>
                  </a:lnTo>
                  <a:lnTo>
                    <a:pt x="2785" y="572"/>
                  </a:lnTo>
                  <a:lnTo>
                    <a:pt x="2821" y="572"/>
                  </a:lnTo>
                  <a:lnTo>
                    <a:pt x="2859" y="572"/>
                  </a:lnTo>
                  <a:lnTo>
                    <a:pt x="2900" y="572"/>
                  </a:lnTo>
                  <a:lnTo>
                    <a:pt x="2942" y="571"/>
                  </a:lnTo>
                  <a:lnTo>
                    <a:pt x="2986" y="571"/>
                  </a:lnTo>
                  <a:lnTo>
                    <a:pt x="3032" y="570"/>
                  </a:lnTo>
                  <a:lnTo>
                    <a:pt x="3077" y="569"/>
                  </a:lnTo>
                  <a:lnTo>
                    <a:pt x="3929" y="569"/>
                  </a:lnTo>
                  <a:lnTo>
                    <a:pt x="3968" y="569"/>
                  </a:lnTo>
                  <a:lnTo>
                    <a:pt x="4007" y="569"/>
                  </a:lnTo>
                  <a:lnTo>
                    <a:pt x="4046" y="569"/>
                  </a:lnTo>
                  <a:lnTo>
                    <a:pt x="4086" y="569"/>
                  </a:lnTo>
                  <a:lnTo>
                    <a:pt x="4431" y="569"/>
                  </a:lnTo>
                  <a:lnTo>
                    <a:pt x="4937" y="561"/>
                  </a:lnTo>
                  <a:lnTo>
                    <a:pt x="5029" y="558"/>
                  </a:lnTo>
                  <a:lnTo>
                    <a:pt x="5114" y="555"/>
                  </a:lnTo>
                  <a:lnTo>
                    <a:pt x="5191" y="550"/>
                  </a:lnTo>
                  <a:lnTo>
                    <a:pt x="5258" y="543"/>
                  </a:lnTo>
                  <a:lnTo>
                    <a:pt x="5311" y="538"/>
                  </a:lnTo>
                  <a:lnTo>
                    <a:pt x="5352" y="534"/>
                  </a:lnTo>
                  <a:lnTo>
                    <a:pt x="5379" y="531"/>
                  </a:lnTo>
                  <a:lnTo>
                    <a:pt x="5387" y="529"/>
                  </a:lnTo>
                  <a:lnTo>
                    <a:pt x="5417" y="523"/>
                  </a:lnTo>
                  <a:lnTo>
                    <a:pt x="5435" y="519"/>
                  </a:lnTo>
                  <a:lnTo>
                    <a:pt x="5443" y="517"/>
                  </a:lnTo>
                  <a:lnTo>
                    <a:pt x="5445" y="517"/>
                  </a:lnTo>
                  <a:lnTo>
                    <a:pt x="5456" y="514"/>
                  </a:lnTo>
                  <a:lnTo>
                    <a:pt x="5464" y="512"/>
                  </a:lnTo>
                  <a:lnTo>
                    <a:pt x="5471" y="510"/>
                  </a:lnTo>
                  <a:lnTo>
                    <a:pt x="5479" y="506"/>
                  </a:lnTo>
                  <a:lnTo>
                    <a:pt x="5485" y="503"/>
                  </a:lnTo>
                  <a:lnTo>
                    <a:pt x="5489" y="500"/>
                  </a:lnTo>
                  <a:lnTo>
                    <a:pt x="5494" y="497"/>
                  </a:lnTo>
                  <a:lnTo>
                    <a:pt x="5498" y="493"/>
                  </a:lnTo>
                  <a:lnTo>
                    <a:pt x="5500" y="490"/>
                  </a:lnTo>
                  <a:lnTo>
                    <a:pt x="5502" y="485"/>
                  </a:lnTo>
                  <a:lnTo>
                    <a:pt x="5503" y="481"/>
                  </a:lnTo>
                  <a:lnTo>
                    <a:pt x="5504" y="478"/>
                  </a:lnTo>
                  <a:lnTo>
                    <a:pt x="5504" y="470"/>
                  </a:lnTo>
                  <a:lnTo>
                    <a:pt x="5502" y="462"/>
                  </a:lnTo>
                  <a:lnTo>
                    <a:pt x="5499" y="454"/>
                  </a:lnTo>
                  <a:lnTo>
                    <a:pt x="5495" y="447"/>
                  </a:lnTo>
                  <a:lnTo>
                    <a:pt x="5489" y="440"/>
                  </a:lnTo>
                  <a:lnTo>
                    <a:pt x="5485" y="435"/>
                  </a:lnTo>
                  <a:lnTo>
                    <a:pt x="5477" y="426"/>
                  </a:lnTo>
                  <a:lnTo>
                    <a:pt x="5474" y="423"/>
                  </a:lnTo>
                  <a:lnTo>
                    <a:pt x="5423" y="385"/>
                  </a:lnTo>
                  <a:lnTo>
                    <a:pt x="5373" y="347"/>
                  </a:lnTo>
                  <a:lnTo>
                    <a:pt x="5323" y="310"/>
                  </a:lnTo>
                  <a:lnTo>
                    <a:pt x="5274" y="275"/>
                  </a:lnTo>
                  <a:lnTo>
                    <a:pt x="5227" y="239"/>
                  </a:lnTo>
                  <a:lnTo>
                    <a:pt x="5181" y="204"/>
                  </a:lnTo>
                  <a:lnTo>
                    <a:pt x="5137" y="170"/>
                  </a:lnTo>
                  <a:lnTo>
                    <a:pt x="5097" y="138"/>
                  </a:lnTo>
                  <a:lnTo>
                    <a:pt x="5051" y="99"/>
                  </a:lnTo>
                  <a:lnTo>
                    <a:pt x="5010" y="63"/>
                  </a:lnTo>
                  <a:lnTo>
                    <a:pt x="4974" y="29"/>
                  </a:lnTo>
                  <a:lnTo>
                    <a:pt x="4942" y="0"/>
                  </a:lnTo>
                  <a:lnTo>
                    <a:pt x="562" y="0"/>
                  </a:lnTo>
                  <a:lnTo>
                    <a:pt x="530" y="29"/>
                  </a:lnTo>
                  <a:lnTo>
                    <a:pt x="494" y="63"/>
                  </a:lnTo>
                  <a:lnTo>
                    <a:pt x="453" y="100"/>
                  </a:lnTo>
                  <a:lnTo>
                    <a:pt x="408" y="13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58">
              <a:extLst>
                <a:ext uri="{FF2B5EF4-FFF2-40B4-BE49-F238E27FC236}">
                  <a16:creationId xmlns:a16="http://schemas.microsoft.com/office/drawing/2014/main" id="{BA302552-DD4D-4111-8963-74B8D7F2D26E}"/>
                </a:ext>
              </a:extLst>
            </p:cNvPr>
            <p:cNvSpPr>
              <a:spLocks/>
            </p:cNvSpPr>
            <p:nvPr/>
          </p:nvSpPr>
          <p:spPr bwMode="auto">
            <a:xfrm>
              <a:off x="5774538" y="1133933"/>
              <a:ext cx="5655462" cy="3383882"/>
            </a:xfrm>
            <a:custGeom>
              <a:avLst/>
              <a:gdLst>
                <a:gd name="T0" fmla="*/ 16855 w 16855"/>
                <a:gd name="T1" fmla="*/ 403 h 10085"/>
                <a:gd name="T2" fmla="*/ 16853 w 16855"/>
                <a:gd name="T3" fmla="*/ 361 h 10085"/>
                <a:gd name="T4" fmla="*/ 16847 w 16855"/>
                <a:gd name="T5" fmla="*/ 321 h 10085"/>
                <a:gd name="T6" fmla="*/ 16837 w 16855"/>
                <a:gd name="T7" fmla="*/ 283 h 10085"/>
                <a:gd name="T8" fmla="*/ 16823 w 16855"/>
                <a:gd name="T9" fmla="*/ 247 h 10085"/>
                <a:gd name="T10" fmla="*/ 16807 w 16855"/>
                <a:gd name="T11" fmla="*/ 211 h 10085"/>
                <a:gd name="T12" fmla="*/ 16787 w 16855"/>
                <a:gd name="T13" fmla="*/ 178 h 10085"/>
                <a:gd name="T14" fmla="*/ 16763 w 16855"/>
                <a:gd name="T15" fmla="*/ 146 h 10085"/>
                <a:gd name="T16" fmla="*/ 16737 w 16855"/>
                <a:gd name="T17" fmla="*/ 118 h 10085"/>
                <a:gd name="T18" fmla="*/ 16709 w 16855"/>
                <a:gd name="T19" fmla="*/ 92 h 10085"/>
                <a:gd name="T20" fmla="*/ 16677 w 16855"/>
                <a:gd name="T21" fmla="*/ 69 h 10085"/>
                <a:gd name="T22" fmla="*/ 16644 w 16855"/>
                <a:gd name="T23" fmla="*/ 48 h 10085"/>
                <a:gd name="T24" fmla="*/ 16608 w 16855"/>
                <a:gd name="T25" fmla="*/ 32 h 10085"/>
                <a:gd name="T26" fmla="*/ 16572 w 16855"/>
                <a:gd name="T27" fmla="*/ 18 h 10085"/>
                <a:gd name="T28" fmla="*/ 16534 w 16855"/>
                <a:gd name="T29" fmla="*/ 8 h 10085"/>
                <a:gd name="T30" fmla="*/ 16494 w 16855"/>
                <a:gd name="T31" fmla="*/ 2 h 10085"/>
                <a:gd name="T32" fmla="*/ 16453 w 16855"/>
                <a:gd name="T33" fmla="*/ 0 h 10085"/>
                <a:gd name="T34" fmla="*/ 382 w 16855"/>
                <a:gd name="T35" fmla="*/ 0 h 10085"/>
                <a:gd name="T36" fmla="*/ 341 w 16855"/>
                <a:gd name="T37" fmla="*/ 4 h 10085"/>
                <a:gd name="T38" fmla="*/ 302 w 16855"/>
                <a:gd name="T39" fmla="*/ 13 h 10085"/>
                <a:gd name="T40" fmla="*/ 264 w 16855"/>
                <a:gd name="T41" fmla="*/ 24 h 10085"/>
                <a:gd name="T42" fmla="*/ 229 w 16855"/>
                <a:gd name="T43" fmla="*/ 40 h 10085"/>
                <a:gd name="T44" fmla="*/ 194 w 16855"/>
                <a:gd name="T45" fmla="*/ 58 h 10085"/>
                <a:gd name="T46" fmla="*/ 162 w 16855"/>
                <a:gd name="T47" fmla="*/ 80 h 10085"/>
                <a:gd name="T48" fmla="*/ 132 w 16855"/>
                <a:gd name="T49" fmla="*/ 104 h 10085"/>
                <a:gd name="T50" fmla="*/ 104 w 16855"/>
                <a:gd name="T51" fmla="*/ 132 h 10085"/>
                <a:gd name="T52" fmla="*/ 80 w 16855"/>
                <a:gd name="T53" fmla="*/ 162 h 10085"/>
                <a:gd name="T54" fmla="*/ 58 w 16855"/>
                <a:gd name="T55" fmla="*/ 194 h 10085"/>
                <a:gd name="T56" fmla="*/ 40 w 16855"/>
                <a:gd name="T57" fmla="*/ 229 h 10085"/>
                <a:gd name="T58" fmla="*/ 24 w 16855"/>
                <a:gd name="T59" fmla="*/ 265 h 10085"/>
                <a:gd name="T60" fmla="*/ 13 w 16855"/>
                <a:gd name="T61" fmla="*/ 302 h 10085"/>
                <a:gd name="T62" fmla="*/ 4 w 16855"/>
                <a:gd name="T63" fmla="*/ 341 h 10085"/>
                <a:gd name="T64" fmla="*/ 0 w 16855"/>
                <a:gd name="T65" fmla="*/ 383 h 10085"/>
                <a:gd name="T66" fmla="*/ 0 w 16855"/>
                <a:gd name="T67" fmla="*/ 10085 h 10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0085">
                  <a:moveTo>
                    <a:pt x="16855" y="10085"/>
                  </a:moveTo>
                  <a:lnTo>
                    <a:pt x="16855" y="403"/>
                  </a:lnTo>
                  <a:lnTo>
                    <a:pt x="16854" y="383"/>
                  </a:lnTo>
                  <a:lnTo>
                    <a:pt x="16853" y="361"/>
                  </a:lnTo>
                  <a:lnTo>
                    <a:pt x="16851" y="341"/>
                  </a:lnTo>
                  <a:lnTo>
                    <a:pt x="16847" y="321"/>
                  </a:lnTo>
                  <a:lnTo>
                    <a:pt x="16842" y="302"/>
                  </a:lnTo>
                  <a:lnTo>
                    <a:pt x="16837" y="283"/>
                  </a:lnTo>
                  <a:lnTo>
                    <a:pt x="16831" y="265"/>
                  </a:lnTo>
                  <a:lnTo>
                    <a:pt x="16823" y="247"/>
                  </a:lnTo>
                  <a:lnTo>
                    <a:pt x="16815" y="229"/>
                  </a:lnTo>
                  <a:lnTo>
                    <a:pt x="16807" y="211"/>
                  </a:lnTo>
                  <a:lnTo>
                    <a:pt x="16797" y="194"/>
                  </a:lnTo>
                  <a:lnTo>
                    <a:pt x="16787" y="178"/>
                  </a:lnTo>
                  <a:lnTo>
                    <a:pt x="16775" y="162"/>
                  </a:lnTo>
                  <a:lnTo>
                    <a:pt x="16763" y="146"/>
                  </a:lnTo>
                  <a:lnTo>
                    <a:pt x="16751" y="132"/>
                  </a:lnTo>
                  <a:lnTo>
                    <a:pt x="16737" y="118"/>
                  </a:lnTo>
                  <a:lnTo>
                    <a:pt x="16723" y="104"/>
                  </a:lnTo>
                  <a:lnTo>
                    <a:pt x="16709" y="92"/>
                  </a:lnTo>
                  <a:lnTo>
                    <a:pt x="16693" y="80"/>
                  </a:lnTo>
                  <a:lnTo>
                    <a:pt x="16677" y="69"/>
                  </a:lnTo>
                  <a:lnTo>
                    <a:pt x="16661" y="58"/>
                  </a:lnTo>
                  <a:lnTo>
                    <a:pt x="16644" y="48"/>
                  </a:lnTo>
                  <a:lnTo>
                    <a:pt x="16626" y="40"/>
                  </a:lnTo>
                  <a:lnTo>
                    <a:pt x="16608" y="32"/>
                  </a:lnTo>
                  <a:lnTo>
                    <a:pt x="16591" y="24"/>
                  </a:lnTo>
                  <a:lnTo>
                    <a:pt x="16572" y="18"/>
                  </a:lnTo>
                  <a:lnTo>
                    <a:pt x="16553" y="13"/>
                  </a:lnTo>
                  <a:lnTo>
                    <a:pt x="16534" y="8"/>
                  </a:lnTo>
                  <a:lnTo>
                    <a:pt x="16514" y="4"/>
                  </a:lnTo>
                  <a:lnTo>
                    <a:pt x="16494" y="2"/>
                  </a:lnTo>
                  <a:lnTo>
                    <a:pt x="16473" y="1"/>
                  </a:lnTo>
                  <a:lnTo>
                    <a:pt x="16453" y="0"/>
                  </a:lnTo>
                  <a:lnTo>
                    <a:pt x="402" y="0"/>
                  </a:lnTo>
                  <a:lnTo>
                    <a:pt x="382" y="0"/>
                  </a:lnTo>
                  <a:lnTo>
                    <a:pt x="361" y="2"/>
                  </a:lnTo>
                  <a:lnTo>
                    <a:pt x="341" y="4"/>
                  </a:lnTo>
                  <a:lnTo>
                    <a:pt x="321" y="8"/>
                  </a:lnTo>
                  <a:lnTo>
                    <a:pt x="302" y="13"/>
                  </a:lnTo>
                  <a:lnTo>
                    <a:pt x="283" y="18"/>
                  </a:lnTo>
                  <a:lnTo>
                    <a:pt x="264" y="24"/>
                  </a:lnTo>
                  <a:lnTo>
                    <a:pt x="247" y="32"/>
                  </a:lnTo>
                  <a:lnTo>
                    <a:pt x="229" y="40"/>
                  </a:lnTo>
                  <a:lnTo>
                    <a:pt x="211" y="48"/>
                  </a:lnTo>
                  <a:lnTo>
                    <a:pt x="194" y="58"/>
                  </a:lnTo>
                  <a:lnTo>
                    <a:pt x="178" y="69"/>
                  </a:lnTo>
                  <a:lnTo>
                    <a:pt x="162" y="80"/>
                  </a:lnTo>
                  <a:lnTo>
                    <a:pt x="146" y="92"/>
                  </a:lnTo>
                  <a:lnTo>
                    <a:pt x="132" y="104"/>
                  </a:lnTo>
                  <a:lnTo>
                    <a:pt x="118" y="118"/>
                  </a:lnTo>
                  <a:lnTo>
                    <a:pt x="104" y="132"/>
                  </a:lnTo>
                  <a:lnTo>
                    <a:pt x="92" y="146"/>
                  </a:lnTo>
                  <a:lnTo>
                    <a:pt x="80" y="162"/>
                  </a:lnTo>
                  <a:lnTo>
                    <a:pt x="68" y="178"/>
                  </a:lnTo>
                  <a:lnTo>
                    <a:pt x="58" y="194"/>
                  </a:lnTo>
                  <a:lnTo>
                    <a:pt x="48" y="211"/>
                  </a:lnTo>
                  <a:lnTo>
                    <a:pt x="40" y="229"/>
                  </a:lnTo>
                  <a:lnTo>
                    <a:pt x="32" y="247"/>
                  </a:lnTo>
                  <a:lnTo>
                    <a:pt x="24" y="265"/>
                  </a:lnTo>
                  <a:lnTo>
                    <a:pt x="18" y="283"/>
                  </a:lnTo>
                  <a:lnTo>
                    <a:pt x="13" y="302"/>
                  </a:lnTo>
                  <a:lnTo>
                    <a:pt x="8" y="321"/>
                  </a:lnTo>
                  <a:lnTo>
                    <a:pt x="4" y="341"/>
                  </a:lnTo>
                  <a:lnTo>
                    <a:pt x="2" y="361"/>
                  </a:lnTo>
                  <a:lnTo>
                    <a:pt x="0" y="383"/>
                  </a:lnTo>
                  <a:lnTo>
                    <a:pt x="0" y="403"/>
                  </a:lnTo>
                  <a:lnTo>
                    <a:pt x="0" y="10085"/>
                  </a:lnTo>
                  <a:lnTo>
                    <a:pt x="16855" y="100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59">
              <a:extLst>
                <a:ext uri="{FF2B5EF4-FFF2-40B4-BE49-F238E27FC236}">
                  <a16:creationId xmlns:a16="http://schemas.microsoft.com/office/drawing/2014/main" id="{D9A32EF7-7191-4D53-B51F-0830A0EE6DEC}"/>
                </a:ext>
              </a:extLst>
            </p:cNvPr>
            <p:cNvSpPr>
              <a:spLocks/>
            </p:cNvSpPr>
            <p:nvPr/>
          </p:nvSpPr>
          <p:spPr bwMode="auto">
            <a:xfrm>
              <a:off x="5774538" y="4517815"/>
              <a:ext cx="5655462" cy="521759"/>
            </a:xfrm>
            <a:custGeom>
              <a:avLst/>
              <a:gdLst>
                <a:gd name="T0" fmla="*/ 0 w 16855"/>
                <a:gd name="T1" fmla="*/ 1151 h 1555"/>
                <a:gd name="T2" fmla="*/ 2 w 16855"/>
                <a:gd name="T3" fmla="*/ 1193 h 1555"/>
                <a:gd name="T4" fmla="*/ 8 w 16855"/>
                <a:gd name="T5" fmla="*/ 1232 h 1555"/>
                <a:gd name="T6" fmla="*/ 18 w 16855"/>
                <a:gd name="T7" fmla="*/ 1271 h 1555"/>
                <a:gd name="T8" fmla="*/ 32 w 16855"/>
                <a:gd name="T9" fmla="*/ 1308 h 1555"/>
                <a:gd name="T10" fmla="*/ 48 w 16855"/>
                <a:gd name="T11" fmla="*/ 1344 h 1555"/>
                <a:gd name="T12" fmla="*/ 68 w 16855"/>
                <a:gd name="T13" fmla="*/ 1377 h 1555"/>
                <a:gd name="T14" fmla="*/ 92 w 16855"/>
                <a:gd name="T15" fmla="*/ 1408 h 1555"/>
                <a:gd name="T16" fmla="*/ 118 w 16855"/>
                <a:gd name="T17" fmla="*/ 1437 h 1555"/>
                <a:gd name="T18" fmla="*/ 146 w 16855"/>
                <a:gd name="T19" fmla="*/ 1462 h 1555"/>
                <a:gd name="T20" fmla="*/ 178 w 16855"/>
                <a:gd name="T21" fmla="*/ 1485 h 1555"/>
                <a:gd name="T22" fmla="*/ 211 w 16855"/>
                <a:gd name="T23" fmla="*/ 1506 h 1555"/>
                <a:gd name="T24" fmla="*/ 247 w 16855"/>
                <a:gd name="T25" fmla="*/ 1523 h 1555"/>
                <a:gd name="T26" fmla="*/ 283 w 16855"/>
                <a:gd name="T27" fmla="*/ 1537 h 1555"/>
                <a:gd name="T28" fmla="*/ 321 w 16855"/>
                <a:gd name="T29" fmla="*/ 1546 h 1555"/>
                <a:gd name="T30" fmla="*/ 361 w 16855"/>
                <a:gd name="T31" fmla="*/ 1553 h 1555"/>
                <a:gd name="T32" fmla="*/ 402 w 16855"/>
                <a:gd name="T33" fmla="*/ 1555 h 1555"/>
                <a:gd name="T34" fmla="*/ 16473 w 16855"/>
                <a:gd name="T35" fmla="*/ 1554 h 1555"/>
                <a:gd name="T36" fmla="*/ 16514 w 16855"/>
                <a:gd name="T37" fmla="*/ 1549 h 1555"/>
                <a:gd name="T38" fmla="*/ 16553 w 16855"/>
                <a:gd name="T39" fmla="*/ 1542 h 1555"/>
                <a:gd name="T40" fmla="*/ 16591 w 16855"/>
                <a:gd name="T41" fmla="*/ 1531 h 1555"/>
                <a:gd name="T42" fmla="*/ 16626 w 16855"/>
                <a:gd name="T43" fmla="*/ 1515 h 1555"/>
                <a:gd name="T44" fmla="*/ 16661 w 16855"/>
                <a:gd name="T45" fmla="*/ 1496 h 1555"/>
                <a:gd name="T46" fmla="*/ 16693 w 16855"/>
                <a:gd name="T47" fmla="*/ 1475 h 1555"/>
                <a:gd name="T48" fmla="*/ 16723 w 16855"/>
                <a:gd name="T49" fmla="*/ 1449 h 1555"/>
                <a:gd name="T50" fmla="*/ 16751 w 16855"/>
                <a:gd name="T51" fmla="*/ 1423 h 1555"/>
                <a:gd name="T52" fmla="*/ 16775 w 16855"/>
                <a:gd name="T53" fmla="*/ 1392 h 1555"/>
                <a:gd name="T54" fmla="*/ 16797 w 16855"/>
                <a:gd name="T55" fmla="*/ 1361 h 1555"/>
                <a:gd name="T56" fmla="*/ 16815 w 16855"/>
                <a:gd name="T57" fmla="*/ 1326 h 1555"/>
                <a:gd name="T58" fmla="*/ 16831 w 16855"/>
                <a:gd name="T59" fmla="*/ 1290 h 1555"/>
                <a:gd name="T60" fmla="*/ 16842 w 16855"/>
                <a:gd name="T61" fmla="*/ 1252 h 1555"/>
                <a:gd name="T62" fmla="*/ 16851 w 16855"/>
                <a:gd name="T63" fmla="*/ 1213 h 1555"/>
                <a:gd name="T64" fmla="*/ 16854 w 16855"/>
                <a:gd name="T65" fmla="*/ 1172 h 1555"/>
                <a:gd name="T66" fmla="*/ 16855 w 16855"/>
                <a:gd name="T67"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55" h="1555">
                  <a:moveTo>
                    <a:pt x="0" y="0"/>
                  </a:moveTo>
                  <a:lnTo>
                    <a:pt x="0" y="1151"/>
                  </a:lnTo>
                  <a:lnTo>
                    <a:pt x="0" y="1172"/>
                  </a:lnTo>
                  <a:lnTo>
                    <a:pt x="2" y="1193"/>
                  </a:lnTo>
                  <a:lnTo>
                    <a:pt x="4" y="1213"/>
                  </a:lnTo>
                  <a:lnTo>
                    <a:pt x="8" y="1232"/>
                  </a:lnTo>
                  <a:lnTo>
                    <a:pt x="13" y="1252"/>
                  </a:lnTo>
                  <a:lnTo>
                    <a:pt x="18" y="1271"/>
                  </a:lnTo>
                  <a:lnTo>
                    <a:pt x="24" y="1290"/>
                  </a:lnTo>
                  <a:lnTo>
                    <a:pt x="32" y="1308"/>
                  </a:lnTo>
                  <a:lnTo>
                    <a:pt x="40" y="1326"/>
                  </a:lnTo>
                  <a:lnTo>
                    <a:pt x="48" y="1344"/>
                  </a:lnTo>
                  <a:lnTo>
                    <a:pt x="58" y="1361"/>
                  </a:lnTo>
                  <a:lnTo>
                    <a:pt x="68" y="1377"/>
                  </a:lnTo>
                  <a:lnTo>
                    <a:pt x="80" y="1392"/>
                  </a:lnTo>
                  <a:lnTo>
                    <a:pt x="92" y="1408"/>
                  </a:lnTo>
                  <a:lnTo>
                    <a:pt x="104" y="1423"/>
                  </a:lnTo>
                  <a:lnTo>
                    <a:pt x="118" y="1437"/>
                  </a:lnTo>
                  <a:lnTo>
                    <a:pt x="132" y="1449"/>
                  </a:lnTo>
                  <a:lnTo>
                    <a:pt x="146" y="1462"/>
                  </a:lnTo>
                  <a:lnTo>
                    <a:pt x="162" y="1475"/>
                  </a:lnTo>
                  <a:lnTo>
                    <a:pt x="178" y="1485"/>
                  </a:lnTo>
                  <a:lnTo>
                    <a:pt x="194" y="1496"/>
                  </a:lnTo>
                  <a:lnTo>
                    <a:pt x="211" y="1506"/>
                  </a:lnTo>
                  <a:lnTo>
                    <a:pt x="229" y="1515"/>
                  </a:lnTo>
                  <a:lnTo>
                    <a:pt x="247" y="1523"/>
                  </a:lnTo>
                  <a:lnTo>
                    <a:pt x="264" y="1531"/>
                  </a:lnTo>
                  <a:lnTo>
                    <a:pt x="283" y="1537"/>
                  </a:lnTo>
                  <a:lnTo>
                    <a:pt x="302" y="1542"/>
                  </a:lnTo>
                  <a:lnTo>
                    <a:pt x="321" y="1546"/>
                  </a:lnTo>
                  <a:lnTo>
                    <a:pt x="341" y="1549"/>
                  </a:lnTo>
                  <a:lnTo>
                    <a:pt x="361" y="1553"/>
                  </a:lnTo>
                  <a:lnTo>
                    <a:pt x="382" y="1554"/>
                  </a:lnTo>
                  <a:lnTo>
                    <a:pt x="402" y="1555"/>
                  </a:lnTo>
                  <a:lnTo>
                    <a:pt x="16453" y="1555"/>
                  </a:lnTo>
                  <a:lnTo>
                    <a:pt x="16473" y="1554"/>
                  </a:lnTo>
                  <a:lnTo>
                    <a:pt x="16494" y="1553"/>
                  </a:lnTo>
                  <a:lnTo>
                    <a:pt x="16514" y="1549"/>
                  </a:lnTo>
                  <a:lnTo>
                    <a:pt x="16534" y="1546"/>
                  </a:lnTo>
                  <a:lnTo>
                    <a:pt x="16553" y="1542"/>
                  </a:lnTo>
                  <a:lnTo>
                    <a:pt x="16572" y="1537"/>
                  </a:lnTo>
                  <a:lnTo>
                    <a:pt x="16591" y="1531"/>
                  </a:lnTo>
                  <a:lnTo>
                    <a:pt x="16608" y="1523"/>
                  </a:lnTo>
                  <a:lnTo>
                    <a:pt x="16626" y="1515"/>
                  </a:lnTo>
                  <a:lnTo>
                    <a:pt x="16644" y="1506"/>
                  </a:lnTo>
                  <a:lnTo>
                    <a:pt x="16661" y="1496"/>
                  </a:lnTo>
                  <a:lnTo>
                    <a:pt x="16677" y="1485"/>
                  </a:lnTo>
                  <a:lnTo>
                    <a:pt x="16693" y="1475"/>
                  </a:lnTo>
                  <a:lnTo>
                    <a:pt x="16709" y="1462"/>
                  </a:lnTo>
                  <a:lnTo>
                    <a:pt x="16723" y="1449"/>
                  </a:lnTo>
                  <a:lnTo>
                    <a:pt x="16737" y="1437"/>
                  </a:lnTo>
                  <a:lnTo>
                    <a:pt x="16751" y="1423"/>
                  </a:lnTo>
                  <a:lnTo>
                    <a:pt x="16763" y="1408"/>
                  </a:lnTo>
                  <a:lnTo>
                    <a:pt x="16775" y="1392"/>
                  </a:lnTo>
                  <a:lnTo>
                    <a:pt x="16787" y="1377"/>
                  </a:lnTo>
                  <a:lnTo>
                    <a:pt x="16797" y="1361"/>
                  </a:lnTo>
                  <a:lnTo>
                    <a:pt x="16807" y="1344"/>
                  </a:lnTo>
                  <a:lnTo>
                    <a:pt x="16815" y="1326"/>
                  </a:lnTo>
                  <a:lnTo>
                    <a:pt x="16823" y="1308"/>
                  </a:lnTo>
                  <a:lnTo>
                    <a:pt x="16831" y="1290"/>
                  </a:lnTo>
                  <a:lnTo>
                    <a:pt x="16837" y="1271"/>
                  </a:lnTo>
                  <a:lnTo>
                    <a:pt x="16842" y="1252"/>
                  </a:lnTo>
                  <a:lnTo>
                    <a:pt x="16847" y="1233"/>
                  </a:lnTo>
                  <a:lnTo>
                    <a:pt x="16851" y="1213"/>
                  </a:lnTo>
                  <a:lnTo>
                    <a:pt x="16853" y="1193"/>
                  </a:lnTo>
                  <a:lnTo>
                    <a:pt x="16854" y="1172"/>
                  </a:lnTo>
                  <a:lnTo>
                    <a:pt x="16855" y="1151"/>
                  </a:lnTo>
                  <a:lnTo>
                    <a:pt x="16855" y="0"/>
                  </a:lnTo>
                  <a:lnTo>
                    <a:pt x="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Rectangle 60">
              <a:extLst>
                <a:ext uri="{FF2B5EF4-FFF2-40B4-BE49-F238E27FC236}">
                  <a16:creationId xmlns:a16="http://schemas.microsoft.com/office/drawing/2014/main" id="{3F533EA5-D028-443D-A406-83D1FEB8256E}"/>
                </a:ext>
              </a:extLst>
            </p:cNvPr>
            <p:cNvSpPr>
              <a:spLocks noChangeArrowheads="1"/>
            </p:cNvSpPr>
            <p:nvPr/>
          </p:nvSpPr>
          <p:spPr bwMode="auto">
            <a:xfrm>
              <a:off x="5984249" y="1345321"/>
              <a:ext cx="5225976" cy="2964462"/>
            </a:xfrm>
            <a:prstGeom prst="rect">
              <a:avLst/>
            </a:prstGeom>
            <a:solidFill>
              <a:srgbClr val="035A9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35A93"/>
                </a:solidFill>
              </a:endParaRPr>
            </a:p>
          </p:txBody>
        </p:sp>
        <p:sp>
          <p:nvSpPr>
            <p:cNvPr id="34" name="Freeform 61">
              <a:extLst>
                <a:ext uri="{FF2B5EF4-FFF2-40B4-BE49-F238E27FC236}">
                  <a16:creationId xmlns:a16="http://schemas.microsoft.com/office/drawing/2014/main" id="{8313F63B-AD3B-4AF4-9A70-F6853EC03F63}"/>
                </a:ext>
              </a:extLst>
            </p:cNvPr>
            <p:cNvSpPr>
              <a:spLocks/>
            </p:cNvSpPr>
            <p:nvPr/>
          </p:nvSpPr>
          <p:spPr bwMode="auto">
            <a:xfrm>
              <a:off x="8582975" y="1219495"/>
              <a:ext cx="43620" cy="43620"/>
            </a:xfrm>
            <a:custGeom>
              <a:avLst/>
              <a:gdLst>
                <a:gd name="T0" fmla="*/ 59 w 131"/>
                <a:gd name="T1" fmla="*/ 132 h 132"/>
                <a:gd name="T2" fmla="*/ 46 w 131"/>
                <a:gd name="T3" fmla="*/ 128 h 132"/>
                <a:gd name="T4" fmla="*/ 34 w 131"/>
                <a:gd name="T5" fmla="*/ 123 h 132"/>
                <a:gd name="T6" fmla="*/ 24 w 131"/>
                <a:gd name="T7" fmla="*/ 117 h 132"/>
                <a:gd name="T8" fmla="*/ 14 w 131"/>
                <a:gd name="T9" fmla="*/ 107 h 132"/>
                <a:gd name="T10" fmla="*/ 7 w 131"/>
                <a:gd name="T11" fmla="*/ 97 h 132"/>
                <a:gd name="T12" fmla="*/ 3 w 131"/>
                <a:gd name="T13" fmla="*/ 85 h 132"/>
                <a:gd name="T14" fmla="*/ 0 w 131"/>
                <a:gd name="T15" fmla="*/ 73 h 132"/>
                <a:gd name="T16" fmla="*/ 0 w 131"/>
                <a:gd name="T17" fmla="*/ 59 h 132"/>
                <a:gd name="T18" fmla="*/ 3 w 131"/>
                <a:gd name="T19" fmla="*/ 46 h 132"/>
                <a:gd name="T20" fmla="*/ 7 w 131"/>
                <a:gd name="T21" fmla="*/ 35 h 132"/>
                <a:gd name="T22" fmla="*/ 14 w 131"/>
                <a:gd name="T23" fmla="*/ 24 h 132"/>
                <a:gd name="T24" fmla="*/ 24 w 131"/>
                <a:gd name="T25" fmla="*/ 15 h 132"/>
                <a:gd name="T26" fmla="*/ 34 w 131"/>
                <a:gd name="T27" fmla="*/ 7 h 132"/>
                <a:gd name="T28" fmla="*/ 46 w 131"/>
                <a:gd name="T29" fmla="*/ 3 h 132"/>
                <a:gd name="T30" fmla="*/ 59 w 131"/>
                <a:gd name="T31" fmla="*/ 0 h 132"/>
                <a:gd name="T32" fmla="*/ 72 w 131"/>
                <a:gd name="T33" fmla="*/ 0 h 132"/>
                <a:gd name="T34" fmla="*/ 85 w 131"/>
                <a:gd name="T35" fmla="*/ 3 h 132"/>
                <a:gd name="T36" fmla="*/ 96 w 131"/>
                <a:gd name="T37" fmla="*/ 7 h 132"/>
                <a:gd name="T38" fmla="*/ 107 w 131"/>
                <a:gd name="T39" fmla="*/ 15 h 132"/>
                <a:gd name="T40" fmla="*/ 116 w 131"/>
                <a:gd name="T41" fmla="*/ 24 h 132"/>
                <a:gd name="T42" fmla="*/ 123 w 131"/>
                <a:gd name="T43" fmla="*/ 35 h 132"/>
                <a:gd name="T44" fmla="*/ 128 w 131"/>
                <a:gd name="T45" fmla="*/ 46 h 132"/>
                <a:gd name="T46" fmla="*/ 131 w 131"/>
                <a:gd name="T47" fmla="*/ 59 h 132"/>
                <a:gd name="T48" fmla="*/ 131 w 131"/>
                <a:gd name="T49" fmla="*/ 73 h 132"/>
                <a:gd name="T50" fmla="*/ 128 w 131"/>
                <a:gd name="T51" fmla="*/ 85 h 132"/>
                <a:gd name="T52" fmla="*/ 123 w 131"/>
                <a:gd name="T53" fmla="*/ 97 h 132"/>
                <a:gd name="T54" fmla="*/ 116 w 131"/>
                <a:gd name="T55" fmla="*/ 107 h 132"/>
                <a:gd name="T56" fmla="*/ 107 w 131"/>
                <a:gd name="T57" fmla="*/ 117 h 132"/>
                <a:gd name="T58" fmla="*/ 96 w 131"/>
                <a:gd name="T59" fmla="*/ 123 h 132"/>
                <a:gd name="T60" fmla="*/ 85 w 131"/>
                <a:gd name="T61" fmla="*/ 128 h 132"/>
                <a:gd name="T62" fmla="*/ 72 w 131"/>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132">
                  <a:moveTo>
                    <a:pt x="65" y="132"/>
                  </a:moveTo>
                  <a:lnTo>
                    <a:pt x="59" y="132"/>
                  </a:lnTo>
                  <a:lnTo>
                    <a:pt x="52" y="131"/>
                  </a:lnTo>
                  <a:lnTo>
                    <a:pt x="46" y="128"/>
                  </a:lnTo>
                  <a:lnTo>
                    <a:pt x="40" y="126"/>
                  </a:lnTo>
                  <a:lnTo>
                    <a:pt x="34" y="123"/>
                  </a:lnTo>
                  <a:lnTo>
                    <a:pt x="28" y="120"/>
                  </a:lnTo>
                  <a:lnTo>
                    <a:pt x="24" y="117"/>
                  </a:lnTo>
                  <a:lnTo>
                    <a:pt x="18" y="113"/>
                  </a:lnTo>
                  <a:lnTo>
                    <a:pt x="14" y="107"/>
                  </a:lnTo>
                  <a:lnTo>
                    <a:pt x="10" y="102"/>
                  </a:lnTo>
                  <a:lnTo>
                    <a:pt x="7" y="97"/>
                  </a:lnTo>
                  <a:lnTo>
                    <a:pt x="5" y="92"/>
                  </a:lnTo>
                  <a:lnTo>
                    <a:pt x="3" y="85"/>
                  </a:lnTo>
                  <a:lnTo>
                    <a:pt x="1" y="79"/>
                  </a:lnTo>
                  <a:lnTo>
                    <a:pt x="0" y="73"/>
                  </a:lnTo>
                  <a:lnTo>
                    <a:pt x="0" y="65"/>
                  </a:lnTo>
                  <a:lnTo>
                    <a:pt x="0" y="59"/>
                  </a:lnTo>
                  <a:lnTo>
                    <a:pt x="1" y="53"/>
                  </a:lnTo>
                  <a:lnTo>
                    <a:pt x="3" y="46"/>
                  </a:lnTo>
                  <a:lnTo>
                    <a:pt x="5" y="40"/>
                  </a:lnTo>
                  <a:lnTo>
                    <a:pt x="7" y="35"/>
                  </a:lnTo>
                  <a:lnTo>
                    <a:pt x="10" y="28"/>
                  </a:lnTo>
                  <a:lnTo>
                    <a:pt x="14" y="24"/>
                  </a:lnTo>
                  <a:lnTo>
                    <a:pt x="18" y="19"/>
                  </a:lnTo>
                  <a:lnTo>
                    <a:pt x="24" y="15"/>
                  </a:lnTo>
                  <a:lnTo>
                    <a:pt x="28" y="10"/>
                  </a:lnTo>
                  <a:lnTo>
                    <a:pt x="34" y="7"/>
                  </a:lnTo>
                  <a:lnTo>
                    <a:pt x="40" y="5"/>
                  </a:lnTo>
                  <a:lnTo>
                    <a:pt x="46" y="3"/>
                  </a:lnTo>
                  <a:lnTo>
                    <a:pt x="52" y="1"/>
                  </a:lnTo>
                  <a:lnTo>
                    <a:pt x="59" y="0"/>
                  </a:lnTo>
                  <a:lnTo>
                    <a:pt x="65" y="0"/>
                  </a:lnTo>
                  <a:lnTo>
                    <a:pt x="72" y="0"/>
                  </a:lnTo>
                  <a:lnTo>
                    <a:pt x="79" y="1"/>
                  </a:lnTo>
                  <a:lnTo>
                    <a:pt x="85" y="3"/>
                  </a:lnTo>
                  <a:lnTo>
                    <a:pt x="91" y="5"/>
                  </a:lnTo>
                  <a:lnTo>
                    <a:pt x="96" y="7"/>
                  </a:lnTo>
                  <a:lnTo>
                    <a:pt x="102" y="10"/>
                  </a:lnTo>
                  <a:lnTo>
                    <a:pt x="107" y="15"/>
                  </a:lnTo>
                  <a:lnTo>
                    <a:pt x="112" y="19"/>
                  </a:lnTo>
                  <a:lnTo>
                    <a:pt x="116" y="24"/>
                  </a:lnTo>
                  <a:lnTo>
                    <a:pt x="120" y="28"/>
                  </a:lnTo>
                  <a:lnTo>
                    <a:pt x="123" y="35"/>
                  </a:lnTo>
                  <a:lnTo>
                    <a:pt x="126" y="40"/>
                  </a:lnTo>
                  <a:lnTo>
                    <a:pt x="128" y="46"/>
                  </a:lnTo>
                  <a:lnTo>
                    <a:pt x="130" y="53"/>
                  </a:lnTo>
                  <a:lnTo>
                    <a:pt x="131" y="59"/>
                  </a:lnTo>
                  <a:lnTo>
                    <a:pt x="131" y="65"/>
                  </a:lnTo>
                  <a:lnTo>
                    <a:pt x="131" y="73"/>
                  </a:lnTo>
                  <a:lnTo>
                    <a:pt x="130" y="79"/>
                  </a:lnTo>
                  <a:lnTo>
                    <a:pt x="128" y="85"/>
                  </a:lnTo>
                  <a:lnTo>
                    <a:pt x="126" y="92"/>
                  </a:lnTo>
                  <a:lnTo>
                    <a:pt x="123" y="97"/>
                  </a:lnTo>
                  <a:lnTo>
                    <a:pt x="120" y="102"/>
                  </a:lnTo>
                  <a:lnTo>
                    <a:pt x="116" y="107"/>
                  </a:lnTo>
                  <a:lnTo>
                    <a:pt x="112" y="113"/>
                  </a:lnTo>
                  <a:lnTo>
                    <a:pt x="107" y="117"/>
                  </a:lnTo>
                  <a:lnTo>
                    <a:pt x="102" y="120"/>
                  </a:lnTo>
                  <a:lnTo>
                    <a:pt x="96" y="123"/>
                  </a:lnTo>
                  <a:lnTo>
                    <a:pt x="91" y="126"/>
                  </a:lnTo>
                  <a:lnTo>
                    <a:pt x="85" y="128"/>
                  </a:lnTo>
                  <a:lnTo>
                    <a:pt x="79" y="131"/>
                  </a:lnTo>
                  <a:lnTo>
                    <a:pt x="72" y="132"/>
                  </a:lnTo>
                  <a:lnTo>
                    <a:pt x="65" y="13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5" name="Picture Placeholder 2">
            <a:extLst>
              <a:ext uri="{FF2B5EF4-FFF2-40B4-BE49-F238E27FC236}">
                <a16:creationId xmlns:a16="http://schemas.microsoft.com/office/drawing/2014/main" id="{5DF27304-7CE7-4786-B2E0-C7E982CFE267}"/>
              </a:ext>
            </a:extLst>
          </p:cNvPr>
          <p:cNvSpPr>
            <a:spLocks noGrp="1"/>
          </p:cNvSpPr>
          <p:nvPr>
            <p:ph type="pic" sz="quarter" idx="10"/>
          </p:nvPr>
        </p:nvSpPr>
        <p:spPr>
          <a:xfrm>
            <a:off x="6019070" y="1694405"/>
            <a:ext cx="5019934" cy="2847584"/>
          </a:xfrm>
          <a:custGeom>
            <a:avLst/>
            <a:gdLst>
              <a:gd name="connsiteX0" fmla="*/ 0 w 5225976"/>
              <a:gd name="connsiteY0" fmla="*/ 0 h 2964462"/>
              <a:gd name="connsiteX1" fmla="*/ 5225976 w 5225976"/>
              <a:gd name="connsiteY1" fmla="*/ 0 h 2964462"/>
              <a:gd name="connsiteX2" fmla="*/ 5225976 w 5225976"/>
              <a:gd name="connsiteY2" fmla="*/ 2964462 h 2964462"/>
              <a:gd name="connsiteX3" fmla="*/ 0 w 5225976"/>
              <a:gd name="connsiteY3" fmla="*/ 2964462 h 2964462"/>
            </a:gdLst>
            <a:ahLst/>
            <a:cxnLst>
              <a:cxn ang="0">
                <a:pos x="connsiteX0" y="connsiteY0"/>
              </a:cxn>
              <a:cxn ang="0">
                <a:pos x="connsiteX1" y="connsiteY1"/>
              </a:cxn>
              <a:cxn ang="0">
                <a:pos x="connsiteX2" y="connsiteY2"/>
              </a:cxn>
              <a:cxn ang="0">
                <a:pos x="connsiteX3" y="connsiteY3"/>
              </a:cxn>
            </a:cxnLst>
            <a:rect l="l" t="t" r="r" b="b"/>
            <a:pathLst>
              <a:path w="5225976" h="2964462">
                <a:moveTo>
                  <a:pt x="0" y="0"/>
                </a:moveTo>
                <a:lnTo>
                  <a:pt x="5225976" y="0"/>
                </a:lnTo>
                <a:lnTo>
                  <a:pt x="5225976" y="2964462"/>
                </a:lnTo>
                <a:lnTo>
                  <a:pt x="0" y="2964462"/>
                </a:lnTo>
                <a:close/>
              </a:path>
            </a:pathLst>
          </a:custGeom>
        </p:spPr>
      </p:sp>
      <p:pic>
        <p:nvPicPr>
          <p:cNvPr id="36" name="Gráfico 35">
            <a:extLst>
              <a:ext uri="{FF2B5EF4-FFF2-40B4-BE49-F238E27FC236}">
                <a16:creationId xmlns:a16="http://schemas.microsoft.com/office/drawing/2014/main" id="{4EAE63EA-3568-4CAD-BD40-5C0F28B33E6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88694" y="1388701"/>
            <a:ext cx="3750000" cy="3697332"/>
          </a:xfrm>
          <a:prstGeom prst="rect">
            <a:avLst/>
          </a:prstGeom>
        </p:spPr>
      </p:pic>
      <p:sp>
        <p:nvSpPr>
          <p:cNvPr id="37" name="Título 1">
            <a:extLst>
              <a:ext uri="{FF2B5EF4-FFF2-40B4-BE49-F238E27FC236}">
                <a16:creationId xmlns:a16="http://schemas.microsoft.com/office/drawing/2014/main" id="{01ADA778-40EF-4D44-BC65-0F48B8CAD4D0}"/>
              </a:ext>
            </a:extLst>
          </p:cNvPr>
          <p:cNvSpPr>
            <a:spLocks noGrp="1"/>
          </p:cNvSpPr>
          <p:nvPr>
            <p:ph type="title" hasCustomPrompt="1"/>
          </p:nvPr>
        </p:nvSpPr>
        <p:spPr>
          <a:xfrm>
            <a:off x="941886" y="1072387"/>
            <a:ext cx="4214588" cy="1284225"/>
          </a:xfrm>
          <a:prstGeom prst="rect">
            <a:avLst/>
          </a:prstGeom>
        </p:spPr>
        <p:txBody>
          <a:bodyPr anchor="b">
            <a:normAutofit/>
          </a:bodyPr>
          <a:lstStyle>
            <a:lvl1pPr algn="l">
              <a:defRPr sz="3600">
                <a:solidFill>
                  <a:srgbClr val="00609C"/>
                </a:solidFill>
              </a:defRPr>
            </a:lvl1pPr>
          </a:lstStyle>
          <a:p>
            <a:r>
              <a:rPr lang="es-ES"/>
              <a:t>Haga clic para título del patrón</a:t>
            </a:r>
            <a:endParaRPr lang="es-CO"/>
          </a:p>
        </p:txBody>
      </p:sp>
      <p:sp>
        <p:nvSpPr>
          <p:cNvPr id="40" name="Marcador de texto 2">
            <a:extLst>
              <a:ext uri="{FF2B5EF4-FFF2-40B4-BE49-F238E27FC236}">
                <a16:creationId xmlns:a16="http://schemas.microsoft.com/office/drawing/2014/main" id="{198E2D7E-6C37-4719-AB75-6E91A53617F6}"/>
              </a:ext>
            </a:extLst>
          </p:cNvPr>
          <p:cNvSpPr>
            <a:spLocks noGrp="1"/>
          </p:cNvSpPr>
          <p:nvPr>
            <p:ph type="body" idx="1"/>
          </p:nvPr>
        </p:nvSpPr>
        <p:spPr>
          <a:xfrm>
            <a:off x="956400" y="2665004"/>
            <a:ext cx="4214588" cy="2651047"/>
          </a:xfrm>
          <a:prstGeom prst="rect">
            <a:avLst/>
          </a:prstGeom>
        </p:spPr>
        <p:txBody>
          <a:bodyPr>
            <a:normAutofit/>
          </a:bodyPr>
          <a:lstStyle>
            <a:lvl1pPr marL="0" indent="0" algn="l">
              <a:buNone/>
              <a:defRPr sz="1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29" name="Rectángulo: esquinas redondeadas 28">
            <a:extLst>
              <a:ext uri="{FF2B5EF4-FFF2-40B4-BE49-F238E27FC236}">
                <a16:creationId xmlns:a16="http://schemas.microsoft.com/office/drawing/2014/main" id="{1A1605CE-6D5C-4771-8EBB-AD68E73FD82B}"/>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0E635218-EAF8-C47A-21FE-7606073859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428389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id="{C593883D-AF54-4EE3-A4D5-78851DC0D30C}"/>
              </a:ext>
            </a:extLst>
          </p:cNvPr>
          <p:cNvGrpSpPr/>
          <p:nvPr userDrawn="1"/>
        </p:nvGrpSpPr>
        <p:grpSpPr>
          <a:xfrm>
            <a:off x="2909519" y="5026156"/>
            <a:ext cx="6372961" cy="644694"/>
            <a:chOff x="2014538" y="2471737"/>
            <a:chExt cx="6372961" cy="644694"/>
          </a:xfrm>
        </p:grpSpPr>
        <p:pic>
          <p:nvPicPr>
            <p:cNvPr id="14" name="Gráfico 13">
              <a:extLst>
                <a:ext uri="{FF2B5EF4-FFF2-40B4-BE49-F238E27FC236}">
                  <a16:creationId xmlns:a16="http://schemas.microsoft.com/office/drawing/2014/main" id="{ECA4A0D4-D339-440A-817C-EB376CEFAC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14538" y="2471737"/>
              <a:ext cx="590550" cy="638175"/>
            </a:xfrm>
            <a:prstGeom prst="rect">
              <a:avLst/>
            </a:prstGeom>
          </p:spPr>
        </p:pic>
        <p:pic>
          <p:nvPicPr>
            <p:cNvPr id="16" name="Gráfico 15">
              <a:extLst>
                <a:ext uri="{FF2B5EF4-FFF2-40B4-BE49-F238E27FC236}">
                  <a16:creationId xmlns:a16="http://schemas.microsoft.com/office/drawing/2014/main" id="{CD057195-0026-469D-B898-DCB234E935D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324351" y="2475366"/>
              <a:ext cx="590550" cy="638175"/>
            </a:xfrm>
            <a:prstGeom prst="rect">
              <a:avLst/>
            </a:prstGeom>
          </p:spPr>
        </p:pic>
        <p:pic>
          <p:nvPicPr>
            <p:cNvPr id="18" name="Gráfico 17">
              <a:extLst>
                <a:ext uri="{FF2B5EF4-FFF2-40B4-BE49-F238E27FC236}">
                  <a16:creationId xmlns:a16="http://schemas.microsoft.com/office/drawing/2014/main" id="{437E6039-1367-47C7-979C-831482528A4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817518" y="2478256"/>
              <a:ext cx="581025" cy="638175"/>
            </a:xfrm>
            <a:prstGeom prst="rect">
              <a:avLst/>
            </a:prstGeom>
          </p:spPr>
        </p:pic>
        <p:sp>
          <p:nvSpPr>
            <p:cNvPr id="20" name="CuadroTexto 19">
              <a:extLst>
                <a:ext uri="{FF2B5EF4-FFF2-40B4-BE49-F238E27FC236}">
                  <a16:creationId xmlns:a16="http://schemas.microsoft.com/office/drawing/2014/main" id="{E3DA408A-41DA-4B31-A0FB-9865A119F43F}"/>
                </a:ext>
              </a:extLst>
            </p:cNvPr>
            <p:cNvSpPr txBox="1"/>
            <p:nvPr userDrawn="1"/>
          </p:nvSpPr>
          <p:spPr>
            <a:xfrm>
              <a:off x="2517372" y="2490560"/>
              <a:ext cx="1063402" cy="369332"/>
            </a:xfrm>
            <a:prstGeom prst="rect">
              <a:avLst/>
            </a:prstGeom>
            <a:noFill/>
          </p:spPr>
          <p:txBody>
            <a:bodyPr wrap="square" rtlCol="0">
              <a:spAutoFit/>
            </a:bodyPr>
            <a:lstStyle/>
            <a:p>
              <a:r>
                <a:rPr lang="es-CO" err="1"/>
                <a:t>Fogafín</a:t>
              </a:r>
              <a:r>
                <a:rPr lang="es-CO"/>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4839322" y="2510670"/>
              <a:ext cx="1381246" cy="369332"/>
            </a:xfrm>
            <a:prstGeom prst="rect">
              <a:avLst/>
            </a:prstGeom>
            <a:noFill/>
          </p:spPr>
          <p:txBody>
            <a:bodyPr wrap="square" rtlCol="0">
              <a:spAutoFit/>
            </a:bodyPr>
            <a:lstStyle/>
            <a:p>
              <a:r>
                <a:rPr lang="es-CO"/>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7324097" y="2515432"/>
              <a:ext cx="1063402" cy="369332"/>
            </a:xfrm>
            <a:prstGeom prst="rect">
              <a:avLst/>
            </a:prstGeom>
            <a:noFill/>
          </p:spPr>
          <p:txBody>
            <a:bodyPr wrap="square" rtlCol="0">
              <a:spAutoFit/>
            </a:bodyPr>
            <a:lstStyle/>
            <a:p>
              <a:r>
                <a:rPr lang="es-CO" err="1"/>
                <a:t>Fogafín</a:t>
              </a:r>
              <a:r>
                <a:rPr lang="es-CO"/>
                <a:t> </a:t>
              </a:r>
            </a:p>
          </p:txBody>
        </p:sp>
      </p:gr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rgbClr val="035A93"/>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i="0" spc="600" err="1">
                <a:solidFill>
                  <a:srgbClr val="0E4070"/>
                </a:solidFill>
                <a:latin typeface="Montserrat Light" pitchFamily="2" charset="77"/>
              </a:rPr>
              <a:t>www.fogafin.gov.co</a:t>
            </a:r>
            <a:r>
              <a:rPr lang="es-CO" sz="1600" b="0" i="0" spc="600">
                <a:solidFill>
                  <a:srgbClr val="0E4070"/>
                </a:solidFill>
                <a:latin typeface="Montserrat Light" pitchFamily="2" charset="77"/>
              </a:rPr>
              <a:t>/</a:t>
            </a:r>
          </a:p>
        </p:txBody>
      </p:sp>
      <p:sp>
        <p:nvSpPr>
          <p:cNvPr id="31" name="Rectángulo: esquinas redondeadas 30">
            <a:extLst>
              <a:ext uri="{FF2B5EF4-FFF2-40B4-BE49-F238E27FC236}">
                <a16:creationId xmlns:a16="http://schemas.microsoft.com/office/drawing/2014/main" id="{F1E565BE-154F-4BDF-8A0B-76D3A1B4FF35}"/>
              </a:ext>
            </a:extLst>
          </p:cNvPr>
          <p:cNvSpPr/>
          <p:nvPr userDrawn="1"/>
        </p:nvSpPr>
        <p:spPr>
          <a:xfrm>
            <a:off x="1" y="6645033"/>
            <a:ext cx="12191999" cy="212967"/>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72E10CA5-B512-8B19-0AA6-554B128D645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49690" y="258337"/>
            <a:ext cx="4150472" cy="1368288"/>
          </a:xfrm>
          <a:prstGeom prst="rect">
            <a:avLst/>
          </a:prstGeom>
        </p:spPr>
      </p:pic>
    </p:spTree>
    <p:extLst>
      <p:ext uri="{BB962C8B-B14F-4D97-AF65-F5344CB8AC3E}">
        <p14:creationId xmlns:p14="http://schemas.microsoft.com/office/powerpoint/2010/main" val="215995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2387753A-BA67-4267-A5D4-7B4F51F0BB18}"/>
              </a:ext>
            </a:extLst>
          </p:cNvPr>
          <p:cNvSpPr/>
          <p:nvPr userDrawn="1"/>
        </p:nvSpPr>
        <p:spPr>
          <a:xfrm rot="16200000">
            <a:off x="2666999" y="-267504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0" name="CuadroTexto 19">
            <a:extLst>
              <a:ext uri="{FF2B5EF4-FFF2-40B4-BE49-F238E27FC236}">
                <a16:creationId xmlns:a16="http://schemas.microsoft.com/office/drawing/2014/main" id="{E3DA408A-41DA-4B31-A0FB-9865A119F43F}"/>
              </a:ext>
            </a:extLst>
          </p:cNvPr>
          <p:cNvSpPr txBox="1"/>
          <p:nvPr userDrawn="1"/>
        </p:nvSpPr>
        <p:spPr>
          <a:xfrm>
            <a:off x="3412353" y="5044979"/>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sp>
        <p:nvSpPr>
          <p:cNvPr id="21" name="CuadroTexto 20">
            <a:extLst>
              <a:ext uri="{FF2B5EF4-FFF2-40B4-BE49-F238E27FC236}">
                <a16:creationId xmlns:a16="http://schemas.microsoft.com/office/drawing/2014/main" id="{20C01D7C-D87E-4D77-9217-12EDDEB64157}"/>
              </a:ext>
            </a:extLst>
          </p:cNvPr>
          <p:cNvSpPr txBox="1"/>
          <p:nvPr userDrawn="1"/>
        </p:nvSpPr>
        <p:spPr>
          <a:xfrm>
            <a:off x="5734303" y="5065089"/>
            <a:ext cx="1381246" cy="369332"/>
          </a:xfrm>
          <a:prstGeom prst="rect">
            <a:avLst/>
          </a:prstGeom>
          <a:noFill/>
        </p:spPr>
        <p:txBody>
          <a:bodyPr wrap="square" rtlCol="0">
            <a:spAutoFit/>
          </a:bodyPr>
          <a:lstStyle/>
          <a:p>
            <a:r>
              <a:rPr lang="es-CO">
                <a:solidFill>
                  <a:schemeClr val="bg1"/>
                </a:solidFill>
              </a:rPr>
              <a:t>@Fogafín </a:t>
            </a:r>
          </a:p>
        </p:txBody>
      </p:sp>
      <p:sp>
        <p:nvSpPr>
          <p:cNvPr id="22" name="CuadroTexto 21">
            <a:extLst>
              <a:ext uri="{FF2B5EF4-FFF2-40B4-BE49-F238E27FC236}">
                <a16:creationId xmlns:a16="http://schemas.microsoft.com/office/drawing/2014/main" id="{8CA2D820-34F9-4764-ADF7-A925558190E9}"/>
              </a:ext>
            </a:extLst>
          </p:cNvPr>
          <p:cNvSpPr txBox="1"/>
          <p:nvPr userDrawn="1"/>
        </p:nvSpPr>
        <p:spPr>
          <a:xfrm>
            <a:off x="8219078" y="5069851"/>
            <a:ext cx="1063402" cy="369332"/>
          </a:xfrm>
          <a:prstGeom prst="rect">
            <a:avLst/>
          </a:prstGeom>
          <a:noFill/>
        </p:spPr>
        <p:txBody>
          <a:bodyPr wrap="square" rtlCol="0">
            <a:spAutoFit/>
          </a:bodyPr>
          <a:lstStyle/>
          <a:p>
            <a:r>
              <a:rPr lang="es-CO" err="1">
                <a:solidFill>
                  <a:schemeClr val="bg1"/>
                </a:solidFill>
              </a:rPr>
              <a:t>Fogafín</a:t>
            </a:r>
            <a:r>
              <a:rPr lang="es-CO">
                <a:solidFill>
                  <a:schemeClr val="bg1"/>
                </a:solidFill>
              </a:rPr>
              <a:t> </a:t>
            </a:r>
          </a:p>
        </p:txBody>
      </p:sp>
      <p:cxnSp>
        <p:nvCxnSpPr>
          <p:cNvPr id="24" name="Conector recto 23">
            <a:extLst>
              <a:ext uri="{FF2B5EF4-FFF2-40B4-BE49-F238E27FC236}">
                <a16:creationId xmlns:a16="http://schemas.microsoft.com/office/drawing/2014/main" id="{168952F9-C9A8-43A6-BA2A-52B652ECAA4A}"/>
              </a:ext>
            </a:extLst>
          </p:cNvPr>
          <p:cNvCxnSpPr>
            <a:cxnSpLocks/>
          </p:cNvCxnSpPr>
          <p:nvPr userDrawn="1"/>
        </p:nvCxnSpPr>
        <p:spPr>
          <a:xfrm>
            <a:off x="846517" y="4807517"/>
            <a:ext cx="104056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8A099655-4AEB-4D78-814B-A0A0862568AC}"/>
              </a:ext>
            </a:extLst>
          </p:cNvPr>
          <p:cNvSpPr txBox="1"/>
          <p:nvPr userDrawn="1"/>
        </p:nvSpPr>
        <p:spPr>
          <a:xfrm>
            <a:off x="3048000" y="5781701"/>
            <a:ext cx="6096000" cy="338554"/>
          </a:xfrm>
          <a:prstGeom prst="rect">
            <a:avLst/>
          </a:prstGeom>
          <a:noFill/>
        </p:spPr>
        <p:txBody>
          <a:bodyPr wrap="square">
            <a:spAutoFit/>
          </a:bodyPr>
          <a:lstStyle/>
          <a:p>
            <a:pPr algn="ctr"/>
            <a:r>
              <a:rPr lang="es-CO" sz="1600" b="0" i="0" spc="600">
                <a:solidFill>
                  <a:schemeClr val="bg1"/>
                </a:solidFill>
                <a:latin typeface="Montserrat Light" pitchFamily="2" charset="77"/>
              </a:rPr>
              <a:t>www.fogafin.gov.co/</a:t>
            </a:r>
          </a:p>
        </p:txBody>
      </p:sp>
      <p:pic>
        <p:nvPicPr>
          <p:cNvPr id="42" name="Gráfico 41">
            <a:extLst>
              <a:ext uri="{FF2B5EF4-FFF2-40B4-BE49-F238E27FC236}">
                <a16:creationId xmlns:a16="http://schemas.microsoft.com/office/drawing/2014/main" id="{A5113E68-E4D0-42A2-A506-A6D208222CB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900718" y="5021155"/>
            <a:ext cx="457200" cy="457200"/>
          </a:xfrm>
          <a:prstGeom prst="rect">
            <a:avLst/>
          </a:prstGeom>
        </p:spPr>
      </p:pic>
      <p:pic>
        <p:nvPicPr>
          <p:cNvPr id="44" name="Gráfico 43">
            <a:extLst>
              <a:ext uri="{FF2B5EF4-FFF2-40B4-BE49-F238E27FC236}">
                <a16:creationId xmlns:a16="http://schemas.microsoft.com/office/drawing/2014/main" id="{46BD6028-AC36-427D-8784-A694304580F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257875" y="5047304"/>
            <a:ext cx="457200" cy="457200"/>
          </a:xfrm>
          <a:prstGeom prst="rect">
            <a:avLst/>
          </a:prstGeom>
        </p:spPr>
      </p:pic>
      <p:pic>
        <p:nvPicPr>
          <p:cNvPr id="46" name="Gráfico 45">
            <a:extLst>
              <a:ext uri="{FF2B5EF4-FFF2-40B4-BE49-F238E27FC236}">
                <a16:creationId xmlns:a16="http://schemas.microsoft.com/office/drawing/2014/main" id="{81AAEB1A-7AA6-4E40-99F1-9B3DE4ED8E3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7716247" y="5021155"/>
            <a:ext cx="457200" cy="457200"/>
          </a:xfrm>
          <a:prstGeom prst="rect">
            <a:avLst/>
          </a:prstGeom>
        </p:spPr>
      </p:pic>
      <p:sp>
        <p:nvSpPr>
          <p:cNvPr id="18" name="Rectángulo: esquinas redondeadas 17">
            <a:extLst>
              <a:ext uri="{FF2B5EF4-FFF2-40B4-BE49-F238E27FC236}">
                <a16:creationId xmlns:a16="http://schemas.microsoft.com/office/drawing/2014/main" id="{26167617-BF56-484D-93E9-09E9035067E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320AF927-3EAE-E8C7-281D-B6BC31D5D0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03557" y="331109"/>
            <a:ext cx="3984882" cy="1313698"/>
          </a:xfrm>
          <a:prstGeom prst="rect">
            <a:avLst/>
          </a:prstGeom>
        </p:spPr>
      </p:pic>
    </p:spTree>
    <p:extLst>
      <p:ext uri="{BB962C8B-B14F-4D97-AF65-F5344CB8AC3E}">
        <p14:creationId xmlns:p14="http://schemas.microsoft.com/office/powerpoint/2010/main" val="343103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498849" y="-3502024"/>
            <a:ext cx="5194301"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2" name="Imagen 1">
            <a:extLst>
              <a:ext uri="{FF2B5EF4-FFF2-40B4-BE49-F238E27FC236}">
                <a16:creationId xmlns:a16="http://schemas.microsoft.com/office/drawing/2014/main" id="{F975AD49-8C6D-0704-465E-E5DF79B9CB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6401" y="5296823"/>
            <a:ext cx="3839198" cy="1265670"/>
          </a:xfrm>
          <a:prstGeom prst="rect">
            <a:avLst/>
          </a:prstGeom>
        </p:spPr>
      </p:pic>
    </p:spTree>
    <p:extLst>
      <p:ext uri="{BB962C8B-B14F-4D97-AF65-F5344CB8AC3E}">
        <p14:creationId xmlns:p14="http://schemas.microsoft.com/office/powerpoint/2010/main" val="188075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23835"/>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pic>
        <p:nvPicPr>
          <p:cNvPr id="2" name="Imagen 1">
            <a:extLst>
              <a:ext uri="{FF2B5EF4-FFF2-40B4-BE49-F238E27FC236}">
                <a16:creationId xmlns:a16="http://schemas.microsoft.com/office/drawing/2014/main" id="{F81298A5-A934-6254-96AB-AD12CCF32F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960060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15">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BD8DADBA-BB24-425F-9D70-41356A04431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16" name="Rectángulo: esquinas redondeadas 15">
            <a:extLst>
              <a:ext uri="{FF2B5EF4-FFF2-40B4-BE49-F238E27FC236}">
                <a16:creationId xmlns:a16="http://schemas.microsoft.com/office/drawing/2014/main" id="{2712344B-4A22-4CE3-8920-66414F34C28B}"/>
              </a:ext>
            </a:extLst>
          </p:cNvPr>
          <p:cNvSpPr/>
          <p:nvPr userDrawn="1"/>
        </p:nvSpPr>
        <p:spPr>
          <a:xfrm>
            <a:off x="1417089"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esquinas redondeadas 18">
            <a:extLst>
              <a:ext uri="{FF2B5EF4-FFF2-40B4-BE49-F238E27FC236}">
                <a16:creationId xmlns:a16="http://schemas.microsoft.com/office/drawing/2014/main" id="{7E4DC854-7FDF-4DDF-9A1A-28C04F90FBAA}"/>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esquinas redondeadas 17">
            <a:extLst>
              <a:ext uri="{FF2B5EF4-FFF2-40B4-BE49-F238E27FC236}">
                <a16:creationId xmlns:a16="http://schemas.microsoft.com/office/drawing/2014/main" id="{EA01308B-8A8C-48CA-A8EE-9DA34054D1A5}"/>
              </a:ext>
            </a:extLst>
          </p:cNvPr>
          <p:cNvSpPr/>
          <p:nvPr userDrawn="1"/>
        </p:nvSpPr>
        <p:spPr>
          <a:xfrm>
            <a:off x="3866673"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esquinas redondeadas 19">
            <a:extLst>
              <a:ext uri="{FF2B5EF4-FFF2-40B4-BE49-F238E27FC236}">
                <a16:creationId xmlns:a16="http://schemas.microsoft.com/office/drawing/2014/main" id="{7EE23204-9317-45C4-AF7E-A39C39CE9740}"/>
              </a:ext>
            </a:extLst>
          </p:cNvPr>
          <p:cNvSpPr/>
          <p:nvPr userDrawn="1"/>
        </p:nvSpPr>
        <p:spPr>
          <a:xfrm>
            <a:off x="6316257"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C004951D-C772-4D1D-8A3D-D9CC87418619}"/>
              </a:ext>
            </a:extLst>
          </p:cNvPr>
          <p:cNvSpPr/>
          <p:nvPr userDrawn="1"/>
        </p:nvSpPr>
        <p:spPr>
          <a:xfrm>
            <a:off x="8765841" y="1318486"/>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esquinas redondeadas 22">
            <a:extLst>
              <a:ext uri="{FF2B5EF4-FFF2-40B4-BE49-F238E27FC236}">
                <a16:creationId xmlns:a16="http://schemas.microsoft.com/office/drawing/2014/main" id="{A2B83F21-B473-4A79-9F77-76FE769FCDBD}"/>
              </a:ext>
            </a:extLst>
          </p:cNvPr>
          <p:cNvSpPr/>
          <p:nvPr userDrawn="1"/>
        </p:nvSpPr>
        <p:spPr>
          <a:xfrm>
            <a:off x="141708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esquinas redondeadas 23">
            <a:extLst>
              <a:ext uri="{FF2B5EF4-FFF2-40B4-BE49-F238E27FC236}">
                <a16:creationId xmlns:a16="http://schemas.microsoft.com/office/drawing/2014/main" id="{E78CA8FE-2573-4118-B665-22BDED606559}"/>
              </a:ext>
            </a:extLst>
          </p:cNvPr>
          <p:cNvSpPr/>
          <p:nvPr userDrawn="1"/>
        </p:nvSpPr>
        <p:spPr>
          <a:xfrm>
            <a:off x="387506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DF9D30C4-8A70-41A2-BF59-B45D9B081D1D}"/>
              </a:ext>
            </a:extLst>
          </p:cNvPr>
          <p:cNvSpPr/>
          <p:nvPr userDrawn="1"/>
        </p:nvSpPr>
        <p:spPr>
          <a:xfrm>
            <a:off x="6333039"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esquinas redondeadas 25">
            <a:extLst>
              <a:ext uri="{FF2B5EF4-FFF2-40B4-BE49-F238E27FC236}">
                <a16:creationId xmlns:a16="http://schemas.microsoft.com/office/drawing/2014/main" id="{6A07AE2E-DE43-4176-A590-794D3623B31B}"/>
              </a:ext>
            </a:extLst>
          </p:cNvPr>
          <p:cNvSpPr/>
          <p:nvPr userDrawn="1"/>
        </p:nvSpPr>
        <p:spPr>
          <a:xfrm>
            <a:off x="8791014" y="3604472"/>
            <a:ext cx="1971414" cy="191966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DE0F5349-59E9-4F90-8CD3-1570EE56A191}"/>
              </a:ext>
            </a:extLst>
          </p:cNvPr>
          <p:cNvSpPr>
            <a:spLocks noGrp="1"/>
          </p:cNvSpPr>
          <p:nvPr>
            <p:ph type="body" idx="13" hasCustomPrompt="1"/>
          </p:nvPr>
        </p:nvSpPr>
        <p:spPr>
          <a:xfrm>
            <a:off x="156636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0C4C4046-CCBC-40EC-BA7A-F3F4C7923EA4}"/>
              </a:ext>
            </a:extLst>
          </p:cNvPr>
          <p:cNvSpPr>
            <a:spLocks noGrp="1"/>
          </p:cNvSpPr>
          <p:nvPr>
            <p:ph type="body" idx="16" hasCustomPrompt="1"/>
          </p:nvPr>
        </p:nvSpPr>
        <p:spPr>
          <a:xfrm>
            <a:off x="156275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29" name="Marcador de texto 2">
            <a:extLst>
              <a:ext uri="{FF2B5EF4-FFF2-40B4-BE49-F238E27FC236}">
                <a16:creationId xmlns:a16="http://schemas.microsoft.com/office/drawing/2014/main" id="{87391FA1-2AD0-42F6-AAB0-F1D2BEBE2EFA}"/>
              </a:ext>
            </a:extLst>
          </p:cNvPr>
          <p:cNvSpPr>
            <a:spLocks noGrp="1"/>
          </p:cNvSpPr>
          <p:nvPr>
            <p:ph type="body" idx="17" hasCustomPrompt="1"/>
          </p:nvPr>
        </p:nvSpPr>
        <p:spPr>
          <a:xfrm>
            <a:off x="4015946"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DD4F4EF-785C-46A4-BF63-3E6D591DD436}"/>
              </a:ext>
            </a:extLst>
          </p:cNvPr>
          <p:cNvSpPr>
            <a:spLocks noGrp="1"/>
          </p:cNvSpPr>
          <p:nvPr>
            <p:ph type="body" idx="18" hasCustomPrompt="1"/>
          </p:nvPr>
        </p:nvSpPr>
        <p:spPr>
          <a:xfrm>
            <a:off x="4012343"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1" name="Marcador de texto 2">
            <a:extLst>
              <a:ext uri="{FF2B5EF4-FFF2-40B4-BE49-F238E27FC236}">
                <a16:creationId xmlns:a16="http://schemas.microsoft.com/office/drawing/2014/main" id="{3F5BC845-606C-48B3-BE60-6B7868334BE0}"/>
              </a:ext>
            </a:extLst>
          </p:cNvPr>
          <p:cNvSpPr>
            <a:spLocks noGrp="1"/>
          </p:cNvSpPr>
          <p:nvPr>
            <p:ph type="body" idx="19" hasCustomPrompt="1"/>
          </p:nvPr>
        </p:nvSpPr>
        <p:spPr>
          <a:xfrm>
            <a:off x="6455572" y="2004984"/>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2" name="Marcador de texto 2">
            <a:extLst>
              <a:ext uri="{FF2B5EF4-FFF2-40B4-BE49-F238E27FC236}">
                <a16:creationId xmlns:a16="http://schemas.microsoft.com/office/drawing/2014/main" id="{3E502A8E-7D18-47DD-859A-F03E61FD6174}"/>
              </a:ext>
            </a:extLst>
          </p:cNvPr>
          <p:cNvSpPr>
            <a:spLocks noGrp="1"/>
          </p:cNvSpPr>
          <p:nvPr>
            <p:ph type="body" idx="20" hasCustomPrompt="1"/>
          </p:nvPr>
        </p:nvSpPr>
        <p:spPr>
          <a:xfrm>
            <a:off x="6451969" y="1658940"/>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3" name="Marcador de texto 2">
            <a:extLst>
              <a:ext uri="{FF2B5EF4-FFF2-40B4-BE49-F238E27FC236}">
                <a16:creationId xmlns:a16="http://schemas.microsoft.com/office/drawing/2014/main" id="{1D2B6D06-37FB-4BC8-B372-2D392F902E44}"/>
              </a:ext>
            </a:extLst>
          </p:cNvPr>
          <p:cNvSpPr>
            <a:spLocks noGrp="1"/>
          </p:cNvSpPr>
          <p:nvPr>
            <p:ph type="body" idx="21" hasCustomPrompt="1"/>
          </p:nvPr>
        </p:nvSpPr>
        <p:spPr>
          <a:xfrm>
            <a:off x="8906151" y="2004352"/>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4" name="Marcador de texto 2">
            <a:extLst>
              <a:ext uri="{FF2B5EF4-FFF2-40B4-BE49-F238E27FC236}">
                <a16:creationId xmlns:a16="http://schemas.microsoft.com/office/drawing/2014/main" id="{6442DE17-D70B-452E-AEAD-997203C1BF8F}"/>
              </a:ext>
            </a:extLst>
          </p:cNvPr>
          <p:cNvSpPr>
            <a:spLocks noGrp="1"/>
          </p:cNvSpPr>
          <p:nvPr>
            <p:ph type="body" idx="22" hasCustomPrompt="1"/>
          </p:nvPr>
        </p:nvSpPr>
        <p:spPr>
          <a:xfrm>
            <a:off x="8902548" y="1658308"/>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5" name="Marcador de texto 2">
            <a:extLst>
              <a:ext uri="{FF2B5EF4-FFF2-40B4-BE49-F238E27FC236}">
                <a16:creationId xmlns:a16="http://schemas.microsoft.com/office/drawing/2014/main" id="{0FEDB160-2BD2-4FE7-91D3-B425BEADD2FB}"/>
              </a:ext>
            </a:extLst>
          </p:cNvPr>
          <p:cNvSpPr>
            <a:spLocks noGrp="1"/>
          </p:cNvSpPr>
          <p:nvPr>
            <p:ph type="body" idx="23" hasCustomPrompt="1"/>
          </p:nvPr>
        </p:nvSpPr>
        <p:spPr>
          <a:xfrm>
            <a:off x="155220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6" name="Marcador de texto 2">
            <a:extLst>
              <a:ext uri="{FF2B5EF4-FFF2-40B4-BE49-F238E27FC236}">
                <a16:creationId xmlns:a16="http://schemas.microsoft.com/office/drawing/2014/main" id="{7113E951-41A4-48EE-875E-C6F0EADED11B}"/>
              </a:ext>
            </a:extLst>
          </p:cNvPr>
          <p:cNvSpPr>
            <a:spLocks noGrp="1"/>
          </p:cNvSpPr>
          <p:nvPr>
            <p:ph type="body" idx="24" hasCustomPrompt="1"/>
          </p:nvPr>
        </p:nvSpPr>
        <p:spPr>
          <a:xfrm>
            <a:off x="154860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7" name="Marcador de texto 2">
            <a:extLst>
              <a:ext uri="{FF2B5EF4-FFF2-40B4-BE49-F238E27FC236}">
                <a16:creationId xmlns:a16="http://schemas.microsoft.com/office/drawing/2014/main" id="{561342A7-812F-4CB5-8697-C1A844527C33}"/>
              </a:ext>
            </a:extLst>
          </p:cNvPr>
          <p:cNvSpPr>
            <a:spLocks noGrp="1"/>
          </p:cNvSpPr>
          <p:nvPr>
            <p:ph type="body" idx="25" hasCustomPrompt="1"/>
          </p:nvPr>
        </p:nvSpPr>
        <p:spPr>
          <a:xfrm>
            <a:off x="4015946"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8" name="Marcador de texto 2">
            <a:extLst>
              <a:ext uri="{FF2B5EF4-FFF2-40B4-BE49-F238E27FC236}">
                <a16:creationId xmlns:a16="http://schemas.microsoft.com/office/drawing/2014/main" id="{05725989-5753-424C-BE37-16363709B9BC}"/>
              </a:ext>
            </a:extLst>
          </p:cNvPr>
          <p:cNvSpPr>
            <a:spLocks noGrp="1"/>
          </p:cNvSpPr>
          <p:nvPr>
            <p:ph type="body" idx="26" hasCustomPrompt="1"/>
          </p:nvPr>
        </p:nvSpPr>
        <p:spPr>
          <a:xfrm>
            <a:off x="4012343"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39" name="Marcador de texto 2">
            <a:extLst>
              <a:ext uri="{FF2B5EF4-FFF2-40B4-BE49-F238E27FC236}">
                <a16:creationId xmlns:a16="http://schemas.microsoft.com/office/drawing/2014/main" id="{FAC33521-FAB9-4CF0-A420-B05324255D72}"/>
              </a:ext>
            </a:extLst>
          </p:cNvPr>
          <p:cNvSpPr>
            <a:spLocks noGrp="1"/>
          </p:cNvSpPr>
          <p:nvPr>
            <p:ph type="body" idx="27" hasCustomPrompt="1"/>
          </p:nvPr>
        </p:nvSpPr>
        <p:spPr>
          <a:xfrm>
            <a:off x="6468747" y="4297849"/>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0" name="Marcador de texto 2">
            <a:extLst>
              <a:ext uri="{FF2B5EF4-FFF2-40B4-BE49-F238E27FC236}">
                <a16:creationId xmlns:a16="http://schemas.microsoft.com/office/drawing/2014/main" id="{188CCABF-559C-4A8D-89F2-B8EF85B3931E}"/>
              </a:ext>
            </a:extLst>
          </p:cNvPr>
          <p:cNvSpPr>
            <a:spLocks noGrp="1"/>
          </p:cNvSpPr>
          <p:nvPr>
            <p:ph type="body" idx="28" hasCustomPrompt="1"/>
          </p:nvPr>
        </p:nvSpPr>
        <p:spPr>
          <a:xfrm>
            <a:off x="6465144" y="3951805"/>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1" name="Marcador de texto 2">
            <a:extLst>
              <a:ext uri="{FF2B5EF4-FFF2-40B4-BE49-F238E27FC236}">
                <a16:creationId xmlns:a16="http://schemas.microsoft.com/office/drawing/2014/main" id="{75401997-D776-445F-BC86-898D6C59DDD0}"/>
              </a:ext>
            </a:extLst>
          </p:cNvPr>
          <p:cNvSpPr>
            <a:spLocks noGrp="1"/>
          </p:cNvSpPr>
          <p:nvPr>
            <p:ph type="body" idx="29" hasCustomPrompt="1"/>
          </p:nvPr>
        </p:nvSpPr>
        <p:spPr>
          <a:xfrm>
            <a:off x="8931318" y="4312530"/>
            <a:ext cx="1691132" cy="911059"/>
          </a:xfrm>
          <a:prstGeom prst="rect">
            <a:avLst/>
          </a:prstGeom>
        </p:spPr>
        <p:txBody>
          <a:bodyPr>
            <a:normAutofit/>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42" name="Marcador de texto 2">
            <a:extLst>
              <a:ext uri="{FF2B5EF4-FFF2-40B4-BE49-F238E27FC236}">
                <a16:creationId xmlns:a16="http://schemas.microsoft.com/office/drawing/2014/main" id="{98E093A0-D535-4DE9-8F2C-1586DBC36092}"/>
              </a:ext>
            </a:extLst>
          </p:cNvPr>
          <p:cNvSpPr>
            <a:spLocks noGrp="1"/>
          </p:cNvSpPr>
          <p:nvPr>
            <p:ph type="body" idx="30" hasCustomPrompt="1"/>
          </p:nvPr>
        </p:nvSpPr>
        <p:spPr>
          <a:xfrm>
            <a:off x="8927715" y="3966486"/>
            <a:ext cx="1703124" cy="346044"/>
          </a:xfrm>
          <a:prstGeom prst="rect">
            <a:avLst/>
          </a:prstGeom>
        </p:spPr>
        <p:txBody>
          <a:bodyPr>
            <a:normAutofit/>
          </a:bodyPr>
          <a:lstStyle>
            <a:lvl1pPr marL="0" indent="0" algn="ctr">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Título </a:t>
            </a:r>
          </a:p>
        </p:txBody>
      </p:sp>
      <p:sp>
        <p:nvSpPr>
          <p:cNvPr id="43" name="Título 1">
            <a:extLst>
              <a:ext uri="{FF2B5EF4-FFF2-40B4-BE49-F238E27FC236}">
                <a16:creationId xmlns:a16="http://schemas.microsoft.com/office/drawing/2014/main" id="{EADB8A82-6930-402E-8A18-7E96934438BD}"/>
              </a:ext>
            </a:extLst>
          </p:cNvPr>
          <p:cNvSpPr>
            <a:spLocks noGrp="1"/>
          </p:cNvSpPr>
          <p:nvPr>
            <p:ph type="title" hasCustomPrompt="1"/>
          </p:nvPr>
        </p:nvSpPr>
        <p:spPr>
          <a:xfrm>
            <a:off x="1039583" y="507057"/>
            <a:ext cx="10112831" cy="455325"/>
          </a:xfrm>
          <a:prstGeom prst="rect">
            <a:avLst/>
          </a:prstGeom>
        </p:spPr>
        <p:txBody>
          <a:bodyPr anchor="b">
            <a:normAutofit/>
          </a:bodyPr>
          <a:lstStyle>
            <a:lvl1pPr algn="ctr">
              <a:defRPr sz="2800">
                <a:solidFill>
                  <a:srgbClr val="B28A3F"/>
                </a:solidFill>
              </a:defRPr>
            </a:lvl1pPr>
          </a:lstStyle>
          <a:p>
            <a:r>
              <a:rPr lang="es-ES"/>
              <a:t>Haga clic para título del patrón</a:t>
            </a:r>
            <a:endParaRPr lang="es-CO"/>
          </a:p>
        </p:txBody>
      </p:sp>
      <p:pic>
        <p:nvPicPr>
          <p:cNvPr id="44" name="Gráfico 43">
            <a:extLst>
              <a:ext uri="{FF2B5EF4-FFF2-40B4-BE49-F238E27FC236}">
                <a16:creationId xmlns:a16="http://schemas.microsoft.com/office/drawing/2014/main" id="{CDCD0B29-1C06-401B-83C1-FEFE6909F8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1075624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Imagen con título">
    <p:spTree>
      <p:nvGrpSpPr>
        <p:cNvPr id="1" name=""/>
        <p:cNvGrpSpPr/>
        <p:nvPr/>
      </p:nvGrpSpPr>
      <p:grpSpPr>
        <a:xfrm>
          <a:off x="0" y="0"/>
          <a:ext cx="0" cy="0"/>
          <a:chOff x="0" y="0"/>
          <a:chExt cx="0" cy="0"/>
        </a:xfrm>
      </p:grpSpPr>
      <p:pic>
        <p:nvPicPr>
          <p:cNvPr id="17" name="Gráfico 16">
            <a:extLst>
              <a:ext uri="{FF2B5EF4-FFF2-40B4-BE49-F238E27FC236}">
                <a16:creationId xmlns:a16="http://schemas.microsoft.com/office/drawing/2014/main" id="{1FF76CC4-0742-4C0B-9EBB-9ACB1225634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341844" y="2169411"/>
            <a:ext cx="3750000" cy="3697332"/>
          </a:xfrm>
          <a:prstGeom prst="rect">
            <a:avLst/>
          </a:prstGeom>
        </p:spPr>
      </p:pic>
      <p:sp>
        <p:nvSpPr>
          <p:cNvPr id="13" name="Título 1">
            <a:extLst>
              <a:ext uri="{FF2B5EF4-FFF2-40B4-BE49-F238E27FC236}">
                <a16:creationId xmlns:a16="http://schemas.microsoft.com/office/drawing/2014/main" id="{3004DEE8-1F3E-447C-A6E6-B4EB13ADC07D}"/>
              </a:ext>
            </a:extLst>
          </p:cNvPr>
          <p:cNvSpPr>
            <a:spLocks noGrp="1"/>
          </p:cNvSpPr>
          <p:nvPr>
            <p:ph type="title" hasCustomPrompt="1"/>
          </p:nvPr>
        </p:nvSpPr>
        <p:spPr>
          <a:xfrm>
            <a:off x="494211" y="404940"/>
            <a:ext cx="8221164" cy="672170"/>
          </a:xfrm>
        </p:spPr>
        <p:txBody>
          <a:bodyPr anchor="b">
            <a:normAutofit/>
          </a:bodyPr>
          <a:lstStyle>
            <a:lvl1pPr algn="l">
              <a:defRPr sz="3600">
                <a:solidFill>
                  <a:srgbClr val="00609C"/>
                </a:solidFill>
              </a:defRPr>
            </a:lvl1pPr>
          </a:lstStyle>
          <a:p>
            <a:r>
              <a:rPr lang="es-ES"/>
              <a:t>Haga clic para título</a:t>
            </a:r>
            <a:endParaRPr lang="es-CO"/>
          </a:p>
        </p:txBody>
      </p:sp>
      <p:sp>
        <p:nvSpPr>
          <p:cNvPr id="3" name="Rectángulo: esquinas redondeadas 18">
            <a:extLst>
              <a:ext uri="{FF2B5EF4-FFF2-40B4-BE49-F238E27FC236}">
                <a16:creationId xmlns:a16="http://schemas.microsoft.com/office/drawing/2014/main" id="{81984FC1-9FD6-D4FD-1397-9E48346F990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Gráfico 3">
            <a:extLst>
              <a:ext uri="{FF2B5EF4-FFF2-40B4-BE49-F238E27FC236}">
                <a16:creationId xmlns:a16="http://schemas.microsoft.com/office/drawing/2014/main" id="{07E67310-369E-4815-D780-C1EBEE4A07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1044452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09_Custom Layout">
    <p:spTree>
      <p:nvGrpSpPr>
        <p:cNvPr id="1" name=""/>
        <p:cNvGrpSpPr/>
        <p:nvPr/>
      </p:nvGrpSpPr>
      <p:grpSpPr>
        <a:xfrm>
          <a:off x="0" y="0"/>
          <a:ext cx="0" cy="0"/>
          <a:chOff x="0" y="0"/>
          <a:chExt cx="0" cy="0"/>
        </a:xfrm>
      </p:grpSpPr>
      <p:sp>
        <p:nvSpPr>
          <p:cNvPr id="4" name="Picture Placeholder 2"/>
          <p:cNvSpPr>
            <a:spLocks noGrp="1"/>
          </p:cNvSpPr>
          <p:nvPr>
            <p:ph type="pic" sz="quarter" idx="15"/>
          </p:nvPr>
        </p:nvSpPr>
        <p:spPr>
          <a:xfrm>
            <a:off x="1414791" y="2361844"/>
            <a:ext cx="3401745" cy="3404134"/>
          </a:xfrm>
          <a:prstGeom prst="flowChartConnector">
            <a:avLst/>
          </a:prstGeom>
          <a:ln w="28575">
            <a:solidFill>
              <a:schemeClr val="bg1">
                <a:lumMod val="95000"/>
              </a:schemeClr>
            </a:solidFill>
          </a:ln>
        </p:spPr>
        <p:txBody>
          <a:bodyPr/>
          <a:lstStyle>
            <a:lvl1pPr marL="0" indent="0" algn="ctr">
              <a:buNone/>
              <a:defRPr sz="1200">
                <a:solidFill>
                  <a:schemeClr val="tx1">
                    <a:lumMod val="85000"/>
                    <a:lumOff val="15000"/>
                  </a:schemeClr>
                </a:solidFill>
              </a:defRPr>
            </a:lvl1pPr>
          </a:lstStyle>
          <a:p>
            <a:endParaRPr lang="en-US"/>
          </a:p>
        </p:txBody>
      </p:sp>
      <p:sp>
        <p:nvSpPr>
          <p:cNvPr id="3" name="Rectangle 2"/>
          <p:cNvSpPr/>
          <p:nvPr userDrawn="1"/>
        </p:nvSpPr>
        <p:spPr>
          <a:xfrm>
            <a:off x="5928519" y="6341384"/>
            <a:ext cx="334963" cy="3349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5824537"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263482" y="6384642"/>
            <a:ext cx="103982" cy="2484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96267" y="6354975"/>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‹Nº›</a:t>
            </a:fld>
            <a:endParaRPr lang="id-ID" sz="1400">
              <a:solidFill>
                <a:schemeClr val="bg1"/>
              </a:solidFill>
            </a:endParaRPr>
          </a:p>
        </p:txBody>
      </p:sp>
    </p:spTree>
    <p:extLst>
      <p:ext uri="{BB962C8B-B14F-4D97-AF65-F5344CB8AC3E}">
        <p14:creationId xmlns:p14="http://schemas.microsoft.com/office/powerpoint/2010/main" val="341038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2218E17-7A72-40E9-81BE-BBB1F544FF18}"/>
              </a:ext>
            </a:extLst>
          </p:cNvPr>
          <p:cNvSpPr/>
          <p:nvPr userDrawn="1"/>
        </p:nvSpPr>
        <p:spPr>
          <a:xfrm rot="16200000">
            <a:off x="3175044" y="-3178219"/>
            <a:ext cx="5841912"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pic>
        <p:nvPicPr>
          <p:cNvPr id="9" name="Gráfico 8">
            <a:extLst>
              <a:ext uri="{FF2B5EF4-FFF2-40B4-BE49-F238E27FC236}">
                <a16:creationId xmlns:a16="http://schemas.microsoft.com/office/drawing/2014/main" id="{EE67AAA3-04AC-4256-B9EF-B6A9E535032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897319" y="1306919"/>
            <a:ext cx="3151681" cy="3118330"/>
          </a:xfrm>
          <a:prstGeom prst="rect">
            <a:avLst/>
          </a:prstGeom>
        </p:spPr>
      </p:pic>
      <p:sp>
        <p:nvSpPr>
          <p:cNvPr id="14" name="Título 1">
            <a:extLst>
              <a:ext uri="{FF2B5EF4-FFF2-40B4-BE49-F238E27FC236}">
                <a16:creationId xmlns:a16="http://schemas.microsoft.com/office/drawing/2014/main" id="{7DCCAAFE-9A6A-45A5-A3CE-3098D2BC87FF}"/>
              </a:ext>
            </a:extLst>
          </p:cNvPr>
          <p:cNvSpPr>
            <a:spLocks noGrp="1"/>
          </p:cNvSpPr>
          <p:nvPr>
            <p:ph type="title" hasCustomPrompt="1"/>
          </p:nvPr>
        </p:nvSpPr>
        <p:spPr>
          <a:xfrm>
            <a:off x="1317955" y="1433858"/>
            <a:ext cx="9642145" cy="744893"/>
          </a:xfrm>
          <a:prstGeom prst="rect">
            <a:avLst/>
          </a:prstGeom>
        </p:spPr>
        <p:txBody>
          <a:bodyPr anchor="b">
            <a:normAutofit/>
          </a:bodyPr>
          <a:lstStyle>
            <a:lvl1pPr algn="ctr">
              <a:defRPr sz="3600">
                <a:solidFill>
                  <a:schemeClr val="bg1"/>
                </a:solidFill>
              </a:defRPr>
            </a:lvl1pPr>
          </a:lstStyle>
          <a:p>
            <a:r>
              <a:rPr lang="es-ES"/>
              <a:t>Haga clic para título del patrón</a:t>
            </a:r>
            <a:endParaRPr lang="es-CO"/>
          </a:p>
        </p:txBody>
      </p:sp>
      <p:sp>
        <p:nvSpPr>
          <p:cNvPr id="15" name="Marcador de texto 2">
            <a:extLst>
              <a:ext uri="{FF2B5EF4-FFF2-40B4-BE49-F238E27FC236}">
                <a16:creationId xmlns:a16="http://schemas.microsoft.com/office/drawing/2014/main" id="{50671BE5-E0AA-40C6-877A-E2F0F1BACCE0}"/>
              </a:ext>
            </a:extLst>
          </p:cNvPr>
          <p:cNvSpPr>
            <a:spLocks noGrp="1"/>
          </p:cNvSpPr>
          <p:nvPr>
            <p:ph type="body" idx="1"/>
          </p:nvPr>
        </p:nvSpPr>
        <p:spPr>
          <a:xfrm>
            <a:off x="1317955" y="2384363"/>
            <a:ext cx="9642145" cy="1044637"/>
          </a:xfrm>
          <a:prstGeom prst="rect">
            <a:avLst/>
          </a:prstGeo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pic>
        <p:nvPicPr>
          <p:cNvPr id="3" name="Gráfico 2">
            <a:extLst>
              <a:ext uri="{FF2B5EF4-FFF2-40B4-BE49-F238E27FC236}">
                <a16:creationId xmlns:a16="http://schemas.microsoft.com/office/drawing/2014/main" id="{30EA3C14-978E-44E0-BDFC-4CA7CB7D04F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391297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21B37F14-3556-4F76-186C-501BB2860B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4152" y="5447370"/>
            <a:ext cx="3529682" cy="1163632"/>
          </a:xfrm>
          <a:prstGeom prst="rect">
            <a:avLst/>
          </a:prstGeom>
        </p:spPr>
      </p:pic>
    </p:spTree>
    <p:extLst>
      <p:ext uri="{BB962C8B-B14F-4D97-AF65-F5344CB8AC3E}">
        <p14:creationId xmlns:p14="http://schemas.microsoft.com/office/powerpoint/2010/main" val="168659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C4CDC334-5B33-4531-A0AE-F524602F35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4877"/>
            <a:ext cx="12192000" cy="6848246"/>
          </a:xfrm>
          <a:prstGeom prst="rect">
            <a:avLst/>
          </a:prstGeom>
        </p:spPr>
      </p:pic>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039583" y="398000"/>
            <a:ext cx="10112831" cy="811352"/>
          </a:xfrm>
          <a:prstGeom prst="rect">
            <a:avLst/>
          </a:prstGeom>
        </p:spPr>
        <p:txBody>
          <a:bodyPr anchor="b">
            <a:normAutofit/>
          </a:bodyPr>
          <a:lstStyle>
            <a:lvl1pPr algn="ctr">
              <a:defRPr sz="3600">
                <a:solidFill>
                  <a:srgbClr val="B28A3F"/>
                </a:solidFill>
              </a:defRPr>
            </a:lvl1pPr>
          </a:lstStyle>
          <a:p>
            <a:r>
              <a:rPr lang="es-ES"/>
              <a:t>Haga clic para título del patrón</a:t>
            </a:r>
            <a:endParaRPr lang="es-CO"/>
          </a:p>
        </p:txBody>
      </p:sp>
      <p:sp>
        <p:nvSpPr>
          <p:cNvPr id="3" name="Marcador de texto 2">
            <a:extLst>
              <a:ext uri="{FF2B5EF4-FFF2-40B4-BE49-F238E27FC236}">
                <a16:creationId xmlns:a16="http://schemas.microsoft.com/office/drawing/2014/main" id="{864A2EF6-80D9-49ED-90E4-5BFA221ED9E2}"/>
              </a:ext>
            </a:extLst>
          </p:cNvPr>
          <p:cNvSpPr>
            <a:spLocks noGrp="1"/>
          </p:cNvSpPr>
          <p:nvPr>
            <p:ph type="body" idx="1"/>
          </p:nvPr>
        </p:nvSpPr>
        <p:spPr>
          <a:xfrm>
            <a:off x="1039584" y="1316324"/>
            <a:ext cx="10112830" cy="498611"/>
          </a:xfrm>
          <a:prstGeom prst="rect">
            <a:avLst/>
          </a:prstGeom>
        </p:spPr>
        <p:txBody>
          <a:bodyPr/>
          <a:lstStyle>
            <a:lvl1pPr marL="0" indent="0" algn="ctr">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Rectángulo: esquinas redondeadas 8">
            <a:extLst>
              <a:ext uri="{FF2B5EF4-FFF2-40B4-BE49-F238E27FC236}">
                <a16:creationId xmlns:a16="http://schemas.microsoft.com/office/drawing/2014/main" id="{FEC25235-91E4-48B2-8F39-7574E088C124}"/>
              </a:ext>
            </a:extLst>
          </p:cNvPr>
          <p:cNvSpPr/>
          <p:nvPr userDrawn="1"/>
        </p:nvSpPr>
        <p:spPr>
          <a:xfrm>
            <a:off x="1039584"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esquinas redondeadas 9">
            <a:extLst>
              <a:ext uri="{FF2B5EF4-FFF2-40B4-BE49-F238E27FC236}">
                <a16:creationId xmlns:a16="http://schemas.microsoft.com/office/drawing/2014/main" id="{163DE314-C1FB-4F07-A719-11DB93121B0A}"/>
              </a:ext>
            </a:extLst>
          </p:cNvPr>
          <p:cNvSpPr/>
          <p:nvPr userDrawn="1"/>
        </p:nvSpPr>
        <p:spPr>
          <a:xfrm>
            <a:off x="4469053"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esquinas redondeadas 10">
            <a:extLst>
              <a:ext uri="{FF2B5EF4-FFF2-40B4-BE49-F238E27FC236}">
                <a16:creationId xmlns:a16="http://schemas.microsoft.com/office/drawing/2014/main" id="{BEA771B2-A532-4F79-97E1-EDB0B80D7473}"/>
              </a:ext>
            </a:extLst>
          </p:cNvPr>
          <p:cNvSpPr/>
          <p:nvPr userDrawn="1"/>
        </p:nvSpPr>
        <p:spPr>
          <a:xfrm>
            <a:off x="7912531" y="2202541"/>
            <a:ext cx="3239883" cy="319075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1346200" y="2494640"/>
            <a:ext cx="736600" cy="736600"/>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id="{310081BC-FDFD-46D0-AC13-739D7FE2CE7D}"/>
              </a:ext>
            </a:extLst>
          </p:cNvPr>
          <p:cNvSpPr/>
          <p:nvPr userDrawn="1"/>
        </p:nvSpPr>
        <p:spPr>
          <a:xfrm>
            <a:off x="4775200" y="2492056"/>
            <a:ext cx="736600" cy="736600"/>
          </a:xfrm>
          <a:prstGeom prst="ellipse">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id="{AC1CEC00-3FB0-4EFA-8598-CB55FBC899A8}"/>
              </a:ext>
            </a:extLst>
          </p:cNvPr>
          <p:cNvSpPr/>
          <p:nvPr userDrawn="1"/>
        </p:nvSpPr>
        <p:spPr>
          <a:xfrm>
            <a:off x="8242300" y="2462519"/>
            <a:ext cx="736600" cy="736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Marcador de texto 2">
            <a:extLst>
              <a:ext uri="{FF2B5EF4-FFF2-40B4-BE49-F238E27FC236}">
                <a16:creationId xmlns:a16="http://schemas.microsoft.com/office/drawing/2014/main" id="{6E907A37-51CC-41A4-9705-D3BFBF204034}"/>
              </a:ext>
            </a:extLst>
          </p:cNvPr>
          <p:cNvSpPr>
            <a:spLocks noGrp="1"/>
          </p:cNvSpPr>
          <p:nvPr>
            <p:ph type="body" idx="13" hasCustomPrompt="1"/>
          </p:nvPr>
        </p:nvSpPr>
        <p:spPr>
          <a:xfrm>
            <a:off x="1322841" y="342497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8" name="Marcador de texto 2">
            <a:extLst>
              <a:ext uri="{FF2B5EF4-FFF2-40B4-BE49-F238E27FC236}">
                <a16:creationId xmlns:a16="http://schemas.microsoft.com/office/drawing/2014/main" id="{B2FC1E42-8C9B-49E0-9D54-E138DD86934C}"/>
              </a:ext>
            </a:extLst>
          </p:cNvPr>
          <p:cNvSpPr>
            <a:spLocks noGrp="1"/>
          </p:cNvSpPr>
          <p:nvPr>
            <p:ph type="body" idx="14" hasCustomPrompt="1"/>
          </p:nvPr>
        </p:nvSpPr>
        <p:spPr>
          <a:xfrm>
            <a:off x="4756174" y="3383863"/>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29" name="Marcador de texto 2">
            <a:extLst>
              <a:ext uri="{FF2B5EF4-FFF2-40B4-BE49-F238E27FC236}">
                <a16:creationId xmlns:a16="http://schemas.microsoft.com/office/drawing/2014/main" id="{8175AC47-D258-4AF0-A584-94595AE34C59}"/>
              </a:ext>
            </a:extLst>
          </p:cNvPr>
          <p:cNvSpPr>
            <a:spLocks noGrp="1"/>
          </p:cNvSpPr>
          <p:nvPr>
            <p:ph type="body" idx="15" hasCustomPrompt="1"/>
          </p:nvPr>
        </p:nvSpPr>
        <p:spPr>
          <a:xfrm>
            <a:off x="8199652" y="3352115"/>
            <a:ext cx="2665639" cy="1710301"/>
          </a:xfrm>
          <a:prstGeom prst="rect">
            <a:avLst/>
          </a:prstGeom>
        </p:spPr>
        <p:txBody>
          <a:bodyPr>
            <a:normAutofit/>
          </a:bodyPr>
          <a:lstStyle>
            <a:lvl1pPr marL="0" indent="0" algn="l">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texto</a:t>
            </a:r>
          </a:p>
        </p:txBody>
      </p:sp>
      <p:sp>
        <p:nvSpPr>
          <p:cNvPr id="30" name="Marcador de texto 2">
            <a:extLst>
              <a:ext uri="{FF2B5EF4-FFF2-40B4-BE49-F238E27FC236}">
                <a16:creationId xmlns:a16="http://schemas.microsoft.com/office/drawing/2014/main" id="{259E5C26-D0FB-45B1-BFC2-5891A0FBEF4D}"/>
              </a:ext>
            </a:extLst>
          </p:cNvPr>
          <p:cNvSpPr>
            <a:spLocks noGrp="1"/>
          </p:cNvSpPr>
          <p:nvPr>
            <p:ph type="body" idx="16" hasCustomPrompt="1"/>
          </p:nvPr>
        </p:nvSpPr>
        <p:spPr>
          <a:xfrm>
            <a:off x="2295539" y="2627086"/>
            <a:ext cx="1692941" cy="527645"/>
          </a:xfrm>
          <a:prstGeom prst="rect">
            <a:avLst/>
          </a:prstGeom>
        </p:spPr>
        <p:txBody>
          <a:bodyPr>
            <a:normAutofit/>
          </a:bodyPr>
          <a:lstStyle>
            <a:lvl1pPr marL="0" indent="0" algn="l">
              <a:buNone/>
              <a:defRPr sz="1600" b="1">
                <a:solidFill>
                  <a:srgbClr val="035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1" name="Marcador de texto 2">
            <a:extLst>
              <a:ext uri="{FF2B5EF4-FFF2-40B4-BE49-F238E27FC236}">
                <a16:creationId xmlns:a16="http://schemas.microsoft.com/office/drawing/2014/main" id="{CE0AA03B-871C-4529-8582-3A7540F151D5}"/>
              </a:ext>
            </a:extLst>
          </p:cNvPr>
          <p:cNvSpPr>
            <a:spLocks noGrp="1"/>
          </p:cNvSpPr>
          <p:nvPr>
            <p:ph type="body" idx="17" hasCustomPrompt="1"/>
          </p:nvPr>
        </p:nvSpPr>
        <p:spPr>
          <a:xfrm>
            <a:off x="5689318" y="2643125"/>
            <a:ext cx="1692941" cy="527645"/>
          </a:xfrm>
          <a:prstGeom prst="rect">
            <a:avLst/>
          </a:prstGeom>
        </p:spPr>
        <p:txBody>
          <a:bodyPr>
            <a:normAutofit/>
          </a:bodyPr>
          <a:lstStyle>
            <a:lvl1pPr marL="0" indent="0" algn="l">
              <a:buNone/>
              <a:defRPr sz="1600" b="1">
                <a:solidFill>
                  <a:srgbClr val="B28A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32" name="Marcador de texto 2">
            <a:extLst>
              <a:ext uri="{FF2B5EF4-FFF2-40B4-BE49-F238E27FC236}">
                <a16:creationId xmlns:a16="http://schemas.microsoft.com/office/drawing/2014/main" id="{C3DE554B-69A1-4D99-AD92-71C157125EB1}"/>
              </a:ext>
            </a:extLst>
          </p:cNvPr>
          <p:cNvSpPr>
            <a:spLocks noGrp="1"/>
          </p:cNvSpPr>
          <p:nvPr>
            <p:ph type="body" idx="18" hasCustomPrompt="1"/>
          </p:nvPr>
        </p:nvSpPr>
        <p:spPr>
          <a:xfrm>
            <a:off x="9219186" y="2627086"/>
            <a:ext cx="1692941" cy="527645"/>
          </a:xfrm>
          <a:prstGeom prst="rect">
            <a:avLst/>
          </a:prstGeom>
        </p:spPr>
        <p:txBody>
          <a:bodyPr>
            <a:normAutofit/>
          </a:bodyPr>
          <a:lstStyle>
            <a:lvl1pPr marL="0" indent="0" algn="l">
              <a:buNone/>
              <a:defRPr sz="16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Texto</a:t>
            </a:r>
          </a:p>
        </p:txBody>
      </p:sp>
      <p:sp>
        <p:nvSpPr>
          <p:cNvPr id="23" name="Rectángulo: esquinas redondeadas 22">
            <a:extLst>
              <a:ext uri="{FF2B5EF4-FFF2-40B4-BE49-F238E27FC236}">
                <a16:creationId xmlns:a16="http://schemas.microsoft.com/office/drawing/2014/main" id="{4E6A9D8D-AA8A-4E9E-BE87-A8DFAB6DC080}"/>
              </a:ext>
            </a:extLst>
          </p:cNvPr>
          <p:cNvSpPr/>
          <p:nvPr userDrawn="1"/>
        </p:nvSpPr>
        <p:spPr>
          <a:xfrm>
            <a:off x="1" y="6645033"/>
            <a:ext cx="12191999" cy="212967"/>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2" name="Gráfico 21">
            <a:extLst>
              <a:ext uri="{FF2B5EF4-FFF2-40B4-BE49-F238E27FC236}">
                <a16:creationId xmlns:a16="http://schemas.microsoft.com/office/drawing/2014/main" id="{479C5BB4-FA40-43EC-87E2-3BECF73A14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527905" y="6278728"/>
            <a:ext cx="1001964" cy="83497"/>
          </a:xfrm>
          <a:prstGeom prst="rect">
            <a:avLst/>
          </a:prstGeom>
        </p:spPr>
      </p:pic>
    </p:spTree>
    <p:extLst>
      <p:ext uri="{BB962C8B-B14F-4D97-AF65-F5344CB8AC3E}">
        <p14:creationId xmlns:p14="http://schemas.microsoft.com/office/powerpoint/2010/main" val="43492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4C16E-96ED-465C-8668-B2D39DEC79E2}"/>
              </a:ext>
            </a:extLst>
          </p:cNvPr>
          <p:cNvSpPr>
            <a:spLocks noGrp="1"/>
          </p:cNvSpPr>
          <p:nvPr>
            <p:ph type="title" hasCustomPrompt="1"/>
          </p:nvPr>
        </p:nvSpPr>
        <p:spPr>
          <a:xfrm>
            <a:off x="1501818" y="342146"/>
            <a:ext cx="5232843" cy="1177379"/>
          </a:xfrm>
          <a:prstGeom prst="rect">
            <a:avLst/>
          </a:prstGeom>
        </p:spPr>
        <p:txBody>
          <a:bodyPr anchor="b">
            <a:normAutofit/>
          </a:bodyPr>
          <a:lstStyle>
            <a:lvl1pPr algn="l">
              <a:defRPr sz="3600">
                <a:solidFill>
                  <a:srgbClr val="B28A3F"/>
                </a:solidFill>
              </a:defRPr>
            </a:lvl1pPr>
          </a:lstStyle>
          <a:p>
            <a:r>
              <a:rPr lang="es-ES"/>
              <a:t>Agenda</a:t>
            </a:r>
            <a:endParaRPr lang="es-CO"/>
          </a:p>
        </p:txBody>
      </p:sp>
      <p:sp>
        <p:nvSpPr>
          <p:cNvPr id="18" name="Elipse 17">
            <a:extLst>
              <a:ext uri="{FF2B5EF4-FFF2-40B4-BE49-F238E27FC236}">
                <a16:creationId xmlns:a16="http://schemas.microsoft.com/office/drawing/2014/main" id="{1A8529DD-C46D-4729-8FFB-ADF88E98ABAD}"/>
              </a:ext>
            </a:extLst>
          </p:cNvPr>
          <p:cNvSpPr/>
          <p:nvPr userDrawn="1"/>
        </p:nvSpPr>
        <p:spPr>
          <a:xfrm>
            <a:off x="-4703082" y="367165"/>
            <a:ext cx="5835662" cy="5835662"/>
          </a:xfrm>
          <a:prstGeom prst="ellipse">
            <a:avLst/>
          </a:prstGeom>
          <a:solidFill>
            <a:srgbClr val="035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Marcador de texto 2">
            <a:extLst>
              <a:ext uri="{FF2B5EF4-FFF2-40B4-BE49-F238E27FC236}">
                <a16:creationId xmlns:a16="http://schemas.microsoft.com/office/drawing/2014/main" id="{7EF43D80-AF80-452E-B47D-869D1A9162C1}"/>
              </a:ext>
            </a:extLst>
          </p:cNvPr>
          <p:cNvSpPr>
            <a:spLocks noGrp="1"/>
          </p:cNvSpPr>
          <p:nvPr>
            <p:ph type="body" idx="1" hasCustomPrompt="1"/>
          </p:nvPr>
        </p:nvSpPr>
        <p:spPr>
          <a:xfrm>
            <a:off x="2235199" y="1980958"/>
            <a:ext cx="8998857" cy="3490928"/>
          </a:xfrm>
          <a:prstGeom prst="rect">
            <a:avLst/>
          </a:prstGeom>
        </p:spPr>
        <p:txBody>
          <a:bodyPr>
            <a:normAutofit/>
          </a:bodyPr>
          <a:lstStyle>
            <a:lvl1pPr marL="457200" indent="-457200" algn="l">
              <a:buClr>
                <a:srgbClr val="B28A3F"/>
              </a:buClr>
              <a:buSzPct val="100000"/>
              <a:buFont typeface="+mj-lt"/>
              <a:buAutoNum type="arabicParenR"/>
              <a:defRPr sz="20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Agregar tema 1</a:t>
            </a:r>
          </a:p>
          <a:p>
            <a:pPr lvl="0"/>
            <a:endParaRPr lang="es-ES"/>
          </a:p>
        </p:txBody>
      </p:sp>
      <p:pic>
        <p:nvPicPr>
          <p:cNvPr id="24" name="Gráfico 23">
            <a:extLst>
              <a:ext uri="{FF2B5EF4-FFF2-40B4-BE49-F238E27FC236}">
                <a16:creationId xmlns:a16="http://schemas.microsoft.com/office/drawing/2014/main" id="{F5583E0A-1056-4C92-BBD4-76B3A645F41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03899" y="1980958"/>
            <a:ext cx="3750000" cy="3697332"/>
          </a:xfrm>
          <a:prstGeom prst="rect">
            <a:avLst/>
          </a:prstGeom>
        </p:spPr>
      </p:pic>
      <p:sp>
        <p:nvSpPr>
          <p:cNvPr id="11" name="Rectángulo: esquinas redondeadas 10">
            <a:extLst>
              <a:ext uri="{FF2B5EF4-FFF2-40B4-BE49-F238E27FC236}">
                <a16:creationId xmlns:a16="http://schemas.microsoft.com/office/drawing/2014/main" id="{AEB5180B-1363-40A6-81E1-BA1EDB460A85}"/>
              </a:ext>
            </a:extLst>
          </p:cNvPr>
          <p:cNvSpPr/>
          <p:nvPr userDrawn="1"/>
        </p:nvSpPr>
        <p:spPr>
          <a:xfrm>
            <a:off x="1" y="6703805"/>
            <a:ext cx="12191999" cy="154195"/>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387C231A-EDCA-425D-A9C4-2E359CEE4D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226156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4A30D09-F5DC-4639-9F6E-EAE6CCDCEFD9}"/>
              </a:ext>
            </a:extLst>
          </p:cNvPr>
          <p:cNvSpPr/>
          <p:nvPr userDrawn="1"/>
        </p:nvSpPr>
        <p:spPr>
          <a:xfrm rot="16200000">
            <a:off x="2667000" y="-2670175"/>
            <a:ext cx="6858000"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6" name="Título 1">
            <a:extLst>
              <a:ext uri="{FF2B5EF4-FFF2-40B4-BE49-F238E27FC236}">
                <a16:creationId xmlns:a16="http://schemas.microsoft.com/office/drawing/2014/main" id="{255BFD04-4B68-4C09-BDB6-BA42AB5CDC67}"/>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7" name="Marcador de texto 2">
            <a:extLst>
              <a:ext uri="{FF2B5EF4-FFF2-40B4-BE49-F238E27FC236}">
                <a16:creationId xmlns:a16="http://schemas.microsoft.com/office/drawing/2014/main" id="{B58A9A7B-BD1F-4FD3-94AF-0F952A7799C6}"/>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1" name="Marcador de posición de imagen 12">
            <a:extLst>
              <a:ext uri="{FF2B5EF4-FFF2-40B4-BE49-F238E27FC236}">
                <a16:creationId xmlns:a16="http://schemas.microsoft.com/office/drawing/2014/main" id="{C917985D-72F7-46EA-AC44-DA1396D7C2BD}"/>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pic>
        <p:nvPicPr>
          <p:cNvPr id="12" name="Gráfico 11">
            <a:extLst>
              <a:ext uri="{FF2B5EF4-FFF2-40B4-BE49-F238E27FC236}">
                <a16:creationId xmlns:a16="http://schemas.microsoft.com/office/drawing/2014/main" id="{B71B641F-1515-49CE-BF84-BE0C5968615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262319" y="2116867"/>
            <a:ext cx="3759427" cy="3719645"/>
          </a:xfrm>
          <a:prstGeom prst="rect">
            <a:avLst/>
          </a:prstGeom>
        </p:spPr>
      </p:pic>
      <p:sp>
        <p:nvSpPr>
          <p:cNvPr id="18" name="Rectángulo: esquinas redondeadas 17">
            <a:extLst>
              <a:ext uri="{FF2B5EF4-FFF2-40B4-BE49-F238E27FC236}">
                <a16:creationId xmlns:a16="http://schemas.microsoft.com/office/drawing/2014/main" id="{53872557-3B0A-4545-B933-C38899ED968E}"/>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6ABE9C6A-9CED-C6C7-8D15-BA01245CD2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536" y="5587639"/>
            <a:ext cx="3480305" cy="1147354"/>
          </a:xfrm>
          <a:prstGeom prst="rect">
            <a:avLst/>
          </a:prstGeom>
        </p:spPr>
      </p:pic>
    </p:spTree>
    <p:extLst>
      <p:ext uri="{BB962C8B-B14F-4D97-AF65-F5344CB8AC3E}">
        <p14:creationId xmlns:p14="http://schemas.microsoft.com/office/powerpoint/2010/main" val="331019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2CACDC4E-5ECE-451A-BA7B-5439F3CEDDB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197725" y="2070872"/>
            <a:ext cx="3750000" cy="3697332"/>
          </a:xfrm>
          <a:prstGeom prst="rect">
            <a:avLst/>
          </a:prstGeom>
        </p:spPr>
      </p:pic>
      <p:sp>
        <p:nvSpPr>
          <p:cNvPr id="13" name="Marcador de posición de imagen 12">
            <a:extLst>
              <a:ext uri="{FF2B5EF4-FFF2-40B4-BE49-F238E27FC236}">
                <a16:creationId xmlns:a16="http://schemas.microsoft.com/office/drawing/2014/main" id="{2F01F1B6-BBD1-45A5-A756-DC17D69FF71F}"/>
              </a:ext>
            </a:extLst>
          </p:cNvPr>
          <p:cNvSpPr>
            <a:spLocks noGrp="1"/>
          </p:cNvSpPr>
          <p:nvPr>
            <p:ph type="pic" sz="quarter" idx="10"/>
          </p:nvPr>
        </p:nvSpPr>
        <p:spPr>
          <a:xfrm>
            <a:off x="-1038967" y="474191"/>
            <a:ext cx="5125931" cy="5126587"/>
          </a:xfrm>
          <a:prstGeom prst="flowChartConnector">
            <a:avLst/>
          </a:prstGeom>
          <a:solidFill>
            <a:schemeClr val="bg1">
              <a:lumMod val="95000"/>
            </a:schemeClr>
          </a:solidFill>
        </p:spPr>
        <p:txBody>
          <a:bodyPr/>
          <a:lstStyle/>
          <a:p>
            <a:endParaRPr lang="es-CO"/>
          </a:p>
        </p:txBody>
      </p:sp>
      <p:sp>
        <p:nvSpPr>
          <p:cNvPr id="26" name="Título 1">
            <a:extLst>
              <a:ext uri="{FF2B5EF4-FFF2-40B4-BE49-F238E27FC236}">
                <a16:creationId xmlns:a16="http://schemas.microsoft.com/office/drawing/2014/main" id="{8B1438D4-F191-4519-8EBF-FE0428282CDC}"/>
              </a:ext>
            </a:extLst>
          </p:cNvPr>
          <p:cNvSpPr>
            <a:spLocks noGrp="1"/>
          </p:cNvSpPr>
          <p:nvPr>
            <p:ph type="title" hasCustomPrompt="1"/>
          </p:nvPr>
        </p:nvSpPr>
        <p:spPr>
          <a:xfrm>
            <a:off x="4775200" y="1191840"/>
            <a:ext cx="6342088" cy="1284225"/>
          </a:xfrm>
          <a:prstGeom prst="rect">
            <a:avLst/>
          </a:prstGeom>
        </p:spPr>
        <p:txBody>
          <a:bodyPr anchor="b">
            <a:normAutofit/>
          </a:bodyPr>
          <a:lstStyle>
            <a:lvl1pPr algn="l">
              <a:defRPr sz="3600">
                <a:solidFill>
                  <a:srgbClr val="035A93"/>
                </a:solidFill>
              </a:defRPr>
            </a:lvl1pPr>
          </a:lstStyle>
          <a:p>
            <a:r>
              <a:rPr lang="es-ES"/>
              <a:t>Haga clic para título del patrón</a:t>
            </a:r>
            <a:endParaRPr lang="es-CO"/>
          </a:p>
        </p:txBody>
      </p:sp>
      <p:sp>
        <p:nvSpPr>
          <p:cNvPr id="27" name="Marcador de texto 2">
            <a:extLst>
              <a:ext uri="{FF2B5EF4-FFF2-40B4-BE49-F238E27FC236}">
                <a16:creationId xmlns:a16="http://schemas.microsoft.com/office/drawing/2014/main" id="{7EF03E3E-2AF0-4FFD-B3CD-286EE86AC2AC}"/>
              </a:ext>
            </a:extLst>
          </p:cNvPr>
          <p:cNvSpPr>
            <a:spLocks noGrp="1"/>
          </p:cNvSpPr>
          <p:nvPr>
            <p:ph type="body" idx="1"/>
          </p:nvPr>
        </p:nvSpPr>
        <p:spPr>
          <a:xfrm>
            <a:off x="4789714" y="2784457"/>
            <a:ext cx="6342088" cy="3268000"/>
          </a:xfrm>
          <a:prstGeom prst="rect">
            <a:avLst/>
          </a:prstGeom>
        </p:spPr>
        <p:txBody>
          <a:bodyPr>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7" name="Rectángulo: esquinas redondeadas 16">
            <a:extLst>
              <a:ext uri="{FF2B5EF4-FFF2-40B4-BE49-F238E27FC236}">
                <a16:creationId xmlns:a16="http://schemas.microsoft.com/office/drawing/2014/main" id="{5209E6C5-170E-404A-8D00-226557131E71}"/>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0FB5A3B1-1531-CECB-6A91-AB66FC3D3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118316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7E8B004-6BCD-4C19-AC7C-8B982BF84150}"/>
              </a:ext>
            </a:extLst>
          </p:cNvPr>
          <p:cNvSpPr/>
          <p:nvPr userDrawn="1"/>
        </p:nvSpPr>
        <p:spPr>
          <a:xfrm rot="16200000">
            <a:off x="3992562" y="-3995737"/>
            <a:ext cx="4206875" cy="12192000"/>
          </a:xfrm>
          <a:prstGeom prst="rect">
            <a:avLst/>
          </a:prstGeom>
          <a:gradFill flip="none" rotWithShape="1">
            <a:gsLst>
              <a:gs pos="0">
                <a:srgbClr val="0E4070"/>
              </a:gs>
              <a:gs pos="54000">
                <a:srgbClr val="035A93"/>
              </a:gs>
              <a:gs pos="100000">
                <a:srgbClr val="00609C"/>
              </a:gs>
            </a:gsLst>
            <a:lin ang="189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9" name="Marcador de posición de imagen 12">
            <a:extLst>
              <a:ext uri="{FF2B5EF4-FFF2-40B4-BE49-F238E27FC236}">
                <a16:creationId xmlns:a16="http://schemas.microsoft.com/office/drawing/2014/main" id="{F4EF8A1C-F020-4591-A9BA-03FF7A342DC8}"/>
              </a:ext>
            </a:extLst>
          </p:cNvPr>
          <p:cNvSpPr>
            <a:spLocks noGrp="1"/>
          </p:cNvSpPr>
          <p:nvPr>
            <p:ph type="pic" sz="quarter" idx="10"/>
          </p:nvPr>
        </p:nvSpPr>
        <p:spPr>
          <a:xfrm>
            <a:off x="6125253" y="970338"/>
            <a:ext cx="4895778" cy="4896405"/>
          </a:xfrm>
          <a:prstGeom prst="flowChartConnector">
            <a:avLst/>
          </a:prstGeom>
          <a:solidFill>
            <a:schemeClr val="bg1">
              <a:lumMod val="95000"/>
            </a:schemeClr>
          </a:solidFill>
        </p:spPr>
        <p:txBody>
          <a:bodyPr/>
          <a:lstStyle/>
          <a:p>
            <a:endParaRPr lang="es-CO"/>
          </a:p>
        </p:txBody>
      </p:sp>
      <p:sp>
        <p:nvSpPr>
          <p:cNvPr id="13" name="Título 1">
            <a:extLst>
              <a:ext uri="{FF2B5EF4-FFF2-40B4-BE49-F238E27FC236}">
                <a16:creationId xmlns:a16="http://schemas.microsoft.com/office/drawing/2014/main" id="{FFBC1B0D-A876-4B76-849A-E271692C8BCA}"/>
              </a:ext>
            </a:extLst>
          </p:cNvPr>
          <p:cNvSpPr>
            <a:spLocks noGrp="1"/>
          </p:cNvSpPr>
          <p:nvPr>
            <p:ph type="title" hasCustomPrompt="1"/>
          </p:nvPr>
        </p:nvSpPr>
        <p:spPr>
          <a:xfrm>
            <a:off x="994555" y="1003529"/>
            <a:ext cx="4214588" cy="1284225"/>
          </a:xfrm>
          <a:prstGeom prst="rect">
            <a:avLst/>
          </a:prstGeom>
        </p:spPr>
        <p:txBody>
          <a:bodyPr anchor="b">
            <a:normAutofit/>
          </a:bodyPr>
          <a:lstStyle>
            <a:lvl1pPr algn="l">
              <a:defRPr sz="3600">
                <a:solidFill>
                  <a:schemeClr val="bg1"/>
                </a:solidFill>
              </a:defRPr>
            </a:lvl1pPr>
          </a:lstStyle>
          <a:p>
            <a:r>
              <a:rPr lang="es-ES"/>
              <a:t>Haga clic para título del patrón</a:t>
            </a:r>
            <a:endParaRPr lang="es-CO"/>
          </a:p>
        </p:txBody>
      </p:sp>
      <p:sp>
        <p:nvSpPr>
          <p:cNvPr id="14" name="Marcador de texto 2">
            <a:extLst>
              <a:ext uri="{FF2B5EF4-FFF2-40B4-BE49-F238E27FC236}">
                <a16:creationId xmlns:a16="http://schemas.microsoft.com/office/drawing/2014/main" id="{6C469067-69CB-4EC1-AE13-49205729CDDE}"/>
              </a:ext>
            </a:extLst>
          </p:cNvPr>
          <p:cNvSpPr>
            <a:spLocks noGrp="1"/>
          </p:cNvSpPr>
          <p:nvPr>
            <p:ph type="body" idx="1"/>
          </p:nvPr>
        </p:nvSpPr>
        <p:spPr>
          <a:xfrm>
            <a:off x="1009069" y="2596147"/>
            <a:ext cx="4214588" cy="832854"/>
          </a:xfrm>
          <a:prstGeom prst="rect">
            <a:avLst/>
          </a:prstGeo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5" name="Marcador de texto 2">
            <a:extLst>
              <a:ext uri="{FF2B5EF4-FFF2-40B4-BE49-F238E27FC236}">
                <a16:creationId xmlns:a16="http://schemas.microsoft.com/office/drawing/2014/main" id="{FC2FF318-228A-42EB-B665-23DBD1219BD2}"/>
              </a:ext>
            </a:extLst>
          </p:cNvPr>
          <p:cNvSpPr>
            <a:spLocks noGrp="1"/>
          </p:cNvSpPr>
          <p:nvPr>
            <p:ph type="body" idx="11" hasCustomPrompt="1"/>
          </p:nvPr>
        </p:nvSpPr>
        <p:spPr>
          <a:xfrm>
            <a:off x="1009069" y="4577565"/>
            <a:ext cx="4214588" cy="832854"/>
          </a:xfrm>
          <a:prstGeom prst="rect">
            <a:avLst/>
          </a:prstGeom>
        </p:spPr>
        <p:txBody>
          <a:bodyPr>
            <a:normAutofit/>
          </a:bodyPr>
          <a:lstStyle>
            <a:lvl1pPr marL="0" indent="0" algn="l">
              <a:buNone/>
              <a:defRPr sz="1800">
                <a:solidFill>
                  <a:srgbClr val="0E407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texto</a:t>
            </a:r>
          </a:p>
        </p:txBody>
      </p:sp>
      <p:pic>
        <p:nvPicPr>
          <p:cNvPr id="20" name="Gráfico 19">
            <a:extLst>
              <a:ext uri="{FF2B5EF4-FFF2-40B4-BE49-F238E27FC236}">
                <a16:creationId xmlns:a16="http://schemas.microsoft.com/office/drawing/2014/main" id="{A1AAAA54-05CE-404A-85C8-F051C97A530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462589" y="598266"/>
            <a:ext cx="3200074" cy="3166211"/>
          </a:xfrm>
          <a:prstGeom prst="rect">
            <a:avLst/>
          </a:prstGeom>
        </p:spPr>
      </p:pic>
      <p:sp>
        <p:nvSpPr>
          <p:cNvPr id="18" name="Rectángulo: esquinas redondeadas 17">
            <a:extLst>
              <a:ext uri="{FF2B5EF4-FFF2-40B4-BE49-F238E27FC236}">
                <a16:creationId xmlns:a16="http://schemas.microsoft.com/office/drawing/2014/main" id="{71002635-1214-4CBF-8943-CE8CE0305520}"/>
              </a:ext>
            </a:extLst>
          </p:cNvPr>
          <p:cNvSpPr/>
          <p:nvPr userDrawn="1"/>
        </p:nvSpPr>
        <p:spPr>
          <a:xfrm>
            <a:off x="1" y="6703805"/>
            <a:ext cx="12191999" cy="154195"/>
          </a:xfrm>
          <a:prstGeom prst="roundRect">
            <a:avLst>
              <a:gd name="adj" fmla="val 0"/>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BF2ABA6C-B764-6ABF-C8BF-D252F60FB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446" y="5578510"/>
            <a:ext cx="3529682" cy="1163632"/>
          </a:xfrm>
          <a:prstGeom prst="rect">
            <a:avLst/>
          </a:prstGeom>
        </p:spPr>
      </p:pic>
    </p:spTree>
    <p:extLst>
      <p:ext uri="{BB962C8B-B14F-4D97-AF65-F5344CB8AC3E}">
        <p14:creationId xmlns:p14="http://schemas.microsoft.com/office/powerpoint/2010/main" val="406887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85617"/>
      </p:ext>
    </p:extLst>
  </p:cSld>
  <p:clrMap bg1="lt1" tx1="dk1" bg2="lt2" tx2="dk2" accent1="accent1" accent2="accent2" accent3="accent3" accent4="accent4" accent5="accent5" accent6="accent6" hlink="hlink" folHlink="folHlink"/>
  <p:sldLayoutIdLst>
    <p:sldLayoutId id="2147483656" r:id="rId1"/>
    <p:sldLayoutId id="2147483668" r:id="rId2"/>
    <p:sldLayoutId id="2147483669" r:id="rId3"/>
    <p:sldLayoutId id="2147483651" r:id="rId4"/>
    <p:sldLayoutId id="2147483670" r:id="rId5"/>
    <p:sldLayoutId id="2147483662" r:id="rId6"/>
    <p:sldLayoutId id="2147483665" r:id="rId7"/>
    <p:sldLayoutId id="2147483653" r:id="rId8"/>
    <p:sldLayoutId id="2147483654" r:id="rId9"/>
    <p:sldLayoutId id="2147483655" r:id="rId10"/>
    <p:sldLayoutId id="2147483660" r:id="rId11"/>
    <p:sldLayoutId id="2147483650" r:id="rId12"/>
    <p:sldLayoutId id="2147483657" r:id="rId13"/>
    <p:sldLayoutId id="2147483672" r:id="rId14"/>
    <p:sldLayoutId id="2147483673" r:id="rId15"/>
    <p:sldLayoutId id="2147483658" r:id="rId16"/>
    <p:sldLayoutId id="2147483664" r:id="rId17"/>
    <p:sldLayoutId id="2147483659" r:id="rId18"/>
    <p:sldLayoutId id="2147483663" r:id="rId19"/>
    <p:sldLayoutId id="2147483671" r:id="rId20"/>
    <p:sldLayoutId id="2147483675" r:id="rId21"/>
    <p:sldLayoutId id="2147483676" r:id="rId22"/>
    <p:sldLayoutId id="2147483677"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forms.office.com/r/E9Ma4JQv5X" TargetMode="Externa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29.svg"/><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1.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2.png"/><Relationship Id="rId9" Type="http://schemas.microsoft.com/office/2007/relationships/hdphoto" Target="../media/hdphoto3.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ADA131F-3F38-4788-A7F2-4D9FD9CE81DF}"/>
              </a:ext>
            </a:extLst>
          </p:cNvPr>
          <p:cNvSpPr>
            <a:spLocks noGrp="1"/>
          </p:cNvSpPr>
          <p:nvPr>
            <p:ph type="title"/>
          </p:nvPr>
        </p:nvSpPr>
        <p:spPr>
          <a:xfrm>
            <a:off x="4775200" y="1980419"/>
            <a:ext cx="6342088" cy="1284225"/>
          </a:xfrm>
        </p:spPr>
        <p:txBody>
          <a:bodyPr anchor="b">
            <a:normAutofit fontScale="90000"/>
          </a:bodyPr>
          <a:lstStyle/>
          <a:p>
            <a:pPr algn="ctr"/>
            <a:r>
              <a:rPr lang="es-MX" sz="3300"/>
              <a:t>Open Day de prácticas profesionales</a:t>
            </a:r>
            <a:br>
              <a:rPr lang="es-MX" sz="3300"/>
            </a:br>
            <a:br>
              <a:rPr lang="es-MX" sz="3300"/>
            </a:br>
            <a:r>
              <a:rPr lang="es-MX" sz="3300"/>
              <a:t>Universidad EAN</a:t>
            </a:r>
            <a:endParaRPr lang="es-CO" sz="3300"/>
          </a:p>
        </p:txBody>
      </p:sp>
      <p:sp>
        <p:nvSpPr>
          <p:cNvPr id="4" name="Marcador de texto 3">
            <a:extLst>
              <a:ext uri="{FF2B5EF4-FFF2-40B4-BE49-F238E27FC236}">
                <a16:creationId xmlns:a16="http://schemas.microsoft.com/office/drawing/2014/main" id="{6109BA00-24D6-433A-A86B-778E13D17622}"/>
              </a:ext>
            </a:extLst>
          </p:cNvPr>
          <p:cNvSpPr>
            <a:spLocks noGrp="1"/>
          </p:cNvSpPr>
          <p:nvPr>
            <p:ph type="body" idx="1"/>
          </p:nvPr>
        </p:nvSpPr>
        <p:spPr>
          <a:xfrm>
            <a:off x="4775200" y="2622532"/>
            <a:ext cx="6342088" cy="3268000"/>
          </a:xfrm>
        </p:spPr>
        <p:txBody>
          <a:bodyPr>
            <a:normAutofit/>
          </a:bodyPr>
          <a:lstStyle/>
          <a:p>
            <a:pPr algn="ctr"/>
            <a:endParaRPr lang="es-CO"/>
          </a:p>
          <a:p>
            <a:pPr algn="ctr"/>
            <a:endParaRPr lang="es-CO" b="1"/>
          </a:p>
          <a:p>
            <a:pPr algn="ctr"/>
            <a:endParaRPr lang="es-CO" b="1"/>
          </a:p>
          <a:p>
            <a:pPr algn="ctr"/>
            <a:endParaRPr lang="es-CO" b="1"/>
          </a:p>
          <a:p>
            <a:pPr algn="ctr"/>
            <a:endParaRPr lang="es-CO" b="1"/>
          </a:p>
          <a:p>
            <a:pPr algn="ctr"/>
            <a:r>
              <a:rPr lang="es-CO" b="1"/>
              <a:t>Departamento de Relacionamiento Ciudadano</a:t>
            </a:r>
          </a:p>
          <a:p>
            <a:pPr algn="ctr"/>
            <a:endParaRPr lang="es-CO" b="1"/>
          </a:p>
          <a:p>
            <a:pPr algn="ctr"/>
            <a:r>
              <a:rPr lang="es-CO" b="1"/>
              <a:t>2026</a:t>
            </a:r>
          </a:p>
        </p:txBody>
      </p:sp>
      <p:pic>
        <p:nvPicPr>
          <p:cNvPr id="12" name="Marcador de posición de imagen 11">
            <a:extLst>
              <a:ext uri="{FF2B5EF4-FFF2-40B4-BE49-F238E27FC236}">
                <a16:creationId xmlns:a16="http://schemas.microsoft.com/office/drawing/2014/main" id="{22446DA4-9833-09D1-13EA-88F79002047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488" b="12488"/>
          <a:stretch>
            <a:fillRect/>
          </a:stretch>
        </p:blipFill>
        <p:spPr>
          <a:prstGeom prst="flowChartConnector">
            <a:avLst/>
          </a:prstGeom>
          <a:solidFill>
            <a:prstClr val="white">
              <a:lumMod val="95000"/>
            </a:prstClr>
          </a:solidFill>
        </p:spPr>
      </p:pic>
    </p:spTree>
    <p:extLst>
      <p:ext uri="{BB962C8B-B14F-4D97-AF65-F5344CB8AC3E}">
        <p14:creationId xmlns:p14="http://schemas.microsoft.com/office/powerpoint/2010/main" val="313558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2F8D2-AB4C-54EA-C569-6D8CAAF3B8AD}"/>
            </a:ext>
          </a:extLst>
        </p:cNvPr>
        <p:cNvGrpSpPr/>
        <p:nvPr/>
      </p:nvGrpSpPr>
      <p:grpSpPr>
        <a:xfrm>
          <a:off x="0" y="0"/>
          <a:ext cx="0" cy="0"/>
          <a:chOff x="0" y="0"/>
          <a:chExt cx="0" cy="0"/>
        </a:xfrm>
      </p:grpSpPr>
      <p:sp>
        <p:nvSpPr>
          <p:cNvPr id="2" name="Título 6">
            <a:extLst>
              <a:ext uri="{FF2B5EF4-FFF2-40B4-BE49-F238E27FC236}">
                <a16:creationId xmlns:a16="http://schemas.microsoft.com/office/drawing/2014/main" id="{0273877F-DF27-005C-1143-A5077D3CA167}"/>
              </a:ext>
            </a:extLst>
          </p:cNvPr>
          <p:cNvSpPr txBox="1">
            <a:spLocks/>
          </p:cNvSpPr>
          <p:nvPr/>
        </p:nvSpPr>
        <p:spPr>
          <a:xfrm>
            <a:off x="9756" y="7222"/>
            <a:ext cx="11108159" cy="571610"/>
          </a:xfrm>
          <a:prstGeom prst="rect">
            <a:avLst/>
          </a:prstGeom>
        </p:spPr>
        <p:txBody>
          <a:bodyPr lIns="91440" tIns="45720" rIns="91440" bIns="45720" anchor="b">
            <a:noAutofit/>
          </a:bodyPr>
          <a:lstStyle>
            <a:lvl1pPr algn="l" defTabSz="914400" rtl="0" eaLnBrk="1" latinLnBrk="0" hangingPunct="1">
              <a:lnSpc>
                <a:spcPct val="90000"/>
              </a:lnSpc>
              <a:spcBef>
                <a:spcPct val="0"/>
              </a:spcBef>
              <a:buNone/>
              <a:defRPr sz="3600" kern="1200">
                <a:solidFill>
                  <a:srgbClr val="00609C"/>
                </a:solidFill>
                <a:latin typeface="+mj-lt"/>
                <a:ea typeface="+mj-ea"/>
                <a:cs typeface="+mj-cs"/>
              </a:defRPr>
            </a:lvl1pPr>
          </a:lstStyle>
          <a:p>
            <a:r>
              <a:rPr lang="es-MX" sz="2500">
                <a:solidFill>
                  <a:schemeClr val="bg2"/>
                </a:solidFill>
              </a:rPr>
              <a:t>Abordaje a los estudiantes </a:t>
            </a:r>
          </a:p>
        </p:txBody>
      </p:sp>
      <p:sp>
        <p:nvSpPr>
          <p:cNvPr id="8" name="Marcador de texto 4">
            <a:extLst>
              <a:ext uri="{FF2B5EF4-FFF2-40B4-BE49-F238E27FC236}">
                <a16:creationId xmlns:a16="http://schemas.microsoft.com/office/drawing/2014/main" id="{3BC34013-1243-91A0-1D9F-746F43D9AB11}"/>
              </a:ext>
            </a:extLst>
          </p:cNvPr>
          <p:cNvSpPr>
            <a:spLocks noGrp="1"/>
          </p:cNvSpPr>
          <p:nvPr>
            <p:ph type="body" idx="1"/>
          </p:nvPr>
        </p:nvSpPr>
        <p:spPr>
          <a:xfrm>
            <a:off x="526418" y="1296238"/>
            <a:ext cx="7179307" cy="3700086"/>
          </a:xfrm>
        </p:spPr>
        <p:txBody>
          <a:bodyPr lIns="91440" tIns="45720" rIns="91440" bIns="45720" anchor="t">
            <a:noAutofit/>
          </a:bodyPr>
          <a:lstStyle/>
          <a:p>
            <a:pPr algn="just"/>
            <a:r>
              <a:rPr lang="es-MX" kern="0" dirty="0">
                <a:solidFill>
                  <a:srgbClr val="F2F2F2">
                    <a:lumMod val="50000"/>
                  </a:srgbClr>
                </a:solidFill>
              </a:rPr>
              <a:t>Para conectar de manera efectiva con los estudiantes interesados en realizar su práctica durante el segundo semestre de 2026, se implementó una estrategia de acercamiento dinámico que trascendió la simple entrega de información a través de volantes institucionales.</a:t>
            </a:r>
          </a:p>
          <a:p>
            <a:pPr algn="just"/>
            <a:r>
              <a:rPr lang="es-MX" kern="0" dirty="0">
                <a:solidFill>
                  <a:srgbClr val="F2F2F2">
                    <a:lumMod val="50000"/>
                  </a:srgbClr>
                </a:solidFill>
              </a:rPr>
              <a:t>Las funcionarias de los departamentos de Relacionamiento Ciudadano (DRC) y Talento Humano (DTH) no solo distribuyeron material impreso, sino que también desarrollaron interacciones directas y personalizadas con los estudiantes. Estas conversaciones permitieron despertar la curiosidad sobre el rol de Fogafín en el sector financiero y explicar cómo, desde las distintas carreras en formación, los futuros practicantes pueden aportar a los diferentes departamentos de la entidad que requieren talento en práctica.</a:t>
            </a:r>
          </a:p>
          <a:p>
            <a:pPr algn="just"/>
            <a:r>
              <a:rPr lang="es-MX" kern="0" dirty="0">
                <a:solidFill>
                  <a:srgbClr val="F2F2F2">
                    <a:lumMod val="50000"/>
                  </a:srgbClr>
                </a:solidFill>
              </a:rPr>
              <a:t>Este enfoque permitió contextualizar sobre la labor de Fogafín, resolver dudas, y orientar a los jóvenes sobre las oportunidades y responsabilidades asociadas a la práctica profesional dentro de la entidad.</a:t>
            </a:r>
          </a:p>
        </p:txBody>
      </p:sp>
      <p:pic>
        <p:nvPicPr>
          <p:cNvPr id="10" name="Imagen 9">
            <a:extLst>
              <a:ext uri="{FF2B5EF4-FFF2-40B4-BE49-F238E27FC236}">
                <a16:creationId xmlns:a16="http://schemas.microsoft.com/office/drawing/2014/main" id="{0CEDCA97-C448-B6A4-5619-D968781907D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073016" y="1296238"/>
            <a:ext cx="2724530" cy="3772426"/>
          </a:xfrm>
          <a:prstGeom prst="rect">
            <a:avLst/>
          </a:prstGeom>
          <a:ln>
            <a:noFill/>
          </a:ln>
          <a:effectLst>
            <a:softEdge rad="112500"/>
          </a:effectLst>
        </p:spPr>
      </p:pic>
    </p:spTree>
    <p:extLst>
      <p:ext uri="{BB962C8B-B14F-4D97-AF65-F5344CB8AC3E}">
        <p14:creationId xmlns:p14="http://schemas.microsoft.com/office/powerpoint/2010/main" val="190111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8E18BBBA-43AB-F036-B6FA-12E482E874DD}"/>
              </a:ext>
            </a:extLst>
          </p:cNvPr>
          <p:cNvSpPr txBox="1">
            <a:spLocks/>
          </p:cNvSpPr>
          <p:nvPr/>
        </p:nvSpPr>
        <p:spPr>
          <a:xfrm>
            <a:off x="5253954" y="1627418"/>
            <a:ext cx="4989952" cy="11747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4800" b="1" kern="0">
                <a:solidFill>
                  <a:srgbClr val="B28A3F"/>
                </a:solidFill>
              </a:rPr>
              <a:t>Propósito</a:t>
            </a:r>
          </a:p>
        </p:txBody>
      </p:sp>
      <p:sp>
        <p:nvSpPr>
          <p:cNvPr id="13" name="TextBox 34">
            <a:extLst>
              <a:ext uri="{FF2B5EF4-FFF2-40B4-BE49-F238E27FC236}">
                <a16:creationId xmlns:a16="http://schemas.microsoft.com/office/drawing/2014/main" id="{FBFFD779-03BF-A3C0-541E-3D7231CA5755}"/>
              </a:ext>
            </a:extLst>
          </p:cNvPr>
          <p:cNvSpPr txBox="1"/>
          <p:nvPr/>
        </p:nvSpPr>
        <p:spPr>
          <a:xfrm>
            <a:off x="5253954" y="2469534"/>
            <a:ext cx="5520011" cy="2677656"/>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r>
              <a:rPr lang="es-MX" sz="1400" kern="0" dirty="0">
                <a:solidFill>
                  <a:srgbClr val="F2F2F2">
                    <a:lumMod val="50000"/>
                  </a:srgbClr>
                </a:solidFill>
              </a:rPr>
              <a:t>Que cada estudiante identificara cómo la conversación directa y personalizada con las funcionarias les permitía comprender de manera clara y cercana el rol de Fogafín en el sector financiero y visualizar las oportunidades de aporte desde sus distintas carreras. </a:t>
            </a:r>
          </a:p>
          <a:p>
            <a:pPr algn="just"/>
            <a:endParaRPr lang="es-MX" sz="1400" kern="0" dirty="0">
              <a:solidFill>
                <a:srgbClr val="F2F2F2">
                  <a:lumMod val="50000"/>
                </a:srgbClr>
              </a:solidFill>
            </a:endParaRPr>
          </a:p>
          <a:p>
            <a:pPr algn="just"/>
            <a:r>
              <a:rPr lang="es-MX" sz="1400" kern="0" dirty="0">
                <a:solidFill>
                  <a:srgbClr val="F2F2F2">
                    <a:lumMod val="50000"/>
                  </a:srgbClr>
                </a:solidFill>
              </a:rPr>
              <a:t>Con este enfoque, se logró transformar la difusión de la oferta de prácticas en una experiencia orientada al diálogo, la orientación vocacional y el entendimiento del valor institucional, fortaleciendo así la conexión con los jóvenes y promover una elección informada y significativa sobre su práctica profesional.</a:t>
            </a:r>
          </a:p>
        </p:txBody>
      </p:sp>
      <p:sp>
        <p:nvSpPr>
          <p:cNvPr id="17" name="Oval 8">
            <a:extLst>
              <a:ext uri="{FF2B5EF4-FFF2-40B4-BE49-F238E27FC236}">
                <a16:creationId xmlns:a16="http://schemas.microsoft.com/office/drawing/2014/main" id="{04553F42-9495-FCC1-A670-351543F7D32A}"/>
              </a:ext>
            </a:extLst>
          </p:cNvPr>
          <p:cNvSpPr/>
          <p:nvPr/>
        </p:nvSpPr>
        <p:spPr>
          <a:xfrm>
            <a:off x="1132285" y="1623334"/>
            <a:ext cx="3681003" cy="3681003"/>
          </a:xfrm>
          <a:prstGeom prst="ellipse">
            <a:avLst/>
          </a:prstGeom>
          <a:gradFill flip="none" rotWithShape="1">
            <a:gsLst>
              <a:gs pos="89000">
                <a:srgbClr val="009DD9"/>
              </a:gs>
              <a:gs pos="0">
                <a:srgbClr val="10CF9B"/>
              </a:gs>
            </a:gsLst>
            <a:lin ang="13500000" scaled="1"/>
            <a:tileRect/>
          </a:gradFill>
          <a:ln w="12700" cap="flat" cmpd="sng" algn="ctr">
            <a:no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85000"/>
                  <a:lumOff val="15000"/>
                </a:prstClr>
              </a:solidFill>
              <a:effectLst/>
              <a:uLnTx/>
              <a:uFillTx/>
              <a:latin typeface="Calibri"/>
              <a:ea typeface="+mn-ea"/>
              <a:cs typeface="+mn-cs"/>
            </a:endParaRPr>
          </a:p>
        </p:txBody>
      </p:sp>
      <p:sp>
        <p:nvSpPr>
          <p:cNvPr id="18" name="Título 6">
            <a:extLst>
              <a:ext uri="{FF2B5EF4-FFF2-40B4-BE49-F238E27FC236}">
                <a16:creationId xmlns:a16="http://schemas.microsoft.com/office/drawing/2014/main" id="{8E59D499-5188-6208-677C-35ED6F350C92}"/>
              </a:ext>
            </a:extLst>
          </p:cNvPr>
          <p:cNvSpPr txBox="1">
            <a:spLocks/>
          </p:cNvSpPr>
          <p:nvPr/>
        </p:nvSpPr>
        <p:spPr>
          <a:xfrm>
            <a:off x="9756" y="7222"/>
            <a:ext cx="11108159" cy="571610"/>
          </a:xfrm>
          <a:prstGeom prst="rect">
            <a:avLst/>
          </a:prstGeom>
        </p:spPr>
        <p:txBody>
          <a:bodyPr lIns="91440" tIns="45720" rIns="91440" bIns="45720" anchor="b">
            <a:noAutofit/>
          </a:bodyPr>
          <a:lstStyle>
            <a:lvl1pPr algn="l" defTabSz="914400" rtl="0" eaLnBrk="1" latinLnBrk="0" hangingPunct="1">
              <a:lnSpc>
                <a:spcPct val="90000"/>
              </a:lnSpc>
              <a:spcBef>
                <a:spcPct val="0"/>
              </a:spcBef>
              <a:buNone/>
              <a:defRPr sz="3600" kern="1200">
                <a:solidFill>
                  <a:srgbClr val="00609C"/>
                </a:solidFill>
                <a:latin typeface="+mj-lt"/>
                <a:ea typeface="+mj-ea"/>
                <a:cs typeface="+mj-cs"/>
              </a:defRPr>
            </a:lvl1pPr>
          </a:lstStyle>
          <a:p>
            <a:r>
              <a:rPr lang="es-MX" sz="2500">
                <a:solidFill>
                  <a:schemeClr val="bg2"/>
                </a:solidFill>
              </a:rPr>
              <a:t>Abordaje a los estudiantes </a:t>
            </a:r>
          </a:p>
        </p:txBody>
      </p:sp>
      <p:pic>
        <p:nvPicPr>
          <p:cNvPr id="3" name="Imagen 2">
            <a:extLst>
              <a:ext uri="{FF2B5EF4-FFF2-40B4-BE49-F238E27FC236}">
                <a16:creationId xmlns:a16="http://schemas.microsoft.com/office/drawing/2014/main" id="{9F93139C-A68C-1F68-6BF3-DEA38CBAE5E6}"/>
              </a:ext>
            </a:extLst>
          </p:cNvPr>
          <p:cNvPicPr>
            <a:picLocks noChangeAspect="1"/>
          </p:cNvPicPr>
          <p:nvPr/>
        </p:nvPicPr>
        <p:blipFill>
          <a:blip r:embed="rId2"/>
          <a:srcRect b="19723"/>
          <a:stretch>
            <a:fillRect/>
          </a:stretch>
        </p:blipFill>
        <p:spPr>
          <a:xfrm>
            <a:off x="1266621" y="1824805"/>
            <a:ext cx="3372054" cy="3293335"/>
          </a:xfrm>
          <a:prstGeom prst="ellipse">
            <a:avLst/>
          </a:prstGeom>
          <a:ln>
            <a:noFill/>
          </a:ln>
          <a:effectLst>
            <a:softEdge rad="112500"/>
          </a:effectLst>
        </p:spPr>
      </p:pic>
    </p:spTree>
    <p:extLst>
      <p:ext uri="{BB962C8B-B14F-4D97-AF65-F5344CB8AC3E}">
        <p14:creationId xmlns:p14="http://schemas.microsoft.com/office/powerpoint/2010/main" val="165544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22" presetClass="entr" presetSubtype="4" fill="hold" grpId="0" nodeType="withEffect">
                                  <p:stCondLst>
                                    <p:cond delay="20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50F83-2E5B-D783-A79E-74210AB1923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2C2C615-89E0-2626-2773-D2A5E73D4715}"/>
              </a:ext>
            </a:extLst>
          </p:cNvPr>
          <p:cNvSpPr>
            <a:spLocks noGrp="1"/>
          </p:cNvSpPr>
          <p:nvPr>
            <p:ph type="title"/>
          </p:nvPr>
        </p:nvSpPr>
        <p:spPr>
          <a:xfrm>
            <a:off x="1275250" y="1975481"/>
            <a:ext cx="5678358" cy="1177379"/>
          </a:xfrm>
        </p:spPr>
        <p:txBody>
          <a:bodyPr/>
          <a:lstStyle/>
          <a:p>
            <a:r>
              <a:rPr lang="es-CO"/>
              <a:t>Temas a desarrollar </a:t>
            </a:r>
          </a:p>
        </p:txBody>
      </p:sp>
      <p:sp>
        <p:nvSpPr>
          <p:cNvPr id="4" name="Rectangle 27">
            <a:extLst>
              <a:ext uri="{FF2B5EF4-FFF2-40B4-BE49-F238E27FC236}">
                <a16:creationId xmlns:a16="http://schemas.microsoft.com/office/drawing/2014/main" id="{A06E68FC-D412-5243-C258-EE0D3EB814DC}"/>
              </a:ext>
            </a:extLst>
          </p:cNvPr>
          <p:cNvSpPr/>
          <p:nvPr/>
        </p:nvSpPr>
        <p:spPr>
          <a:xfrm>
            <a:off x="6964235" y="348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28">
            <a:extLst>
              <a:ext uri="{FF2B5EF4-FFF2-40B4-BE49-F238E27FC236}">
                <a16:creationId xmlns:a16="http://schemas.microsoft.com/office/drawing/2014/main" id="{7D8D9BF4-B964-B6C8-AF5F-4184C8243849}"/>
              </a:ext>
            </a:extLst>
          </p:cNvPr>
          <p:cNvSpPr/>
          <p:nvPr/>
        </p:nvSpPr>
        <p:spPr>
          <a:xfrm>
            <a:off x="9123235" y="348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29">
            <a:extLst>
              <a:ext uri="{FF2B5EF4-FFF2-40B4-BE49-F238E27FC236}">
                <a16:creationId xmlns:a16="http://schemas.microsoft.com/office/drawing/2014/main" id="{C233FC36-B112-21C3-1E4D-8D70F0F53564}"/>
              </a:ext>
            </a:extLst>
          </p:cNvPr>
          <p:cNvSpPr/>
          <p:nvPr/>
        </p:nvSpPr>
        <p:spPr>
          <a:xfrm>
            <a:off x="6964235" y="1575656"/>
            <a:ext cx="2032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30">
            <a:extLst>
              <a:ext uri="{FF2B5EF4-FFF2-40B4-BE49-F238E27FC236}">
                <a16:creationId xmlns:a16="http://schemas.microsoft.com/office/drawing/2014/main" id="{193B696F-8F77-D0AB-FFBD-903026433241}"/>
              </a:ext>
            </a:extLst>
          </p:cNvPr>
          <p:cNvSpPr/>
          <p:nvPr/>
        </p:nvSpPr>
        <p:spPr>
          <a:xfrm>
            <a:off x="9123235" y="1575656"/>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31">
            <a:extLst>
              <a:ext uri="{FF2B5EF4-FFF2-40B4-BE49-F238E27FC236}">
                <a16:creationId xmlns:a16="http://schemas.microsoft.com/office/drawing/2014/main" id="{B67749BC-7403-2610-0CE9-A741D875D5E6}"/>
              </a:ext>
            </a:extLst>
          </p:cNvPr>
          <p:cNvSpPr/>
          <p:nvPr/>
        </p:nvSpPr>
        <p:spPr>
          <a:xfrm>
            <a:off x="6964235" y="2804619"/>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32">
            <a:extLst>
              <a:ext uri="{FF2B5EF4-FFF2-40B4-BE49-F238E27FC236}">
                <a16:creationId xmlns:a16="http://schemas.microsoft.com/office/drawing/2014/main" id="{239F400D-FB3B-D05F-6066-FFF9A128AFF6}"/>
              </a:ext>
            </a:extLst>
          </p:cNvPr>
          <p:cNvSpPr/>
          <p:nvPr/>
        </p:nvSpPr>
        <p:spPr>
          <a:xfrm>
            <a:off x="9123235" y="2804619"/>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Freeform 405">
            <a:extLst>
              <a:ext uri="{FF2B5EF4-FFF2-40B4-BE49-F238E27FC236}">
                <a16:creationId xmlns:a16="http://schemas.microsoft.com/office/drawing/2014/main" id="{1DBA1CBD-2533-37B9-08F1-F4BB8B52C424}"/>
              </a:ext>
            </a:extLst>
          </p:cNvPr>
          <p:cNvSpPr>
            <a:spLocks noEditPoints="1"/>
          </p:cNvSpPr>
          <p:nvPr/>
        </p:nvSpPr>
        <p:spPr bwMode="auto">
          <a:xfrm>
            <a:off x="9646255" y="1757093"/>
            <a:ext cx="1002829" cy="625178"/>
          </a:xfrm>
          <a:custGeom>
            <a:avLst/>
            <a:gdLst>
              <a:gd name="T0" fmla="*/ 5850 w 16127"/>
              <a:gd name="T1" fmla="*/ 9196 h 11276"/>
              <a:gd name="T2" fmla="*/ 5313 w 16127"/>
              <a:gd name="T3" fmla="*/ 8448 h 11276"/>
              <a:gd name="T4" fmla="*/ 4793 w 16127"/>
              <a:gd name="T5" fmla="*/ 7771 h 11276"/>
              <a:gd name="T6" fmla="*/ 4322 w 16127"/>
              <a:gd name="T7" fmla="*/ 7199 h 11276"/>
              <a:gd name="T8" fmla="*/ 5017 w 16127"/>
              <a:gd name="T9" fmla="*/ 6536 h 11276"/>
              <a:gd name="T10" fmla="*/ 5396 w 16127"/>
              <a:gd name="T11" fmla="*/ 6933 h 11276"/>
              <a:gd name="T12" fmla="*/ 5967 w 16127"/>
              <a:gd name="T13" fmla="*/ 7586 h 11276"/>
              <a:gd name="T14" fmla="*/ 6283 w 16127"/>
              <a:gd name="T15" fmla="*/ 7969 h 11276"/>
              <a:gd name="T16" fmla="*/ 6935 w 16127"/>
              <a:gd name="T17" fmla="*/ 6883 h 11276"/>
              <a:gd name="T18" fmla="*/ 7615 w 16127"/>
              <a:gd name="T19" fmla="*/ 5877 h 11276"/>
              <a:gd name="T20" fmla="*/ 8238 w 16127"/>
              <a:gd name="T21" fmla="*/ 5027 h 11276"/>
              <a:gd name="T22" fmla="*/ 8918 w 16127"/>
              <a:gd name="T23" fmla="*/ 4164 h 11276"/>
              <a:gd name="T24" fmla="*/ 9564 w 16127"/>
              <a:gd name="T25" fmla="*/ 6558 h 11276"/>
              <a:gd name="T26" fmla="*/ 8464 w 16127"/>
              <a:gd name="T27" fmla="*/ 7527 h 11276"/>
              <a:gd name="T28" fmla="*/ 7552 w 16127"/>
              <a:gd name="T29" fmla="*/ 8461 h 11276"/>
              <a:gd name="T30" fmla="*/ 6868 w 16127"/>
              <a:gd name="T31" fmla="*/ 9244 h 11276"/>
              <a:gd name="T32" fmla="*/ 6451 w 16127"/>
              <a:gd name="T33" fmla="*/ 9765 h 11276"/>
              <a:gd name="T34" fmla="*/ 16074 w 16127"/>
              <a:gd name="T35" fmla="*/ 7011 h 11276"/>
              <a:gd name="T36" fmla="*/ 15693 w 16127"/>
              <a:gd name="T37" fmla="*/ 6121 h 11276"/>
              <a:gd name="T38" fmla="*/ 15080 w 16127"/>
              <a:gd name="T39" fmla="*/ 5634 h 11276"/>
              <a:gd name="T40" fmla="*/ 14381 w 16127"/>
              <a:gd name="T41" fmla="*/ 5466 h 11276"/>
              <a:gd name="T42" fmla="*/ 13746 w 16127"/>
              <a:gd name="T43" fmla="*/ 5536 h 11276"/>
              <a:gd name="T44" fmla="*/ 13318 w 16127"/>
              <a:gd name="T45" fmla="*/ 5760 h 11276"/>
              <a:gd name="T46" fmla="*/ 13487 w 16127"/>
              <a:gd name="T47" fmla="*/ 5474 h 11276"/>
              <a:gd name="T48" fmla="*/ 13696 w 16127"/>
              <a:gd name="T49" fmla="*/ 4966 h 11276"/>
              <a:gd name="T50" fmla="*/ 13807 w 16127"/>
              <a:gd name="T51" fmla="*/ 4299 h 11276"/>
              <a:gd name="T52" fmla="*/ 13666 w 16127"/>
              <a:gd name="T53" fmla="*/ 3563 h 11276"/>
              <a:gd name="T54" fmla="*/ 13122 w 16127"/>
              <a:gd name="T55" fmla="*/ 2842 h 11276"/>
              <a:gd name="T56" fmla="*/ 12338 w 16127"/>
              <a:gd name="T57" fmla="*/ 2388 h 11276"/>
              <a:gd name="T58" fmla="*/ 11598 w 16127"/>
              <a:gd name="T59" fmla="*/ 2324 h 11276"/>
              <a:gd name="T60" fmla="*/ 10938 w 16127"/>
              <a:gd name="T61" fmla="*/ 2554 h 11276"/>
              <a:gd name="T62" fmla="*/ 10392 w 16127"/>
              <a:gd name="T63" fmla="*/ 2976 h 11276"/>
              <a:gd name="T64" fmla="*/ 9996 w 16127"/>
              <a:gd name="T65" fmla="*/ 3490 h 11276"/>
              <a:gd name="T66" fmla="*/ 9943 w 16127"/>
              <a:gd name="T67" fmla="*/ 3494 h 11276"/>
              <a:gd name="T68" fmla="*/ 10037 w 16127"/>
              <a:gd name="T69" fmla="*/ 2752 h 11276"/>
              <a:gd name="T70" fmla="*/ 9955 w 16127"/>
              <a:gd name="T71" fmla="*/ 1717 h 11276"/>
              <a:gd name="T72" fmla="*/ 9454 w 16127"/>
              <a:gd name="T73" fmla="*/ 716 h 11276"/>
              <a:gd name="T74" fmla="*/ 8290 w 16127"/>
              <a:gd name="T75" fmla="*/ 79 h 11276"/>
              <a:gd name="T76" fmla="*/ 6349 w 16127"/>
              <a:gd name="T77" fmla="*/ 108 h 11276"/>
              <a:gd name="T78" fmla="*/ 4658 w 16127"/>
              <a:gd name="T79" fmla="*/ 702 h 11276"/>
              <a:gd name="T80" fmla="*/ 3467 w 16127"/>
              <a:gd name="T81" fmla="*/ 1703 h 11276"/>
              <a:gd name="T82" fmla="*/ 2773 w 16127"/>
              <a:gd name="T83" fmla="*/ 3010 h 11276"/>
              <a:gd name="T84" fmla="*/ 2577 w 16127"/>
              <a:gd name="T85" fmla="*/ 4525 h 11276"/>
              <a:gd name="T86" fmla="*/ 2878 w 16127"/>
              <a:gd name="T87" fmla="*/ 6146 h 11276"/>
              <a:gd name="T88" fmla="*/ 2428 w 16127"/>
              <a:gd name="T89" fmla="*/ 6128 h 11276"/>
              <a:gd name="T90" fmla="*/ 1708 w 16127"/>
              <a:gd name="T91" fmla="*/ 6217 h 11276"/>
              <a:gd name="T92" fmla="*/ 911 w 16127"/>
              <a:gd name="T93" fmla="*/ 6547 h 11276"/>
              <a:gd name="T94" fmla="*/ 265 w 16127"/>
              <a:gd name="T95" fmla="*/ 7255 h 11276"/>
              <a:gd name="T96" fmla="*/ 0 w 16127"/>
              <a:gd name="T97" fmla="*/ 8482 h 11276"/>
              <a:gd name="T98" fmla="*/ 507 w 16127"/>
              <a:gd name="T99" fmla="*/ 9822 h 11276"/>
              <a:gd name="T100" fmla="*/ 1976 w 16127"/>
              <a:gd name="T101" fmla="*/ 10749 h 11276"/>
              <a:gd name="T102" fmla="*/ 4329 w 16127"/>
              <a:gd name="T103" fmla="*/ 11222 h 11276"/>
              <a:gd name="T104" fmla="*/ 7491 w 16127"/>
              <a:gd name="T105" fmla="*/ 11200 h 11276"/>
              <a:gd name="T106" fmla="*/ 11383 w 16127"/>
              <a:gd name="T107" fmla="*/ 10639 h 11276"/>
              <a:gd name="T108" fmla="*/ 13147 w 16127"/>
              <a:gd name="T109" fmla="*/ 10252 h 11276"/>
              <a:gd name="T110" fmla="*/ 13910 w 16127"/>
              <a:gd name="T111" fmla="*/ 10006 h 11276"/>
              <a:gd name="T112" fmla="*/ 14845 w 16127"/>
              <a:gd name="T113" fmla="*/ 9546 h 11276"/>
              <a:gd name="T114" fmla="*/ 15670 w 16127"/>
              <a:gd name="T115" fmla="*/ 8831 h 11276"/>
              <a:gd name="T116" fmla="*/ 16111 w 16127"/>
              <a:gd name="T117" fmla="*/ 7822 h 1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276">
                <a:moveTo>
                  <a:pt x="6336" y="9918"/>
                </a:moveTo>
                <a:lnTo>
                  <a:pt x="6238" y="9767"/>
                </a:lnTo>
                <a:lnTo>
                  <a:pt x="6140" y="9620"/>
                </a:lnTo>
                <a:lnTo>
                  <a:pt x="6042" y="9475"/>
                </a:lnTo>
                <a:lnTo>
                  <a:pt x="5946" y="9333"/>
                </a:lnTo>
                <a:lnTo>
                  <a:pt x="5850" y="9196"/>
                </a:lnTo>
                <a:lnTo>
                  <a:pt x="5757" y="9061"/>
                </a:lnTo>
                <a:lnTo>
                  <a:pt x="5664" y="8932"/>
                </a:lnTo>
                <a:lnTo>
                  <a:pt x="5573" y="8805"/>
                </a:lnTo>
                <a:lnTo>
                  <a:pt x="5485" y="8681"/>
                </a:lnTo>
                <a:lnTo>
                  <a:pt x="5398" y="8563"/>
                </a:lnTo>
                <a:lnTo>
                  <a:pt x="5313" y="8448"/>
                </a:lnTo>
                <a:lnTo>
                  <a:pt x="5231" y="8339"/>
                </a:lnTo>
                <a:lnTo>
                  <a:pt x="5151" y="8233"/>
                </a:lnTo>
                <a:lnTo>
                  <a:pt x="5073" y="8131"/>
                </a:lnTo>
                <a:lnTo>
                  <a:pt x="4999" y="8034"/>
                </a:lnTo>
                <a:lnTo>
                  <a:pt x="4927" y="7942"/>
                </a:lnTo>
                <a:lnTo>
                  <a:pt x="4793" y="7771"/>
                </a:lnTo>
                <a:lnTo>
                  <a:pt x="4673" y="7622"/>
                </a:lnTo>
                <a:lnTo>
                  <a:pt x="4567" y="7492"/>
                </a:lnTo>
                <a:lnTo>
                  <a:pt x="4479" y="7384"/>
                </a:lnTo>
                <a:lnTo>
                  <a:pt x="4407" y="7298"/>
                </a:lnTo>
                <a:lnTo>
                  <a:pt x="4355" y="7237"/>
                </a:lnTo>
                <a:lnTo>
                  <a:pt x="4322" y="7199"/>
                </a:lnTo>
                <a:lnTo>
                  <a:pt x="4311" y="7186"/>
                </a:lnTo>
                <a:lnTo>
                  <a:pt x="4777" y="6312"/>
                </a:lnTo>
                <a:lnTo>
                  <a:pt x="4834" y="6363"/>
                </a:lnTo>
                <a:lnTo>
                  <a:pt x="4894" y="6418"/>
                </a:lnTo>
                <a:lnTo>
                  <a:pt x="4955" y="6476"/>
                </a:lnTo>
                <a:lnTo>
                  <a:pt x="5017" y="6536"/>
                </a:lnTo>
                <a:lnTo>
                  <a:pt x="5079" y="6598"/>
                </a:lnTo>
                <a:lnTo>
                  <a:pt x="5142" y="6663"/>
                </a:lnTo>
                <a:lnTo>
                  <a:pt x="5205" y="6729"/>
                </a:lnTo>
                <a:lnTo>
                  <a:pt x="5269" y="6796"/>
                </a:lnTo>
                <a:lnTo>
                  <a:pt x="5333" y="6863"/>
                </a:lnTo>
                <a:lnTo>
                  <a:pt x="5396" y="6933"/>
                </a:lnTo>
                <a:lnTo>
                  <a:pt x="5459" y="7001"/>
                </a:lnTo>
                <a:lnTo>
                  <a:pt x="5521" y="7070"/>
                </a:lnTo>
                <a:lnTo>
                  <a:pt x="5643" y="7207"/>
                </a:lnTo>
                <a:lnTo>
                  <a:pt x="5759" y="7341"/>
                </a:lnTo>
                <a:lnTo>
                  <a:pt x="5868" y="7467"/>
                </a:lnTo>
                <a:lnTo>
                  <a:pt x="5967" y="7586"/>
                </a:lnTo>
                <a:lnTo>
                  <a:pt x="6056" y="7692"/>
                </a:lnTo>
                <a:lnTo>
                  <a:pt x="6134" y="7786"/>
                </a:lnTo>
                <a:lnTo>
                  <a:pt x="6196" y="7862"/>
                </a:lnTo>
                <a:lnTo>
                  <a:pt x="6244" y="7920"/>
                </a:lnTo>
                <a:lnTo>
                  <a:pt x="6273" y="7956"/>
                </a:lnTo>
                <a:lnTo>
                  <a:pt x="6283" y="7969"/>
                </a:lnTo>
                <a:lnTo>
                  <a:pt x="6386" y="7787"/>
                </a:lnTo>
                <a:lnTo>
                  <a:pt x="6492" y="7603"/>
                </a:lnTo>
                <a:lnTo>
                  <a:pt x="6600" y="7421"/>
                </a:lnTo>
                <a:lnTo>
                  <a:pt x="6710" y="7240"/>
                </a:lnTo>
                <a:lnTo>
                  <a:pt x="6822" y="7060"/>
                </a:lnTo>
                <a:lnTo>
                  <a:pt x="6935" y="6883"/>
                </a:lnTo>
                <a:lnTo>
                  <a:pt x="7049" y="6708"/>
                </a:lnTo>
                <a:lnTo>
                  <a:pt x="7163" y="6535"/>
                </a:lnTo>
                <a:lnTo>
                  <a:pt x="7278" y="6365"/>
                </a:lnTo>
                <a:lnTo>
                  <a:pt x="7391" y="6198"/>
                </a:lnTo>
                <a:lnTo>
                  <a:pt x="7504" y="6036"/>
                </a:lnTo>
                <a:lnTo>
                  <a:pt x="7615" y="5877"/>
                </a:lnTo>
                <a:lnTo>
                  <a:pt x="7726" y="5722"/>
                </a:lnTo>
                <a:lnTo>
                  <a:pt x="7834" y="5573"/>
                </a:lnTo>
                <a:lnTo>
                  <a:pt x="7940" y="5428"/>
                </a:lnTo>
                <a:lnTo>
                  <a:pt x="8043" y="5288"/>
                </a:lnTo>
                <a:lnTo>
                  <a:pt x="8143" y="5155"/>
                </a:lnTo>
                <a:lnTo>
                  <a:pt x="8238" y="5027"/>
                </a:lnTo>
                <a:lnTo>
                  <a:pt x="8331" y="4907"/>
                </a:lnTo>
                <a:lnTo>
                  <a:pt x="8419" y="4792"/>
                </a:lnTo>
                <a:lnTo>
                  <a:pt x="8580" y="4585"/>
                </a:lnTo>
                <a:lnTo>
                  <a:pt x="8719" y="4410"/>
                </a:lnTo>
                <a:lnTo>
                  <a:pt x="8832" y="4269"/>
                </a:lnTo>
                <a:lnTo>
                  <a:pt x="8918" y="4164"/>
                </a:lnTo>
                <a:lnTo>
                  <a:pt x="8971" y="4099"/>
                </a:lnTo>
                <a:lnTo>
                  <a:pt x="8989" y="4077"/>
                </a:lnTo>
                <a:lnTo>
                  <a:pt x="10173" y="6096"/>
                </a:lnTo>
                <a:lnTo>
                  <a:pt x="9966" y="6248"/>
                </a:lnTo>
                <a:lnTo>
                  <a:pt x="9762" y="6401"/>
                </a:lnTo>
                <a:lnTo>
                  <a:pt x="9564" y="6558"/>
                </a:lnTo>
                <a:lnTo>
                  <a:pt x="9369" y="6718"/>
                </a:lnTo>
                <a:lnTo>
                  <a:pt x="9179" y="6879"/>
                </a:lnTo>
                <a:lnTo>
                  <a:pt x="8993" y="7040"/>
                </a:lnTo>
                <a:lnTo>
                  <a:pt x="8812" y="7203"/>
                </a:lnTo>
                <a:lnTo>
                  <a:pt x="8636" y="7365"/>
                </a:lnTo>
                <a:lnTo>
                  <a:pt x="8464" y="7527"/>
                </a:lnTo>
                <a:lnTo>
                  <a:pt x="8298" y="7688"/>
                </a:lnTo>
                <a:lnTo>
                  <a:pt x="8138" y="7848"/>
                </a:lnTo>
                <a:lnTo>
                  <a:pt x="7982" y="8005"/>
                </a:lnTo>
                <a:lnTo>
                  <a:pt x="7832" y="8160"/>
                </a:lnTo>
                <a:lnTo>
                  <a:pt x="7689" y="8312"/>
                </a:lnTo>
                <a:lnTo>
                  <a:pt x="7552" y="8461"/>
                </a:lnTo>
                <a:lnTo>
                  <a:pt x="7421" y="8604"/>
                </a:lnTo>
                <a:lnTo>
                  <a:pt x="7297" y="8744"/>
                </a:lnTo>
                <a:lnTo>
                  <a:pt x="7179" y="8877"/>
                </a:lnTo>
                <a:lnTo>
                  <a:pt x="7068" y="9006"/>
                </a:lnTo>
                <a:lnTo>
                  <a:pt x="6964" y="9128"/>
                </a:lnTo>
                <a:lnTo>
                  <a:pt x="6868" y="9244"/>
                </a:lnTo>
                <a:lnTo>
                  <a:pt x="6779" y="9352"/>
                </a:lnTo>
                <a:lnTo>
                  <a:pt x="6697" y="9453"/>
                </a:lnTo>
                <a:lnTo>
                  <a:pt x="6624" y="9545"/>
                </a:lnTo>
                <a:lnTo>
                  <a:pt x="6558" y="9628"/>
                </a:lnTo>
                <a:lnTo>
                  <a:pt x="6501" y="9702"/>
                </a:lnTo>
                <a:lnTo>
                  <a:pt x="6451" y="9765"/>
                </a:lnTo>
                <a:lnTo>
                  <a:pt x="6411" y="9820"/>
                </a:lnTo>
                <a:lnTo>
                  <a:pt x="6355" y="9893"/>
                </a:lnTo>
                <a:lnTo>
                  <a:pt x="6336" y="9918"/>
                </a:lnTo>
                <a:close/>
                <a:moveTo>
                  <a:pt x="16123" y="7412"/>
                </a:moveTo>
                <a:lnTo>
                  <a:pt x="16104" y="7205"/>
                </a:lnTo>
                <a:lnTo>
                  <a:pt x="16074" y="7011"/>
                </a:lnTo>
                <a:lnTo>
                  <a:pt x="16032" y="6831"/>
                </a:lnTo>
                <a:lnTo>
                  <a:pt x="15981" y="6665"/>
                </a:lnTo>
                <a:lnTo>
                  <a:pt x="15920" y="6511"/>
                </a:lnTo>
                <a:lnTo>
                  <a:pt x="15852" y="6369"/>
                </a:lnTo>
                <a:lnTo>
                  <a:pt x="15775" y="6240"/>
                </a:lnTo>
                <a:lnTo>
                  <a:pt x="15693" y="6121"/>
                </a:lnTo>
                <a:lnTo>
                  <a:pt x="15602" y="6015"/>
                </a:lnTo>
                <a:lnTo>
                  <a:pt x="15506" y="5918"/>
                </a:lnTo>
                <a:lnTo>
                  <a:pt x="15405" y="5833"/>
                </a:lnTo>
                <a:lnTo>
                  <a:pt x="15300" y="5757"/>
                </a:lnTo>
                <a:lnTo>
                  <a:pt x="15192" y="5690"/>
                </a:lnTo>
                <a:lnTo>
                  <a:pt x="15080" y="5634"/>
                </a:lnTo>
                <a:lnTo>
                  <a:pt x="14965" y="5586"/>
                </a:lnTo>
                <a:lnTo>
                  <a:pt x="14849" y="5547"/>
                </a:lnTo>
                <a:lnTo>
                  <a:pt x="14732" y="5515"/>
                </a:lnTo>
                <a:lnTo>
                  <a:pt x="14615" y="5491"/>
                </a:lnTo>
                <a:lnTo>
                  <a:pt x="14498" y="5475"/>
                </a:lnTo>
                <a:lnTo>
                  <a:pt x="14381" y="5466"/>
                </a:lnTo>
                <a:lnTo>
                  <a:pt x="14267" y="5463"/>
                </a:lnTo>
                <a:lnTo>
                  <a:pt x="14155" y="5467"/>
                </a:lnTo>
                <a:lnTo>
                  <a:pt x="14046" y="5476"/>
                </a:lnTo>
                <a:lnTo>
                  <a:pt x="13942" y="5491"/>
                </a:lnTo>
                <a:lnTo>
                  <a:pt x="13841" y="5510"/>
                </a:lnTo>
                <a:lnTo>
                  <a:pt x="13746" y="5536"/>
                </a:lnTo>
                <a:lnTo>
                  <a:pt x="13656" y="5565"/>
                </a:lnTo>
                <a:lnTo>
                  <a:pt x="13573" y="5597"/>
                </a:lnTo>
                <a:lnTo>
                  <a:pt x="13497" y="5634"/>
                </a:lnTo>
                <a:lnTo>
                  <a:pt x="13429" y="5673"/>
                </a:lnTo>
                <a:lnTo>
                  <a:pt x="13369" y="5715"/>
                </a:lnTo>
                <a:lnTo>
                  <a:pt x="13318" y="5760"/>
                </a:lnTo>
                <a:lnTo>
                  <a:pt x="13332" y="5740"/>
                </a:lnTo>
                <a:lnTo>
                  <a:pt x="13368" y="5684"/>
                </a:lnTo>
                <a:lnTo>
                  <a:pt x="13393" y="5643"/>
                </a:lnTo>
                <a:lnTo>
                  <a:pt x="13422" y="5595"/>
                </a:lnTo>
                <a:lnTo>
                  <a:pt x="13453" y="5539"/>
                </a:lnTo>
                <a:lnTo>
                  <a:pt x="13487" y="5474"/>
                </a:lnTo>
                <a:lnTo>
                  <a:pt x="13522" y="5404"/>
                </a:lnTo>
                <a:lnTo>
                  <a:pt x="13558" y="5328"/>
                </a:lnTo>
                <a:lnTo>
                  <a:pt x="13594" y="5245"/>
                </a:lnTo>
                <a:lnTo>
                  <a:pt x="13629" y="5157"/>
                </a:lnTo>
                <a:lnTo>
                  <a:pt x="13663" y="5063"/>
                </a:lnTo>
                <a:lnTo>
                  <a:pt x="13696" y="4966"/>
                </a:lnTo>
                <a:lnTo>
                  <a:pt x="13725" y="4863"/>
                </a:lnTo>
                <a:lnTo>
                  <a:pt x="13751" y="4756"/>
                </a:lnTo>
                <a:lnTo>
                  <a:pt x="13773" y="4647"/>
                </a:lnTo>
                <a:lnTo>
                  <a:pt x="13789" y="4533"/>
                </a:lnTo>
                <a:lnTo>
                  <a:pt x="13802" y="4418"/>
                </a:lnTo>
                <a:lnTo>
                  <a:pt x="13807" y="4299"/>
                </a:lnTo>
                <a:lnTo>
                  <a:pt x="13805" y="4179"/>
                </a:lnTo>
                <a:lnTo>
                  <a:pt x="13795" y="4057"/>
                </a:lnTo>
                <a:lnTo>
                  <a:pt x="13777" y="3934"/>
                </a:lnTo>
                <a:lnTo>
                  <a:pt x="13750" y="3811"/>
                </a:lnTo>
                <a:lnTo>
                  <a:pt x="13714" y="3686"/>
                </a:lnTo>
                <a:lnTo>
                  <a:pt x="13666" y="3563"/>
                </a:lnTo>
                <a:lnTo>
                  <a:pt x="13608" y="3439"/>
                </a:lnTo>
                <a:lnTo>
                  <a:pt x="13537" y="3316"/>
                </a:lnTo>
                <a:lnTo>
                  <a:pt x="13455" y="3194"/>
                </a:lnTo>
                <a:lnTo>
                  <a:pt x="13358" y="3075"/>
                </a:lnTo>
                <a:lnTo>
                  <a:pt x="13247" y="2957"/>
                </a:lnTo>
                <a:lnTo>
                  <a:pt x="13122" y="2842"/>
                </a:lnTo>
                <a:lnTo>
                  <a:pt x="12990" y="2734"/>
                </a:lnTo>
                <a:lnTo>
                  <a:pt x="12858" y="2641"/>
                </a:lnTo>
                <a:lnTo>
                  <a:pt x="12727" y="2559"/>
                </a:lnTo>
                <a:lnTo>
                  <a:pt x="12596" y="2490"/>
                </a:lnTo>
                <a:lnTo>
                  <a:pt x="12467" y="2433"/>
                </a:lnTo>
                <a:lnTo>
                  <a:pt x="12338" y="2388"/>
                </a:lnTo>
                <a:lnTo>
                  <a:pt x="12211" y="2352"/>
                </a:lnTo>
                <a:lnTo>
                  <a:pt x="12085" y="2327"/>
                </a:lnTo>
                <a:lnTo>
                  <a:pt x="11960" y="2313"/>
                </a:lnTo>
                <a:lnTo>
                  <a:pt x="11838" y="2308"/>
                </a:lnTo>
                <a:lnTo>
                  <a:pt x="11717" y="2312"/>
                </a:lnTo>
                <a:lnTo>
                  <a:pt x="11598" y="2324"/>
                </a:lnTo>
                <a:lnTo>
                  <a:pt x="11481" y="2345"/>
                </a:lnTo>
                <a:lnTo>
                  <a:pt x="11367" y="2374"/>
                </a:lnTo>
                <a:lnTo>
                  <a:pt x="11256" y="2409"/>
                </a:lnTo>
                <a:lnTo>
                  <a:pt x="11147" y="2451"/>
                </a:lnTo>
                <a:lnTo>
                  <a:pt x="11041" y="2500"/>
                </a:lnTo>
                <a:lnTo>
                  <a:pt x="10938" y="2554"/>
                </a:lnTo>
                <a:lnTo>
                  <a:pt x="10838" y="2614"/>
                </a:lnTo>
                <a:lnTo>
                  <a:pt x="10741" y="2678"/>
                </a:lnTo>
                <a:lnTo>
                  <a:pt x="10649" y="2747"/>
                </a:lnTo>
                <a:lnTo>
                  <a:pt x="10560" y="2821"/>
                </a:lnTo>
                <a:lnTo>
                  <a:pt x="10474" y="2897"/>
                </a:lnTo>
                <a:lnTo>
                  <a:pt x="10392" y="2976"/>
                </a:lnTo>
                <a:lnTo>
                  <a:pt x="10315" y="3058"/>
                </a:lnTo>
                <a:lnTo>
                  <a:pt x="10242" y="3142"/>
                </a:lnTo>
                <a:lnTo>
                  <a:pt x="10174" y="3228"/>
                </a:lnTo>
                <a:lnTo>
                  <a:pt x="10109" y="3315"/>
                </a:lnTo>
                <a:lnTo>
                  <a:pt x="10050" y="3403"/>
                </a:lnTo>
                <a:lnTo>
                  <a:pt x="9996" y="3490"/>
                </a:lnTo>
                <a:lnTo>
                  <a:pt x="9947" y="3578"/>
                </a:lnTo>
                <a:lnTo>
                  <a:pt x="9904" y="3665"/>
                </a:lnTo>
                <a:lnTo>
                  <a:pt x="9906" y="3654"/>
                </a:lnTo>
                <a:lnTo>
                  <a:pt x="9915" y="3621"/>
                </a:lnTo>
                <a:lnTo>
                  <a:pt x="9927" y="3567"/>
                </a:lnTo>
                <a:lnTo>
                  <a:pt x="9943" y="3494"/>
                </a:lnTo>
                <a:lnTo>
                  <a:pt x="9960" y="3405"/>
                </a:lnTo>
                <a:lnTo>
                  <a:pt x="9978" y="3301"/>
                </a:lnTo>
                <a:lnTo>
                  <a:pt x="9996" y="3180"/>
                </a:lnTo>
                <a:lnTo>
                  <a:pt x="10012" y="3049"/>
                </a:lnTo>
                <a:lnTo>
                  <a:pt x="10027" y="2905"/>
                </a:lnTo>
                <a:lnTo>
                  <a:pt x="10037" y="2752"/>
                </a:lnTo>
                <a:lnTo>
                  <a:pt x="10042" y="2590"/>
                </a:lnTo>
                <a:lnTo>
                  <a:pt x="10041" y="2423"/>
                </a:lnTo>
                <a:lnTo>
                  <a:pt x="10033" y="2250"/>
                </a:lnTo>
                <a:lnTo>
                  <a:pt x="10016" y="2073"/>
                </a:lnTo>
                <a:lnTo>
                  <a:pt x="9991" y="1895"/>
                </a:lnTo>
                <a:lnTo>
                  <a:pt x="9955" y="1717"/>
                </a:lnTo>
                <a:lnTo>
                  <a:pt x="9907" y="1538"/>
                </a:lnTo>
                <a:lnTo>
                  <a:pt x="9846" y="1363"/>
                </a:lnTo>
                <a:lnTo>
                  <a:pt x="9772" y="1191"/>
                </a:lnTo>
                <a:lnTo>
                  <a:pt x="9683" y="1025"/>
                </a:lnTo>
                <a:lnTo>
                  <a:pt x="9577" y="866"/>
                </a:lnTo>
                <a:lnTo>
                  <a:pt x="9454" y="716"/>
                </a:lnTo>
                <a:lnTo>
                  <a:pt x="9312" y="576"/>
                </a:lnTo>
                <a:lnTo>
                  <a:pt x="9152" y="447"/>
                </a:lnTo>
                <a:lnTo>
                  <a:pt x="8970" y="331"/>
                </a:lnTo>
                <a:lnTo>
                  <a:pt x="8767" y="231"/>
                </a:lnTo>
                <a:lnTo>
                  <a:pt x="8540" y="147"/>
                </a:lnTo>
                <a:lnTo>
                  <a:pt x="8290" y="79"/>
                </a:lnTo>
                <a:lnTo>
                  <a:pt x="8014" y="31"/>
                </a:lnTo>
                <a:lnTo>
                  <a:pt x="7712" y="5"/>
                </a:lnTo>
                <a:lnTo>
                  <a:pt x="7383" y="0"/>
                </a:lnTo>
                <a:lnTo>
                  <a:pt x="7024" y="19"/>
                </a:lnTo>
                <a:lnTo>
                  <a:pt x="6680" y="57"/>
                </a:lnTo>
                <a:lnTo>
                  <a:pt x="6349" y="108"/>
                </a:lnTo>
                <a:lnTo>
                  <a:pt x="6033" y="175"/>
                </a:lnTo>
                <a:lnTo>
                  <a:pt x="5729" y="255"/>
                </a:lnTo>
                <a:lnTo>
                  <a:pt x="5441" y="349"/>
                </a:lnTo>
                <a:lnTo>
                  <a:pt x="5166" y="454"/>
                </a:lnTo>
                <a:lnTo>
                  <a:pt x="4905" y="572"/>
                </a:lnTo>
                <a:lnTo>
                  <a:pt x="4658" y="702"/>
                </a:lnTo>
                <a:lnTo>
                  <a:pt x="4424" y="843"/>
                </a:lnTo>
                <a:lnTo>
                  <a:pt x="4205" y="995"/>
                </a:lnTo>
                <a:lnTo>
                  <a:pt x="4000" y="1157"/>
                </a:lnTo>
                <a:lnTo>
                  <a:pt x="3808" y="1330"/>
                </a:lnTo>
                <a:lnTo>
                  <a:pt x="3630" y="1512"/>
                </a:lnTo>
                <a:lnTo>
                  <a:pt x="3467" y="1703"/>
                </a:lnTo>
                <a:lnTo>
                  <a:pt x="3316" y="1901"/>
                </a:lnTo>
                <a:lnTo>
                  <a:pt x="3179" y="2109"/>
                </a:lnTo>
                <a:lnTo>
                  <a:pt x="3057" y="2324"/>
                </a:lnTo>
                <a:lnTo>
                  <a:pt x="2948" y="2546"/>
                </a:lnTo>
                <a:lnTo>
                  <a:pt x="2854" y="2775"/>
                </a:lnTo>
                <a:lnTo>
                  <a:pt x="2773" y="3010"/>
                </a:lnTo>
                <a:lnTo>
                  <a:pt x="2705" y="3251"/>
                </a:lnTo>
                <a:lnTo>
                  <a:pt x="2652" y="3498"/>
                </a:lnTo>
                <a:lnTo>
                  <a:pt x="2613" y="3748"/>
                </a:lnTo>
                <a:lnTo>
                  <a:pt x="2588" y="4004"/>
                </a:lnTo>
                <a:lnTo>
                  <a:pt x="2575" y="4262"/>
                </a:lnTo>
                <a:lnTo>
                  <a:pt x="2577" y="4525"/>
                </a:lnTo>
                <a:lnTo>
                  <a:pt x="2593" y="4790"/>
                </a:lnTo>
                <a:lnTo>
                  <a:pt x="2623" y="5058"/>
                </a:lnTo>
                <a:lnTo>
                  <a:pt x="2666" y="5329"/>
                </a:lnTo>
                <a:lnTo>
                  <a:pt x="2723" y="5601"/>
                </a:lnTo>
                <a:lnTo>
                  <a:pt x="2794" y="5873"/>
                </a:lnTo>
                <a:lnTo>
                  <a:pt x="2878" y="6146"/>
                </a:lnTo>
                <a:lnTo>
                  <a:pt x="2846" y="6143"/>
                </a:lnTo>
                <a:lnTo>
                  <a:pt x="2755" y="6135"/>
                </a:lnTo>
                <a:lnTo>
                  <a:pt x="2689" y="6131"/>
                </a:lnTo>
                <a:lnTo>
                  <a:pt x="2613" y="6128"/>
                </a:lnTo>
                <a:lnTo>
                  <a:pt x="2525" y="6127"/>
                </a:lnTo>
                <a:lnTo>
                  <a:pt x="2428" y="6128"/>
                </a:lnTo>
                <a:lnTo>
                  <a:pt x="2323" y="6132"/>
                </a:lnTo>
                <a:lnTo>
                  <a:pt x="2211" y="6140"/>
                </a:lnTo>
                <a:lnTo>
                  <a:pt x="2092" y="6151"/>
                </a:lnTo>
                <a:lnTo>
                  <a:pt x="1968" y="6167"/>
                </a:lnTo>
                <a:lnTo>
                  <a:pt x="1840" y="6189"/>
                </a:lnTo>
                <a:lnTo>
                  <a:pt x="1708" y="6217"/>
                </a:lnTo>
                <a:lnTo>
                  <a:pt x="1573" y="6252"/>
                </a:lnTo>
                <a:lnTo>
                  <a:pt x="1439" y="6293"/>
                </a:lnTo>
                <a:lnTo>
                  <a:pt x="1304" y="6343"/>
                </a:lnTo>
                <a:lnTo>
                  <a:pt x="1170" y="6401"/>
                </a:lnTo>
                <a:lnTo>
                  <a:pt x="1039" y="6470"/>
                </a:lnTo>
                <a:lnTo>
                  <a:pt x="911" y="6547"/>
                </a:lnTo>
                <a:lnTo>
                  <a:pt x="786" y="6634"/>
                </a:lnTo>
                <a:lnTo>
                  <a:pt x="667" y="6734"/>
                </a:lnTo>
                <a:lnTo>
                  <a:pt x="555" y="6845"/>
                </a:lnTo>
                <a:lnTo>
                  <a:pt x="450" y="6969"/>
                </a:lnTo>
                <a:lnTo>
                  <a:pt x="353" y="7106"/>
                </a:lnTo>
                <a:lnTo>
                  <a:pt x="265" y="7255"/>
                </a:lnTo>
                <a:lnTo>
                  <a:pt x="188" y="7420"/>
                </a:lnTo>
                <a:lnTo>
                  <a:pt x="124" y="7600"/>
                </a:lnTo>
                <a:lnTo>
                  <a:pt x="72" y="7796"/>
                </a:lnTo>
                <a:lnTo>
                  <a:pt x="32" y="8008"/>
                </a:lnTo>
                <a:lnTo>
                  <a:pt x="8" y="8236"/>
                </a:lnTo>
                <a:lnTo>
                  <a:pt x="0" y="8482"/>
                </a:lnTo>
                <a:lnTo>
                  <a:pt x="14" y="8732"/>
                </a:lnTo>
                <a:lnTo>
                  <a:pt x="57" y="8972"/>
                </a:lnTo>
                <a:lnTo>
                  <a:pt x="128" y="9201"/>
                </a:lnTo>
                <a:lnTo>
                  <a:pt x="227" y="9419"/>
                </a:lnTo>
                <a:lnTo>
                  <a:pt x="354" y="9626"/>
                </a:lnTo>
                <a:lnTo>
                  <a:pt x="507" y="9822"/>
                </a:lnTo>
                <a:lnTo>
                  <a:pt x="686" y="10005"/>
                </a:lnTo>
                <a:lnTo>
                  <a:pt x="893" y="10178"/>
                </a:lnTo>
                <a:lnTo>
                  <a:pt x="1126" y="10339"/>
                </a:lnTo>
                <a:lnTo>
                  <a:pt x="1384" y="10488"/>
                </a:lnTo>
                <a:lnTo>
                  <a:pt x="1667" y="10624"/>
                </a:lnTo>
                <a:lnTo>
                  <a:pt x="1976" y="10749"/>
                </a:lnTo>
                <a:lnTo>
                  <a:pt x="2308" y="10860"/>
                </a:lnTo>
                <a:lnTo>
                  <a:pt x="2666" y="10959"/>
                </a:lnTo>
                <a:lnTo>
                  <a:pt x="3047" y="11045"/>
                </a:lnTo>
                <a:lnTo>
                  <a:pt x="3451" y="11117"/>
                </a:lnTo>
                <a:lnTo>
                  <a:pt x="3879" y="11177"/>
                </a:lnTo>
                <a:lnTo>
                  <a:pt x="4329" y="11222"/>
                </a:lnTo>
                <a:lnTo>
                  <a:pt x="4802" y="11254"/>
                </a:lnTo>
                <a:lnTo>
                  <a:pt x="5297" y="11272"/>
                </a:lnTo>
                <a:lnTo>
                  <a:pt x="5814" y="11276"/>
                </a:lnTo>
                <a:lnTo>
                  <a:pt x="6352" y="11265"/>
                </a:lnTo>
                <a:lnTo>
                  <a:pt x="6912" y="11240"/>
                </a:lnTo>
                <a:lnTo>
                  <a:pt x="7491" y="11200"/>
                </a:lnTo>
                <a:lnTo>
                  <a:pt x="8091" y="11144"/>
                </a:lnTo>
                <a:lnTo>
                  <a:pt x="8711" y="11074"/>
                </a:lnTo>
                <a:lnTo>
                  <a:pt x="9351" y="10989"/>
                </a:lnTo>
                <a:lnTo>
                  <a:pt x="10009" y="10888"/>
                </a:lnTo>
                <a:lnTo>
                  <a:pt x="10688" y="10772"/>
                </a:lnTo>
                <a:lnTo>
                  <a:pt x="11383" y="10639"/>
                </a:lnTo>
                <a:lnTo>
                  <a:pt x="12098" y="10491"/>
                </a:lnTo>
                <a:lnTo>
                  <a:pt x="12830" y="10325"/>
                </a:lnTo>
                <a:lnTo>
                  <a:pt x="12869" y="10318"/>
                </a:lnTo>
                <a:lnTo>
                  <a:pt x="12978" y="10294"/>
                </a:lnTo>
                <a:lnTo>
                  <a:pt x="13056" y="10276"/>
                </a:lnTo>
                <a:lnTo>
                  <a:pt x="13147" y="10252"/>
                </a:lnTo>
                <a:lnTo>
                  <a:pt x="13250" y="10224"/>
                </a:lnTo>
                <a:lnTo>
                  <a:pt x="13365" y="10191"/>
                </a:lnTo>
                <a:lnTo>
                  <a:pt x="13490" y="10153"/>
                </a:lnTo>
                <a:lnTo>
                  <a:pt x="13623" y="10110"/>
                </a:lnTo>
                <a:lnTo>
                  <a:pt x="13764" y="10061"/>
                </a:lnTo>
                <a:lnTo>
                  <a:pt x="13910" y="10006"/>
                </a:lnTo>
                <a:lnTo>
                  <a:pt x="14063" y="9945"/>
                </a:lnTo>
                <a:lnTo>
                  <a:pt x="14217" y="9879"/>
                </a:lnTo>
                <a:lnTo>
                  <a:pt x="14374" y="9805"/>
                </a:lnTo>
                <a:lnTo>
                  <a:pt x="14532" y="9725"/>
                </a:lnTo>
                <a:lnTo>
                  <a:pt x="14690" y="9639"/>
                </a:lnTo>
                <a:lnTo>
                  <a:pt x="14845" y="9546"/>
                </a:lnTo>
                <a:lnTo>
                  <a:pt x="14997" y="9446"/>
                </a:lnTo>
                <a:lnTo>
                  <a:pt x="15146" y="9338"/>
                </a:lnTo>
                <a:lnTo>
                  <a:pt x="15288" y="9223"/>
                </a:lnTo>
                <a:lnTo>
                  <a:pt x="15424" y="9100"/>
                </a:lnTo>
                <a:lnTo>
                  <a:pt x="15552" y="8970"/>
                </a:lnTo>
                <a:lnTo>
                  <a:pt x="15670" y="8831"/>
                </a:lnTo>
                <a:lnTo>
                  <a:pt x="15778" y="8685"/>
                </a:lnTo>
                <a:lnTo>
                  <a:pt x="15874" y="8530"/>
                </a:lnTo>
                <a:lnTo>
                  <a:pt x="15957" y="8366"/>
                </a:lnTo>
                <a:lnTo>
                  <a:pt x="16024" y="8193"/>
                </a:lnTo>
                <a:lnTo>
                  <a:pt x="16076" y="8012"/>
                </a:lnTo>
                <a:lnTo>
                  <a:pt x="16111" y="7822"/>
                </a:lnTo>
                <a:lnTo>
                  <a:pt x="16127" y="7622"/>
                </a:lnTo>
                <a:lnTo>
                  <a:pt x="16123" y="7412"/>
                </a:lnTo>
                <a:close/>
              </a:path>
            </a:pathLst>
          </a:custGeom>
          <a:solidFill>
            <a:schemeClr val="bg1"/>
          </a:solidFill>
          <a:ln w="19050">
            <a:noFill/>
          </a:ln>
        </p:spPr>
        <p:txBody>
          <a:bodyPr vert="horz" wrap="square" lIns="91440" tIns="45720" rIns="91440" bIns="45720" numCol="1" anchor="t" anchorCtr="0" compatLnSpc="1">
            <a:prstTxWarp prst="textNoShape">
              <a:avLst/>
            </a:prstTxWarp>
          </a:bodyPr>
          <a:lstStyle/>
          <a:p>
            <a:endParaRPr lang="id-ID"/>
          </a:p>
        </p:txBody>
      </p:sp>
      <p:sp>
        <p:nvSpPr>
          <p:cNvPr id="14" name="TextBox 40">
            <a:extLst>
              <a:ext uri="{FF2B5EF4-FFF2-40B4-BE49-F238E27FC236}">
                <a16:creationId xmlns:a16="http://schemas.microsoft.com/office/drawing/2014/main" id="{B3856061-788D-6F78-FA2B-AF91DCB81E8F}"/>
              </a:ext>
            </a:extLst>
          </p:cNvPr>
          <p:cNvSpPr txBox="1"/>
          <p:nvPr/>
        </p:nvSpPr>
        <p:spPr>
          <a:xfrm>
            <a:off x="6964234" y="1538071"/>
            <a:ext cx="2021375" cy="1138773"/>
          </a:xfrm>
          <a:prstGeom prst="rect">
            <a:avLst/>
          </a:prstGeom>
          <a:solidFill>
            <a:schemeClr val="bg1">
              <a:lumMod val="95000"/>
            </a:schemeClr>
          </a:solidFill>
        </p:spPr>
        <p:txBody>
          <a:bodyPr wrap="square" rtlCol="0" anchor="ctr">
            <a:spAutoFit/>
          </a:bodyPr>
          <a:lstStyle/>
          <a:p>
            <a:pPr algn="ctr"/>
            <a:r>
              <a:rPr lang="es-MX" sz="1700" b="1">
                <a:solidFill>
                  <a:schemeClr val="bg1"/>
                </a:solidFill>
              </a:rPr>
              <a:t>¿Por qué es importante para Fogafín participar?</a:t>
            </a:r>
          </a:p>
        </p:txBody>
      </p:sp>
      <p:sp>
        <p:nvSpPr>
          <p:cNvPr id="15" name="TextBox 41">
            <a:extLst>
              <a:ext uri="{FF2B5EF4-FFF2-40B4-BE49-F238E27FC236}">
                <a16:creationId xmlns:a16="http://schemas.microsoft.com/office/drawing/2014/main" id="{E0EB72DE-5E61-6F3F-EC00-2154906A4F96}"/>
              </a:ext>
            </a:extLst>
          </p:cNvPr>
          <p:cNvSpPr txBox="1"/>
          <p:nvPr/>
        </p:nvSpPr>
        <p:spPr>
          <a:xfrm>
            <a:off x="9092408" y="3041042"/>
            <a:ext cx="2057547" cy="615553"/>
          </a:xfrm>
          <a:prstGeom prst="rect">
            <a:avLst/>
          </a:prstGeom>
          <a:noFill/>
        </p:spPr>
        <p:txBody>
          <a:bodyPr wrap="square" rtlCol="0" anchor="ctr">
            <a:spAutoFit/>
          </a:bodyPr>
          <a:lstStyle/>
          <a:p>
            <a:pPr algn="ctr"/>
            <a:r>
              <a:rPr lang="es-MX" sz="1700" b="1">
                <a:solidFill>
                  <a:schemeClr val="bg1"/>
                </a:solidFill>
              </a:rPr>
              <a:t>Abordaje a la ciudadanía </a:t>
            </a:r>
          </a:p>
        </p:txBody>
      </p:sp>
      <p:sp>
        <p:nvSpPr>
          <p:cNvPr id="26" name="Rectangle 27">
            <a:extLst>
              <a:ext uri="{FF2B5EF4-FFF2-40B4-BE49-F238E27FC236}">
                <a16:creationId xmlns:a16="http://schemas.microsoft.com/office/drawing/2014/main" id="{392D99C8-2B89-3D17-C698-A355414C8D27}"/>
              </a:ext>
            </a:extLst>
          </p:cNvPr>
          <p:cNvSpPr/>
          <p:nvPr/>
        </p:nvSpPr>
        <p:spPr>
          <a:xfrm>
            <a:off x="6964235" y="4042037"/>
            <a:ext cx="2032000" cy="1080000"/>
          </a:xfrm>
          <a:prstGeom prst="rect">
            <a:avLst/>
          </a:prstGeom>
          <a:solidFill>
            <a:srgbClr val="7CC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8">
            <a:extLst>
              <a:ext uri="{FF2B5EF4-FFF2-40B4-BE49-F238E27FC236}">
                <a16:creationId xmlns:a16="http://schemas.microsoft.com/office/drawing/2014/main" id="{AB9A3B52-FAB0-8B7F-A891-69E273B9BFBF}"/>
              </a:ext>
            </a:extLst>
          </p:cNvPr>
          <p:cNvSpPr/>
          <p:nvPr/>
        </p:nvSpPr>
        <p:spPr>
          <a:xfrm>
            <a:off x="9123235" y="4042037"/>
            <a:ext cx="2032000" cy="1080000"/>
          </a:xfrm>
          <a:prstGeom prst="rect">
            <a:avLst/>
          </a:prstGeom>
          <a:solidFill>
            <a:srgbClr val="59A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9">
            <a:extLst>
              <a:ext uri="{FF2B5EF4-FFF2-40B4-BE49-F238E27FC236}">
                <a16:creationId xmlns:a16="http://schemas.microsoft.com/office/drawing/2014/main" id="{2CF4D128-BC97-86B3-D11A-648E7A1AF8E2}"/>
              </a:ext>
            </a:extLst>
          </p:cNvPr>
          <p:cNvSpPr/>
          <p:nvPr/>
        </p:nvSpPr>
        <p:spPr>
          <a:xfrm>
            <a:off x="6964235" y="5291182"/>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30">
            <a:extLst>
              <a:ext uri="{FF2B5EF4-FFF2-40B4-BE49-F238E27FC236}">
                <a16:creationId xmlns:a16="http://schemas.microsoft.com/office/drawing/2014/main" id="{2D5F9F9A-0729-4FD9-B592-0F51C0AEFBC4}"/>
              </a:ext>
            </a:extLst>
          </p:cNvPr>
          <p:cNvSpPr/>
          <p:nvPr/>
        </p:nvSpPr>
        <p:spPr>
          <a:xfrm>
            <a:off x="9123235" y="5291182"/>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TextBox 38">
            <a:extLst>
              <a:ext uri="{FF2B5EF4-FFF2-40B4-BE49-F238E27FC236}">
                <a16:creationId xmlns:a16="http://schemas.microsoft.com/office/drawing/2014/main" id="{DCC69C27-47D1-E04F-E11E-783CB88D53A7}"/>
              </a:ext>
            </a:extLst>
          </p:cNvPr>
          <p:cNvSpPr txBox="1"/>
          <p:nvPr/>
        </p:nvSpPr>
        <p:spPr>
          <a:xfrm>
            <a:off x="6953608" y="4264161"/>
            <a:ext cx="2004570" cy="615553"/>
          </a:xfrm>
          <a:prstGeom prst="rect">
            <a:avLst/>
          </a:prstGeom>
          <a:noFill/>
        </p:spPr>
        <p:txBody>
          <a:bodyPr wrap="square" rtlCol="0">
            <a:spAutoFit/>
          </a:bodyPr>
          <a:lstStyle/>
          <a:p>
            <a:pPr algn="ctr"/>
            <a:r>
              <a:rPr lang="es-MX" sz="1700" b="1">
                <a:solidFill>
                  <a:schemeClr val="bg1"/>
                </a:solidFill>
              </a:rPr>
              <a:t>Cifras de las actividades</a:t>
            </a:r>
          </a:p>
        </p:txBody>
      </p:sp>
      <p:sp>
        <p:nvSpPr>
          <p:cNvPr id="33" name="TextBox 40">
            <a:extLst>
              <a:ext uri="{FF2B5EF4-FFF2-40B4-BE49-F238E27FC236}">
                <a16:creationId xmlns:a16="http://schemas.microsoft.com/office/drawing/2014/main" id="{A0ADB1DB-F703-08F0-DC76-20EC7515B036}"/>
              </a:ext>
            </a:extLst>
          </p:cNvPr>
          <p:cNvSpPr txBox="1"/>
          <p:nvPr/>
        </p:nvSpPr>
        <p:spPr>
          <a:xfrm>
            <a:off x="9282545" y="5477239"/>
            <a:ext cx="1705088" cy="707886"/>
          </a:xfrm>
          <a:prstGeom prst="rect">
            <a:avLst/>
          </a:prstGeom>
          <a:noFill/>
        </p:spPr>
        <p:txBody>
          <a:bodyPr wrap="square" rtlCol="0" anchor="ctr">
            <a:spAutoFit/>
          </a:bodyPr>
          <a:lstStyle/>
          <a:p>
            <a:pPr algn="ctr"/>
            <a:r>
              <a:rPr lang="id-ID" sz="2000" b="1">
                <a:solidFill>
                  <a:schemeClr val="bg1"/>
                </a:solidFill>
              </a:rPr>
              <a:t>Registro fotográfico </a:t>
            </a:r>
          </a:p>
        </p:txBody>
      </p:sp>
      <p:sp>
        <p:nvSpPr>
          <p:cNvPr id="46" name="Freeform 449">
            <a:extLst>
              <a:ext uri="{FF2B5EF4-FFF2-40B4-BE49-F238E27FC236}">
                <a16:creationId xmlns:a16="http://schemas.microsoft.com/office/drawing/2014/main" id="{F50EAAEE-F6E2-9F0D-8BAB-73C38B507007}"/>
              </a:ext>
            </a:extLst>
          </p:cNvPr>
          <p:cNvSpPr>
            <a:spLocks noEditPoints="1"/>
          </p:cNvSpPr>
          <p:nvPr/>
        </p:nvSpPr>
        <p:spPr bwMode="auto">
          <a:xfrm>
            <a:off x="7758720" y="3028349"/>
            <a:ext cx="432402" cy="613773"/>
          </a:xfrm>
          <a:custGeom>
            <a:avLst/>
            <a:gdLst>
              <a:gd name="T0" fmla="*/ 10071 w 12851"/>
              <a:gd name="T1" fmla="*/ 13998 h 16128"/>
              <a:gd name="T2" fmla="*/ 6585 w 12851"/>
              <a:gd name="T3" fmla="*/ 14102 h 16128"/>
              <a:gd name="T4" fmla="*/ 3240 w 12851"/>
              <a:gd name="T5" fmla="*/ 14019 h 16128"/>
              <a:gd name="T6" fmla="*/ 1993 w 12851"/>
              <a:gd name="T7" fmla="*/ 13451 h 16128"/>
              <a:gd name="T8" fmla="*/ 1504 w 12851"/>
              <a:gd name="T9" fmla="*/ 10294 h 16128"/>
              <a:gd name="T10" fmla="*/ 1160 w 12851"/>
              <a:gd name="T11" fmla="*/ 6036 h 16128"/>
              <a:gd name="T12" fmla="*/ 1085 w 12851"/>
              <a:gd name="T13" fmla="*/ 3225 h 16128"/>
              <a:gd name="T14" fmla="*/ 2432 w 12851"/>
              <a:gd name="T15" fmla="*/ 2694 h 16128"/>
              <a:gd name="T16" fmla="*/ 6222 w 12851"/>
              <a:gd name="T17" fmla="*/ 2074 h 16128"/>
              <a:gd name="T18" fmla="*/ 10073 w 12851"/>
              <a:gd name="T19" fmla="*/ 1670 h 16128"/>
              <a:gd name="T20" fmla="*/ 11603 w 12851"/>
              <a:gd name="T21" fmla="*/ 2001 h 16128"/>
              <a:gd name="T22" fmla="*/ 11780 w 12851"/>
              <a:gd name="T23" fmla="*/ 5253 h 16128"/>
              <a:gd name="T24" fmla="*/ 11727 w 12851"/>
              <a:gd name="T25" fmla="*/ 10040 h 16128"/>
              <a:gd name="T26" fmla="*/ 11573 w 12851"/>
              <a:gd name="T27" fmla="*/ 13473 h 16128"/>
              <a:gd name="T28" fmla="*/ 6605 w 12851"/>
              <a:gd name="T29" fmla="*/ 15743 h 16128"/>
              <a:gd name="T30" fmla="*/ 6261 w 12851"/>
              <a:gd name="T31" fmla="*/ 15793 h 16128"/>
              <a:gd name="T32" fmla="*/ 5950 w 12851"/>
              <a:gd name="T33" fmla="*/ 15707 h 16128"/>
              <a:gd name="T34" fmla="*/ 5721 w 12851"/>
              <a:gd name="T35" fmla="*/ 15491 h 16128"/>
              <a:gd name="T36" fmla="*/ 5631 w 12851"/>
              <a:gd name="T37" fmla="*/ 15191 h 16128"/>
              <a:gd name="T38" fmla="*/ 5693 w 12851"/>
              <a:gd name="T39" fmla="*/ 14874 h 16128"/>
              <a:gd name="T40" fmla="*/ 5892 w 12851"/>
              <a:gd name="T41" fmla="*/ 14590 h 16128"/>
              <a:gd name="T42" fmla="*/ 6206 w 12851"/>
              <a:gd name="T43" fmla="*/ 14387 h 16128"/>
              <a:gd name="T44" fmla="*/ 6552 w 12851"/>
              <a:gd name="T45" fmla="*/ 14321 h 16128"/>
              <a:gd name="T46" fmla="*/ 6869 w 12851"/>
              <a:gd name="T47" fmla="*/ 14393 h 16128"/>
              <a:gd name="T48" fmla="*/ 7109 w 12851"/>
              <a:gd name="T49" fmla="*/ 14595 h 16128"/>
              <a:gd name="T50" fmla="*/ 7217 w 12851"/>
              <a:gd name="T51" fmla="*/ 14889 h 16128"/>
              <a:gd name="T52" fmla="*/ 7171 w 12851"/>
              <a:gd name="T53" fmla="*/ 15206 h 16128"/>
              <a:gd name="T54" fmla="*/ 6986 w 12851"/>
              <a:gd name="T55" fmla="*/ 15496 h 16128"/>
              <a:gd name="T56" fmla="*/ 6279 w 12851"/>
              <a:gd name="T57" fmla="*/ 1064 h 16128"/>
              <a:gd name="T58" fmla="*/ 6417 w 12851"/>
              <a:gd name="T59" fmla="*/ 998 h 16128"/>
              <a:gd name="T60" fmla="*/ 6555 w 12851"/>
              <a:gd name="T61" fmla="*/ 989 h 16128"/>
              <a:gd name="T62" fmla="*/ 6670 w 12851"/>
              <a:gd name="T63" fmla="*/ 1037 h 16128"/>
              <a:gd name="T64" fmla="*/ 6739 w 12851"/>
              <a:gd name="T65" fmla="*/ 1139 h 16128"/>
              <a:gd name="T66" fmla="*/ 6746 w 12851"/>
              <a:gd name="T67" fmla="*/ 1267 h 16128"/>
              <a:gd name="T68" fmla="*/ 6693 w 12851"/>
              <a:gd name="T69" fmla="*/ 1399 h 16128"/>
              <a:gd name="T70" fmla="*/ 6586 w 12851"/>
              <a:gd name="T71" fmla="*/ 1516 h 16128"/>
              <a:gd name="T72" fmla="*/ 6448 w 12851"/>
              <a:gd name="T73" fmla="*/ 1589 h 16128"/>
              <a:gd name="T74" fmla="*/ 6309 w 12851"/>
              <a:gd name="T75" fmla="*/ 1605 h 16128"/>
              <a:gd name="T76" fmla="*/ 6190 w 12851"/>
              <a:gd name="T77" fmla="*/ 1562 h 16128"/>
              <a:gd name="T78" fmla="*/ 6115 w 12851"/>
              <a:gd name="T79" fmla="*/ 1466 h 16128"/>
              <a:gd name="T80" fmla="*/ 6101 w 12851"/>
              <a:gd name="T81" fmla="*/ 1340 h 16128"/>
              <a:gd name="T82" fmla="*/ 6149 w 12851"/>
              <a:gd name="T83" fmla="*/ 1207 h 16128"/>
              <a:gd name="T84" fmla="*/ 6251 w 12851"/>
              <a:gd name="T85" fmla="*/ 1087 h 16128"/>
              <a:gd name="T86" fmla="*/ 10415 w 12851"/>
              <a:gd name="T87" fmla="*/ 46 h 16128"/>
              <a:gd name="T88" fmla="*/ 5632 w 12851"/>
              <a:gd name="T89" fmla="*/ 586 h 16128"/>
              <a:gd name="T90" fmla="*/ 1254 w 12851"/>
              <a:gd name="T91" fmla="*/ 1325 h 16128"/>
              <a:gd name="T92" fmla="*/ 4 w 12851"/>
              <a:gd name="T93" fmla="*/ 2107 h 16128"/>
              <a:gd name="T94" fmla="*/ 125 w 12851"/>
              <a:gd name="T95" fmla="*/ 6172 h 16128"/>
              <a:gd name="T96" fmla="*/ 528 w 12851"/>
              <a:gd name="T97" fmla="*/ 11773 h 16128"/>
              <a:gd name="T98" fmla="*/ 1071 w 12851"/>
              <a:gd name="T99" fmla="*/ 15540 h 16128"/>
              <a:gd name="T100" fmla="*/ 2837 w 12851"/>
              <a:gd name="T101" fmla="*/ 16052 h 16128"/>
              <a:gd name="T102" fmla="*/ 7058 w 12851"/>
              <a:gd name="T103" fmla="*/ 16121 h 16128"/>
              <a:gd name="T104" fmla="*/ 11167 w 12851"/>
              <a:gd name="T105" fmla="*/ 15980 h 16128"/>
              <a:gd name="T106" fmla="*/ 12600 w 12851"/>
              <a:gd name="T107" fmla="*/ 15569 h 16128"/>
              <a:gd name="T108" fmla="*/ 12773 w 12851"/>
              <a:gd name="T109" fmla="*/ 11528 h 16128"/>
              <a:gd name="T110" fmla="*/ 12850 w 12851"/>
              <a:gd name="T111" fmla="*/ 5306 h 16128"/>
              <a:gd name="T112" fmla="*/ 12691 w 12851"/>
              <a:gd name="T113" fmla="*/ 681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51" h="16128">
                <a:moveTo>
                  <a:pt x="11520" y="13818"/>
                </a:moveTo>
                <a:lnTo>
                  <a:pt x="11480" y="13843"/>
                </a:lnTo>
                <a:lnTo>
                  <a:pt x="11393" y="13867"/>
                </a:lnTo>
                <a:lnTo>
                  <a:pt x="11263" y="13891"/>
                </a:lnTo>
                <a:lnTo>
                  <a:pt x="11093" y="13914"/>
                </a:lnTo>
                <a:lnTo>
                  <a:pt x="10887" y="13937"/>
                </a:lnTo>
                <a:lnTo>
                  <a:pt x="10644" y="13958"/>
                </a:lnTo>
                <a:lnTo>
                  <a:pt x="10372" y="13979"/>
                </a:lnTo>
                <a:lnTo>
                  <a:pt x="10071" y="13998"/>
                </a:lnTo>
                <a:lnTo>
                  <a:pt x="9745" y="14016"/>
                </a:lnTo>
                <a:lnTo>
                  <a:pt x="9396" y="14032"/>
                </a:lnTo>
                <a:lnTo>
                  <a:pt x="9028" y="14048"/>
                </a:lnTo>
                <a:lnTo>
                  <a:pt x="8644" y="14062"/>
                </a:lnTo>
                <a:lnTo>
                  <a:pt x="8247" y="14074"/>
                </a:lnTo>
                <a:lnTo>
                  <a:pt x="7840" y="14084"/>
                </a:lnTo>
                <a:lnTo>
                  <a:pt x="7425" y="14092"/>
                </a:lnTo>
                <a:lnTo>
                  <a:pt x="7006" y="14098"/>
                </a:lnTo>
                <a:lnTo>
                  <a:pt x="6585" y="14102"/>
                </a:lnTo>
                <a:lnTo>
                  <a:pt x="6167" y="14103"/>
                </a:lnTo>
                <a:lnTo>
                  <a:pt x="5753" y="14102"/>
                </a:lnTo>
                <a:lnTo>
                  <a:pt x="5346" y="14099"/>
                </a:lnTo>
                <a:lnTo>
                  <a:pt x="4952" y="14093"/>
                </a:lnTo>
                <a:lnTo>
                  <a:pt x="4570" y="14084"/>
                </a:lnTo>
                <a:lnTo>
                  <a:pt x="4205" y="14073"/>
                </a:lnTo>
                <a:lnTo>
                  <a:pt x="3859" y="14058"/>
                </a:lnTo>
                <a:lnTo>
                  <a:pt x="3536" y="14039"/>
                </a:lnTo>
                <a:lnTo>
                  <a:pt x="3240" y="14019"/>
                </a:lnTo>
                <a:lnTo>
                  <a:pt x="2971" y="13994"/>
                </a:lnTo>
                <a:lnTo>
                  <a:pt x="2735" y="13967"/>
                </a:lnTo>
                <a:lnTo>
                  <a:pt x="2533" y="13935"/>
                </a:lnTo>
                <a:lnTo>
                  <a:pt x="2368" y="13900"/>
                </a:lnTo>
                <a:lnTo>
                  <a:pt x="2245" y="13861"/>
                </a:lnTo>
                <a:lnTo>
                  <a:pt x="2164" y="13818"/>
                </a:lnTo>
                <a:lnTo>
                  <a:pt x="2108" y="13746"/>
                </a:lnTo>
                <a:lnTo>
                  <a:pt x="2050" y="13623"/>
                </a:lnTo>
                <a:lnTo>
                  <a:pt x="1993" y="13451"/>
                </a:lnTo>
                <a:lnTo>
                  <a:pt x="1935" y="13234"/>
                </a:lnTo>
                <a:lnTo>
                  <a:pt x="1879" y="12975"/>
                </a:lnTo>
                <a:lnTo>
                  <a:pt x="1822" y="12678"/>
                </a:lnTo>
                <a:lnTo>
                  <a:pt x="1766" y="12347"/>
                </a:lnTo>
                <a:lnTo>
                  <a:pt x="1711" y="11984"/>
                </a:lnTo>
                <a:lnTo>
                  <a:pt x="1658" y="11594"/>
                </a:lnTo>
                <a:lnTo>
                  <a:pt x="1605" y="11181"/>
                </a:lnTo>
                <a:lnTo>
                  <a:pt x="1554" y="10745"/>
                </a:lnTo>
                <a:lnTo>
                  <a:pt x="1504" y="10294"/>
                </a:lnTo>
                <a:lnTo>
                  <a:pt x="1457" y="9829"/>
                </a:lnTo>
                <a:lnTo>
                  <a:pt x="1411" y="9353"/>
                </a:lnTo>
                <a:lnTo>
                  <a:pt x="1367" y="8871"/>
                </a:lnTo>
                <a:lnTo>
                  <a:pt x="1325" y="8387"/>
                </a:lnTo>
                <a:lnTo>
                  <a:pt x="1287" y="7902"/>
                </a:lnTo>
                <a:lnTo>
                  <a:pt x="1251" y="7421"/>
                </a:lnTo>
                <a:lnTo>
                  <a:pt x="1217" y="6947"/>
                </a:lnTo>
                <a:lnTo>
                  <a:pt x="1187" y="6484"/>
                </a:lnTo>
                <a:lnTo>
                  <a:pt x="1160" y="6036"/>
                </a:lnTo>
                <a:lnTo>
                  <a:pt x="1136" y="5605"/>
                </a:lnTo>
                <a:lnTo>
                  <a:pt x="1116" y="5197"/>
                </a:lnTo>
                <a:lnTo>
                  <a:pt x="1098" y="4812"/>
                </a:lnTo>
                <a:lnTo>
                  <a:pt x="1085" y="4456"/>
                </a:lnTo>
                <a:lnTo>
                  <a:pt x="1077" y="4133"/>
                </a:lnTo>
                <a:lnTo>
                  <a:pt x="1072" y="3844"/>
                </a:lnTo>
                <a:lnTo>
                  <a:pt x="1072" y="3595"/>
                </a:lnTo>
                <a:lnTo>
                  <a:pt x="1076" y="3387"/>
                </a:lnTo>
                <a:lnTo>
                  <a:pt x="1085" y="3225"/>
                </a:lnTo>
                <a:lnTo>
                  <a:pt x="1099" y="3112"/>
                </a:lnTo>
                <a:lnTo>
                  <a:pt x="1119" y="3052"/>
                </a:lnTo>
                <a:lnTo>
                  <a:pt x="1168" y="3017"/>
                </a:lnTo>
                <a:lnTo>
                  <a:pt x="1269" y="2975"/>
                </a:lnTo>
                <a:lnTo>
                  <a:pt x="1418" y="2927"/>
                </a:lnTo>
                <a:lnTo>
                  <a:pt x="1612" y="2875"/>
                </a:lnTo>
                <a:lnTo>
                  <a:pt x="1848" y="2818"/>
                </a:lnTo>
                <a:lnTo>
                  <a:pt x="2123" y="2758"/>
                </a:lnTo>
                <a:lnTo>
                  <a:pt x="2432" y="2694"/>
                </a:lnTo>
                <a:lnTo>
                  <a:pt x="2773" y="2628"/>
                </a:lnTo>
                <a:lnTo>
                  <a:pt x="3142" y="2559"/>
                </a:lnTo>
                <a:lnTo>
                  <a:pt x="3535" y="2490"/>
                </a:lnTo>
                <a:lnTo>
                  <a:pt x="3949" y="2419"/>
                </a:lnTo>
                <a:lnTo>
                  <a:pt x="4382" y="2349"/>
                </a:lnTo>
                <a:lnTo>
                  <a:pt x="4828" y="2278"/>
                </a:lnTo>
                <a:lnTo>
                  <a:pt x="5287" y="2209"/>
                </a:lnTo>
                <a:lnTo>
                  <a:pt x="5752" y="2140"/>
                </a:lnTo>
                <a:lnTo>
                  <a:pt x="6222" y="2074"/>
                </a:lnTo>
                <a:lnTo>
                  <a:pt x="6692" y="2011"/>
                </a:lnTo>
                <a:lnTo>
                  <a:pt x="7159" y="1951"/>
                </a:lnTo>
                <a:lnTo>
                  <a:pt x="7622" y="1895"/>
                </a:lnTo>
                <a:lnTo>
                  <a:pt x="8074" y="1844"/>
                </a:lnTo>
                <a:lnTo>
                  <a:pt x="8513" y="1796"/>
                </a:lnTo>
                <a:lnTo>
                  <a:pt x="8936" y="1755"/>
                </a:lnTo>
                <a:lnTo>
                  <a:pt x="9339" y="1720"/>
                </a:lnTo>
                <a:lnTo>
                  <a:pt x="9720" y="1691"/>
                </a:lnTo>
                <a:lnTo>
                  <a:pt x="10073" y="1670"/>
                </a:lnTo>
                <a:lnTo>
                  <a:pt x="10397" y="1657"/>
                </a:lnTo>
                <a:lnTo>
                  <a:pt x="10688" y="1653"/>
                </a:lnTo>
                <a:lnTo>
                  <a:pt x="10941" y="1657"/>
                </a:lnTo>
                <a:lnTo>
                  <a:pt x="11155" y="1671"/>
                </a:lnTo>
                <a:lnTo>
                  <a:pt x="11325" y="1695"/>
                </a:lnTo>
                <a:lnTo>
                  <a:pt x="11448" y="1731"/>
                </a:lnTo>
                <a:lnTo>
                  <a:pt x="11520" y="1777"/>
                </a:lnTo>
                <a:lnTo>
                  <a:pt x="11564" y="1860"/>
                </a:lnTo>
                <a:lnTo>
                  <a:pt x="11603" y="2001"/>
                </a:lnTo>
                <a:lnTo>
                  <a:pt x="11639" y="2196"/>
                </a:lnTo>
                <a:lnTo>
                  <a:pt x="11669" y="2443"/>
                </a:lnTo>
                <a:lnTo>
                  <a:pt x="11696" y="2736"/>
                </a:lnTo>
                <a:lnTo>
                  <a:pt x="11718" y="3071"/>
                </a:lnTo>
                <a:lnTo>
                  <a:pt x="11738" y="3446"/>
                </a:lnTo>
                <a:lnTo>
                  <a:pt x="11753" y="3856"/>
                </a:lnTo>
                <a:lnTo>
                  <a:pt x="11765" y="4296"/>
                </a:lnTo>
                <a:lnTo>
                  <a:pt x="11774" y="4763"/>
                </a:lnTo>
                <a:lnTo>
                  <a:pt x="11780" y="5253"/>
                </a:lnTo>
                <a:lnTo>
                  <a:pt x="11783" y="5762"/>
                </a:lnTo>
                <a:lnTo>
                  <a:pt x="11784" y="6286"/>
                </a:lnTo>
                <a:lnTo>
                  <a:pt x="11782" y="6820"/>
                </a:lnTo>
                <a:lnTo>
                  <a:pt x="11777" y="7362"/>
                </a:lnTo>
                <a:lnTo>
                  <a:pt x="11771" y="7908"/>
                </a:lnTo>
                <a:lnTo>
                  <a:pt x="11763" y="8451"/>
                </a:lnTo>
                <a:lnTo>
                  <a:pt x="11752" y="8990"/>
                </a:lnTo>
                <a:lnTo>
                  <a:pt x="11741" y="9522"/>
                </a:lnTo>
                <a:lnTo>
                  <a:pt x="11727" y="10040"/>
                </a:lnTo>
                <a:lnTo>
                  <a:pt x="11712" y="10541"/>
                </a:lnTo>
                <a:lnTo>
                  <a:pt x="11697" y="11021"/>
                </a:lnTo>
                <a:lnTo>
                  <a:pt x="11680" y="11477"/>
                </a:lnTo>
                <a:lnTo>
                  <a:pt x="11663" y="11904"/>
                </a:lnTo>
                <a:lnTo>
                  <a:pt x="11646" y="12299"/>
                </a:lnTo>
                <a:lnTo>
                  <a:pt x="11627" y="12657"/>
                </a:lnTo>
                <a:lnTo>
                  <a:pt x="11609" y="12975"/>
                </a:lnTo>
                <a:lnTo>
                  <a:pt x="11591" y="13248"/>
                </a:lnTo>
                <a:lnTo>
                  <a:pt x="11573" y="13473"/>
                </a:lnTo>
                <a:lnTo>
                  <a:pt x="11555" y="13645"/>
                </a:lnTo>
                <a:lnTo>
                  <a:pt x="11538" y="13762"/>
                </a:lnTo>
                <a:lnTo>
                  <a:pt x="11520" y="13818"/>
                </a:lnTo>
                <a:close/>
                <a:moveTo>
                  <a:pt x="6793" y="15652"/>
                </a:moveTo>
                <a:lnTo>
                  <a:pt x="6757" y="15674"/>
                </a:lnTo>
                <a:lnTo>
                  <a:pt x="6719" y="15695"/>
                </a:lnTo>
                <a:lnTo>
                  <a:pt x="6682" y="15713"/>
                </a:lnTo>
                <a:lnTo>
                  <a:pt x="6644" y="15729"/>
                </a:lnTo>
                <a:lnTo>
                  <a:pt x="6605" y="15743"/>
                </a:lnTo>
                <a:lnTo>
                  <a:pt x="6567" y="15756"/>
                </a:lnTo>
                <a:lnTo>
                  <a:pt x="6528" y="15766"/>
                </a:lnTo>
                <a:lnTo>
                  <a:pt x="6490" y="15775"/>
                </a:lnTo>
                <a:lnTo>
                  <a:pt x="6452" y="15783"/>
                </a:lnTo>
                <a:lnTo>
                  <a:pt x="6413" y="15788"/>
                </a:lnTo>
                <a:lnTo>
                  <a:pt x="6375" y="15792"/>
                </a:lnTo>
                <a:lnTo>
                  <a:pt x="6337" y="15794"/>
                </a:lnTo>
                <a:lnTo>
                  <a:pt x="6298" y="15794"/>
                </a:lnTo>
                <a:lnTo>
                  <a:pt x="6261" y="15793"/>
                </a:lnTo>
                <a:lnTo>
                  <a:pt x="6224" y="15790"/>
                </a:lnTo>
                <a:lnTo>
                  <a:pt x="6187" y="15785"/>
                </a:lnTo>
                <a:lnTo>
                  <a:pt x="6151" y="15779"/>
                </a:lnTo>
                <a:lnTo>
                  <a:pt x="6116" y="15771"/>
                </a:lnTo>
                <a:lnTo>
                  <a:pt x="6081" y="15761"/>
                </a:lnTo>
                <a:lnTo>
                  <a:pt x="6047" y="15750"/>
                </a:lnTo>
                <a:lnTo>
                  <a:pt x="6014" y="15737"/>
                </a:lnTo>
                <a:lnTo>
                  <a:pt x="5981" y="15723"/>
                </a:lnTo>
                <a:lnTo>
                  <a:pt x="5950" y="15707"/>
                </a:lnTo>
                <a:lnTo>
                  <a:pt x="5920" y="15689"/>
                </a:lnTo>
                <a:lnTo>
                  <a:pt x="5890" y="15669"/>
                </a:lnTo>
                <a:lnTo>
                  <a:pt x="5862" y="15648"/>
                </a:lnTo>
                <a:lnTo>
                  <a:pt x="5835" y="15626"/>
                </a:lnTo>
                <a:lnTo>
                  <a:pt x="5810" y="15602"/>
                </a:lnTo>
                <a:lnTo>
                  <a:pt x="5785" y="15577"/>
                </a:lnTo>
                <a:lnTo>
                  <a:pt x="5762" y="15549"/>
                </a:lnTo>
                <a:lnTo>
                  <a:pt x="5741" y="15521"/>
                </a:lnTo>
                <a:lnTo>
                  <a:pt x="5721" y="15491"/>
                </a:lnTo>
                <a:lnTo>
                  <a:pt x="5703" y="15461"/>
                </a:lnTo>
                <a:lnTo>
                  <a:pt x="5687" y="15428"/>
                </a:lnTo>
                <a:lnTo>
                  <a:pt x="5672" y="15396"/>
                </a:lnTo>
                <a:lnTo>
                  <a:pt x="5661" y="15363"/>
                </a:lnTo>
                <a:lnTo>
                  <a:pt x="5651" y="15330"/>
                </a:lnTo>
                <a:lnTo>
                  <a:pt x="5643" y="15295"/>
                </a:lnTo>
                <a:lnTo>
                  <a:pt x="5637" y="15261"/>
                </a:lnTo>
                <a:lnTo>
                  <a:pt x="5633" y="15226"/>
                </a:lnTo>
                <a:lnTo>
                  <a:pt x="5631" y="15191"/>
                </a:lnTo>
                <a:lnTo>
                  <a:pt x="5630" y="15155"/>
                </a:lnTo>
                <a:lnTo>
                  <a:pt x="5632" y="15120"/>
                </a:lnTo>
                <a:lnTo>
                  <a:pt x="5635" y="15085"/>
                </a:lnTo>
                <a:lnTo>
                  <a:pt x="5640" y="15049"/>
                </a:lnTo>
                <a:lnTo>
                  <a:pt x="5647" y="15013"/>
                </a:lnTo>
                <a:lnTo>
                  <a:pt x="5656" y="14978"/>
                </a:lnTo>
                <a:lnTo>
                  <a:pt x="5666" y="14944"/>
                </a:lnTo>
                <a:lnTo>
                  <a:pt x="5679" y="14908"/>
                </a:lnTo>
                <a:lnTo>
                  <a:pt x="5693" y="14874"/>
                </a:lnTo>
                <a:lnTo>
                  <a:pt x="5709" y="14840"/>
                </a:lnTo>
                <a:lnTo>
                  <a:pt x="5726" y="14807"/>
                </a:lnTo>
                <a:lnTo>
                  <a:pt x="5745" y="14773"/>
                </a:lnTo>
                <a:lnTo>
                  <a:pt x="5765" y="14741"/>
                </a:lnTo>
                <a:lnTo>
                  <a:pt x="5787" y="14709"/>
                </a:lnTo>
                <a:lnTo>
                  <a:pt x="5812" y="14677"/>
                </a:lnTo>
                <a:lnTo>
                  <a:pt x="5837" y="14647"/>
                </a:lnTo>
                <a:lnTo>
                  <a:pt x="5864" y="14618"/>
                </a:lnTo>
                <a:lnTo>
                  <a:pt x="5892" y="14590"/>
                </a:lnTo>
                <a:lnTo>
                  <a:pt x="5923" y="14562"/>
                </a:lnTo>
                <a:lnTo>
                  <a:pt x="5954" y="14535"/>
                </a:lnTo>
                <a:lnTo>
                  <a:pt x="5986" y="14510"/>
                </a:lnTo>
                <a:lnTo>
                  <a:pt x="6021" y="14486"/>
                </a:lnTo>
                <a:lnTo>
                  <a:pt x="6057" y="14463"/>
                </a:lnTo>
                <a:lnTo>
                  <a:pt x="6093" y="14442"/>
                </a:lnTo>
                <a:lnTo>
                  <a:pt x="6131" y="14421"/>
                </a:lnTo>
                <a:lnTo>
                  <a:pt x="6168" y="14403"/>
                </a:lnTo>
                <a:lnTo>
                  <a:pt x="6206" y="14387"/>
                </a:lnTo>
                <a:lnTo>
                  <a:pt x="6245" y="14373"/>
                </a:lnTo>
                <a:lnTo>
                  <a:pt x="6283" y="14360"/>
                </a:lnTo>
                <a:lnTo>
                  <a:pt x="6322" y="14350"/>
                </a:lnTo>
                <a:lnTo>
                  <a:pt x="6360" y="14340"/>
                </a:lnTo>
                <a:lnTo>
                  <a:pt x="6398" y="14333"/>
                </a:lnTo>
                <a:lnTo>
                  <a:pt x="6438" y="14328"/>
                </a:lnTo>
                <a:lnTo>
                  <a:pt x="6476" y="14324"/>
                </a:lnTo>
                <a:lnTo>
                  <a:pt x="6513" y="14322"/>
                </a:lnTo>
                <a:lnTo>
                  <a:pt x="6552" y="14321"/>
                </a:lnTo>
                <a:lnTo>
                  <a:pt x="6589" y="14323"/>
                </a:lnTo>
                <a:lnTo>
                  <a:pt x="6626" y="14326"/>
                </a:lnTo>
                <a:lnTo>
                  <a:pt x="6663" y="14331"/>
                </a:lnTo>
                <a:lnTo>
                  <a:pt x="6699" y="14337"/>
                </a:lnTo>
                <a:lnTo>
                  <a:pt x="6734" y="14345"/>
                </a:lnTo>
                <a:lnTo>
                  <a:pt x="6770" y="14354"/>
                </a:lnTo>
                <a:lnTo>
                  <a:pt x="6803" y="14366"/>
                </a:lnTo>
                <a:lnTo>
                  <a:pt x="6836" y="14379"/>
                </a:lnTo>
                <a:lnTo>
                  <a:pt x="6869" y="14393"/>
                </a:lnTo>
                <a:lnTo>
                  <a:pt x="6900" y="14409"/>
                </a:lnTo>
                <a:lnTo>
                  <a:pt x="6930" y="14428"/>
                </a:lnTo>
                <a:lnTo>
                  <a:pt x="6960" y="14447"/>
                </a:lnTo>
                <a:lnTo>
                  <a:pt x="6988" y="14467"/>
                </a:lnTo>
                <a:lnTo>
                  <a:pt x="7015" y="14490"/>
                </a:lnTo>
                <a:lnTo>
                  <a:pt x="7040" y="14513"/>
                </a:lnTo>
                <a:lnTo>
                  <a:pt x="7065" y="14539"/>
                </a:lnTo>
                <a:lnTo>
                  <a:pt x="7088" y="14567"/>
                </a:lnTo>
                <a:lnTo>
                  <a:pt x="7109" y="14595"/>
                </a:lnTo>
                <a:lnTo>
                  <a:pt x="7129" y="14625"/>
                </a:lnTo>
                <a:lnTo>
                  <a:pt x="7147" y="14655"/>
                </a:lnTo>
                <a:lnTo>
                  <a:pt x="7163" y="14688"/>
                </a:lnTo>
                <a:lnTo>
                  <a:pt x="7177" y="14720"/>
                </a:lnTo>
                <a:lnTo>
                  <a:pt x="7189" y="14753"/>
                </a:lnTo>
                <a:lnTo>
                  <a:pt x="7199" y="14786"/>
                </a:lnTo>
                <a:lnTo>
                  <a:pt x="7207" y="14821"/>
                </a:lnTo>
                <a:lnTo>
                  <a:pt x="7213" y="14855"/>
                </a:lnTo>
                <a:lnTo>
                  <a:pt x="7217" y="14889"/>
                </a:lnTo>
                <a:lnTo>
                  <a:pt x="7219" y="14924"/>
                </a:lnTo>
                <a:lnTo>
                  <a:pt x="7220" y="14960"/>
                </a:lnTo>
                <a:lnTo>
                  <a:pt x="7218" y="14995"/>
                </a:lnTo>
                <a:lnTo>
                  <a:pt x="7215" y="15030"/>
                </a:lnTo>
                <a:lnTo>
                  <a:pt x="7210" y="15066"/>
                </a:lnTo>
                <a:lnTo>
                  <a:pt x="7203" y="15101"/>
                </a:lnTo>
                <a:lnTo>
                  <a:pt x="7194" y="15136"/>
                </a:lnTo>
                <a:lnTo>
                  <a:pt x="7184" y="15170"/>
                </a:lnTo>
                <a:lnTo>
                  <a:pt x="7171" y="15206"/>
                </a:lnTo>
                <a:lnTo>
                  <a:pt x="7156" y="15240"/>
                </a:lnTo>
                <a:lnTo>
                  <a:pt x="7141" y="15274"/>
                </a:lnTo>
                <a:lnTo>
                  <a:pt x="7124" y="15307"/>
                </a:lnTo>
                <a:lnTo>
                  <a:pt x="7105" y="15341"/>
                </a:lnTo>
                <a:lnTo>
                  <a:pt x="7085" y="15373"/>
                </a:lnTo>
                <a:lnTo>
                  <a:pt x="7061" y="15405"/>
                </a:lnTo>
                <a:lnTo>
                  <a:pt x="7038" y="15437"/>
                </a:lnTo>
                <a:lnTo>
                  <a:pt x="7013" y="15467"/>
                </a:lnTo>
                <a:lnTo>
                  <a:pt x="6986" y="15496"/>
                </a:lnTo>
                <a:lnTo>
                  <a:pt x="6958" y="15525"/>
                </a:lnTo>
                <a:lnTo>
                  <a:pt x="6927" y="15552"/>
                </a:lnTo>
                <a:lnTo>
                  <a:pt x="6896" y="15580"/>
                </a:lnTo>
                <a:lnTo>
                  <a:pt x="6863" y="15605"/>
                </a:lnTo>
                <a:lnTo>
                  <a:pt x="6828" y="15629"/>
                </a:lnTo>
                <a:lnTo>
                  <a:pt x="6793" y="15652"/>
                </a:lnTo>
                <a:close/>
                <a:moveTo>
                  <a:pt x="6251" y="1087"/>
                </a:moveTo>
                <a:lnTo>
                  <a:pt x="6265" y="1076"/>
                </a:lnTo>
                <a:lnTo>
                  <a:pt x="6279" y="1064"/>
                </a:lnTo>
                <a:lnTo>
                  <a:pt x="6294" y="1054"/>
                </a:lnTo>
                <a:lnTo>
                  <a:pt x="6309" y="1045"/>
                </a:lnTo>
                <a:lnTo>
                  <a:pt x="6325" y="1036"/>
                </a:lnTo>
                <a:lnTo>
                  <a:pt x="6340" y="1028"/>
                </a:lnTo>
                <a:lnTo>
                  <a:pt x="6355" y="1021"/>
                </a:lnTo>
                <a:lnTo>
                  <a:pt x="6371" y="1014"/>
                </a:lnTo>
                <a:lnTo>
                  <a:pt x="6386" y="1008"/>
                </a:lnTo>
                <a:lnTo>
                  <a:pt x="6402" y="1003"/>
                </a:lnTo>
                <a:lnTo>
                  <a:pt x="6417" y="998"/>
                </a:lnTo>
                <a:lnTo>
                  <a:pt x="6434" y="994"/>
                </a:lnTo>
                <a:lnTo>
                  <a:pt x="6449" y="991"/>
                </a:lnTo>
                <a:lnTo>
                  <a:pt x="6465" y="989"/>
                </a:lnTo>
                <a:lnTo>
                  <a:pt x="6480" y="987"/>
                </a:lnTo>
                <a:lnTo>
                  <a:pt x="6495" y="986"/>
                </a:lnTo>
                <a:lnTo>
                  <a:pt x="6510" y="986"/>
                </a:lnTo>
                <a:lnTo>
                  <a:pt x="6525" y="986"/>
                </a:lnTo>
                <a:lnTo>
                  <a:pt x="6541" y="987"/>
                </a:lnTo>
                <a:lnTo>
                  <a:pt x="6555" y="989"/>
                </a:lnTo>
                <a:lnTo>
                  <a:pt x="6569" y="991"/>
                </a:lnTo>
                <a:lnTo>
                  <a:pt x="6583" y="995"/>
                </a:lnTo>
                <a:lnTo>
                  <a:pt x="6597" y="998"/>
                </a:lnTo>
                <a:lnTo>
                  <a:pt x="6610" y="1003"/>
                </a:lnTo>
                <a:lnTo>
                  <a:pt x="6623" y="1009"/>
                </a:lnTo>
                <a:lnTo>
                  <a:pt x="6635" y="1014"/>
                </a:lnTo>
                <a:lnTo>
                  <a:pt x="6648" y="1021"/>
                </a:lnTo>
                <a:lnTo>
                  <a:pt x="6659" y="1029"/>
                </a:lnTo>
                <a:lnTo>
                  <a:pt x="6670" y="1037"/>
                </a:lnTo>
                <a:lnTo>
                  <a:pt x="6681" y="1046"/>
                </a:lnTo>
                <a:lnTo>
                  <a:pt x="6691" y="1056"/>
                </a:lnTo>
                <a:lnTo>
                  <a:pt x="6700" y="1066"/>
                </a:lnTo>
                <a:lnTo>
                  <a:pt x="6708" y="1078"/>
                </a:lnTo>
                <a:lnTo>
                  <a:pt x="6716" y="1089"/>
                </a:lnTo>
                <a:lnTo>
                  <a:pt x="6723" y="1101"/>
                </a:lnTo>
                <a:lnTo>
                  <a:pt x="6729" y="1114"/>
                </a:lnTo>
                <a:lnTo>
                  <a:pt x="6734" y="1126"/>
                </a:lnTo>
                <a:lnTo>
                  <a:pt x="6739" y="1139"/>
                </a:lnTo>
                <a:lnTo>
                  <a:pt x="6743" y="1152"/>
                </a:lnTo>
                <a:lnTo>
                  <a:pt x="6747" y="1166"/>
                </a:lnTo>
                <a:lnTo>
                  <a:pt x="6749" y="1180"/>
                </a:lnTo>
                <a:lnTo>
                  <a:pt x="6750" y="1194"/>
                </a:lnTo>
                <a:lnTo>
                  <a:pt x="6751" y="1209"/>
                </a:lnTo>
                <a:lnTo>
                  <a:pt x="6751" y="1223"/>
                </a:lnTo>
                <a:lnTo>
                  <a:pt x="6750" y="1238"/>
                </a:lnTo>
                <a:lnTo>
                  <a:pt x="6749" y="1252"/>
                </a:lnTo>
                <a:lnTo>
                  <a:pt x="6746" y="1267"/>
                </a:lnTo>
                <a:lnTo>
                  <a:pt x="6742" y="1282"/>
                </a:lnTo>
                <a:lnTo>
                  <a:pt x="6738" y="1297"/>
                </a:lnTo>
                <a:lnTo>
                  <a:pt x="6734" y="1311"/>
                </a:lnTo>
                <a:lnTo>
                  <a:pt x="6729" y="1327"/>
                </a:lnTo>
                <a:lnTo>
                  <a:pt x="6723" y="1342"/>
                </a:lnTo>
                <a:lnTo>
                  <a:pt x="6716" y="1356"/>
                </a:lnTo>
                <a:lnTo>
                  <a:pt x="6709" y="1371"/>
                </a:lnTo>
                <a:lnTo>
                  <a:pt x="6701" y="1385"/>
                </a:lnTo>
                <a:lnTo>
                  <a:pt x="6693" y="1399"/>
                </a:lnTo>
                <a:lnTo>
                  <a:pt x="6684" y="1413"/>
                </a:lnTo>
                <a:lnTo>
                  <a:pt x="6674" y="1427"/>
                </a:lnTo>
                <a:lnTo>
                  <a:pt x="6663" y="1441"/>
                </a:lnTo>
                <a:lnTo>
                  <a:pt x="6652" y="1455"/>
                </a:lnTo>
                <a:lnTo>
                  <a:pt x="6640" y="1468"/>
                </a:lnTo>
                <a:lnTo>
                  <a:pt x="6627" y="1481"/>
                </a:lnTo>
                <a:lnTo>
                  <a:pt x="6614" y="1493"/>
                </a:lnTo>
                <a:lnTo>
                  <a:pt x="6600" y="1505"/>
                </a:lnTo>
                <a:lnTo>
                  <a:pt x="6586" y="1516"/>
                </a:lnTo>
                <a:lnTo>
                  <a:pt x="6571" y="1527"/>
                </a:lnTo>
                <a:lnTo>
                  <a:pt x="6556" y="1537"/>
                </a:lnTo>
                <a:lnTo>
                  <a:pt x="6541" y="1547"/>
                </a:lnTo>
                <a:lnTo>
                  <a:pt x="6525" y="1555"/>
                </a:lnTo>
                <a:lnTo>
                  <a:pt x="6510" y="1563"/>
                </a:lnTo>
                <a:lnTo>
                  <a:pt x="6495" y="1571"/>
                </a:lnTo>
                <a:lnTo>
                  <a:pt x="6479" y="1578"/>
                </a:lnTo>
                <a:lnTo>
                  <a:pt x="6464" y="1584"/>
                </a:lnTo>
                <a:lnTo>
                  <a:pt x="6448" y="1589"/>
                </a:lnTo>
                <a:lnTo>
                  <a:pt x="6432" y="1594"/>
                </a:lnTo>
                <a:lnTo>
                  <a:pt x="6416" y="1598"/>
                </a:lnTo>
                <a:lnTo>
                  <a:pt x="6400" y="1601"/>
                </a:lnTo>
                <a:lnTo>
                  <a:pt x="6385" y="1603"/>
                </a:lnTo>
                <a:lnTo>
                  <a:pt x="6370" y="1605"/>
                </a:lnTo>
                <a:lnTo>
                  <a:pt x="6354" y="1606"/>
                </a:lnTo>
                <a:lnTo>
                  <a:pt x="6339" y="1606"/>
                </a:lnTo>
                <a:lnTo>
                  <a:pt x="6324" y="1606"/>
                </a:lnTo>
                <a:lnTo>
                  <a:pt x="6309" y="1605"/>
                </a:lnTo>
                <a:lnTo>
                  <a:pt x="6294" y="1603"/>
                </a:lnTo>
                <a:lnTo>
                  <a:pt x="6280" y="1601"/>
                </a:lnTo>
                <a:lnTo>
                  <a:pt x="6266" y="1598"/>
                </a:lnTo>
                <a:lnTo>
                  <a:pt x="6253" y="1594"/>
                </a:lnTo>
                <a:lnTo>
                  <a:pt x="6240" y="1589"/>
                </a:lnTo>
                <a:lnTo>
                  <a:pt x="6227" y="1584"/>
                </a:lnTo>
                <a:lnTo>
                  <a:pt x="6215" y="1578"/>
                </a:lnTo>
                <a:lnTo>
                  <a:pt x="6202" y="1570"/>
                </a:lnTo>
                <a:lnTo>
                  <a:pt x="6190" y="1562"/>
                </a:lnTo>
                <a:lnTo>
                  <a:pt x="6179" y="1554"/>
                </a:lnTo>
                <a:lnTo>
                  <a:pt x="6169" y="1545"/>
                </a:lnTo>
                <a:lnTo>
                  <a:pt x="6159" y="1536"/>
                </a:lnTo>
                <a:lnTo>
                  <a:pt x="6150" y="1525"/>
                </a:lnTo>
                <a:lnTo>
                  <a:pt x="6141" y="1514"/>
                </a:lnTo>
                <a:lnTo>
                  <a:pt x="6134" y="1503"/>
                </a:lnTo>
                <a:lnTo>
                  <a:pt x="6127" y="1491"/>
                </a:lnTo>
                <a:lnTo>
                  <a:pt x="6121" y="1479"/>
                </a:lnTo>
                <a:lnTo>
                  <a:pt x="6115" y="1466"/>
                </a:lnTo>
                <a:lnTo>
                  <a:pt x="6111" y="1453"/>
                </a:lnTo>
                <a:lnTo>
                  <a:pt x="6107" y="1439"/>
                </a:lnTo>
                <a:lnTo>
                  <a:pt x="6103" y="1425"/>
                </a:lnTo>
                <a:lnTo>
                  <a:pt x="6101" y="1411"/>
                </a:lnTo>
                <a:lnTo>
                  <a:pt x="6099" y="1397"/>
                </a:lnTo>
                <a:lnTo>
                  <a:pt x="6099" y="1383"/>
                </a:lnTo>
                <a:lnTo>
                  <a:pt x="6099" y="1369"/>
                </a:lnTo>
                <a:lnTo>
                  <a:pt x="6100" y="1354"/>
                </a:lnTo>
                <a:lnTo>
                  <a:pt x="6101" y="1340"/>
                </a:lnTo>
                <a:lnTo>
                  <a:pt x="6104" y="1325"/>
                </a:lnTo>
                <a:lnTo>
                  <a:pt x="6108" y="1309"/>
                </a:lnTo>
                <a:lnTo>
                  <a:pt x="6111" y="1295"/>
                </a:lnTo>
                <a:lnTo>
                  <a:pt x="6116" y="1280"/>
                </a:lnTo>
                <a:lnTo>
                  <a:pt x="6121" y="1265"/>
                </a:lnTo>
                <a:lnTo>
                  <a:pt x="6127" y="1250"/>
                </a:lnTo>
                <a:lnTo>
                  <a:pt x="6133" y="1236"/>
                </a:lnTo>
                <a:lnTo>
                  <a:pt x="6141" y="1221"/>
                </a:lnTo>
                <a:lnTo>
                  <a:pt x="6149" y="1207"/>
                </a:lnTo>
                <a:lnTo>
                  <a:pt x="6157" y="1192"/>
                </a:lnTo>
                <a:lnTo>
                  <a:pt x="6166" y="1178"/>
                </a:lnTo>
                <a:lnTo>
                  <a:pt x="6176" y="1164"/>
                </a:lnTo>
                <a:lnTo>
                  <a:pt x="6187" y="1150"/>
                </a:lnTo>
                <a:lnTo>
                  <a:pt x="6198" y="1137"/>
                </a:lnTo>
                <a:lnTo>
                  <a:pt x="6210" y="1124"/>
                </a:lnTo>
                <a:lnTo>
                  <a:pt x="6224" y="1111"/>
                </a:lnTo>
                <a:lnTo>
                  <a:pt x="6237" y="1099"/>
                </a:lnTo>
                <a:lnTo>
                  <a:pt x="6251" y="1087"/>
                </a:lnTo>
                <a:close/>
                <a:moveTo>
                  <a:pt x="12562" y="149"/>
                </a:moveTo>
                <a:lnTo>
                  <a:pt x="12480" y="94"/>
                </a:lnTo>
                <a:lnTo>
                  <a:pt x="12335" y="51"/>
                </a:lnTo>
                <a:lnTo>
                  <a:pt x="12134" y="22"/>
                </a:lnTo>
                <a:lnTo>
                  <a:pt x="11880" y="5"/>
                </a:lnTo>
                <a:lnTo>
                  <a:pt x="11576" y="0"/>
                </a:lnTo>
                <a:lnTo>
                  <a:pt x="11229" y="6"/>
                </a:lnTo>
                <a:lnTo>
                  <a:pt x="10840" y="21"/>
                </a:lnTo>
                <a:lnTo>
                  <a:pt x="10415" y="46"/>
                </a:lnTo>
                <a:lnTo>
                  <a:pt x="9958" y="81"/>
                </a:lnTo>
                <a:lnTo>
                  <a:pt x="9472" y="123"/>
                </a:lnTo>
                <a:lnTo>
                  <a:pt x="8962" y="172"/>
                </a:lnTo>
                <a:lnTo>
                  <a:pt x="8432" y="229"/>
                </a:lnTo>
                <a:lnTo>
                  <a:pt x="7887" y="291"/>
                </a:lnTo>
                <a:lnTo>
                  <a:pt x="7331" y="359"/>
                </a:lnTo>
                <a:lnTo>
                  <a:pt x="6767" y="430"/>
                </a:lnTo>
                <a:lnTo>
                  <a:pt x="6199" y="506"/>
                </a:lnTo>
                <a:lnTo>
                  <a:pt x="5632" y="586"/>
                </a:lnTo>
                <a:lnTo>
                  <a:pt x="5071" y="667"/>
                </a:lnTo>
                <a:lnTo>
                  <a:pt x="4518" y="750"/>
                </a:lnTo>
                <a:lnTo>
                  <a:pt x="3978" y="835"/>
                </a:lnTo>
                <a:lnTo>
                  <a:pt x="3457" y="919"/>
                </a:lnTo>
                <a:lnTo>
                  <a:pt x="2956" y="1004"/>
                </a:lnTo>
                <a:lnTo>
                  <a:pt x="2481" y="1088"/>
                </a:lnTo>
                <a:lnTo>
                  <a:pt x="2037" y="1169"/>
                </a:lnTo>
                <a:lnTo>
                  <a:pt x="1626" y="1248"/>
                </a:lnTo>
                <a:lnTo>
                  <a:pt x="1254" y="1325"/>
                </a:lnTo>
                <a:lnTo>
                  <a:pt x="923" y="1397"/>
                </a:lnTo>
                <a:lnTo>
                  <a:pt x="639" y="1465"/>
                </a:lnTo>
                <a:lnTo>
                  <a:pt x="406" y="1527"/>
                </a:lnTo>
                <a:lnTo>
                  <a:pt x="227" y="1584"/>
                </a:lnTo>
                <a:lnTo>
                  <a:pt x="108" y="1634"/>
                </a:lnTo>
                <a:lnTo>
                  <a:pt x="50" y="1676"/>
                </a:lnTo>
                <a:lnTo>
                  <a:pt x="29" y="1752"/>
                </a:lnTo>
                <a:lnTo>
                  <a:pt x="14" y="1897"/>
                </a:lnTo>
                <a:lnTo>
                  <a:pt x="4" y="2107"/>
                </a:lnTo>
                <a:lnTo>
                  <a:pt x="0" y="2378"/>
                </a:lnTo>
                <a:lnTo>
                  <a:pt x="0" y="2704"/>
                </a:lnTo>
                <a:lnTo>
                  <a:pt x="5" y="3083"/>
                </a:lnTo>
                <a:lnTo>
                  <a:pt x="14" y="3508"/>
                </a:lnTo>
                <a:lnTo>
                  <a:pt x="28" y="3976"/>
                </a:lnTo>
                <a:lnTo>
                  <a:pt x="46" y="4480"/>
                </a:lnTo>
                <a:lnTo>
                  <a:pt x="70" y="5017"/>
                </a:lnTo>
                <a:lnTo>
                  <a:pt x="96" y="5582"/>
                </a:lnTo>
                <a:lnTo>
                  <a:pt x="125" y="6172"/>
                </a:lnTo>
                <a:lnTo>
                  <a:pt x="159" y="6780"/>
                </a:lnTo>
                <a:lnTo>
                  <a:pt x="196" y="7403"/>
                </a:lnTo>
                <a:lnTo>
                  <a:pt x="235" y="8035"/>
                </a:lnTo>
                <a:lnTo>
                  <a:pt x="278" y="8672"/>
                </a:lnTo>
                <a:lnTo>
                  <a:pt x="323" y="9310"/>
                </a:lnTo>
                <a:lnTo>
                  <a:pt x="372" y="9944"/>
                </a:lnTo>
                <a:lnTo>
                  <a:pt x="421" y="10569"/>
                </a:lnTo>
                <a:lnTo>
                  <a:pt x="473" y="11180"/>
                </a:lnTo>
                <a:lnTo>
                  <a:pt x="528" y="11773"/>
                </a:lnTo>
                <a:lnTo>
                  <a:pt x="584" y="12344"/>
                </a:lnTo>
                <a:lnTo>
                  <a:pt x="641" y="12888"/>
                </a:lnTo>
                <a:lnTo>
                  <a:pt x="700" y="13399"/>
                </a:lnTo>
                <a:lnTo>
                  <a:pt x="760" y="13874"/>
                </a:lnTo>
                <a:lnTo>
                  <a:pt x="822" y="14309"/>
                </a:lnTo>
                <a:lnTo>
                  <a:pt x="883" y="14697"/>
                </a:lnTo>
                <a:lnTo>
                  <a:pt x="946" y="15034"/>
                </a:lnTo>
                <a:lnTo>
                  <a:pt x="1009" y="15318"/>
                </a:lnTo>
                <a:lnTo>
                  <a:pt x="1071" y="15540"/>
                </a:lnTo>
                <a:lnTo>
                  <a:pt x="1135" y="15699"/>
                </a:lnTo>
                <a:lnTo>
                  <a:pt x="1197" y="15789"/>
                </a:lnTo>
                <a:lnTo>
                  <a:pt x="1288" y="15840"/>
                </a:lnTo>
                <a:lnTo>
                  <a:pt x="1432" y="15886"/>
                </a:lnTo>
                <a:lnTo>
                  <a:pt x="1627" y="15928"/>
                </a:lnTo>
                <a:lnTo>
                  <a:pt x="1870" y="15966"/>
                </a:lnTo>
                <a:lnTo>
                  <a:pt x="2154" y="15999"/>
                </a:lnTo>
                <a:lnTo>
                  <a:pt x="2477" y="16027"/>
                </a:lnTo>
                <a:lnTo>
                  <a:pt x="2837" y="16052"/>
                </a:lnTo>
                <a:lnTo>
                  <a:pt x="3228" y="16074"/>
                </a:lnTo>
                <a:lnTo>
                  <a:pt x="3647" y="16092"/>
                </a:lnTo>
                <a:lnTo>
                  <a:pt x="4091" y="16105"/>
                </a:lnTo>
                <a:lnTo>
                  <a:pt x="4555" y="16116"/>
                </a:lnTo>
                <a:lnTo>
                  <a:pt x="5036" y="16123"/>
                </a:lnTo>
                <a:lnTo>
                  <a:pt x="5531" y="16127"/>
                </a:lnTo>
                <a:lnTo>
                  <a:pt x="6036" y="16128"/>
                </a:lnTo>
                <a:lnTo>
                  <a:pt x="6546" y="16126"/>
                </a:lnTo>
                <a:lnTo>
                  <a:pt x="7058" y="16121"/>
                </a:lnTo>
                <a:lnTo>
                  <a:pt x="7570" y="16114"/>
                </a:lnTo>
                <a:lnTo>
                  <a:pt x="8076" y="16105"/>
                </a:lnTo>
                <a:lnTo>
                  <a:pt x="8574" y="16093"/>
                </a:lnTo>
                <a:lnTo>
                  <a:pt x="9058" y="16079"/>
                </a:lnTo>
                <a:lnTo>
                  <a:pt x="9527" y="16062"/>
                </a:lnTo>
                <a:lnTo>
                  <a:pt x="9976" y="16044"/>
                </a:lnTo>
                <a:lnTo>
                  <a:pt x="10402" y="16024"/>
                </a:lnTo>
                <a:lnTo>
                  <a:pt x="10800" y="16003"/>
                </a:lnTo>
                <a:lnTo>
                  <a:pt x="11167" y="15980"/>
                </a:lnTo>
                <a:lnTo>
                  <a:pt x="11499" y="15956"/>
                </a:lnTo>
                <a:lnTo>
                  <a:pt x="11794" y="15930"/>
                </a:lnTo>
                <a:lnTo>
                  <a:pt x="12046" y="15903"/>
                </a:lnTo>
                <a:lnTo>
                  <a:pt x="12253" y="15876"/>
                </a:lnTo>
                <a:lnTo>
                  <a:pt x="12410" y="15848"/>
                </a:lnTo>
                <a:lnTo>
                  <a:pt x="12515" y="15819"/>
                </a:lnTo>
                <a:lnTo>
                  <a:pt x="12562" y="15789"/>
                </a:lnTo>
                <a:lnTo>
                  <a:pt x="12580" y="15718"/>
                </a:lnTo>
                <a:lnTo>
                  <a:pt x="12600" y="15569"/>
                </a:lnTo>
                <a:lnTo>
                  <a:pt x="12620" y="15345"/>
                </a:lnTo>
                <a:lnTo>
                  <a:pt x="12639" y="15052"/>
                </a:lnTo>
                <a:lnTo>
                  <a:pt x="12659" y="14698"/>
                </a:lnTo>
                <a:lnTo>
                  <a:pt x="12679" y="14284"/>
                </a:lnTo>
                <a:lnTo>
                  <a:pt x="12700" y="13819"/>
                </a:lnTo>
                <a:lnTo>
                  <a:pt x="12719" y="13305"/>
                </a:lnTo>
                <a:lnTo>
                  <a:pt x="12738" y="12748"/>
                </a:lnTo>
                <a:lnTo>
                  <a:pt x="12756" y="12154"/>
                </a:lnTo>
                <a:lnTo>
                  <a:pt x="12773" y="11528"/>
                </a:lnTo>
                <a:lnTo>
                  <a:pt x="12788" y="10876"/>
                </a:lnTo>
                <a:lnTo>
                  <a:pt x="12804" y="10202"/>
                </a:lnTo>
                <a:lnTo>
                  <a:pt x="12817" y="9510"/>
                </a:lnTo>
                <a:lnTo>
                  <a:pt x="12828" y="8808"/>
                </a:lnTo>
                <a:lnTo>
                  <a:pt x="12837" y="8099"/>
                </a:lnTo>
                <a:lnTo>
                  <a:pt x="12844" y="7390"/>
                </a:lnTo>
                <a:lnTo>
                  <a:pt x="12849" y="6684"/>
                </a:lnTo>
                <a:lnTo>
                  <a:pt x="12851" y="5988"/>
                </a:lnTo>
                <a:lnTo>
                  <a:pt x="12850" y="5306"/>
                </a:lnTo>
                <a:lnTo>
                  <a:pt x="12847" y="4644"/>
                </a:lnTo>
                <a:lnTo>
                  <a:pt x="12841" y="4008"/>
                </a:lnTo>
                <a:lnTo>
                  <a:pt x="12831" y="3400"/>
                </a:lnTo>
                <a:lnTo>
                  <a:pt x="12818" y="2828"/>
                </a:lnTo>
                <a:lnTo>
                  <a:pt x="12801" y="2297"/>
                </a:lnTo>
                <a:lnTo>
                  <a:pt x="12779" y="1812"/>
                </a:lnTo>
                <a:lnTo>
                  <a:pt x="12754" y="1378"/>
                </a:lnTo>
                <a:lnTo>
                  <a:pt x="12726" y="999"/>
                </a:lnTo>
                <a:lnTo>
                  <a:pt x="12691" y="681"/>
                </a:lnTo>
                <a:lnTo>
                  <a:pt x="12653" y="430"/>
                </a:lnTo>
                <a:lnTo>
                  <a:pt x="12611" y="252"/>
                </a:lnTo>
                <a:lnTo>
                  <a:pt x="12562" y="149"/>
                </a:lnTo>
                <a:close/>
              </a:path>
            </a:pathLst>
          </a:custGeom>
          <a:solidFill>
            <a:srgbClr val="FFFFFF"/>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345">
            <a:extLst>
              <a:ext uri="{FF2B5EF4-FFF2-40B4-BE49-F238E27FC236}">
                <a16:creationId xmlns:a16="http://schemas.microsoft.com/office/drawing/2014/main" id="{EA5344F8-79BB-5DFE-6114-55FFE285D214}"/>
              </a:ext>
            </a:extLst>
          </p:cNvPr>
          <p:cNvSpPr>
            <a:spLocks noEditPoints="1"/>
          </p:cNvSpPr>
          <p:nvPr/>
        </p:nvSpPr>
        <p:spPr bwMode="auto">
          <a:xfrm>
            <a:off x="7683527" y="5457350"/>
            <a:ext cx="582787" cy="727775"/>
          </a:xfrm>
          <a:custGeom>
            <a:avLst/>
            <a:gdLst>
              <a:gd name="T0" fmla="*/ 12743 w 12915"/>
              <a:gd name="T1" fmla="*/ 7426 h 16127"/>
              <a:gd name="T2" fmla="*/ 12498 w 12915"/>
              <a:gd name="T3" fmla="*/ 7405 h 16127"/>
              <a:gd name="T4" fmla="*/ 12126 w 12915"/>
              <a:gd name="T5" fmla="*/ 7417 h 16127"/>
              <a:gd name="T6" fmla="*/ 10130 w 12915"/>
              <a:gd name="T7" fmla="*/ 10085 h 16127"/>
              <a:gd name="T8" fmla="*/ 12912 w 12915"/>
              <a:gd name="T9" fmla="*/ 8561 h 16127"/>
              <a:gd name="T10" fmla="*/ 12907 w 12915"/>
              <a:gd name="T11" fmla="*/ 7895 h 16127"/>
              <a:gd name="T12" fmla="*/ 12872 w 12915"/>
              <a:gd name="T13" fmla="*/ 7570 h 16127"/>
              <a:gd name="T14" fmla="*/ 10792 w 12915"/>
              <a:gd name="T15" fmla="*/ 15347 h 16127"/>
              <a:gd name="T16" fmla="*/ 3175 w 12915"/>
              <a:gd name="T17" fmla="*/ 13457 h 16127"/>
              <a:gd name="T18" fmla="*/ 1409 w 12915"/>
              <a:gd name="T19" fmla="*/ 15947 h 16127"/>
              <a:gd name="T20" fmla="*/ 3094 w 12915"/>
              <a:gd name="T21" fmla="*/ 16060 h 16127"/>
              <a:gd name="T22" fmla="*/ 6231 w 12915"/>
              <a:gd name="T23" fmla="*/ 16122 h 16127"/>
              <a:gd name="T24" fmla="*/ 9559 w 12915"/>
              <a:gd name="T25" fmla="*/ 16110 h 16127"/>
              <a:gd name="T26" fmla="*/ 11815 w 12915"/>
              <a:gd name="T27" fmla="*/ 16005 h 16127"/>
              <a:gd name="T28" fmla="*/ 12211 w 12915"/>
              <a:gd name="T29" fmla="*/ 15738 h 16127"/>
              <a:gd name="T30" fmla="*/ 12359 w 12915"/>
              <a:gd name="T31" fmla="*/ 14920 h 16127"/>
              <a:gd name="T32" fmla="*/ 12522 w 12915"/>
              <a:gd name="T33" fmla="*/ 13652 h 16127"/>
              <a:gd name="T34" fmla="*/ 12679 w 12915"/>
              <a:gd name="T35" fmla="*/ 12130 h 16127"/>
              <a:gd name="T36" fmla="*/ 12810 w 12915"/>
              <a:gd name="T37" fmla="*/ 10554 h 16127"/>
              <a:gd name="T38" fmla="*/ 1146 w 12915"/>
              <a:gd name="T39" fmla="*/ 13712 h 16127"/>
              <a:gd name="T40" fmla="*/ 1210 w 12915"/>
              <a:gd name="T41" fmla="*/ 14831 h 16127"/>
              <a:gd name="T42" fmla="*/ 1287 w 12915"/>
              <a:gd name="T43" fmla="*/ 15631 h 16127"/>
              <a:gd name="T44" fmla="*/ 12140 w 12915"/>
              <a:gd name="T45" fmla="*/ 3281 h 16127"/>
              <a:gd name="T46" fmla="*/ 11950 w 12915"/>
              <a:gd name="T47" fmla="*/ 2747 h 16127"/>
              <a:gd name="T48" fmla="*/ 11455 w 12915"/>
              <a:gd name="T49" fmla="*/ 1823 h 16127"/>
              <a:gd name="T50" fmla="*/ 10848 w 12915"/>
              <a:gd name="T51" fmla="*/ 845 h 16127"/>
              <a:gd name="T52" fmla="*/ 10315 w 12915"/>
              <a:gd name="T53" fmla="*/ 145 h 16127"/>
              <a:gd name="T54" fmla="*/ 10061 w 12915"/>
              <a:gd name="T55" fmla="*/ 12 h 16127"/>
              <a:gd name="T56" fmla="*/ 9770 w 12915"/>
              <a:gd name="T57" fmla="*/ 183 h 16127"/>
              <a:gd name="T58" fmla="*/ 9196 w 12915"/>
              <a:gd name="T59" fmla="*/ 594 h 16127"/>
              <a:gd name="T60" fmla="*/ 7712 w 12915"/>
              <a:gd name="T61" fmla="*/ 1739 h 16127"/>
              <a:gd name="T62" fmla="*/ 11590 w 12915"/>
              <a:gd name="T63" fmla="*/ 3695 h 16127"/>
              <a:gd name="T64" fmla="*/ 12065 w 12915"/>
              <a:gd name="T65" fmla="*/ 3366 h 16127"/>
              <a:gd name="T66" fmla="*/ 12140 w 12915"/>
              <a:gd name="T67" fmla="*/ 3281 h 16127"/>
              <a:gd name="T68" fmla="*/ 4653 w 12915"/>
              <a:gd name="T69" fmla="*/ 4224 h 16127"/>
              <a:gd name="T70" fmla="*/ 3850 w 12915"/>
              <a:gd name="T71" fmla="*/ 4892 h 16127"/>
              <a:gd name="T72" fmla="*/ 5923 w 12915"/>
              <a:gd name="T73" fmla="*/ 6940 h 16127"/>
              <a:gd name="T74" fmla="*/ 6962 w 12915"/>
              <a:gd name="T75" fmla="*/ 6366 h 16127"/>
              <a:gd name="T76" fmla="*/ 7990 w 12915"/>
              <a:gd name="T77" fmla="*/ 5791 h 16127"/>
              <a:gd name="T78" fmla="*/ 7852 w 12915"/>
              <a:gd name="T79" fmla="*/ 8047 h 16127"/>
              <a:gd name="T80" fmla="*/ 6703 w 12915"/>
              <a:gd name="T81" fmla="*/ 8262 h 16127"/>
              <a:gd name="T82" fmla="*/ 3343 w 12915"/>
              <a:gd name="T83" fmla="*/ 8956 h 16127"/>
              <a:gd name="T84" fmla="*/ 2173 w 12915"/>
              <a:gd name="T85" fmla="*/ 9231 h 16127"/>
              <a:gd name="T86" fmla="*/ 1393 w 12915"/>
              <a:gd name="T87" fmla="*/ 9445 h 16127"/>
              <a:gd name="T88" fmla="*/ 1670 w 12915"/>
              <a:gd name="T89" fmla="*/ 9269 h 16127"/>
              <a:gd name="T90" fmla="*/ 2622 w 12915"/>
              <a:gd name="T91" fmla="*/ 8753 h 16127"/>
              <a:gd name="T92" fmla="*/ 1130 w 12915"/>
              <a:gd name="T93" fmla="*/ 7238 h 16127"/>
              <a:gd name="T94" fmla="*/ 305 w 12915"/>
              <a:gd name="T95" fmla="*/ 8011 h 16127"/>
              <a:gd name="T96" fmla="*/ 58 w 12915"/>
              <a:gd name="T97" fmla="*/ 8279 h 16127"/>
              <a:gd name="T98" fmla="*/ 3 w 12915"/>
              <a:gd name="T99" fmla="*/ 8422 h 16127"/>
              <a:gd name="T100" fmla="*/ 174 w 12915"/>
              <a:gd name="T101" fmla="*/ 8743 h 16127"/>
              <a:gd name="T102" fmla="*/ 506 w 12915"/>
              <a:gd name="T103" fmla="*/ 9086 h 16127"/>
              <a:gd name="T104" fmla="*/ 942 w 12915"/>
              <a:gd name="T105" fmla="*/ 9444 h 16127"/>
              <a:gd name="T106" fmla="*/ 1105 w 12915"/>
              <a:gd name="T107" fmla="*/ 9611 h 16127"/>
              <a:gd name="T108" fmla="*/ 1073 w 12915"/>
              <a:gd name="T109" fmla="*/ 10073 h 16127"/>
              <a:gd name="T110" fmla="*/ 1068 w 12915"/>
              <a:gd name="T111" fmla="*/ 10971 h 1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15" h="16127">
                <a:moveTo>
                  <a:pt x="12837" y="7474"/>
                </a:moveTo>
                <a:lnTo>
                  <a:pt x="12829" y="7464"/>
                </a:lnTo>
                <a:lnTo>
                  <a:pt x="12818" y="7455"/>
                </a:lnTo>
                <a:lnTo>
                  <a:pt x="12804" y="7446"/>
                </a:lnTo>
                <a:lnTo>
                  <a:pt x="12786" y="7439"/>
                </a:lnTo>
                <a:lnTo>
                  <a:pt x="12766" y="7432"/>
                </a:lnTo>
                <a:lnTo>
                  <a:pt x="12743" y="7426"/>
                </a:lnTo>
                <a:lnTo>
                  <a:pt x="12716" y="7421"/>
                </a:lnTo>
                <a:lnTo>
                  <a:pt x="12686" y="7417"/>
                </a:lnTo>
                <a:lnTo>
                  <a:pt x="12654" y="7413"/>
                </a:lnTo>
                <a:lnTo>
                  <a:pt x="12619" y="7410"/>
                </a:lnTo>
                <a:lnTo>
                  <a:pt x="12582" y="7407"/>
                </a:lnTo>
                <a:lnTo>
                  <a:pt x="12542" y="7406"/>
                </a:lnTo>
                <a:lnTo>
                  <a:pt x="12498" y="7405"/>
                </a:lnTo>
                <a:lnTo>
                  <a:pt x="12453" y="7405"/>
                </a:lnTo>
                <a:lnTo>
                  <a:pt x="12405" y="7405"/>
                </a:lnTo>
                <a:lnTo>
                  <a:pt x="12353" y="7406"/>
                </a:lnTo>
                <a:lnTo>
                  <a:pt x="12300" y="7408"/>
                </a:lnTo>
                <a:lnTo>
                  <a:pt x="12245" y="7410"/>
                </a:lnTo>
                <a:lnTo>
                  <a:pt x="12186" y="7413"/>
                </a:lnTo>
                <a:lnTo>
                  <a:pt x="12126" y="7417"/>
                </a:lnTo>
                <a:lnTo>
                  <a:pt x="11998" y="7426"/>
                </a:lnTo>
                <a:lnTo>
                  <a:pt x="11861" y="7437"/>
                </a:lnTo>
                <a:lnTo>
                  <a:pt x="11716" y="7451"/>
                </a:lnTo>
                <a:lnTo>
                  <a:pt x="11563" y="7467"/>
                </a:lnTo>
                <a:lnTo>
                  <a:pt x="11402" y="7484"/>
                </a:lnTo>
                <a:lnTo>
                  <a:pt x="11234" y="7505"/>
                </a:lnTo>
                <a:lnTo>
                  <a:pt x="10130" y="10085"/>
                </a:lnTo>
                <a:lnTo>
                  <a:pt x="12862" y="9773"/>
                </a:lnTo>
                <a:lnTo>
                  <a:pt x="12874" y="9551"/>
                </a:lnTo>
                <a:lnTo>
                  <a:pt x="12885" y="9336"/>
                </a:lnTo>
                <a:lnTo>
                  <a:pt x="12894" y="9128"/>
                </a:lnTo>
                <a:lnTo>
                  <a:pt x="12902" y="8930"/>
                </a:lnTo>
                <a:lnTo>
                  <a:pt x="12908" y="8740"/>
                </a:lnTo>
                <a:lnTo>
                  <a:pt x="12912" y="8561"/>
                </a:lnTo>
                <a:lnTo>
                  <a:pt x="12914" y="8392"/>
                </a:lnTo>
                <a:lnTo>
                  <a:pt x="12915" y="8234"/>
                </a:lnTo>
                <a:lnTo>
                  <a:pt x="12914" y="8160"/>
                </a:lnTo>
                <a:lnTo>
                  <a:pt x="12913" y="8088"/>
                </a:lnTo>
                <a:lnTo>
                  <a:pt x="12912" y="8021"/>
                </a:lnTo>
                <a:lnTo>
                  <a:pt x="12909" y="7956"/>
                </a:lnTo>
                <a:lnTo>
                  <a:pt x="12907" y="7895"/>
                </a:lnTo>
                <a:lnTo>
                  <a:pt x="12904" y="7837"/>
                </a:lnTo>
                <a:lnTo>
                  <a:pt x="12900" y="7783"/>
                </a:lnTo>
                <a:lnTo>
                  <a:pt x="12895" y="7732"/>
                </a:lnTo>
                <a:lnTo>
                  <a:pt x="12890" y="7686"/>
                </a:lnTo>
                <a:lnTo>
                  <a:pt x="12885" y="7644"/>
                </a:lnTo>
                <a:lnTo>
                  <a:pt x="12879" y="7604"/>
                </a:lnTo>
                <a:lnTo>
                  <a:pt x="12872" y="7570"/>
                </a:lnTo>
                <a:lnTo>
                  <a:pt x="12865" y="7540"/>
                </a:lnTo>
                <a:lnTo>
                  <a:pt x="12856" y="7514"/>
                </a:lnTo>
                <a:lnTo>
                  <a:pt x="12848" y="7491"/>
                </a:lnTo>
                <a:lnTo>
                  <a:pt x="12837" y="7474"/>
                </a:lnTo>
                <a:close/>
                <a:moveTo>
                  <a:pt x="3175" y="14717"/>
                </a:moveTo>
                <a:lnTo>
                  <a:pt x="10792" y="14717"/>
                </a:lnTo>
                <a:lnTo>
                  <a:pt x="10792" y="15347"/>
                </a:lnTo>
                <a:lnTo>
                  <a:pt x="3175" y="15347"/>
                </a:lnTo>
                <a:lnTo>
                  <a:pt x="3175" y="14717"/>
                </a:lnTo>
                <a:close/>
                <a:moveTo>
                  <a:pt x="3175" y="13457"/>
                </a:moveTo>
                <a:lnTo>
                  <a:pt x="10792" y="13457"/>
                </a:lnTo>
                <a:lnTo>
                  <a:pt x="10792" y="14087"/>
                </a:lnTo>
                <a:lnTo>
                  <a:pt x="3175" y="14087"/>
                </a:lnTo>
                <a:lnTo>
                  <a:pt x="3175" y="13457"/>
                </a:lnTo>
                <a:close/>
                <a:moveTo>
                  <a:pt x="3175" y="12202"/>
                </a:moveTo>
                <a:lnTo>
                  <a:pt x="10792" y="12202"/>
                </a:lnTo>
                <a:lnTo>
                  <a:pt x="10792" y="12832"/>
                </a:lnTo>
                <a:lnTo>
                  <a:pt x="3175" y="12832"/>
                </a:lnTo>
                <a:lnTo>
                  <a:pt x="3175" y="12202"/>
                </a:lnTo>
                <a:close/>
                <a:moveTo>
                  <a:pt x="1360" y="15926"/>
                </a:moveTo>
                <a:lnTo>
                  <a:pt x="1409" y="15947"/>
                </a:lnTo>
                <a:lnTo>
                  <a:pt x="1513" y="15965"/>
                </a:lnTo>
                <a:lnTo>
                  <a:pt x="1669" y="15983"/>
                </a:lnTo>
                <a:lnTo>
                  <a:pt x="1872" y="16000"/>
                </a:lnTo>
                <a:lnTo>
                  <a:pt x="2120" y="16017"/>
                </a:lnTo>
                <a:lnTo>
                  <a:pt x="2409" y="16032"/>
                </a:lnTo>
                <a:lnTo>
                  <a:pt x="2735" y="16047"/>
                </a:lnTo>
                <a:lnTo>
                  <a:pt x="3094" y="16060"/>
                </a:lnTo>
                <a:lnTo>
                  <a:pt x="3483" y="16073"/>
                </a:lnTo>
                <a:lnTo>
                  <a:pt x="3898" y="16085"/>
                </a:lnTo>
                <a:lnTo>
                  <a:pt x="4335" y="16095"/>
                </a:lnTo>
                <a:lnTo>
                  <a:pt x="4790" y="16103"/>
                </a:lnTo>
                <a:lnTo>
                  <a:pt x="5261" y="16111"/>
                </a:lnTo>
                <a:lnTo>
                  <a:pt x="5742" y="16117"/>
                </a:lnTo>
                <a:lnTo>
                  <a:pt x="6231" y="16122"/>
                </a:lnTo>
                <a:lnTo>
                  <a:pt x="6724" y="16125"/>
                </a:lnTo>
                <a:lnTo>
                  <a:pt x="7218" y="16127"/>
                </a:lnTo>
                <a:lnTo>
                  <a:pt x="7708" y="16127"/>
                </a:lnTo>
                <a:lnTo>
                  <a:pt x="8190" y="16125"/>
                </a:lnTo>
                <a:lnTo>
                  <a:pt x="8662" y="16122"/>
                </a:lnTo>
                <a:lnTo>
                  <a:pt x="9120" y="16117"/>
                </a:lnTo>
                <a:lnTo>
                  <a:pt x="9559" y="16110"/>
                </a:lnTo>
                <a:lnTo>
                  <a:pt x="9977" y="16101"/>
                </a:lnTo>
                <a:lnTo>
                  <a:pt x="10368" y="16091"/>
                </a:lnTo>
                <a:lnTo>
                  <a:pt x="10731" y="16078"/>
                </a:lnTo>
                <a:lnTo>
                  <a:pt x="11060" y="16062"/>
                </a:lnTo>
                <a:lnTo>
                  <a:pt x="11353" y="16045"/>
                </a:lnTo>
                <a:lnTo>
                  <a:pt x="11605" y="16026"/>
                </a:lnTo>
                <a:lnTo>
                  <a:pt x="11815" y="16005"/>
                </a:lnTo>
                <a:lnTo>
                  <a:pt x="11976" y="15981"/>
                </a:lnTo>
                <a:lnTo>
                  <a:pt x="12086" y="15956"/>
                </a:lnTo>
                <a:lnTo>
                  <a:pt x="12141" y="15926"/>
                </a:lnTo>
                <a:lnTo>
                  <a:pt x="12157" y="15901"/>
                </a:lnTo>
                <a:lnTo>
                  <a:pt x="12174" y="15862"/>
                </a:lnTo>
                <a:lnTo>
                  <a:pt x="12192" y="15806"/>
                </a:lnTo>
                <a:lnTo>
                  <a:pt x="12211" y="15738"/>
                </a:lnTo>
                <a:lnTo>
                  <a:pt x="12230" y="15656"/>
                </a:lnTo>
                <a:lnTo>
                  <a:pt x="12251" y="15563"/>
                </a:lnTo>
                <a:lnTo>
                  <a:pt x="12271" y="15456"/>
                </a:lnTo>
                <a:lnTo>
                  <a:pt x="12293" y="15338"/>
                </a:lnTo>
                <a:lnTo>
                  <a:pt x="12314" y="15209"/>
                </a:lnTo>
                <a:lnTo>
                  <a:pt x="12336" y="15070"/>
                </a:lnTo>
                <a:lnTo>
                  <a:pt x="12359" y="14920"/>
                </a:lnTo>
                <a:lnTo>
                  <a:pt x="12381" y="14763"/>
                </a:lnTo>
                <a:lnTo>
                  <a:pt x="12405" y="14596"/>
                </a:lnTo>
                <a:lnTo>
                  <a:pt x="12428" y="14420"/>
                </a:lnTo>
                <a:lnTo>
                  <a:pt x="12452" y="14239"/>
                </a:lnTo>
                <a:lnTo>
                  <a:pt x="12475" y="14050"/>
                </a:lnTo>
                <a:lnTo>
                  <a:pt x="12498" y="13854"/>
                </a:lnTo>
                <a:lnTo>
                  <a:pt x="12522" y="13652"/>
                </a:lnTo>
                <a:lnTo>
                  <a:pt x="12546" y="13446"/>
                </a:lnTo>
                <a:lnTo>
                  <a:pt x="12569" y="13235"/>
                </a:lnTo>
                <a:lnTo>
                  <a:pt x="12591" y="13019"/>
                </a:lnTo>
                <a:lnTo>
                  <a:pt x="12614" y="12801"/>
                </a:lnTo>
                <a:lnTo>
                  <a:pt x="12636" y="12580"/>
                </a:lnTo>
                <a:lnTo>
                  <a:pt x="12657" y="12356"/>
                </a:lnTo>
                <a:lnTo>
                  <a:pt x="12679" y="12130"/>
                </a:lnTo>
                <a:lnTo>
                  <a:pt x="12700" y="11904"/>
                </a:lnTo>
                <a:lnTo>
                  <a:pt x="12720" y="11677"/>
                </a:lnTo>
                <a:lnTo>
                  <a:pt x="12740" y="11450"/>
                </a:lnTo>
                <a:lnTo>
                  <a:pt x="12759" y="11224"/>
                </a:lnTo>
                <a:lnTo>
                  <a:pt x="12776" y="10998"/>
                </a:lnTo>
                <a:lnTo>
                  <a:pt x="12794" y="10775"/>
                </a:lnTo>
                <a:lnTo>
                  <a:pt x="12810" y="10554"/>
                </a:lnTo>
                <a:lnTo>
                  <a:pt x="1076" y="11567"/>
                </a:lnTo>
                <a:lnTo>
                  <a:pt x="1083" y="11915"/>
                </a:lnTo>
                <a:lnTo>
                  <a:pt x="1092" y="12271"/>
                </a:lnTo>
                <a:lnTo>
                  <a:pt x="1102" y="12633"/>
                </a:lnTo>
                <a:lnTo>
                  <a:pt x="1115" y="12997"/>
                </a:lnTo>
                <a:lnTo>
                  <a:pt x="1129" y="13358"/>
                </a:lnTo>
                <a:lnTo>
                  <a:pt x="1146" y="13712"/>
                </a:lnTo>
                <a:lnTo>
                  <a:pt x="1154" y="13884"/>
                </a:lnTo>
                <a:lnTo>
                  <a:pt x="1162" y="14054"/>
                </a:lnTo>
                <a:lnTo>
                  <a:pt x="1171" y="14219"/>
                </a:lnTo>
                <a:lnTo>
                  <a:pt x="1181" y="14380"/>
                </a:lnTo>
                <a:lnTo>
                  <a:pt x="1190" y="14536"/>
                </a:lnTo>
                <a:lnTo>
                  <a:pt x="1200" y="14687"/>
                </a:lnTo>
                <a:lnTo>
                  <a:pt x="1210" y="14831"/>
                </a:lnTo>
                <a:lnTo>
                  <a:pt x="1221" y="14970"/>
                </a:lnTo>
                <a:lnTo>
                  <a:pt x="1231" y="15100"/>
                </a:lnTo>
                <a:lnTo>
                  <a:pt x="1242" y="15224"/>
                </a:lnTo>
                <a:lnTo>
                  <a:pt x="1253" y="15339"/>
                </a:lnTo>
                <a:lnTo>
                  <a:pt x="1264" y="15446"/>
                </a:lnTo>
                <a:lnTo>
                  <a:pt x="1276" y="15543"/>
                </a:lnTo>
                <a:lnTo>
                  <a:pt x="1287" y="15631"/>
                </a:lnTo>
                <a:lnTo>
                  <a:pt x="1300" y="15710"/>
                </a:lnTo>
                <a:lnTo>
                  <a:pt x="1312" y="15776"/>
                </a:lnTo>
                <a:lnTo>
                  <a:pt x="1324" y="15832"/>
                </a:lnTo>
                <a:lnTo>
                  <a:pt x="1336" y="15876"/>
                </a:lnTo>
                <a:lnTo>
                  <a:pt x="1348" y="15907"/>
                </a:lnTo>
                <a:lnTo>
                  <a:pt x="1360" y="15926"/>
                </a:lnTo>
                <a:close/>
                <a:moveTo>
                  <a:pt x="12140" y="3281"/>
                </a:moveTo>
                <a:lnTo>
                  <a:pt x="12139" y="3241"/>
                </a:lnTo>
                <a:lnTo>
                  <a:pt x="12128" y="3187"/>
                </a:lnTo>
                <a:lnTo>
                  <a:pt x="12108" y="3121"/>
                </a:lnTo>
                <a:lnTo>
                  <a:pt x="12080" y="3042"/>
                </a:lnTo>
                <a:lnTo>
                  <a:pt x="12043" y="2953"/>
                </a:lnTo>
                <a:lnTo>
                  <a:pt x="11999" y="2855"/>
                </a:lnTo>
                <a:lnTo>
                  <a:pt x="11950" y="2747"/>
                </a:lnTo>
                <a:lnTo>
                  <a:pt x="11893" y="2631"/>
                </a:lnTo>
                <a:lnTo>
                  <a:pt x="11831" y="2508"/>
                </a:lnTo>
                <a:lnTo>
                  <a:pt x="11763" y="2379"/>
                </a:lnTo>
                <a:lnTo>
                  <a:pt x="11692" y="2245"/>
                </a:lnTo>
                <a:lnTo>
                  <a:pt x="11616" y="2107"/>
                </a:lnTo>
                <a:lnTo>
                  <a:pt x="11538" y="1966"/>
                </a:lnTo>
                <a:lnTo>
                  <a:pt x="11455" y="1823"/>
                </a:lnTo>
                <a:lnTo>
                  <a:pt x="11372" y="1678"/>
                </a:lnTo>
                <a:lnTo>
                  <a:pt x="11285" y="1534"/>
                </a:lnTo>
                <a:lnTo>
                  <a:pt x="11199" y="1391"/>
                </a:lnTo>
                <a:lnTo>
                  <a:pt x="11110" y="1249"/>
                </a:lnTo>
                <a:lnTo>
                  <a:pt x="11023" y="1110"/>
                </a:lnTo>
                <a:lnTo>
                  <a:pt x="10935" y="975"/>
                </a:lnTo>
                <a:lnTo>
                  <a:pt x="10848" y="845"/>
                </a:lnTo>
                <a:lnTo>
                  <a:pt x="10763" y="720"/>
                </a:lnTo>
                <a:lnTo>
                  <a:pt x="10680" y="602"/>
                </a:lnTo>
                <a:lnTo>
                  <a:pt x="10600" y="491"/>
                </a:lnTo>
                <a:lnTo>
                  <a:pt x="10522" y="389"/>
                </a:lnTo>
                <a:lnTo>
                  <a:pt x="10449" y="297"/>
                </a:lnTo>
                <a:lnTo>
                  <a:pt x="10379" y="216"/>
                </a:lnTo>
                <a:lnTo>
                  <a:pt x="10315" y="145"/>
                </a:lnTo>
                <a:lnTo>
                  <a:pt x="10257" y="88"/>
                </a:lnTo>
                <a:lnTo>
                  <a:pt x="10203" y="43"/>
                </a:lnTo>
                <a:lnTo>
                  <a:pt x="10157" y="14"/>
                </a:lnTo>
                <a:lnTo>
                  <a:pt x="10117" y="0"/>
                </a:lnTo>
                <a:lnTo>
                  <a:pt x="10103" y="0"/>
                </a:lnTo>
                <a:lnTo>
                  <a:pt x="10085" y="4"/>
                </a:lnTo>
                <a:lnTo>
                  <a:pt x="10061" y="12"/>
                </a:lnTo>
                <a:lnTo>
                  <a:pt x="10034" y="25"/>
                </a:lnTo>
                <a:lnTo>
                  <a:pt x="10001" y="41"/>
                </a:lnTo>
                <a:lnTo>
                  <a:pt x="9964" y="63"/>
                </a:lnTo>
                <a:lnTo>
                  <a:pt x="9922" y="87"/>
                </a:lnTo>
                <a:lnTo>
                  <a:pt x="9876" y="116"/>
                </a:lnTo>
                <a:lnTo>
                  <a:pt x="9826" y="148"/>
                </a:lnTo>
                <a:lnTo>
                  <a:pt x="9770" y="183"/>
                </a:lnTo>
                <a:lnTo>
                  <a:pt x="9712" y="223"/>
                </a:lnTo>
                <a:lnTo>
                  <a:pt x="9650" y="266"/>
                </a:lnTo>
                <a:lnTo>
                  <a:pt x="9583" y="312"/>
                </a:lnTo>
                <a:lnTo>
                  <a:pt x="9513" y="363"/>
                </a:lnTo>
                <a:lnTo>
                  <a:pt x="9438" y="416"/>
                </a:lnTo>
                <a:lnTo>
                  <a:pt x="9361" y="472"/>
                </a:lnTo>
                <a:lnTo>
                  <a:pt x="9196" y="594"/>
                </a:lnTo>
                <a:lnTo>
                  <a:pt x="9016" y="728"/>
                </a:lnTo>
                <a:lnTo>
                  <a:pt x="8825" y="872"/>
                </a:lnTo>
                <a:lnTo>
                  <a:pt x="8623" y="1027"/>
                </a:lnTo>
                <a:lnTo>
                  <a:pt x="8409" y="1192"/>
                </a:lnTo>
                <a:lnTo>
                  <a:pt x="8186" y="1366"/>
                </a:lnTo>
                <a:lnTo>
                  <a:pt x="7952" y="1548"/>
                </a:lnTo>
                <a:lnTo>
                  <a:pt x="7712" y="1739"/>
                </a:lnTo>
                <a:lnTo>
                  <a:pt x="10828" y="4163"/>
                </a:lnTo>
                <a:lnTo>
                  <a:pt x="10974" y="4075"/>
                </a:lnTo>
                <a:lnTo>
                  <a:pt x="11112" y="3992"/>
                </a:lnTo>
                <a:lnTo>
                  <a:pt x="11244" y="3912"/>
                </a:lnTo>
                <a:lnTo>
                  <a:pt x="11368" y="3835"/>
                </a:lnTo>
                <a:lnTo>
                  <a:pt x="11484" y="3764"/>
                </a:lnTo>
                <a:lnTo>
                  <a:pt x="11590" y="3695"/>
                </a:lnTo>
                <a:lnTo>
                  <a:pt x="11689" y="3632"/>
                </a:lnTo>
                <a:lnTo>
                  <a:pt x="11780" y="3572"/>
                </a:lnTo>
                <a:lnTo>
                  <a:pt x="11860" y="3518"/>
                </a:lnTo>
                <a:lnTo>
                  <a:pt x="11932" y="3469"/>
                </a:lnTo>
                <a:lnTo>
                  <a:pt x="11993" y="3423"/>
                </a:lnTo>
                <a:lnTo>
                  <a:pt x="12044" y="3384"/>
                </a:lnTo>
                <a:lnTo>
                  <a:pt x="12065" y="3366"/>
                </a:lnTo>
                <a:lnTo>
                  <a:pt x="12085" y="3350"/>
                </a:lnTo>
                <a:lnTo>
                  <a:pt x="12101" y="3334"/>
                </a:lnTo>
                <a:lnTo>
                  <a:pt x="12115" y="3321"/>
                </a:lnTo>
                <a:lnTo>
                  <a:pt x="12125" y="3308"/>
                </a:lnTo>
                <a:lnTo>
                  <a:pt x="12133" y="3298"/>
                </a:lnTo>
                <a:lnTo>
                  <a:pt x="12138" y="3288"/>
                </a:lnTo>
                <a:lnTo>
                  <a:pt x="12140" y="3281"/>
                </a:lnTo>
                <a:close/>
                <a:moveTo>
                  <a:pt x="7990" y="5791"/>
                </a:moveTo>
                <a:lnTo>
                  <a:pt x="5232" y="3745"/>
                </a:lnTo>
                <a:lnTo>
                  <a:pt x="5117" y="3840"/>
                </a:lnTo>
                <a:lnTo>
                  <a:pt x="5001" y="3936"/>
                </a:lnTo>
                <a:lnTo>
                  <a:pt x="4884" y="4032"/>
                </a:lnTo>
                <a:lnTo>
                  <a:pt x="4768" y="4128"/>
                </a:lnTo>
                <a:lnTo>
                  <a:pt x="4653" y="4224"/>
                </a:lnTo>
                <a:lnTo>
                  <a:pt x="4537" y="4319"/>
                </a:lnTo>
                <a:lnTo>
                  <a:pt x="4422" y="4416"/>
                </a:lnTo>
                <a:lnTo>
                  <a:pt x="4306" y="4511"/>
                </a:lnTo>
                <a:lnTo>
                  <a:pt x="4192" y="4607"/>
                </a:lnTo>
                <a:lnTo>
                  <a:pt x="4078" y="4702"/>
                </a:lnTo>
                <a:lnTo>
                  <a:pt x="3964" y="4797"/>
                </a:lnTo>
                <a:lnTo>
                  <a:pt x="3850" y="4892"/>
                </a:lnTo>
                <a:lnTo>
                  <a:pt x="3738" y="4987"/>
                </a:lnTo>
                <a:lnTo>
                  <a:pt x="3626" y="5080"/>
                </a:lnTo>
                <a:lnTo>
                  <a:pt x="3514" y="5174"/>
                </a:lnTo>
                <a:lnTo>
                  <a:pt x="3403" y="5267"/>
                </a:lnTo>
                <a:lnTo>
                  <a:pt x="5629" y="7101"/>
                </a:lnTo>
                <a:lnTo>
                  <a:pt x="5775" y="7021"/>
                </a:lnTo>
                <a:lnTo>
                  <a:pt x="5923" y="6940"/>
                </a:lnTo>
                <a:lnTo>
                  <a:pt x="6071" y="6858"/>
                </a:lnTo>
                <a:lnTo>
                  <a:pt x="6219" y="6777"/>
                </a:lnTo>
                <a:lnTo>
                  <a:pt x="6367" y="6695"/>
                </a:lnTo>
                <a:lnTo>
                  <a:pt x="6516" y="6612"/>
                </a:lnTo>
                <a:lnTo>
                  <a:pt x="6664" y="6531"/>
                </a:lnTo>
                <a:lnTo>
                  <a:pt x="6813" y="6448"/>
                </a:lnTo>
                <a:lnTo>
                  <a:pt x="6962" y="6366"/>
                </a:lnTo>
                <a:lnTo>
                  <a:pt x="7110" y="6283"/>
                </a:lnTo>
                <a:lnTo>
                  <a:pt x="7258" y="6200"/>
                </a:lnTo>
                <a:lnTo>
                  <a:pt x="7406" y="6119"/>
                </a:lnTo>
                <a:lnTo>
                  <a:pt x="7553" y="6036"/>
                </a:lnTo>
                <a:lnTo>
                  <a:pt x="7699" y="5954"/>
                </a:lnTo>
                <a:lnTo>
                  <a:pt x="7845" y="5873"/>
                </a:lnTo>
                <a:lnTo>
                  <a:pt x="7990" y="5791"/>
                </a:lnTo>
                <a:close/>
                <a:moveTo>
                  <a:pt x="5083" y="10660"/>
                </a:moveTo>
                <a:lnTo>
                  <a:pt x="7524" y="10382"/>
                </a:lnTo>
                <a:lnTo>
                  <a:pt x="8498" y="7933"/>
                </a:lnTo>
                <a:lnTo>
                  <a:pt x="8338" y="7960"/>
                </a:lnTo>
                <a:lnTo>
                  <a:pt x="8177" y="7988"/>
                </a:lnTo>
                <a:lnTo>
                  <a:pt x="8015" y="8018"/>
                </a:lnTo>
                <a:lnTo>
                  <a:pt x="7852" y="8047"/>
                </a:lnTo>
                <a:lnTo>
                  <a:pt x="7689" y="8076"/>
                </a:lnTo>
                <a:lnTo>
                  <a:pt x="7525" y="8106"/>
                </a:lnTo>
                <a:lnTo>
                  <a:pt x="7360" y="8137"/>
                </a:lnTo>
                <a:lnTo>
                  <a:pt x="7196" y="8168"/>
                </a:lnTo>
                <a:lnTo>
                  <a:pt x="7031" y="8199"/>
                </a:lnTo>
                <a:lnTo>
                  <a:pt x="6867" y="8230"/>
                </a:lnTo>
                <a:lnTo>
                  <a:pt x="6703" y="8262"/>
                </a:lnTo>
                <a:lnTo>
                  <a:pt x="6538" y="8294"/>
                </a:lnTo>
                <a:lnTo>
                  <a:pt x="6374" y="8326"/>
                </a:lnTo>
                <a:lnTo>
                  <a:pt x="6211" y="8357"/>
                </a:lnTo>
                <a:lnTo>
                  <a:pt x="6048" y="8390"/>
                </a:lnTo>
                <a:lnTo>
                  <a:pt x="5885" y="8422"/>
                </a:lnTo>
                <a:lnTo>
                  <a:pt x="5083" y="10660"/>
                </a:lnTo>
                <a:close/>
                <a:moveTo>
                  <a:pt x="3343" y="8956"/>
                </a:moveTo>
                <a:lnTo>
                  <a:pt x="3157" y="8998"/>
                </a:lnTo>
                <a:lnTo>
                  <a:pt x="2976" y="9040"/>
                </a:lnTo>
                <a:lnTo>
                  <a:pt x="2801" y="9080"/>
                </a:lnTo>
                <a:lnTo>
                  <a:pt x="2633" y="9119"/>
                </a:lnTo>
                <a:lnTo>
                  <a:pt x="2473" y="9158"/>
                </a:lnTo>
                <a:lnTo>
                  <a:pt x="2319" y="9195"/>
                </a:lnTo>
                <a:lnTo>
                  <a:pt x="2173" y="9231"/>
                </a:lnTo>
                <a:lnTo>
                  <a:pt x="2035" y="9267"/>
                </a:lnTo>
                <a:lnTo>
                  <a:pt x="1906" y="9300"/>
                </a:lnTo>
                <a:lnTo>
                  <a:pt x="1785" y="9332"/>
                </a:lnTo>
                <a:lnTo>
                  <a:pt x="1673" y="9363"/>
                </a:lnTo>
                <a:lnTo>
                  <a:pt x="1570" y="9392"/>
                </a:lnTo>
                <a:lnTo>
                  <a:pt x="1477" y="9420"/>
                </a:lnTo>
                <a:lnTo>
                  <a:pt x="1393" y="9445"/>
                </a:lnTo>
                <a:lnTo>
                  <a:pt x="1321" y="9468"/>
                </a:lnTo>
                <a:lnTo>
                  <a:pt x="1258" y="9490"/>
                </a:lnTo>
                <a:lnTo>
                  <a:pt x="1321" y="9457"/>
                </a:lnTo>
                <a:lnTo>
                  <a:pt x="1393" y="9419"/>
                </a:lnTo>
                <a:lnTo>
                  <a:pt x="1476" y="9374"/>
                </a:lnTo>
                <a:lnTo>
                  <a:pt x="1568" y="9324"/>
                </a:lnTo>
                <a:lnTo>
                  <a:pt x="1670" y="9269"/>
                </a:lnTo>
                <a:lnTo>
                  <a:pt x="1782" y="9209"/>
                </a:lnTo>
                <a:lnTo>
                  <a:pt x="1902" y="9145"/>
                </a:lnTo>
                <a:lnTo>
                  <a:pt x="2030" y="9075"/>
                </a:lnTo>
                <a:lnTo>
                  <a:pt x="2167" y="9000"/>
                </a:lnTo>
                <a:lnTo>
                  <a:pt x="2311" y="8922"/>
                </a:lnTo>
                <a:lnTo>
                  <a:pt x="2463" y="8840"/>
                </a:lnTo>
                <a:lnTo>
                  <a:pt x="2622" y="8753"/>
                </a:lnTo>
                <a:lnTo>
                  <a:pt x="2788" y="8663"/>
                </a:lnTo>
                <a:lnTo>
                  <a:pt x="2960" y="8569"/>
                </a:lnTo>
                <a:lnTo>
                  <a:pt x="3139" y="8472"/>
                </a:lnTo>
                <a:lnTo>
                  <a:pt x="3323" y="8371"/>
                </a:lnTo>
                <a:lnTo>
                  <a:pt x="1442" y="6960"/>
                </a:lnTo>
                <a:lnTo>
                  <a:pt x="1282" y="7102"/>
                </a:lnTo>
                <a:lnTo>
                  <a:pt x="1130" y="7238"/>
                </a:lnTo>
                <a:lnTo>
                  <a:pt x="985" y="7368"/>
                </a:lnTo>
                <a:lnTo>
                  <a:pt x="850" y="7493"/>
                </a:lnTo>
                <a:lnTo>
                  <a:pt x="722" y="7611"/>
                </a:lnTo>
                <a:lnTo>
                  <a:pt x="603" y="7722"/>
                </a:lnTo>
                <a:lnTo>
                  <a:pt x="494" y="7826"/>
                </a:lnTo>
                <a:lnTo>
                  <a:pt x="395" y="7922"/>
                </a:lnTo>
                <a:lnTo>
                  <a:pt x="305" y="8011"/>
                </a:lnTo>
                <a:lnTo>
                  <a:pt x="226" y="8091"/>
                </a:lnTo>
                <a:lnTo>
                  <a:pt x="191" y="8128"/>
                </a:lnTo>
                <a:lnTo>
                  <a:pt x="159" y="8163"/>
                </a:lnTo>
                <a:lnTo>
                  <a:pt x="130" y="8195"/>
                </a:lnTo>
                <a:lnTo>
                  <a:pt x="103" y="8225"/>
                </a:lnTo>
                <a:lnTo>
                  <a:pt x="80" y="8254"/>
                </a:lnTo>
                <a:lnTo>
                  <a:pt x="58" y="8279"/>
                </a:lnTo>
                <a:lnTo>
                  <a:pt x="41" y="8302"/>
                </a:lnTo>
                <a:lnTo>
                  <a:pt x="26" y="8323"/>
                </a:lnTo>
                <a:lnTo>
                  <a:pt x="15" y="8341"/>
                </a:lnTo>
                <a:lnTo>
                  <a:pt x="7" y="8357"/>
                </a:lnTo>
                <a:lnTo>
                  <a:pt x="2" y="8370"/>
                </a:lnTo>
                <a:lnTo>
                  <a:pt x="0" y="8382"/>
                </a:lnTo>
                <a:lnTo>
                  <a:pt x="3" y="8422"/>
                </a:lnTo>
                <a:lnTo>
                  <a:pt x="12" y="8464"/>
                </a:lnTo>
                <a:lnTo>
                  <a:pt x="27" y="8508"/>
                </a:lnTo>
                <a:lnTo>
                  <a:pt x="48" y="8553"/>
                </a:lnTo>
                <a:lnTo>
                  <a:pt x="73" y="8599"/>
                </a:lnTo>
                <a:lnTo>
                  <a:pt x="103" y="8647"/>
                </a:lnTo>
                <a:lnTo>
                  <a:pt x="137" y="8695"/>
                </a:lnTo>
                <a:lnTo>
                  <a:pt x="174" y="8743"/>
                </a:lnTo>
                <a:lnTo>
                  <a:pt x="215" y="8793"/>
                </a:lnTo>
                <a:lnTo>
                  <a:pt x="259" y="8843"/>
                </a:lnTo>
                <a:lnTo>
                  <a:pt x="305" y="8893"/>
                </a:lnTo>
                <a:lnTo>
                  <a:pt x="353" y="8942"/>
                </a:lnTo>
                <a:lnTo>
                  <a:pt x="403" y="8990"/>
                </a:lnTo>
                <a:lnTo>
                  <a:pt x="454" y="9039"/>
                </a:lnTo>
                <a:lnTo>
                  <a:pt x="506" y="9086"/>
                </a:lnTo>
                <a:lnTo>
                  <a:pt x="558" y="9133"/>
                </a:lnTo>
                <a:lnTo>
                  <a:pt x="610" y="9178"/>
                </a:lnTo>
                <a:lnTo>
                  <a:pt x="662" y="9222"/>
                </a:lnTo>
                <a:lnTo>
                  <a:pt x="714" y="9265"/>
                </a:lnTo>
                <a:lnTo>
                  <a:pt x="763" y="9305"/>
                </a:lnTo>
                <a:lnTo>
                  <a:pt x="858" y="9379"/>
                </a:lnTo>
                <a:lnTo>
                  <a:pt x="942" y="9444"/>
                </a:lnTo>
                <a:lnTo>
                  <a:pt x="1014" y="9497"/>
                </a:lnTo>
                <a:lnTo>
                  <a:pt x="1068" y="9537"/>
                </a:lnTo>
                <a:lnTo>
                  <a:pt x="1103" y="9562"/>
                </a:lnTo>
                <a:lnTo>
                  <a:pt x="1116" y="9571"/>
                </a:lnTo>
                <a:lnTo>
                  <a:pt x="1112" y="9581"/>
                </a:lnTo>
                <a:lnTo>
                  <a:pt x="1108" y="9595"/>
                </a:lnTo>
                <a:lnTo>
                  <a:pt x="1105" y="9611"/>
                </a:lnTo>
                <a:lnTo>
                  <a:pt x="1101" y="9631"/>
                </a:lnTo>
                <a:lnTo>
                  <a:pt x="1095" y="9679"/>
                </a:lnTo>
                <a:lnTo>
                  <a:pt x="1089" y="9737"/>
                </a:lnTo>
                <a:lnTo>
                  <a:pt x="1084" y="9807"/>
                </a:lnTo>
                <a:lnTo>
                  <a:pt x="1080" y="9886"/>
                </a:lnTo>
                <a:lnTo>
                  <a:pt x="1076" y="9975"/>
                </a:lnTo>
                <a:lnTo>
                  <a:pt x="1073" y="10073"/>
                </a:lnTo>
                <a:lnTo>
                  <a:pt x="1070" y="10180"/>
                </a:lnTo>
                <a:lnTo>
                  <a:pt x="1069" y="10294"/>
                </a:lnTo>
                <a:lnTo>
                  <a:pt x="1067" y="10417"/>
                </a:lnTo>
                <a:lnTo>
                  <a:pt x="1066" y="10546"/>
                </a:lnTo>
                <a:lnTo>
                  <a:pt x="1066" y="10682"/>
                </a:lnTo>
                <a:lnTo>
                  <a:pt x="1067" y="10823"/>
                </a:lnTo>
                <a:lnTo>
                  <a:pt x="1068" y="10971"/>
                </a:lnTo>
                <a:lnTo>
                  <a:pt x="1069" y="11123"/>
                </a:lnTo>
                <a:lnTo>
                  <a:pt x="2751" y="10927"/>
                </a:lnTo>
                <a:lnTo>
                  <a:pt x="3343" y="89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13">
            <a:extLst>
              <a:ext uri="{FF2B5EF4-FFF2-40B4-BE49-F238E27FC236}">
                <a16:creationId xmlns:a16="http://schemas.microsoft.com/office/drawing/2014/main" id="{7178F03C-0F9A-2AC3-F263-A888A147BED1}"/>
              </a:ext>
            </a:extLst>
          </p:cNvPr>
          <p:cNvSpPr>
            <a:spLocks noEditPoints="1"/>
          </p:cNvSpPr>
          <p:nvPr/>
        </p:nvSpPr>
        <p:spPr bwMode="auto">
          <a:xfrm>
            <a:off x="9717423" y="4143455"/>
            <a:ext cx="860492" cy="856966"/>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chemeClr val="bg1"/>
          </a:solidFill>
          <a:ln w="19050">
            <a:noFill/>
            <a:round/>
            <a:headEnd/>
            <a:tailEnd/>
          </a:ln>
        </p:spPr>
        <p:txBody>
          <a:bodyPr vert="horz" wrap="square" lIns="91440" tIns="45720" rIns="91440" bIns="45720" numCol="1" anchor="t" anchorCtr="0" compatLnSpc="1">
            <a:prstTxWarp prst="textNoShape">
              <a:avLst/>
            </a:prstTxWarp>
          </a:bodyPr>
          <a:lstStyle/>
          <a:p>
            <a:endParaRPr lang="id-ID"/>
          </a:p>
        </p:txBody>
      </p:sp>
      <p:grpSp>
        <p:nvGrpSpPr>
          <p:cNvPr id="50" name="Group 73">
            <a:extLst>
              <a:ext uri="{FF2B5EF4-FFF2-40B4-BE49-F238E27FC236}">
                <a16:creationId xmlns:a16="http://schemas.microsoft.com/office/drawing/2014/main" id="{9B919882-1FC6-A5E4-43CB-3E80CDD21C72}"/>
              </a:ext>
            </a:extLst>
          </p:cNvPr>
          <p:cNvGrpSpPr/>
          <p:nvPr/>
        </p:nvGrpSpPr>
        <p:grpSpPr>
          <a:xfrm>
            <a:off x="7676172" y="551053"/>
            <a:ext cx="590142" cy="592077"/>
            <a:chOff x="4267200" y="1196975"/>
            <a:chExt cx="593725" cy="635001"/>
          </a:xfrm>
          <a:solidFill>
            <a:srgbClr val="FFFFFF">
              <a:alpha val="85000"/>
            </a:srgbClr>
          </a:solidFill>
        </p:grpSpPr>
        <p:sp>
          <p:nvSpPr>
            <p:cNvPr id="51" name="Freeform 272">
              <a:extLst>
                <a:ext uri="{FF2B5EF4-FFF2-40B4-BE49-F238E27FC236}">
                  <a16:creationId xmlns:a16="http://schemas.microsoft.com/office/drawing/2014/main" id="{2E96E77D-88DA-F7A5-B3F8-28127805D636}"/>
                </a:ext>
              </a:extLst>
            </p:cNvPr>
            <p:cNvSpPr>
              <a:spLocks/>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2" name="Rectangle 273">
              <a:extLst>
                <a:ext uri="{FF2B5EF4-FFF2-40B4-BE49-F238E27FC236}">
                  <a16:creationId xmlns:a16="http://schemas.microsoft.com/office/drawing/2014/main" id="{AE44E6CD-67F1-BBC3-7369-9A9E332D7AD4}"/>
                </a:ext>
              </a:extLst>
            </p:cNvPr>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3" name="Freeform 274">
              <a:extLst>
                <a:ext uri="{FF2B5EF4-FFF2-40B4-BE49-F238E27FC236}">
                  <a16:creationId xmlns:a16="http://schemas.microsoft.com/office/drawing/2014/main" id="{7D353666-B063-9961-13F3-D9B1D8024324}"/>
                </a:ext>
              </a:extLst>
            </p:cNvPr>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sp>
        <p:nvSpPr>
          <p:cNvPr id="3" name="TextBox 38">
            <a:extLst>
              <a:ext uri="{FF2B5EF4-FFF2-40B4-BE49-F238E27FC236}">
                <a16:creationId xmlns:a16="http://schemas.microsoft.com/office/drawing/2014/main" id="{323418BA-92DB-F999-6C3B-C8D82C4E6CC6}"/>
              </a:ext>
            </a:extLst>
          </p:cNvPr>
          <p:cNvSpPr txBox="1"/>
          <p:nvPr/>
        </p:nvSpPr>
        <p:spPr>
          <a:xfrm>
            <a:off x="9131054" y="359039"/>
            <a:ext cx="1853254" cy="1015663"/>
          </a:xfrm>
          <a:prstGeom prst="rect">
            <a:avLst/>
          </a:prstGeom>
          <a:noFill/>
        </p:spPr>
        <p:txBody>
          <a:bodyPr wrap="square" lIns="91440" tIns="45720" rIns="91440" bIns="45720" rtlCol="0" anchor="t">
            <a:spAutoFit/>
          </a:bodyPr>
          <a:lstStyle/>
          <a:p>
            <a:pPr algn="ctr"/>
            <a:r>
              <a:rPr lang="id-ID" sz="2000" b="1">
                <a:solidFill>
                  <a:schemeClr val="bg1"/>
                </a:solidFill>
              </a:rPr>
              <a:t>Enfoque</a:t>
            </a:r>
            <a:r>
              <a:rPr lang="es-MX" sz="2000" b="1">
                <a:solidFill>
                  <a:schemeClr val="bg1"/>
                </a:solidFill>
              </a:rPr>
              <a:t> </a:t>
            </a:r>
            <a:r>
              <a:rPr lang="id-ID" sz="2000" b="1">
                <a:solidFill>
                  <a:schemeClr val="bg1"/>
                </a:solidFill>
              </a:rPr>
              <a:t>de las</a:t>
            </a:r>
            <a:r>
              <a:rPr lang="es-MX" sz="2000" b="1">
                <a:solidFill>
                  <a:schemeClr val="bg1"/>
                </a:solidFill>
              </a:rPr>
              <a:t> </a:t>
            </a:r>
            <a:r>
              <a:rPr lang="id-ID" sz="2000" b="1">
                <a:solidFill>
                  <a:schemeClr val="bg1"/>
                </a:solidFill>
              </a:rPr>
              <a:t> </a:t>
            </a:r>
            <a:r>
              <a:rPr lang="es-MX" sz="2000" b="1">
                <a:solidFill>
                  <a:schemeClr val="bg1"/>
                </a:solidFill>
              </a:rPr>
              <a:t>actividades</a:t>
            </a:r>
            <a:endParaRPr lang="id-ID" sz="2000" b="1">
              <a:solidFill>
                <a:schemeClr val="bg1"/>
              </a:solidFill>
            </a:endParaRPr>
          </a:p>
        </p:txBody>
      </p:sp>
    </p:spTree>
    <p:extLst>
      <p:ext uri="{BB962C8B-B14F-4D97-AF65-F5344CB8AC3E}">
        <p14:creationId xmlns:p14="http://schemas.microsoft.com/office/powerpoint/2010/main" val="188522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DA256A-ADC8-40E8-A9EC-8F17B7BB8D88}"/>
              </a:ext>
            </a:extLst>
          </p:cNvPr>
          <p:cNvSpPr>
            <a:spLocks noGrp="1"/>
          </p:cNvSpPr>
          <p:nvPr>
            <p:ph type="title"/>
          </p:nvPr>
        </p:nvSpPr>
        <p:spPr>
          <a:ln>
            <a:solidFill>
              <a:srgbClr val="035A93"/>
            </a:solidFill>
          </a:ln>
        </p:spPr>
        <p:txBody>
          <a:bodyPr lIns="91440" tIns="45720" rIns="91440" bIns="45720" anchor="b">
            <a:normAutofit/>
          </a:bodyPr>
          <a:lstStyle/>
          <a:p>
            <a:r>
              <a:rPr lang="es-MX">
                <a:solidFill>
                  <a:srgbClr val="035A93"/>
                </a:solidFill>
              </a:rPr>
              <a:t>Cifras de la feria</a:t>
            </a:r>
          </a:p>
        </p:txBody>
      </p:sp>
      <p:grpSp>
        <p:nvGrpSpPr>
          <p:cNvPr id="124" name="Group 1">
            <a:extLst>
              <a:ext uri="{FF2B5EF4-FFF2-40B4-BE49-F238E27FC236}">
                <a16:creationId xmlns:a16="http://schemas.microsoft.com/office/drawing/2014/main" id="{32B316ED-A420-467B-93C3-C4C337BF0B2E}"/>
              </a:ext>
            </a:extLst>
          </p:cNvPr>
          <p:cNvGrpSpPr>
            <a:grpSpLocks/>
          </p:cNvGrpSpPr>
          <p:nvPr/>
        </p:nvGrpSpPr>
        <p:grpSpPr bwMode="auto">
          <a:xfrm>
            <a:off x="2951544" y="3429000"/>
            <a:ext cx="263525" cy="260350"/>
            <a:chOff x="2084388" y="4111625"/>
            <a:chExt cx="263525" cy="260350"/>
          </a:xfrm>
        </p:grpSpPr>
        <p:sp>
          <p:nvSpPr>
            <p:cNvPr id="125" name="Oval 11">
              <a:extLst>
                <a:ext uri="{FF2B5EF4-FFF2-40B4-BE49-F238E27FC236}">
                  <a16:creationId xmlns:a16="http://schemas.microsoft.com/office/drawing/2014/main" id="{28215408-9CFD-4D6C-A846-68DB8165188F}"/>
                </a:ext>
              </a:extLst>
            </p:cNvPr>
            <p:cNvSpPr>
              <a:spLocks noChangeArrowheads="1"/>
            </p:cNvSpPr>
            <p:nvPr/>
          </p:nvSpPr>
          <p:spPr bwMode="auto">
            <a:xfrm>
              <a:off x="2084388" y="4111625"/>
              <a:ext cx="263525" cy="260350"/>
            </a:xfrm>
            <a:prstGeom prst="ellipse">
              <a:avLst/>
            </a:prstGeom>
            <a:noFill/>
            <a:ln w="53975" cap="flat">
              <a:solidFill>
                <a:srgbClr val="89BA2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a:latin typeface="+mn-lt"/>
              </a:endParaRPr>
            </a:p>
          </p:txBody>
        </p:sp>
        <p:sp>
          <p:nvSpPr>
            <p:cNvPr id="126" name="Oval 12">
              <a:extLst>
                <a:ext uri="{FF2B5EF4-FFF2-40B4-BE49-F238E27FC236}">
                  <a16:creationId xmlns:a16="http://schemas.microsoft.com/office/drawing/2014/main" id="{90BD5F9A-EE33-42A2-812E-F8275A6C5116}"/>
                </a:ext>
              </a:extLst>
            </p:cNvPr>
            <p:cNvSpPr>
              <a:spLocks noChangeArrowheads="1"/>
            </p:cNvSpPr>
            <p:nvPr/>
          </p:nvSpPr>
          <p:spPr bwMode="auto">
            <a:xfrm>
              <a:off x="2149475" y="4176713"/>
              <a:ext cx="128588" cy="130175"/>
            </a:xfrm>
            <a:prstGeom prst="ellipse">
              <a:avLst/>
            </a:pr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grpSp>
      <p:grpSp>
        <p:nvGrpSpPr>
          <p:cNvPr id="127" name="Group 2">
            <a:extLst>
              <a:ext uri="{FF2B5EF4-FFF2-40B4-BE49-F238E27FC236}">
                <a16:creationId xmlns:a16="http://schemas.microsoft.com/office/drawing/2014/main" id="{7C72141F-4B78-4366-9C69-605BFA98F472}"/>
              </a:ext>
            </a:extLst>
          </p:cNvPr>
          <p:cNvGrpSpPr>
            <a:grpSpLocks/>
          </p:cNvGrpSpPr>
          <p:nvPr/>
        </p:nvGrpSpPr>
        <p:grpSpPr bwMode="auto">
          <a:xfrm>
            <a:off x="4888294" y="3429000"/>
            <a:ext cx="263525" cy="260350"/>
            <a:chOff x="4021138" y="4111625"/>
            <a:chExt cx="263525" cy="260350"/>
          </a:xfrm>
        </p:grpSpPr>
        <p:sp>
          <p:nvSpPr>
            <p:cNvPr id="128" name="Oval 13">
              <a:extLst>
                <a:ext uri="{FF2B5EF4-FFF2-40B4-BE49-F238E27FC236}">
                  <a16:creationId xmlns:a16="http://schemas.microsoft.com/office/drawing/2014/main" id="{81CA048F-5F22-4E33-99D8-D8E25178A6D6}"/>
                </a:ext>
              </a:extLst>
            </p:cNvPr>
            <p:cNvSpPr>
              <a:spLocks noChangeArrowheads="1"/>
            </p:cNvSpPr>
            <p:nvPr/>
          </p:nvSpPr>
          <p:spPr bwMode="auto">
            <a:xfrm>
              <a:off x="4021138" y="4111625"/>
              <a:ext cx="263525" cy="260350"/>
            </a:xfrm>
            <a:prstGeom prst="ellipse">
              <a:avLst/>
            </a:prstGeom>
            <a:noFill/>
            <a:ln w="539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sp>
          <p:nvSpPr>
            <p:cNvPr id="129" name="Oval 14">
              <a:extLst>
                <a:ext uri="{FF2B5EF4-FFF2-40B4-BE49-F238E27FC236}">
                  <a16:creationId xmlns:a16="http://schemas.microsoft.com/office/drawing/2014/main" id="{DD106940-72BE-4B42-94BF-330BA9765E5D}"/>
                </a:ext>
              </a:extLst>
            </p:cNvPr>
            <p:cNvSpPr>
              <a:spLocks noChangeArrowheads="1"/>
            </p:cNvSpPr>
            <p:nvPr/>
          </p:nvSpPr>
          <p:spPr bwMode="auto">
            <a:xfrm>
              <a:off x="4089400" y="4176713"/>
              <a:ext cx="130175" cy="1301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grpSp>
      <p:grpSp>
        <p:nvGrpSpPr>
          <p:cNvPr id="130" name="Group 3">
            <a:extLst>
              <a:ext uri="{FF2B5EF4-FFF2-40B4-BE49-F238E27FC236}">
                <a16:creationId xmlns:a16="http://schemas.microsoft.com/office/drawing/2014/main" id="{AA118BE1-16B7-4FA0-B63D-6E476365819A}"/>
              </a:ext>
            </a:extLst>
          </p:cNvPr>
          <p:cNvGrpSpPr>
            <a:grpSpLocks/>
          </p:cNvGrpSpPr>
          <p:nvPr/>
        </p:nvGrpSpPr>
        <p:grpSpPr bwMode="auto">
          <a:xfrm>
            <a:off x="6829806" y="3429000"/>
            <a:ext cx="258763" cy="260350"/>
            <a:chOff x="5962650" y="4111625"/>
            <a:chExt cx="258763" cy="260350"/>
          </a:xfrm>
        </p:grpSpPr>
        <p:sp>
          <p:nvSpPr>
            <p:cNvPr id="131" name="Oval 15">
              <a:extLst>
                <a:ext uri="{FF2B5EF4-FFF2-40B4-BE49-F238E27FC236}">
                  <a16:creationId xmlns:a16="http://schemas.microsoft.com/office/drawing/2014/main" id="{F7AEDC4C-DF77-49FC-91D6-CB2784F4D4A9}"/>
                </a:ext>
              </a:extLst>
            </p:cNvPr>
            <p:cNvSpPr>
              <a:spLocks noChangeArrowheads="1"/>
            </p:cNvSpPr>
            <p:nvPr/>
          </p:nvSpPr>
          <p:spPr bwMode="auto">
            <a:xfrm>
              <a:off x="5962650" y="4111625"/>
              <a:ext cx="258763" cy="260350"/>
            </a:xfrm>
            <a:prstGeom prst="ellipse">
              <a:avLst/>
            </a:prstGeom>
            <a:noFill/>
            <a:ln w="53975" cap="flat">
              <a:solidFill>
                <a:srgbClr val="FFA1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a:latin typeface="+mn-lt"/>
              </a:endParaRPr>
            </a:p>
          </p:txBody>
        </p:sp>
        <p:sp>
          <p:nvSpPr>
            <p:cNvPr id="132" name="Oval 16">
              <a:extLst>
                <a:ext uri="{FF2B5EF4-FFF2-40B4-BE49-F238E27FC236}">
                  <a16:creationId xmlns:a16="http://schemas.microsoft.com/office/drawing/2014/main" id="{D59E1FF4-23A7-452A-9F78-B0B1D264E989}"/>
                </a:ext>
              </a:extLst>
            </p:cNvPr>
            <p:cNvSpPr>
              <a:spLocks noChangeArrowheads="1"/>
            </p:cNvSpPr>
            <p:nvPr/>
          </p:nvSpPr>
          <p:spPr bwMode="auto">
            <a:xfrm>
              <a:off x="6027738" y="4176713"/>
              <a:ext cx="128587" cy="130175"/>
            </a:xfrm>
            <a:prstGeom prst="ellipse">
              <a:avLst/>
            </a:pr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grpSp>
      <p:grpSp>
        <p:nvGrpSpPr>
          <p:cNvPr id="133" name="Group 39">
            <a:extLst>
              <a:ext uri="{FF2B5EF4-FFF2-40B4-BE49-F238E27FC236}">
                <a16:creationId xmlns:a16="http://schemas.microsoft.com/office/drawing/2014/main" id="{4EC0A30B-8BC2-47CA-AEC0-923BC3D79222}"/>
              </a:ext>
            </a:extLst>
          </p:cNvPr>
          <p:cNvGrpSpPr>
            <a:grpSpLocks/>
          </p:cNvGrpSpPr>
          <p:nvPr/>
        </p:nvGrpSpPr>
        <p:grpSpPr bwMode="auto">
          <a:xfrm>
            <a:off x="8819642" y="3429000"/>
            <a:ext cx="261938" cy="260350"/>
            <a:chOff x="9836150" y="4111625"/>
            <a:chExt cx="261938" cy="260350"/>
          </a:xfrm>
        </p:grpSpPr>
        <p:sp>
          <p:nvSpPr>
            <p:cNvPr id="134" name="Oval 19">
              <a:extLst>
                <a:ext uri="{FF2B5EF4-FFF2-40B4-BE49-F238E27FC236}">
                  <a16:creationId xmlns:a16="http://schemas.microsoft.com/office/drawing/2014/main" id="{71A7AE18-249F-4398-8775-35C59696C716}"/>
                </a:ext>
              </a:extLst>
            </p:cNvPr>
            <p:cNvSpPr>
              <a:spLocks noChangeArrowheads="1"/>
            </p:cNvSpPr>
            <p:nvPr/>
          </p:nvSpPr>
          <p:spPr bwMode="auto">
            <a:xfrm>
              <a:off x="9836150" y="4111625"/>
              <a:ext cx="261938" cy="260350"/>
            </a:xfrm>
            <a:prstGeom prst="ellipse">
              <a:avLst/>
            </a:prstGeom>
            <a:solidFill>
              <a:srgbClr val="FFFFFF"/>
            </a:solidFill>
            <a:ln w="53975" cap="flat">
              <a:solidFill>
                <a:srgbClr val="8D154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5" name="Oval 20">
              <a:extLst>
                <a:ext uri="{FF2B5EF4-FFF2-40B4-BE49-F238E27FC236}">
                  <a16:creationId xmlns:a16="http://schemas.microsoft.com/office/drawing/2014/main" id="{B7822D25-91D0-4E69-AA02-D584A943A56D}"/>
                </a:ext>
              </a:extLst>
            </p:cNvPr>
            <p:cNvSpPr>
              <a:spLocks noChangeArrowheads="1"/>
            </p:cNvSpPr>
            <p:nvPr/>
          </p:nvSpPr>
          <p:spPr bwMode="auto">
            <a:xfrm>
              <a:off x="9904413" y="4176713"/>
              <a:ext cx="130175" cy="130175"/>
            </a:xfrm>
            <a:prstGeom prst="ellipse">
              <a:avLst/>
            </a:prstGeom>
            <a:solidFill>
              <a:srgbClr val="8D1542"/>
            </a:solidFill>
            <a:ln>
              <a:noFill/>
            </a:ln>
          </p:spPr>
          <p:txBody>
            <a:bodyPr/>
            <a:lstStyle/>
            <a:p>
              <a:pPr eaLnBrk="1" fontAlgn="auto" hangingPunct="1">
                <a:spcBef>
                  <a:spcPts val="0"/>
                </a:spcBef>
                <a:spcAft>
                  <a:spcPts val="0"/>
                </a:spcAft>
                <a:defRPr/>
              </a:pPr>
              <a:endParaRPr lang="ru-RU">
                <a:latin typeface="+mn-lt"/>
              </a:endParaRPr>
            </a:p>
          </p:txBody>
        </p:sp>
      </p:grpSp>
      <p:grpSp>
        <p:nvGrpSpPr>
          <p:cNvPr id="136" name="Group 51">
            <a:extLst>
              <a:ext uri="{FF2B5EF4-FFF2-40B4-BE49-F238E27FC236}">
                <a16:creationId xmlns:a16="http://schemas.microsoft.com/office/drawing/2014/main" id="{61BE2281-6620-4E8A-B1EB-E71F7A8E8D8C}"/>
              </a:ext>
            </a:extLst>
          </p:cNvPr>
          <p:cNvGrpSpPr>
            <a:grpSpLocks/>
          </p:cNvGrpSpPr>
          <p:nvPr/>
        </p:nvGrpSpPr>
        <p:grpSpPr bwMode="auto">
          <a:xfrm>
            <a:off x="2381631" y="1655763"/>
            <a:ext cx="1403350" cy="1614487"/>
            <a:chOff x="1514475" y="2338388"/>
            <a:chExt cx="1403350" cy="1614488"/>
          </a:xfrm>
        </p:grpSpPr>
        <p:sp>
          <p:nvSpPr>
            <p:cNvPr id="137" name="Freeform 6">
              <a:extLst>
                <a:ext uri="{FF2B5EF4-FFF2-40B4-BE49-F238E27FC236}">
                  <a16:creationId xmlns:a16="http://schemas.microsoft.com/office/drawing/2014/main" id="{C186166F-E70A-475E-9818-156E7A6822D4}"/>
                </a:ext>
              </a:extLst>
            </p:cNvPr>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sp>
          <p:nvSpPr>
            <p:cNvPr id="138" name="Oval 21">
              <a:extLst>
                <a:ext uri="{FF2B5EF4-FFF2-40B4-BE49-F238E27FC236}">
                  <a16:creationId xmlns:a16="http://schemas.microsoft.com/office/drawing/2014/main" id="{86931721-CCE3-4FEB-A11B-41F1086CA51B}"/>
                </a:ext>
              </a:extLst>
            </p:cNvPr>
            <p:cNvSpPr>
              <a:spLocks noChangeArrowheads="1"/>
            </p:cNvSpPr>
            <p:nvPr/>
          </p:nvSpPr>
          <p:spPr bwMode="auto">
            <a:xfrm>
              <a:off x="1719263" y="2546350"/>
              <a:ext cx="989012" cy="987426"/>
            </a:xfrm>
            <a:prstGeom prst="ellipse">
              <a:avLst/>
            </a:prstGeom>
            <a:solidFill>
              <a:schemeClr val="bg1">
                <a:lumMod val="95000"/>
              </a:schemeClr>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39" name="Group 52">
            <a:extLst>
              <a:ext uri="{FF2B5EF4-FFF2-40B4-BE49-F238E27FC236}">
                <a16:creationId xmlns:a16="http://schemas.microsoft.com/office/drawing/2014/main" id="{8E2AAFF6-D837-44E8-A20D-01E55423E297}"/>
              </a:ext>
            </a:extLst>
          </p:cNvPr>
          <p:cNvGrpSpPr>
            <a:grpSpLocks/>
          </p:cNvGrpSpPr>
          <p:nvPr/>
        </p:nvGrpSpPr>
        <p:grpSpPr bwMode="auto">
          <a:xfrm>
            <a:off x="4318381" y="1655763"/>
            <a:ext cx="1403350" cy="1614487"/>
            <a:chOff x="3451225" y="2338388"/>
            <a:chExt cx="1403350" cy="1614488"/>
          </a:xfrm>
        </p:grpSpPr>
        <p:sp>
          <p:nvSpPr>
            <p:cNvPr id="140" name="Freeform 7">
              <a:extLst>
                <a:ext uri="{FF2B5EF4-FFF2-40B4-BE49-F238E27FC236}">
                  <a16:creationId xmlns:a16="http://schemas.microsoft.com/office/drawing/2014/main" id="{29C7A24A-709F-4B1D-8AEC-FA7E1E5FBC63}"/>
                </a:ext>
              </a:extLst>
            </p:cNvPr>
            <p:cNvSpPr>
              <a:spLocks/>
            </p:cNvSpPr>
            <p:nvPr/>
          </p:nvSpPr>
          <p:spPr bwMode="auto">
            <a:xfrm>
              <a:off x="3451225" y="2338388"/>
              <a:ext cx="1403350" cy="1614488"/>
            </a:xfrm>
            <a:custGeom>
              <a:avLst/>
              <a:gdLst>
                <a:gd name="T0" fmla="*/ 1403350 w 369"/>
                <a:gd name="T1" fmla="*/ 700627 h 424"/>
                <a:gd name="T2" fmla="*/ 703577 w 369"/>
                <a:gd name="T3" fmla="*/ 0 h 424"/>
                <a:gd name="T4" fmla="*/ 0 w 369"/>
                <a:gd name="T5" fmla="*/ 700627 h 424"/>
                <a:gd name="T6" fmla="*/ 574271 w 369"/>
                <a:gd name="T7" fmla="*/ 1393638 h 424"/>
                <a:gd name="T8" fmla="*/ 703577 w 369"/>
                <a:gd name="T9" fmla="*/ 1614488 h 424"/>
                <a:gd name="T10" fmla="*/ 829079 w 369"/>
                <a:gd name="T11" fmla="*/ 1393638 h 424"/>
                <a:gd name="T12" fmla="*/ 1403350 w 369"/>
                <a:gd name="T13" fmla="*/ 700627 h 4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solidFill>
              <a:srgbClr val="035A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1" name="Oval 22">
              <a:extLst>
                <a:ext uri="{FF2B5EF4-FFF2-40B4-BE49-F238E27FC236}">
                  <a16:creationId xmlns:a16="http://schemas.microsoft.com/office/drawing/2014/main" id="{863E3E2A-2FCF-49FC-ADA7-3697AEC65CF1}"/>
                </a:ext>
              </a:extLst>
            </p:cNvPr>
            <p:cNvSpPr>
              <a:spLocks noChangeArrowheads="1"/>
            </p:cNvSpPr>
            <p:nvPr/>
          </p:nvSpPr>
          <p:spPr bwMode="auto">
            <a:xfrm>
              <a:off x="3660775"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2" name="Group 53">
            <a:extLst>
              <a:ext uri="{FF2B5EF4-FFF2-40B4-BE49-F238E27FC236}">
                <a16:creationId xmlns:a16="http://schemas.microsoft.com/office/drawing/2014/main" id="{D5459BF0-A654-401B-B7DD-3038732D6C6D}"/>
              </a:ext>
            </a:extLst>
          </p:cNvPr>
          <p:cNvGrpSpPr>
            <a:grpSpLocks/>
          </p:cNvGrpSpPr>
          <p:nvPr/>
        </p:nvGrpSpPr>
        <p:grpSpPr bwMode="auto">
          <a:xfrm>
            <a:off x="6255131" y="1655763"/>
            <a:ext cx="1408113" cy="1614487"/>
            <a:chOff x="5387975" y="2338388"/>
            <a:chExt cx="1408113" cy="1614488"/>
          </a:xfrm>
        </p:grpSpPr>
        <p:sp>
          <p:nvSpPr>
            <p:cNvPr id="143" name="Freeform 8">
              <a:extLst>
                <a:ext uri="{FF2B5EF4-FFF2-40B4-BE49-F238E27FC236}">
                  <a16:creationId xmlns:a16="http://schemas.microsoft.com/office/drawing/2014/main" id="{FC1FC48F-83F6-4B93-B139-CD27B963A03B}"/>
                </a:ext>
              </a:extLst>
            </p:cNvPr>
            <p:cNvSpPr>
              <a:spLocks/>
            </p:cNvSpPr>
            <p:nvPr/>
          </p:nvSpPr>
          <p:spPr bwMode="auto">
            <a:xfrm>
              <a:off x="5387975" y="2338388"/>
              <a:ext cx="1408113" cy="1614488"/>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sp>
          <p:nvSpPr>
            <p:cNvPr id="144" name="Oval 23">
              <a:extLst>
                <a:ext uri="{FF2B5EF4-FFF2-40B4-BE49-F238E27FC236}">
                  <a16:creationId xmlns:a16="http://schemas.microsoft.com/office/drawing/2014/main" id="{9448CE61-E1AE-4164-9185-99A988A4BC2C}"/>
                </a:ext>
              </a:extLst>
            </p:cNvPr>
            <p:cNvSpPr>
              <a:spLocks noChangeArrowheads="1"/>
            </p:cNvSpPr>
            <p:nvPr/>
          </p:nvSpPr>
          <p:spPr bwMode="auto">
            <a:xfrm>
              <a:off x="5597525"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8" name="Group 55">
            <a:extLst>
              <a:ext uri="{FF2B5EF4-FFF2-40B4-BE49-F238E27FC236}">
                <a16:creationId xmlns:a16="http://schemas.microsoft.com/office/drawing/2014/main" id="{4C69645C-66CA-489C-A521-1B57369B4267}"/>
              </a:ext>
            </a:extLst>
          </p:cNvPr>
          <p:cNvGrpSpPr>
            <a:grpSpLocks/>
          </p:cNvGrpSpPr>
          <p:nvPr/>
        </p:nvGrpSpPr>
        <p:grpSpPr bwMode="auto">
          <a:xfrm>
            <a:off x="8248142" y="1655763"/>
            <a:ext cx="1404938" cy="1614487"/>
            <a:chOff x="9264650" y="2338388"/>
            <a:chExt cx="1404938" cy="1614488"/>
          </a:xfrm>
        </p:grpSpPr>
        <p:sp>
          <p:nvSpPr>
            <p:cNvPr id="149" name="Freeform 10">
              <a:extLst>
                <a:ext uri="{FF2B5EF4-FFF2-40B4-BE49-F238E27FC236}">
                  <a16:creationId xmlns:a16="http://schemas.microsoft.com/office/drawing/2014/main" id="{4CEA61F7-C21A-44C5-94AD-F156AA2B518D}"/>
                </a:ext>
              </a:extLst>
            </p:cNvPr>
            <p:cNvSpPr>
              <a:spLocks/>
            </p:cNvSpPr>
            <p:nvPr/>
          </p:nvSpPr>
          <p:spPr bwMode="auto">
            <a:xfrm>
              <a:off x="9264650" y="2338388"/>
              <a:ext cx="1404938" cy="1614488"/>
            </a:xfrm>
            <a:custGeom>
              <a:avLst/>
              <a:gdLst>
                <a:gd name="T0" fmla="*/ 369 w 369"/>
                <a:gd name="T1" fmla="*/ 184 h 424"/>
                <a:gd name="T2" fmla="*/ 185 w 369"/>
                <a:gd name="T3" fmla="*/ 0 h 424"/>
                <a:gd name="T4" fmla="*/ 0 w 369"/>
                <a:gd name="T5" fmla="*/ 184 h 424"/>
                <a:gd name="T6" fmla="*/ 151 w 369"/>
                <a:gd name="T7" fmla="*/ 366 h 424"/>
                <a:gd name="T8" fmla="*/ 185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solidFill>
              <a:srgbClr val="8D1542"/>
            </a:solidFill>
            <a:ln>
              <a:noFill/>
            </a:ln>
          </p:spPr>
          <p:txBody>
            <a:bodyPr/>
            <a:lstStyle/>
            <a:p>
              <a:pPr eaLnBrk="1" fontAlgn="auto" hangingPunct="1">
                <a:spcBef>
                  <a:spcPts val="0"/>
                </a:spcBef>
                <a:spcAft>
                  <a:spcPts val="0"/>
                </a:spcAft>
                <a:defRPr/>
              </a:pPr>
              <a:endParaRPr lang="ru-RU">
                <a:latin typeface="+mn-lt"/>
              </a:endParaRPr>
            </a:p>
          </p:txBody>
        </p:sp>
        <p:sp>
          <p:nvSpPr>
            <p:cNvPr id="150" name="Oval 25">
              <a:extLst>
                <a:ext uri="{FF2B5EF4-FFF2-40B4-BE49-F238E27FC236}">
                  <a16:creationId xmlns:a16="http://schemas.microsoft.com/office/drawing/2014/main" id="{7DED3454-4642-4A7B-9591-C7D2527AF607}"/>
                </a:ext>
              </a:extLst>
            </p:cNvPr>
            <p:cNvSpPr>
              <a:spLocks noChangeArrowheads="1"/>
            </p:cNvSpPr>
            <p:nvPr/>
          </p:nvSpPr>
          <p:spPr bwMode="auto">
            <a:xfrm>
              <a:off x="9474200"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sp>
        <p:nvSpPr>
          <p:cNvPr id="151" name="Freeform 26">
            <a:extLst>
              <a:ext uri="{FF2B5EF4-FFF2-40B4-BE49-F238E27FC236}">
                <a16:creationId xmlns:a16="http://schemas.microsoft.com/office/drawing/2014/main" id="{77D79CA1-7C11-4D31-9226-591A30132DB3}"/>
              </a:ext>
            </a:extLst>
          </p:cNvPr>
          <p:cNvSpPr>
            <a:spLocks noEditPoints="1"/>
          </p:cNvSpPr>
          <p:nvPr/>
        </p:nvSpPr>
        <p:spPr bwMode="auto">
          <a:xfrm>
            <a:off x="3054731" y="3771900"/>
            <a:ext cx="52388"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sp>
        <p:nvSpPr>
          <p:cNvPr id="152" name="Freeform 27">
            <a:extLst>
              <a:ext uri="{FF2B5EF4-FFF2-40B4-BE49-F238E27FC236}">
                <a16:creationId xmlns:a16="http://schemas.microsoft.com/office/drawing/2014/main" id="{838F16D4-70CA-4E66-9A70-DFEF06A6EE94}"/>
              </a:ext>
            </a:extLst>
          </p:cNvPr>
          <p:cNvSpPr>
            <a:spLocks noEditPoints="1"/>
          </p:cNvSpPr>
          <p:nvPr/>
        </p:nvSpPr>
        <p:spPr bwMode="auto">
          <a:xfrm>
            <a:off x="4994656" y="3771900"/>
            <a:ext cx="53975" cy="492125"/>
          </a:xfrm>
          <a:custGeom>
            <a:avLst/>
            <a:gdLst>
              <a:gd name="T0" fmla="*/ 26988 w 14"/>
              <a:gd name="T1" fmla="*/ 492125 h 129"/>
              <a:gd name="T2" fmla="*/ 7711 w 14"/>
              <a:gd name="T3" fmla="*/ 484495 h 129"/>
              <a:gd name="T4" fmla="*/ 0 w 14"/>
              <a:gd name="T5" fmla="*/ 465421 h 129"/>
              <a:gd name="T6" fmla="*/ 7711 w 14"/>
              <a:gd name="T7" fmla="*/ 446346 h 129"/>
              <a:gd name="T8" fmla="*/ 46264 w 14"/>
              <a:gd name="T9" fmla="*/ 446346 h 129"/>
              <a:gd name="T10" fmla="*/ 53975 w 14"/>
              <a:gd name="T11" fmla="*/ 465421 h 129"/>
              <a:gd name="T12" fmla="*/ 46264 w 14"/>
              <a:gd name="T13" fmla="*/ 484495 h 129"/>
              <a:gd name="T14" fmla="*/ 26988 w 14"/>
              <a:gd name="T15" fmla="*/ 492125 h 129"/>
              <a:gd name="T16" fmla="*/ 26988 w 14"/>
              <a:gd name="T17" fmla="*/ 381492 h 129"/>
              <a:gd name="T18" fmla="*/ 26988 w 14"/>
              <a:gd name="T19" fmla="*/ 381492 h 129"/>
              <a:gd name="T20" fmla="*/ 53975 w 14"/>
              <a:gd name="T21" fmla="*/ 354788 h 129"/>
              <a:gd name="T22" fmla="*/ 53975 w 14"/>
              <a:gd name="T23" fmla="*/ 354788 h 129"/>
              <a:gd name="T24" fmla="*/ 26988 w 14"/>
              <a:gd name="T25" fmla="*/ 328083 h 129"/>
              <a:gd name="T26" fmla="*/ 26988 w 14"/>
              <a:gd name="T27" fmla="*/ 328083 h 129"/>
              <a:gd name="T28" fmla="*/ 0 w 14"/>
              <a:gd name="T29" fmla="*/ 354788 h 129"/>
              <a:gd name="T30" fmla="*/ 26988 w 14"/>
              <a:gd name="T31" fmla="*/ 381492 h 129"/>
              <a:gd name="T32" fmla="*/ 26988 w 14"/>
              <a:gd name="T33" fmla="*/ 274674 h 129"/>
              <a:gd name="T34" fmla="*/ 26988 w 14"/>
              <a:gd name="T35" fmla="*/ 274674 h 129"/>
              <a:gd name="T36" fmla="*/ 53975 w 14"/>
              <a:gd name="T37" fmla="*/ 247970 h 129"/>
              <a:gd name="T38" fmla="*/ 53975 w 14"/>
              <a:gd name="T39" fmla="*/ 247970 h 129"/>
              <a:gd name="T40" fmla="*/ 26988 w 14"/>
              <a:gd name="T41" fmla="*/ 221266 h 129"/>
              <a:gd name="T42" fmla="*/ 26988 w 14"/>
              <a:gd name="T43" fmla="*/ 221266 h 129"/>
              <a:gd name="T44" fmla="*/ 0 w 14"/>
              <a:gd name="T45" fmla="*/ 247970 h 129"/>
              <a:gd name="T46" fmla="*/ 26988 w 14"/>
              <a:gd name="T47" fmla="*/ 274674 h 129"/>
              <a:gd name="T48" fmla="*/ 26988 w 14"/>
              <a:gd name="T49" fmla="*/ 164042 h 129"/>
              <a:gd name="T50" fmla="*/ 26988 w 14"/>
              <a:gd name="T51" fmla="*/ 164042 h 129"/>
              <a:gd name="T52" fmla="*/ 53975 w 14"/>
              <a:gd name="T53" fmla="*/ 137337 h 129"/>
              <a:gd name="T54" fmla="*/ 53975 w 14"/>
              <a:gd name="T55" fmla="*/ 137337 h 129"/>
              <a:gd name="T56" fmla="*/ 26988 w 14"/>
              <a:gd name="T57" fmla="*/ 110633 h 129"/>
              <a:gd name="T58" fmla="*/ 26988 w 14"/>
              <a:gd name="T59" fmla="*/ 110633 h 129"/>
              <a:gd name="T60" fmla="*/ 0 w 14"/>
              <a:gd name="T61" fmla="*/ 137337 h 129"/>
              <a:gd name="T62" fmla="*/ 26988 w 14"/>
              <a:gd name="T63" fmla="*/ 164042 h 129"/>
              <a:gd name="T64" fmla="*/ 46264 w 14"/>
              <a:gd name="T65" fmla="*/ 49594 h 129"/>
              <a:gd name="T66" fmla="*/ 53975 w 14"/>
              <a:gd name="T67" fmla="*/ 30519 h 129"/>
              <a:gd name="T68" fmla="*/ 46264 w 14"/>
              <a:gd name="T69" fmla="*/ 11445 h 129"/>
              <a:gd name="T70" fmla="*/ 7711 w 14"/>
              <a:gd name="T71" fmla="*/ 11445 h 129"/>
              <a:gd name="T72" fmla="*/ 0 w 14"/>
              <a:gd name="T73" fmla="*/ 30519 h 129"/>
              <a:gd name="T74" fmla="*/ 7711 w 14"/>
              <a:gd name="T75" fmla="*/ 49594 h 129"/>
              <a:gd name="T76" fmla="*/ 26988 w 14"/>
              <a:gd name="T77" fmla="*/ 57224 h 129"/>
              <a:gd name="T78" fmla="*/ 46264 w 14"/>
              <a:gd name="T79" fmla="*/ 49594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3" name="Freeform 28">
            <a:extLst>
              <a:ext uri="{FF2B5EF4-FFF2-40B4-BE49-F238E27FC236}">
                <a16:creationId xmlns:a16="http://schemas.microsoft.com/office/drawing/2014/main" id="{FCAE9B09-7166-4C15-8FDB-AB15837462A9}"/>
              </a:ext>
            </a:extLst>
          </p:cNvPr>
          <p:cNvSpPr>
            <a:spLocks noEditPoints="1"/>
          </p:cNvSpPr>
          <p:nvPr/>
        </p:nvSpPr>
        <p:spPr bwMode="auto">
          <a:xfrm>
            <a:off x="6931406"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sp>
        <p:nvSpPr>
          <p:cNvPr id="155" name="Freeform 30">
            <a:extLst>
              <a:ext uri="{FF2B5EF4-FFF2-40B4-BE49-F238E27FC236}">
                <a16:creationId xmlns:a16="http://schemas.microsoft.com/office/drawing/2014/main" id="{C924248C-653A-4F95-BE9D-585A01B52456}"/>
              </a:ext>
            </a:extLst>
          </p:cNvPr>
          <p:cNvSpPr>
            <a:spLocks noEditPoints="1"/>
          </p:cNvSpPr>
          <p:nvPr/>
        </p:nvSpPr>
        <p:spPr bwMode="auto">
          <a:xfrm>
            <a:off x="8926005"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rgbClr val="8D1542"/>
          </a:solidFill>
          <a:ln>
            <a:noFill/>
          </a:ln>
        </p:spPr>
        <p:txBody>
          <a:bodyPr/>
          <a:lstStyle/>
          <a:p>
            <a:pPr eaLnBrk="1" fontAlgn="auto" hangingPunct="1">
              <a:spcBef>
                <a:spcPts val="0"/>
              </a:spcBef>
              <a:spcAft>
                <a:spcPts val="0"/>
              </a:spcAft>
              <a:defRPr/>
            </a:pPr>
            <a:endParaRPr lang="ru-RU">
              <a:latin typeface="+mn-lt"/>
            </a:endParaRPr>
          </a:p>
        </p:txBody>
      </p:sp>
      <p:sp>
        <p:nvSpPr>
          <p:cNvPr id="156" name="Freeform 31">
            <a:extLst>
              <a:ext uri="{FF2B5EF4-FFF2-40B4-BE49-F238E27FC236}">
                <a16:creationId xmlns:a16="http://schemas.microsoft.com/office/drawing/2014/main" id="{BBE3B265-FB5D-4872-8DC3-040671CFCAEA}"/>
              </a:ext>
            </a:extLst>
          </p:cNvPr>
          <p:cNvSpPr>
            <a:spLocks noEditPoints="1"/>
          </p:cNvSpPr>
          <p:nvPr/>
        </p:nvSpPr>
        <p:spPr bwMode="auto">
          <a:xfrm>
            <a:off x="3316669" y="3529013"/>
            <a:ext cx="1470025" cy="57150"/>
          </a:xfrm>
          <a:custGeom>
            <a:avLst/>
            <a:gdLst>
              <a:gd name="T0" fmla="*/ 2 w 386"/>
              <a:gd name="T1" fmla="*/ 13 h 15"/>
              <a:gd name="T2" fmla="*/ 2 w 386"/>
              <a:gd name="T3" fmla="*/ 3 h 15"/>
              <a:gd name="T4" fmla="*/ 14 w 386"/>
              <a:gd name="T5" fmla="*/ 8 h 15"/>
              <a:gd name="T6" fmla="*/ 7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386 w 386"/>
              <a:gd name="T97" fmla="*/ 8 h 15"/>
              <a:gd name="T98" fmla="*/ 374 w 386"/>
              <a:gd name="T99" fmla="*/ 3 h 15"/>
              <a:gd name="T100" fmla="*/ 374 w 386"/>
              <a:gd name="T101" fmla="*/ 13 h 15"/>
              <a:gd name="T102" fmla="*/ 384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7" y="15"/>
                </a:moveTo>
                <a:cubicBezTo>
                  <a:pt x="5" y="15"/>
                  <a:pt x="3" y="14"/>
                  <a:pt x="2" y="13"/>
                </a:cubicBezTo>
                <a:cubicBezTo>
                  <a:pt x="1" y="12"/>
                  <a:pt x="0" y="10"/>
                  <a:pt x="0" y="8"/>
                </a:cubicBezTo>
                <a:cubicBezTo>
                  <a:pt x="0" y="6"/>
                  <a:pt x="1" y="4"/>
                  <a:pt x="2" y="3"/>
                </a:cubicBezTo>
                <a:cubicBezTo>
                  <a:pt x="4" y="0"/>
                  <a:pt x="9" y="0"/>
                  <a:pt x="12" y="3"/>
                </a:cubicBezTo>
                <a:cubicBezTo>
                  <a:pt x="13" y="4"/>
                  <a:pt x="14" y="6"/>
                  <a:pt x="14" y="8"/>
                </a:cubicBezTo>
                <a:cubicBezTo>
                  <a:pt x="14" y="10"/>
                  <a:pt x="13" y="12"/>
                  <a:pt x="12" y="13"/>
                </a:cubicBezTo>
                <a:cubicBezTo>
                  <a:pt x="10" y="14"/>
                  <a:pt x="9" y="15"/>
                  <a:pt x="7"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384" y="13"/>
                </a:moveTo>
                <a:cubicBezTo>
                  <a:pt x="385" y="12"/>
                  <a:pt x="386" y="10"/>
                  <a:pt x="386" y="8"/>
                </a:cubicBezTo>
                <a:cubicBezTo>
                  <a:pt x="386" y="6"/>
                  <a:pt x="385" y="4"/>
                  <a:pt x="384" y="3"/>
                </a:cubicBezTo>
                <a:cubicBezTo>
                  <a:pt x="382" y="0"/>
                  <a:pt x="377" y="0"/>
                  <a:pt x="374" y="3"/>
                </a:cubicBezTo>
                <a:cubicBezTo>
                  <a:pt x="373" y="4"/>
                  <a:pt x="372" y="6"/>
                  <a:pt x="372" y="8"/>
                </a:cubicBezTo>
                <a:cubicBezTo>
                  <a:pt x="372" y="10"/>
                  <a:pt x="373" y="12"/>
                  <a:pt x="374" y="13"/>
                </a:cubicBezTo>
                <a:cubicBezTo>
                  <a:pt x="376" y="14"/>
                  <a:pt x="377" y="15"/>
                  <a:pt x="379" y="15"/>
                </a:cubicBezTo>
                <a:cubicBezTo>
                  <a:pt x="381" y="15"/>
                  <a:pt x="383" y="14"/>
                  <a:pt x="384" y="13"/>
                </a:cubicBezTo>
                <a:close/>
              </a:path>
            </a:pathLst>
          </a:cu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sp>
        <p:nvSpPr>
          <p:cNvPr id="157" name="Freeform 32">
            <a:extLst>
              <a:ext uri="{FF2B5EF4-FFF2-40B4-BE49-F238E27FC236}">
                <a16:creationId xmlns:a16="http://schemas.microsoft.com/office/drawing/2014/main" id="{EA660924-A05E-4022-953F-ACD4A95012E1}"/>
              </a:ext>
            </a:extLst>
          </p:cNvPr>
          <p:cNvSpPr>
            <a:spLocks noEditPoints="1"/>
          </p:cNvSpPr>
          <p:nvPr/>
        </p:nvSpPr>
        <p:spPr bwMode="auto">
          <a:xfrm>
            <a:off x="5253419" y="3529013"/>
            <a:ext cx="1473200" cy="57150"/>
          </a:xfrm>
          <a:custGeom>
            <a:avLst/>
            <a:gdLst>
              <a:gd name="T0" fmla="*/ 1427519 w 387"/>
              <a:gd name="T1" fmla="*/ 49530 h 15"/>
              <a:gd name="T2" fmla="*/ 1427519 w 387"/>
              <a:gd name="T3" fmla="*/ 11430 h 15"/>
              <a:gd name="T4" fmla="*/ 1473200 w 387"/>
              <a:gd name="T5" fmla="*/ 30480 h 15"/>
              <a:gd name="T6" fmla="*/ 1446553 w 387"/>
              <a:gd name="T7" fmla="*/ 57150 h 15"/>
              <a:gd name="T8" fmla="*/ 1324738 w 387"/>
              <a:gd name="T9" fmla="*/ 57150 h 15"/>
              <a:gd name="T10" fmla="*/ 1351385 w 387"/>
              <a:gd name="T11" fmla="*/ 30480 h 15"/>
              <a:gd name="T12" fmla="*/ 1324738 w 387"/>
              <a:gd name="T13" fmla="*/ 3810 h 15"/>
              <a:gd name="T14" fmla="*/ 1324738 w 387"/>
              <a:gd name="T15" fmla="*/ 57150 h 15"/>
              <a:gd name="T16" fmla="*/ 1206730 w 387"/>
              <a:gd name="T17" fmla="*/ 57150 h 15"/>
              <a:gd name="T18" fmla="*/ 1233377 w 387"/>
              <a:gd name="T19" fmla="*/ 30480 h 15"/>
              <a:gd name="T20" fmla="*/ 1206730 w 387"/>
              <a:gd name="T21" fmla="*/ 3810 h 15"/>
              <a:gd name="T22" fmla="*/ 1206730 w 387"/>
              <a:gd name="T23" fmla="*/ 57150 h 15"/>
              <a:gd name="T24" fmla="*/ 1088721 w 387"/>
              <a:gd name="T25" fmla="*/ 57150 h 15"/>
              <a:gd name="T26" fmla="*/ 1115368 w 387"/>
              <a:gd name="T27" fmla="*/ 30480 h 15"/>
              <a:gd name="T28" fmla="*/ 1088721 w 387"/>
              <a:gd name="T29" fmla="*/ 3810 h 15"/>
              <a:gd name="T30" fmla="*/ 1088721 w 387"/>
              <a:gd name="T31" fmla="*/ 57150 h 15"/>
              <a:gd name="T32" fmla="*/ 970713 w 387"/>
              <a:gd name="T33" fmla="*/ 57150 h 15"/>
              <a:gd name="T34" fmla="*/ 997360 w 387"/>
              <a:gd name="T35" fmla="*/ 30480 h 15"/>
              <a:gd name="T36" fmla="*/ 970713 w 387"/>
              <a:gd name="T37" fmla="*/ 3810 h 15"/>
              <a:gd name="T38" fmla="*/ 970713 w 387"/>
              <a:gd name="T39" fmla="*/ 57150 h 15"/>
              <a:gd name="T40" fmla="*/ 852705 w 387"/>
              <a:gd name="T41" fmla="*/ 57150 h 15"/>
              <a:gd name="T42" fmla="*/ 879352 w 387"/>
              <a:gd name="T43" fmla="*/ 30480 h 15"/>
              <a:gd name="T44" fmla="*/ 852705 w 387"/>
              <a:gd name="T45" fmla="*/ 3810 h 15"/>
              <a:gd name="T46" fmla="*/ 852705 w 387"/>
              <a:gd name="T47" fmla="*/ 57150 h 15"/>
              <a:gd name="T48" fmla="*/ 734697 w 387"/>
              <a:gd name="T49" fmla="*/ 57150 h 15"/>
              <a:gd name="T50" fmla="*/ 761344 w 387"/>
              <a:gd name="T51" fmla="*/ 30480 h 15"/>
              <a:gd name="T52" fmla="*/ 734697 w 387"/>
              <a:gd name="T53" fmla="*/ 3810 h 15"/>
              <a:gd name="T54" fmla="*/ 734697 w 387"/>
              <a:gd name="T55" fmla="*/ 57150 h 15"/>
              <a:gd name="T56" fmla="*/ 616688 w 387"/>
              <a:gd name="T57" fmla="*/ 57150 h 15"/>
              <a:gd name="T58" fmla="*/ 643335 w 387"/>
              <a:gd name="T59" fmla="*/ 30480 h 15"/>
              <a:gd name="T60" fmla="*/ 616688 w 387"/>
              <a:gd name="T61" fmla="*/ 3810 h 15"/>
              <a:gd name="T62" fmla="*/ 616688 w 387"/>
              <a:gd name="T63" fmla="*/ 57150 h 15"/>
              <a:gd name="T64" fmla="*/ 498680 w 387"/>
              <a:gd name="T65" fmla="*/ 57150 h 15"/>
              <a:gd name="T66" fmla="*/ 525327 w 387"/>
              <a:gd name="T67" fmla="*/ 30480 h 15"/>
              <a:gd name="T68" fmla="*/ 498680 w 387"/>
              <a:gd name="T69" fmla="*/ 3810 h 15"/>
              <a:gd name="T70" fmla="*/ 498680 w 387"/>
              <a:gd name="T71" fmla="*/ 57150 h 15"/>
              <a:gd name="T72" fmla="*/ 380672 w 387"/>
              <a:gd name="T73" fmla="*/ 57150 h 15"/>
              <a:gd name="T74" fmla="*/ 407319 w 387"/>
              <a:gd name="T75" fmla="*/ 30480 h 15"/>
              <a:gd name="T76" fmla="*/ 380672 w 387"/>
              <a:gd name="T77" fmla="*/ 3810 h 15"/>
              <a:gd name="T78" fmla="*/ 380672 w 387"/>
              <a:gd name="T79" fmla="*/ 57150 h 15"/>
              <a:gd name="T80" fmla="*/ 262664 w 387"/>
              <a:gd name="T81" fmla="*/ 57150 h 15"/>
              <a:gd name="T82" fmla="*/ 289311 w 387"/>
              <a:gd name="T83" fmla="*/ 30480 h 15"/>
              <a:gd name="T84" fmla="*/ 262664 w 387"/>
              <a:gd name="T85" fmla="*/ 3810 h 15"/>
              <a:gd name="T86" fmla="*/ 262664 w 387"/>
              <a:gd name="T87" fmla="*/ 57150 h 15"/>
              <a:gd name="T88" fmla="*/ 144655 w 387"/>
              <a:gd name="T89" fmla="*/ 57150 h 15"/>
              <a:gd name="T90" fmla="*/ 171302 w 387"/>
              <a:gd name="T91" fmla="*/ 30480 h 15"/>
              <a:gd name="T92" fmla="*/ 144655 w 387"/>
              <a:gd name="T93" fmla="*/ 3810 h 15"/>
              <a:gd name="T94" fmla="*/ 144655 w 387"/>
              <a:gd name="T95" fmla="*/ 57150 h 15"/>
              <a:gd name="T96" fmla="*/ 53294 w 387"/>
              <a:gd name="T97" fmla="*/ 30480 h 15"/>
              <a:gd name="T98" fmla="*/ 7613 w 387"/>
              <a:gd name="T99" fmla="*/ 11430 h 15"/>
              <a:gd name="T100" fmla="*/ 7613 w 387"/>
              <a:gd name="T101" fmla="*/ 49530 h 15"/>
              <a:gd name="T102" fmla="*/ 45681 w 387"/>
              <a:gd name="T103" fmla="*/ 4953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rgbClr val="035A93"/>
          </a:solidFill>
          <a:ln>
            <a:noFill/>
          </a:ln>
        </p:spPr>
        <p:txBody>
          <a:bodyPr/>
          <a:lstStyle/>
          <a:p>
            <a:endParaRPr lang="es-CO"/>
          </a:p>
        </p:txBody>
      </p:sp>
      <p:sp>
        <p:nvSpPr>
          <p:cNvPr id="158" name="Freeform 33">
            <a:extLst>
              <a:ext uri="{FF2B5EF4-FFF2-40B4-BE49-F238E27FC236}">
                <a16:creationId xmlns:a16="http://schemas.microsoft.com/office/drawing/2014/main" id="{B6A69865-625E-4FA3-B8F9-1C0CEC118391}"/>
              </a:ext>
            </a:extLst>
          </p:cNvPr>
          <p:cNvSpPr>
            <a:spLocks noEditPoints="1"/>
          </p:cNvSpPr>
          <p:nvPr/>
        </p:nvSpPr>
        <p:spPr bwMode="auto">
          <a:xfrm>
            <a:off x="7190169" y="3529013"/>
            <a:ext cx="1473200" cy="57150"/>
          </a:xfrm>
          <a:custGeom>
            <a:avLst/>
            <a:gdLst>
              <a:gd name="T0" fmla="*/ 3 w 387"/>
              <a:gd name="T1" fmla="*/ 13 h 15"/>
              <a:gd name="T2" fmla="*/ 3 w 387"/>
              <a:gd name="T3" fmla="*/ 3 h 15"/>
              <a:gd name="T4" fmla="*/ 14 w 387"/>
              <a:gd name="T5" fmla="*/ 8 h 15"/>
              <a:gd name="T6" fmla="*/ 7 w 387"/>
              <a:gd name="T7" fmla="*/ 15 h 15"/>
              <a:gd name="T8" fmla="*/ 349 w 387"/>
              <a:gd name="T9" fmla="*/ 15 h 15"/>
              <a:gd name="T10" fmla="*/ 356 w 387"/>
              <a:gd name="T11" fmla="*/ 8 h 15"/>
              <a:gd name="T12" fmla="*/ 349 w 387"/>
              <a:gd name="T13" fmla="*/ 1 h 15"/>
              <a:gd name="T14" fmla="*/ 349 w 387"/>
              <a:gd name="T15" fmla="*/ 15 h 15"/>
              <a:gd name="T16" fmla="*/ 318 w 387"/>
              <a:gd name="T17" fmla="*/ 15 h 15"/>
              <a:gd name="T18" fmla="*/ 325 w 387"/>
              <a:gd name="T19" fmla="*/ 8 h 15"/>
              <a:gd name="T20" fmla="*/ 318 w 387"/>
              <a:gd name="T21" fmla="*/ 1 h 15"/>
              <a:gd name="T22" fmla="*/ 318 w 387"/>
              <a:gd name="T23" fmla="*/ 15 h 15"/>
              <a:gd name="T24" fmla="*/ 287 w 387"/>
              <a:gd name="T25" fmla="*/ 15 h 15"/>
              <a:gd name="T26" fmla="*/ 294 w 387"/>
              <a:gd name="T27" fmla="*/ 8 h 15"/>
              <a:gd name="T28" fmla="*/ 287 w 387"/>
              <a:gd name="T29" fmla="*/ 1 h 15"/>
              <a:gd name="T30" fmla="*/ 287 w 387"/>
              <a:gd name="T31" fmla="*/ 15 h 15"/>
              <a:gd name="T32" fmla="*/ 256 w 387"/>
              <a:gd name="T33" fmla="*/ 15 h 15"/>
              <a:gd name="T34" fmla="*/ 263 w 387"/>
              <a:gd name="T35" fmla="*/ 8 h 15"/>
              <a:gd name="T36" fmla="*/ 256 w 387"/>
              <a:gd name="T37" fmla="*/ 1 h 15"/>
              <a:gd name="T38" fmla="*/ 256 w 387"/>
              <a:gd name="T39" fmla="*/ 15 h 15"/>
              <a:gd name="T40" fmla="*/ 225 w 387"/>
              <a:gd name="T41" fmla="*/ 15 h 15"/>
              <a:gd name="T42" fmla="*/ 232 w 387"/>
              <a:gd name="T43" fmla="*/ 8 h 15"/>
              <a:gd name="T44" fmla="*/ 225 w 387"/>
              <a:gd name="T45" fmla="*/ 1 h 15"/>
              <a:gd name="T46" fmla="*/ 225 w 387"/>
              <a:gd name="T47" fmla="*/ 15 h 15"/>
              <a:gd name="T48" fmla="*/ 194 w 387"/>
              <a:gd name="T49" fmla="*/ 15 h 15"/>
              <a:gd name="T50" fmla="*/ 201 w 387"/>
              <a:gd name="T51" fmla="*/ 8 h 15"/>
              <a:gd name="T52" fmla="*/ 194 w 387"/>
              <a:gd name="T53" fmla="*/ 1 h 15"/>
              <a:gd name="T54" fmla="*/ 194 w 387"/>
              <a:gd name="T55" fmla="*/ 15 h 15"/>
              <a:gd name="T56" fmla="*/ 163 w 387"/>
              <a:gd name="T57" fmla="*/ 15 h 15"/>
              <a:gd name="T58" fmla="*/ 170 w 387"/>
              <a:gd name="T59" fmla="*/ 8 h 15"/>
              <a:gd name="T60" fmla="*/ 163 w 387"/>
              <a:gd name="T61" fmla="*/ 1 h 15"/>
              <a:gd name="T62" fmla="*/ 163 w 387"/>
              <a:gd name="T63" fmla="*/ 15 h 15"/>
              <a:gd name="T64" fmla="*/ 132 w 387"/>
              <a:gd name="T65" fmla="*/ 15 h 15"/>
              <a:gd name="T66" fmla="*/ 139 w 387"/>
              <a:gd name="T67" fmla="*/ 8 h 15"/>
              <a:gd name="T68" fmla="*/ 132 w 387"/>
              <a:gd name="T69" fmla="*/ 1 h 15"/>
              <a:gd name="T70" fmla="*/ 132 w 387"/>
              <a:gd name="T71" fmla="*/ 15 h 15"/>
              <a:gd name="T72" fmla="*/ 101 w 387"/>
              <a:gd name="T73" fmla="*/ 15 h 15"/>
              <a:gd name="T74" fmla="*/ 108 w 387"/>
              <a:gd name="T75" fmla="*/ 8 h 15"/>
              <a:gd name="T76" fmla="*/ 101 w 387"/>
              <a:gd name="T77" fmla="*/ 1 h 15"/>
              <a:gd name="T78" fmla="*/ 101 w 387"/>
              <a:gd name="T79" fmla="*/ 15 h 15"/>
              <a:gd name="T80" fmla="*/ 70 w 387"/>
              <a:gd name="T81" fmla="*/ 15 h 15"/>
              <a:gd name="T82" fmla="*/ 77 w 387"/>
              <a:gd name="T83" fmla="*/ 8 h 15"/>
              <a:gd name="T84" fmla="*/ 70 w 387"/>
              <a:gd name="T85" fmla="*/ 1 h 15"/>
              <a:gd name="T86" fmla="*/ 70 w 387"/>
              <a:gd name="T87" fmla="*/ 15 h 15"/>
              <a:gd name="T88" fmla="*/ 39 w 387"/>
              <a:gd name="T89" fmla="*/ 15 h 15"/>
              <a:gd name="T90" fmla="*/ 46 w 387"/>
              <a:gd name="T91" fmla="*/ 8 h 15"/>
              <a:gd name="T92" fmla="*/ 39 w 387"/>
              <a:gd name="T93" fmla="*/ 1 h 15"/>
              <a:gd name="T94" fmla="*/ 39 w 387"/>
              <a:gd name="T95" fmla="*/ 15 h 15"/>
              <a:gd name="T96" fmla="*/ 387 w 387"/>
              <a:gd name="T97" fmla="*/ 8 h 15"/>
              <a:gd name="T98" fmla="*/ 375 w 387"/>
              <a:gd name="T99" fmla="*/ 3 h 15"/>
              <a:gd name="T100" fmla="*/ 375 w 387"/>
              <a:gd name="T101" fmla="*/ 13 h 15"/>
              <a:gd name="T102" fmla="*/ 385 w 387"/>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15">
                <a:moveTo>
                  <a:pt x="7" y="15"/>
                </a:moveTo>
                <a:cubicBezTo>
                  <a:pt x="6" y="15"/>
                  <a:pt x="4" y="14"/>
                  <a:pt x="3" y="13"/>
                </a:cubicBezTo>
                <a:cubicBezTo>
                  <a:pt x="1" y="12"/>
                  <a:pt x="0" y="10"/>
                  <a:pt x="0" y="8"/>
                </a:cubicBezTo>
                <a:cubicBezTo>
                  <a:pt x="0" y="6"/>
                  <a:pt x="1" y="4"/>
                  <a:pt x="3" y="3"/>
                </a:cubicBezTo>
                <a:cubicBezTo>
                  <a:pt x="5" y="0"/>
                  <a:pt x="10" y="0"/>
                  <a:pt x="12" y="3"/>
                </a:cubicBezTo>
                <a:cubicBezTo>
                  <a:pt x="14" y="4"/>
                  <a:pt x="14" y="6"/>
                  <a:pt x="14" y="8"/>
                </a:cubicBezTo>
                <a:cubicBezTo>
                  <a:pt x="14" y="10"/>
                  <a:pt x="14" y="12"/>
                  <a:pt x="12" y="13"/>
                </a:cubicBezTo>
                <a:cubicBezTo>
                  <a:pt x="11" y="14"/>
                  <a:pt x="9" y="15"/>
                  <a:pt x="7" y="15"/>
                </a:cubicBezTo>
                <a:close/>
                <a:moveTo>
                  <a:pt x="349" y="15"/>
                </a:moveTo>
                <a:cubicBezTo>
                  <a:pt x="349" y="15"/>
                  <a:pt x="349" y="15"/>
                  <a:pt x="349" y="15"/>
                </a:cubicBezTo>
                <a:cubicBezTo>
                  <a:pt x="353" y="15"/>
                  <a:pt x="356" y="12"/>
                  <a:pt x="356" y="8"/>
                </a:cubicBezTo>
                <a:cubicBezTo>
                  <a:pt x="356" y="8"/>
                  <a:pt x="356" y="8"/>
                  <a:pt x="356" y="8"/>
                </a:cubicBezTo>
                <a:cubicBezTo>
                  <a:pt x="356" y="4"/>
                  <a:pt x="353" y="1"/>
                  <a:pt x="349" y="1"/>
                </a:cubicBezTo>
                <a:cubicBezTo>
                  <a:pt x="349" y="1"/>
                  <a:pt x="349" y="1"/>
                  <a:pt x="349" y="1"/>
                </a:cubicBezTo>
                <a:cubicBezTo>
                  <a:pt x="345" y="1"/>
                  <a:pt x="342" y="4"/>
                  <a:pt x="342" y="8"/>
                </a:cubicBezTo>
                <a:cubicBezTo>
                  <a:pt x="342" y="12"/>
                  <a:pt x="345" y="15"/>
                  <a:pt x="349" y="15"/>
                </a:cubicBezTo>
                <a:close/>
                <a:moveTo>
                  <a:pt x="318" y="15"/>
                </a:moveTo>
                <a:cubicBezTo>
                  <a:pt x="318" y="15"/>
                  <a:pt x="318" y="15"/>
                  <a:pt x="318" y="15"/>
                </a:cubicBezTo>
                <a:cubicBezTo>
                  <a:pt x="322" y="15"/>
                  <a:pt x="325" y="12"/>
                  <a:pt x="325" y="8"/>
                </a:cubicBezTo>
                <a:cubicBezTo>
                  <a:pt x="325" y="8"/>
                  <a:pt x="325" y="8"/>
                  <a:pt x="325" y="8"/>
                </a:cubicBezTo>
                <a:cubicBezTo>
                  <a:pt x="325" y="4"/>
                  <a:pt x="322" y="1"/>
                  <a:pt x="318" y="1"/>
                </a:cubicBezTo>
                <a:cubicBezTo>
                  <a:pt x="318" y="1"/>
                  <a:pt x="318" y="1"/>
                  <a:pt x="318" y="1"/>
                </a:cubicBezTo>
                <a:cubicBezTo>
                  <a:pt x="314" y="1"/>
                  <a:pt x="311" y="4"/>
                  <a:pt x="311" y="8"/>
                </a:cubicBezTo>
                <a:cubicBezTo>
                  <a:pt x="311" y="12"/>
                  <a:pt x="314" y="15"/>
                  <a:pt x="318" y="15"/>
                </a:cubicBezTo>
                <a:close/>
                <a:moveTo>
                  <a:pt x="287" y="15"/>
                </a:moveTo>
                <a:cubicBezTo>
                  <a:pt x="287" y="15"/>
                  <a:pt x="287" y="15"/>
                  <a:pt x="287" y="15"/>
                </a:cubicBezTo>
                <a:cubicBezTo>
                  <a:pt x="291" y="15"/>
                  <a:pt x="294" y="12"/>
                  <a:pt x="294" y="8"/>
                </a:cubicBezTo>
                <a:cubicBezTo>
                  <a:pt x="294" y="8"/>
                  <a:pt x="294" y="8"/>
                  <a:pt x="294" y="8"/>
                </a:cubicBezTo>
                <a:cubicBezTo>
                  <a:pt x="294" y="4"/>
                  <a:pt x="291" y="1"/>
                  <a:pt x="287" y="1"/>
                </a:cubicBezTo>
                <a:cubicBezTo>
                  <a:pt x="287" y="1"/>
                  <a:pt x="287" y="1"/>
                  <a:pt x="287" y="1"/>
                </a:cubicBezTo>
                <a:cubicBezTo>
                  <a:pt x="283" y="1"/>
                  <a:pt x="280" y="4"/>
                  <a:pt x="280" y="8"/>
                </a:cubicBezTo>
                <a:cubicBezTo>
                  <a:pt x="280" y="12"/>
                  <a:pt x="283" y="15"/>
                  <a:pt x="287" y="15"/>
                </a:cubicBezTo>
                <a:close/>
                <a:moveTo>
                  <a:pt x="256" y="15"/>
                </a:moveTo>
                <a:cubicBezTo>
                  <a:pt x="256" y="15"/>
                  <a:pt x="256" y="15"/>
                  <a:pt x="256" y="15"/>
                </a:cubicBezTo>
                <a:cubicBezTo>
                  <a:pt x="260" y="15"/>
                  <a:pt x="263" y="12"/>
                  <a:pt x="263" y="8"/>
                </a:cubicBezTo>
                <a:cubicBezTo>
                  <a:pt x="263" y="8"/>
                  <a:pt x="263" y="8"/>
                  <a:pt x="263" y="8"/>
                </a:cubicBezTo>
                <a:cubicBezTo>
                  <a:pt x="263" y="4"/>
                  <a:pt x="260" y="1"/>
                  <a:pt x="256" y="1"/>
                </a:cubicBezTo>
                <a:cubicBezTo>
                  <a:pt x="256" y="1"/>
                  <a:pt x="256" y="1"/>
                  <a:pt x="256" y="1"/>
                </a:cubicBezTo>
                <a:cubicBezTo>
                  <a:pt x="252" y="1"/>
                  <a:pt x="249" y="4"/>
                  <a:pt x="249" y="8"/>
                </a:cubicBezTo>
                <a:cubicBezTo>
                  <a:pt x="249" y="12"/>
                  <a:pt x="252" y="15"/>
                  <a:pt x="256" y="15"/>
                </a:cubicBezTo>
                <a:close/>
                <a:moveTo>
                  <a:pt x="225" y="15"/>
                </a:moveTo>
                <a:cubicBezTo>
                  <a:pt x="225" y="15"/>
                  <a:pt x="225" y="15"/>
                  <a:pt x="225" y="15"/>
                </a:cubicBezTo>
                <a:cubicBezTo>
                  <a:pt x="229" y="15"/>
                  <a:pt x="232" y="12"/>
                  <a:pt x="232" y="8"/>
                </a:cubicBezTo>
                <a:cubicBezTo>
                  <a:pt x="232" y="8"/>
                  <a:pt x="232" y="8"/>
                  <a:pt x="232" y="8"/>
                </a:cubicBezTo>
                <a:cubicBezTo>
                  <a:pt x="232" y="4"/>
                  <a:pt x="229" y="1"/>
                  <a:pt x="225" y="1"/>
                </a:cubicBezTo>
                <a:cubicBezTo>
                  <a:pt x="225" y="1"/>
                  <a:pt x="225" y="1"/>
                  <a:pt x="225" y="1"/>
                </a:cubicBezTo>
                <a:cubicBezTo>
                  <a:pt x="221" y="1"/>
                  <a:pt x="218" y="4"/>
                  <a:pt x="218" y="8"/>
                </a:cubicBezTo>
                <a:cubicBezTo>
                  <a:pt x="218" y="12"/>
                  <a:pt x="221" y="15"/>
                  <a:pt x="225" y="15"/>
                </a:cubicBezTo>
                <a:close/>
                <a:moveTo>
                  <a:pt x="194" y="15"/>
                </a:moveTo>
                <a:cubicBezTo>
                  <a:pt x="194" y="15"/>
                  <a:pt x="194" y="15"/>
                  <a:pt x="194" y="15"/>
                </a:cubicBezTo>
                <a:cubicBezTo>
                  <a:pt x="198" y="15"/>
                  <a:pt x="201" y="12"/>
                  <a:pt x="201" y="8"/>
                </a:cubicBezTo>
                <a:cubicBezTo>
                  <a:pt x="201" y="8"/>
                  <a:pt x="201" y="8"/>
                  <a:pt x="201" y="8"/>
                </a:cubicBezTo>
                <a:cubicBezTo>
                  <a:pt x="201" y="4"/>
                  <a:pt x="198" y="1"/>
                  <a:pt x="194" y="1"/>
                </a:cubicBezTo>
                <a:cubicBezTo>
                  <a:pt x="194" y="1"/>
                  <a:pt x="194" y="1"/>
                  <a:pt x="194" y="1"/>
                </a:cubicBezTo>
                <a:cubicBezTo>
                  <a:pt x="190" y="1"/>
                  <a:pt x="187" y="4"/>
                  <a:pt x="187" y="8"/>
                </a:cubicBezTo>
                <a:cubicBezTo>
                  <a:pt x="187" y="12"/>
                  <a:pt x="190" y="15"/>
                  <a:pt x="194" y="15"/>
                </a:cubicBezTo>
                <a:close/>
                <a:moveTo>
                  <a:pt x="163" y="15"/>
                </a:moveTo>
                <a:cubicBezTo>
                  <a:pt x="163" y="15"/>
                  <a:pt x="163" y="15"/>
                  <a:pt x="163" y="15"/>
                </a:cubicBezTo>
                <a:cubicBezTo>
                  <a:pt x="166" y="15"/>
                  <a:pt x="170" y="12"/>
                  <a:pt x="170" y="8"/>
                </a:cubicBezTo>
                <a:cubicBezTo>
                  <a:pt x="170" y="8"/>
                  <a:pt x="170" y="8"/>
                  <a:pt x="170" y="8"/>
                </a:cubicBezTo>
                <a:cubicBezTo>
                  <a:pt x="170" y="4"/>
                  <a:pt x="166" y="1"/>
                  <a:pt x="163" y="1"/>
                </a:cubicBezTo>
                <a:cubicBezTo>
                  <a:pt x="163" y="1"/>
                  <a:pt x="163" y="1"/>
                  <a:pt x="163" y="1"/>
                </a:cubicBezTo>
                <a:cubicBezTo>
                  <a:pt x="159" y="1"/>
                  <a:pt x="156" y="4"/>
                  <a:pt x="156" y="8"/>
                </a:cubicBezTo>
                <a:cubicBezTo>
                  <a:pt x="156" y="12"/>
                  <a:pt x="159" y="15"/>
                  <a:pt x="163" y="15"/>
                </a:cubicBezTo>
                <a:close/>
                <a:moveTo>
                  <a:pt x="132" y="15"/>
                </a:moveTo>
                <a:cubicBezTo>
                  <a:pt x="132" y="15"/>
                  <a:pt x="132" y="15"/>
                  <a:pt x="132" y="15"/>
                </a:cubicBezTo>
                <a:cubicBezTo>
                  <a:pt x="135" y="15"/>
                  <a:pt x="139" y="12"/>
                  <a:pt x="139" y="8"/>
                </a:cubicBezTo>
                <a:cubicBezTo>
                  <a:pt x="139" y="8"/>
                  <a:pt x="139" y="8"/>
                  <a:pt x="139" y="8"/>
                </a:cubicBezTo>
                <a:cubicBezTo>
                  <a:pt x="139" y="4"/>
                  <a:pt x="135" y="1"/>
                  <a:pt x="132" y="1"/>
                </a:cubicBezTo>
                <a:cubicBezTo>
                  <a:pt x="132" y="1"/>
                  <a:pt x="132" y="1"/>
                  <a:pt x="132" y="1"/>
                </a:cubicBezTo>
                <a:cubicBezTo>
                  <a:pt x="128" y="1"/>
                  <a:pt x="125" y="4"/>
                  <a:pt x="125" y="8"/>
                </a:cubicBezTo>
                <a:cubicBezTo>
                  <a:pt x="125" y="12"/>
                  <a:pt x="128" y="15"/>
                  <a:pt x="132" y="15"/>
                </a:cubicBezTo>
                <a:close/>
                <a:moveTo>
                  <a:pt x="101" y="15"/>
                </a:moveTo>
                <a:cubicBezTo>
                  <a:pt x="101" y="15"/>
                  <a:pt x="101" y="15"/>
                  <a:pt x="101" y="15"/>
                </a:cubicBezTo>
                <a:cubicBezTo>
                  <a:pt x="104" y="15"/>
                  <a:pt x="108" y="12"/>
                  <a:pt x="108" y="8"/>
                </a:cubicBezTo>
                <a:cubicBezTo>
                  <a:pt x="108" y="8"/>
                  <a:pt x="108" y="8"/>
                  <a:pt x="108" y="8"/>
                </a:cubicBezTo>
                <a:cubicBezTo>
                  <a:pt x="108" y="4"/>
                  <a:pt x="104" y="1"/>
                  <a:pt x="101" y="1"/>
                </a:cubicBezTo>
                <a:cubicBezTo>
                  <a:pt x="101" y="1"/>
                  <a:pt x="101" y="1"/>
                  <a:pt x="101" y="1"/>
                </a:cubicBezTo>
                <a:cubicBezTo>
                  <a:pt x="97" y="1"/>
                  <a:pt x="94" y="4"/>
                  <a:pt x="94" y="8"/>
                </a:cubicBezTo>
                <a:cubicBezTo>
                  <a:pt x="94" y="12"/>
                  <a:pt x="97" y="15"/>
                  <a:pt x="101" y="15"/>
                </a:cubicBezTo>
                <a:close/>
                <a:moveTo>
                  <a:pt x="70" y="15"/>
                </a:moveTo>
                <a:cubicBezTo>
                  <a:pt x="70" y="15"/>
                  <a:pt x="70" y="15"/>
                  <a:pt x="70" y="15"/>
                </a:cubicBezTo>
                <a:cubicBezTo>
                  <a:pt x="73" y="15"/>
                  <a:pt x="77" y="12"/>
                  <a:pt x="77" y="8"/>
                </a:cubicBezTo>
                <a:cubicBezTo>
                  <a:pt x="77" y="8"/>
                  <a:pt x="77" y="8"/>
                  <a:pt x="77" y="8"/>
                </a:cubicBezTo>
                <a:cubicBezTo>
                  <a:pt x="77" y="4"/>
                  <a:pt x="73" y="1"/>
                  <a:pt x="70" y="1"/>
                </a:cubicBezTo>
                <a:cubicBezTo>
                  <a:pt x="70" y="1"/>
                  <a:pt x="70" y="1"/>
                  <a:pt x="70" y="1"/>
                </a:cubicBezTo>
                <a:cubicBezTo>
                  <a:pt x="66" y="1"/>
                  <a:pt x="63" y="4"/>
                  <a:pt x="63" y="8"/>
                </a:cubicBezTo>
                <a:cubicBezTo>
                  <a:pt x="63" y="12"/>
                  <a:pt x="66" y="15"/>
                  <a:pt x="70" y="15"/>
                </a:cubicBezTo>
                <a:close/>
                <a:moveTo>
                  <a:pt x="39" y="15"/>
                </a:moveTo>
                <a:cubicBezTo>
                  <a:pt x="39" y="15"/>
                  <a:pt x="39" y="15"/>
                  <a:pt x="39" y="15"/>
                </a:cubicBezTo>
                <a:cubicBezTo>
                  <a:pt x="42" y="15"/>
                  <a:pt x="46" y="12"/>
                  <a:pt x="46" y="8"/>
                </a:cubicBezTo>
                <a:cubicBezTo>
                  <a:pt x="46" y="8"/>
                  <a:pt x="46" y="8"/>
                  <a:pt x="46" y="8"/>
                </a:cubicBezTo>
                <a:cubicBezTo>
                  <a:pt x="46" y="4"/>
                  <a:pt x="42" y="1"/>
                  <a:pt x="39" y="1"/>
                </a:cubicBezTo>
                <a:cubicBezTo>
                  <a:pt x="39" y="1"/>
                  <a:pt x="39" y="1"/>
                  <a:pt x="39" y="1"/>
                </a:cubicBezTo>
                <a:cubicBezTo>
                  <a:pt x="35" y="1"/>
                  <a:pt x="32" y="4"/>
                  <a:pt x="32" y="8"/>
                </a:cubicBezTo>
                <a:cubicBezTo>
                  <a:pt x="32" y="12"/>
                  <a:pt x="35" y="15"/>
                  <a:pt x="39" y="15"/>
                </a:cubicBezTo>
                <a:close/>
                <a:moveTo>
                  <a:pt x="385" y="13"/>
                </a:moveTo>
                <a:cubicBezTo>
                  <a:pt x="386" y="12"/>
                  <a:pt x="387" y="10"/>
                  <a:pt x="387" y="8"/>
                </a:cubicBezTo>
                <a:cubicBezTo>
                  <a:pt x="387" y="6"/>
                  <a:pt x="386" y="4"/>
                  <a:pt x="385" y="3"/>
                </a:cubicBezTo>
                <a:cubicBezTo>
                  <a:pt x="382" y="0"/>
                  <a:pt x="377" y="0"/>
                  <a:pt x="375" y="3"/>
                </a:cubicBezTo>
                <a:cubicBezTo>
                  <a:pt x="374" y="4"/>
                  <a:pt x="373" y="6"/>
                  <a:pt x="373" y="8"/>
                </a:cubicBezTo>
                <a:cubicBezTo>
                  <a:pt x="373" y="10"/>
                  <a:pt x="374" y="12"/>
                  <a:pt x="375" y="13"/>
                </a:cubicBezTo>
                <a:cubicBezTo>
                  <a:pt x="376" y="14"/>
                  <a:pt x="378" y="15"/>
                  <a:pt x="380" y="15"/>
                </a:cubicBezTo>
                <a:cubicBezTo>
                  <a:pt x="382" y="15"/>
                  <a:pt x="383" y="14"/>
                  <a:pt x="385" y="13"/>
                </a:cubicBezTo>
                <a:close/>
              </a:path>
            </a:pathLst>
          </a:cu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sp>
        <p:nvSpPr>
          <p:cNvPr id="160" name="Rectangle 25">
            <a:extLst>
              <a:ext uri="{FF2B5EF4-FFF2-40B4-BE49-F238E27FC236}">
                <a16:creationId xmlns:a16="http://schemas.microsoft.com/office/drawing/2014/main" id="{8679DCDB-2319-4D7C-A46B-158E9471DFBB}"/>
              </a:ext>
            </a:extLst>
          </p:cNvPr>
          <p:cNvSpPr>
            <a:spLocks noChangeArrowheads="1"/>
          </p:cNvSpPr>
          <p:nvPr/>
        </p:nvSpPr>
        <p:spPr bwMode="auto">
          <a:xfrm>
            <a:off x="2344006" y="4432300"/>
            <a:ext cx="15436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a:solidFill>
                  <a:srgbClr val="89BA20"/>
                </a:solidFill>
                <a:latin typeface="+mj-lt"/>
              </a:rPr>
              <a:t>Empresas </a:t>
            </a:r>
          </a:p>
          <a:p>
            <a:pPr algn="ctr">
              <a:defRPr/>
            </a:pPr>
            <a:r>
              <a:rPr lang="es-CO" altLang="ru-RU">
                <a:solidFill>
                  <a:schemeClr val="tx1">
                    <a:lumMod val="50000"/>
                    <a:lumOff val="50000"/>
                  </a:schemeClr>
                </a:solidFill>
                <a:latin typeface="+mn-lt"/>
              </a:rPr>
              <a:t>participantes</a:t>
            </a:r>
          </a:p>
          <a:p>
            <a:pPr algn="ctr">
              <a:defRPr/>
            </a:pPr>
            <a:endParaRPr lang="ru-RU" altLang="ru-RU">
              <a:solidFill>
                <a:srgbClr val="89BA20"/>
              </a:solidFill>
              <a:latin typeface="+mj-lt"/>
            </a:endParaRPr>
          </a:p>
        </p:txBody>
      </p:sp>
      <p:sp>
        <p:nvSpPr>
          <p:cNvPr id="161" name="Rectangle 26">
            <a:extLst>
              <a:ext uri="{FF2B5EF4-FFF2-40B4-BE49-F238E27FC236}">
                <a16:creationId xmlns:a16="http://schemas.microsoft.com/office/drawing/2014/main" id="{09E6C78F-581B-4588-83D8-7F6228381766}"/>
              </a:ext>
            </a:extLst>
          </p:cNvPr>
          <p:cNvSpPr>
            <a:spLocks noChangeArrowheads="1"/>
          </p:cNvSpPr>
          <p:nvPr/>
        </p:nvSpPr>
        <p:spPr bwMode="auto">
          <a:xfrm>
            <a:off x="4192689" y="4432300"/>
            <a:ext cx="169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a:r>
              <a:rPr lang="es-CO" altLang="ru-RU" b="1">
                <a:solidFill>
                  <a:schemeClr val="accent1"/>
                </a:solidFill>
                <a:latin typeface="+mj-lt"/>
              </a:rPr>
              <a:t>Participación </a:t>
            </a:r>
          </a:p>
          <a:p>
            <a:pPr algn="ctr"/>
            <a:r>
              <a:rPr lang="es-CO" altLang="ru-RU">
                <a:solidFill>
                  <a:schemeClr val="tx1">
                    <a:lumMod val="50000"/>
                    <a:lumOff val="50000"/>
                  </a:schemeClr>
                </a:solidFill>
                <a:latin typeface="+mn-lt"/>
              </a:rPr>
              <a:t>en cifras</a:t>
            </a:r>
          </a:p>
        </p:txBody>
      </p:sp>
      <p:sp>
        <p:nvSpPr>
          <p:cNvPr id="162" name="Rectangle 27">
            <a:extLst>
              <a:ext uri="{FF2B5EF4-FFF2-40B4-BE49-F238E27FC236}">
                <a16:creationId xmlns:a16="http://schemas.microsoft.com/office/drawing/2014/main" id="{41F343B8-74A0-454A-975C-56B18F6BDF86}"/>
              </a:ext>
            </a:extLst>
          </p:cNvPr>
          <p:cNvSpPr>
            <a:spLocks noChangeArrowheads="1"/>
          </p:cNvSpPr>
          <p:nvPr/>
        </p:nvSpPr>
        <p:spPr bwMode="auto">
          <a:xfrm>
            <a:off x="6257672" y="4432300"/>
            <a:ext cx="14443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a:solidFill>
                  <a:schemeClr val="tx1">
                    <a:lumMod val="50000"/>
                    <a:lumOff val="50000"/>
                  </a:schemeClr>
                </a:solidFill>
                <a:latin typeface="+mn-lt"/>
              </a:rPr>
              <a:t>Material de </a:t>
            </a:r>
          </a:p>
          <a:p>
            <a:pPr algn="ctr">
              <a:defRPr/>
            </a:pPr>
            <a:r>
              <a:rPr lang="es-CO" altLang="ru-RU" b="1">
                <a:solidFill>
                  <a:srgbClr val="FFA100"/>
                </a:solidFill>
                <a:latin typeface="+mj-lt"/>
              </a:rPr>
              <a:t>divulgación</a:t>
            </a:r>
          </a:p>
        </p:txBody>
      </p:sp>
      <p:sp>
        <p:nvSpPr>
          <p:cNvPr id="163" name="Rectangle 28">
            <a:extLst>
              <a:ext uri="{FF2B5EF4-FFF2-40B4-BE49-F238E27FC236}">
                <a16:creationId xmlns:a16="http://schemas.microsoft.com/office/drawing/2014/main" id="{14CEE1E1-E97B-4E11-8C06-7C473C9A611C}"/>
              </a:ext>
            </a:extLst>
          </p:cNvPr>
          <p:cNvSpPr>
            <a:spLocks noChangeArrowheads="1"/>
          </p:cNvSpPr>
          <p:nvPr/>
        </p:nvSpPr>
        <p:spPr bwMode="auto">
          <a:xfrm>
            <a:off x="7856121" y="4432300"/>
            <a:ext cx="218897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MX" altLang="ru-RU">
                <a:solidFill>
                  <a:schemeClr val="tx1">
                    <a:lumMod val="50000"/>
                    <a:lumOff val="50000"/>
                  </a:schemeClr>
                </a:solidFill>
                <a:latin typeface="+mn-lt"/>
              </a:rPr>
              <a:t>Nivel de </a:t>
            </a:r>
            <a:r>
              <a:rPr lang="es-MX" altLang="ru-RU" b="1">
                <a:solidFill>
                  <a:srgbClr val="83143D"/>
                </a:solidFill>
                <a:latin typeface="+mj-lt"/>
              </a:rPr>
              <a:t>satisfacción </a:t>
            </a:r>
          </a:p>
          <a:p>
            <a:pPr algn="ctr">
              <a:defRPr/>
            </a:pPr>
            <a:r>
              <a:rPr lang="es-MX" altLang="ru-RU">
                <a:solidFill>
                  <a:schemeClr val="tx1">
                    <a:lumMod val="50000"/>
                    <a:lumOff val="50000"/>
                  </a:schemeClr>
                </a:solidFill>
                <a:latin typeface="+mn-lt"/>
              </a:rPr>
              <a:t>de la </a:t>
            </a:r>
            <a:r>
              <a:rPr lang="es-MX" altLang="ru-RU" b="1">
                <a:solidFill>
                  <a:srgbClr val="83143D"/>
                </a:solidFill>
                <a:latin typeface="+mj-lt"/>
              </a:rPr>
              <a:t>información </a:t>
            </a:r>
            <a:r>
              <a:rPr lang="es-MX" altLang="ru-RU">
                <a:solidFill>
                  <a:schemeClr val="tx1">
                    <a:lumMod val="50000"/>
                    <a:lumOff val="50000"/>
                  </a:schemeClr>
                </a:solidFill>
                <a:latin typeface="+mn-lt"/>
              </a:rPr>
              <a:t>recibida </a:t>
            </a:r>
          </a:p>
        </p:txBody>
      </p:sp>
      <p:sp>
        <p:nvSpPr>
          <p:cNvPr id="174" name="Freeform 201">
            <a:extLst>
              <a:ext uri="{FF2B5EF4-FFF2-40B4-BE49-F238E27FC236}">
                <a16:creationId xmlns:a16="http://schemas.microsoft.com/office/drawing/2014/main" id="{164BD3E3-A859-4BC9-956D-9E06F419DC13}"/>
              </a:ext>
            </a:extLst>
          </p:cNvPr>
          <p:cNvSpPr>
            <a:spLocks/>
          </p:cNvSpPr>
          <p:nvPr/>
        </p:nvSpPr>
        <p:spPr bwMode="auto">
          <a:xfrm>
            <a:off x="4833256" y="2147603"/>
            <a:ext cx="418047" cy="352995"/>
          </a:xfrm>
          <a:custGeom>
            <a:avLst/>
            <a:gdLst>
              <a:gd name="T0" fmla="*/ 16040 w 16127"/>
              <a:gd name="T1" fmla="*/ 3850 h 11970"/>
              <a:gd name="T2" fmla="*/ 15483 w 16127"/>
              <a:gd name="T3" fmla="*/ 2651 h 11970"/>
              <a:gd name="T4" fmla="*/ 14517 w 16127"/>
              <a:gd name="T5" fmla="*/ 1946 h 11970"/>
              <a:gd name="T6" fmla="*/ 13336 w 16127"/>
              <a:gd name="T7" fmla="*/ 1932 h 11970"/>
              <a:gd name="T8" fmla="*/ 12299 w 16127"/>
              <a:gd name="T9" fmla="*/ 2604 h 11970"/>
              <a:gd name="T10" fmla="*/ 11590 w 16127"/>
              <a:gd name="T11" fmla="*/ 3794 h 11970"/>
              <a:gd name="T12" fmla="*/ 11376 w 16127"/>
              <a:gd name="T13" fmla="*/ 5044 h 11970"/>
              <a:gd name="T14" fmla="*/ 11500 w 16127"/>
              <a:gd name="T15" fmla="*/ 6003 h 11970"/>
              <a:gd name="T16" fmla="*/ 11856 w 16127"/>
              <a:gd name="T17" fmla="*/ 6823 h 11970"/>
              <a:gd name="T18" fmla="*/ 12084 w 16127"/>
              <a:gd name="T19" fmla="*/ 7394 h 11970"/>
              <a:gd name="T20" fmla="*/ 11676 w 16127"/>
              <a:gd name="T21" fmla="*/ 7825 h 11970"/>
              <a:gd name="T22" fmla="*/ 11350 w 16127"/>
              <a:gd name="T23" fmla="*/ 8330 h 11970"/>
              <a:gd name="T24" fmla="*/ 11121 w 16127"/>
              <a:gd name="T25" fmla="*/ 8716 h 11970"/>
              <a:gd name="T26" fmla="*/ 11028 w 16127"/>
              <a:gd name="T27" fmla="*/ 7643 h 11970"/>
              <a:gd name="T28" fmla="*/ 10648 w 16127"/>
              <a:gd name="T29" fmla="*/ 6684 h 11970"/>
              <a:gd name="T30" fmla="*/ 9880 w 16127"/>
              <a:gd name="T31" fmla="*/ 5983 h 11970"/>
              <a:gd name="T32" fmla="*/ 10206 w 16127"/>
              <a:gd name="T33" fmla="*/ 5424 h 11970"/>
              <a:gd name="T34" fmla="*/ 10578 w 16127"/>
              <a:gd name="T35" fmla="*/ 4739 h 11970"/>
              <a:gd name="T36" fmla="*/ 10818 w 16127"/>
              <a:gd name="T37" fmla="*/ 3948 h 11970"/>
              <a:gd name="T38" fmla="*/ 10860 w 16127"/>
              <a:gd name="T39" fmla="*/ 2532 h 11970"/>
              <a:gd name="T40" fmla="*/ 10350 w 16127"/>
              <a:gd name="T41" fmla="*/ 1122 h 11970"/>
              <a:gd name="T42" fmla="*/ 9360 w 16127"/>
              <a:gd name="T43" fmla="*/ 214 h 11970"/>
              <a:gd name="T44" fmla="*/ 8065 w 16127"/>
              <a:gd name="T45" fmla="*/ 34 h 11970"/>
              <a:gd name="T46" fmla="*/ 6865 w 16127"/>
              <a:gd name="T47" fmla="*/ 640 h 11970"/>
              <a:gd name="T48" fmla="*/ 5993 w 16127"/>
              <a:gd name="T49" fmla="*/ 1859 h 11970"/>
              <a:gd name="T50" fmla="*/ 5643 w 16127"/>
              <a:gd name="T51" fmla="*/ 3344 h 11970"/>
              <a:gd name="T52" fmla="*/ 5748 w 16127"/>
              <a:gd name="T53" fmla="*/ 4498 h 11970"/>
              <a:gd name="T54" fmla="*/ 6153 w 16127"/>
              <a:gd name="T55" fmla="*/ 5487 h 11970"/>
              <a:gd name="T56" fmla="*/ 6640 w 16127"/>
              <a:gd name="T57" fmla="*/ 6224 h 11970"/>
              <a:gd name="T58" fmla="*/ 5813 w 16127"/>
              <a:gd name="T59" fmla="*/ 7004 h 11970"/>
              <a:gd name="T60" fmla="*/ 5162 w 16127"/>
              <a:gd name="T61" fmla="*/ 8056 h 11970"/>
              <a:gd name="T62" fmla="*/ 4676 w 16127"/>
              <a:gd name="T63" fmla="*/ 9322 h 11970"/>
              <a:gd name="T64" fmla="*/ 4540 w 16127"/>
              <a:gd name="T65" fmla="*/ 9139 h 11970"/>
              <a:gd name="T66" fmla="*/ 4360 w 16127"/>
              <a:gd name="T67" fmla="*/ 8827 h 11970"/>
              <a:gd name="T68" fmla="*/ 4087 w 16127"/>
              <a:gd name="T69" fmla="*/ 8578 h 11970"/>
              <a:gd name="T70" fmla="*/ 4349 w 16127"/>
              <a:gd name="T71" fmla="*/ 8212 h 11970"/>
              <a:gd name="T72" fmla="*/ 4773 w 16127"/>
              <a:gd name="T73" fmla="*/ 7632 h 11970"/>
              <a:gd name="T74" fmla="*/ 5058 w 16127"/>
              <a:gd name="T75" fmla="*/ 6916 h 11970"/>
              <a:gd name="T76" fmla="*/ 5164 w 16127"/>
              <a:gd name="T77" fmla="*/ 5859 h 11970"/>
              <a:gd name="T78" fmla="*/ 4853 w 16127"/>
              <a:gd name="T79" fmla="*/ 4697 h 11970"/>
              <a:gd name="T80" fmla="*/ 4143 w 16127"/>
              <a:gd name="T81" fmla="*/ 3893 h 11970"/>
              <a:gd name="T82" fmla="*/ 3154 w 16127"/>
              <a:gd name="T83" fmla="*/ 3626 h 11970"/>
              <a:gd name="T84" fmla="*/ 2181 w 16127"/>
              <a:gd name="T85" fmla="*/ 3987 h 11970"/>
              <a:gd name="T86" fmla="*/ 1434 w 16127"/>
              <a:gd name="T87" fmla="*/ 4856 h 11970"/>
              <a:gd name="T88" fmla="*/ 1065 w 16127"/>
              <a:gd name="T89" fmla="*/ 6058 h 11970"/>
              <a:gd name="T90" fmla="*/ 1112 w 16127"/>
              <a:gd name="T91" fmla="*/ 7053 h 11970"/>
              <a:gd name="T92" fmla="*/ 1437 w 16127"/>
              <a:gd name="T93" fmla="*/ 7901 h 11970"/>
              <a:gd name="T94" fmla="*/ 1994 w 16127"/>
              <a:gd name="T95" fmla="*/ 8521 h 11970"/>
              <a:gd name="T96" fmla="*/ 828 w 16127"/>
              <a:gd name="T97" fmla="*/ 9558 h 11970"/>
              <a:gd name="T98" fmla="*/ 180 w 16127"/>
              <a:gd name="T99" fmla="*/ 10968 h 11970"/>
              <a:gd name="T100" fmla="*/ 2 w 16127"/>
              <a:gd name="T101" fmla="*/ 11941 h 11970"/>
              <a:gd name="T102" fmla="*/ 4193 w 16127"/>
              <a:gd name="T103" fmla="*/ 11970 h 11970"/>
              <a:gd name="T104" fmla="*/ 14880 w 16127"/>
              <a:gd name="T105" fmla="*/ 11812 h 11970"/>
              <a:gd name="T106" fmla="*/ 15268 w 16127"/>
              <a:gd name="T107" fmla="*/ 10690 h 11970"/>
              <a:gd name="T108" fmla="*/ 15577 w 16127"/>
              <a:gd name="T109" fmla="*/ 8847 h 11970"/>
              <a:gd name="T110" fmla="*/ 15068 w 16127"/>
              <a:gd name="T111" fmla="*/ 7242 h 11970"/>
              <a:gd name="T112" fmla="*/ 15512 w 16127"/>
              <a:gd name="T113" fmla="*/ 6721 h 11970"/>
              <a:gd name="T114" fmla="*/ 15854 w 16127"/>
              <a:gd name="T115" fmla="*/ 6079 h 11970"/>
              <a:gd name="T116" fmla="*/ 16067 w 16127"/>
              <a:gd name="T117" fmla="*/ 5337 h 1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970">
                <a:moveTo>
                  <a:pt x="16092" y="5180"/>
                </a:moveTo>
                <a:lnTo>
                  <a:pt x="16110" y="5025"/>
                </a:lnTo>
                <a:lnTo>
                  <a:pt x="16121" y="4872"/>
                </a:lnTo>
                <a:lnTo>
                  <a:pt x="16127" y="4720"/>
                </a:lnTo>
                <a:lnTo>
                  <a:pt x="16127" y="4570"/>
                </a:lnTo>
                <a:lnTo>
                  <a:pt x="16121" y="4422"/>
                </a:lnTo>
                <a:lnTo>
                  <a:pt x="16109" y="4275"/>
                </a:lnTo>
                <a:lnTo>
                  <a:pt x="16092" y="4131"/>
                </a:lnTo>
                <a:lnTo>
                  <a:pt x="16069" y="3989"/>
                </a:lnTo>
                <a:lnTo>
                  <a:pt x="16040" y="3850"/>
                </a:lnTo>
                <a:lnTo>
                  <a:pt x="16006" y="3714"/>
                </a:lnTo>
                <a:lnTo>
                  <a:pt x="15967" y="3581"/>
                </a:lnTo>
                <a:lnTo>
                  <a:pt x="15923" y="3451"/>
                </a:lnTo>
                <a:lnTo>
                  <a:pt x="15874" y="3324"/>
                </a:lnTo>
                <a:lnTo>
                  <a:pt x="15821" y="3201"/>
                </a:lnTo>
                <a:lnTo>
                  <a:pt x="15761" y="3083"/>
                </a:lnTo>
                <a:lnTo>
                  <a:pt x="15699" y="2968"/>
                </a:lnTo>
                <a:lnTo>
                  <a:pt x="15631" y="2858"/>
                </a:lnTo>
                <a:lnTo>
                  <a:pt x="15558" y="2752"/>
                </a:lnTo>
                <a:lnTo>
                  <a:pt x="15483" y="2651"/>
                </a:lnTo>
                <a:lnTo>
                  <a:pt x="15403" y="2555"/>
                </a:lnTo>
                <a:lnTo>
                  <a:pt x="15319" y="2463"/>
                </a:lnTo>
                <a:lnTo>
                  <a:pt x="15231" y="2377"/>
                </a:lnTo>
                <a:lnTo>
                  <a:pt x="15139" y="2298"/>
                </a:lnTo>
                <a:lnTo>
                  <a:pt x="15043" y="2224"/>
                </a:lnTo>
                <a:lnTo>
                  <a:pt x="14945" y="2155"/>
                </a:lnTo>
                <a:lnTo>
                  <a:pt x="14843" y="2093"/>
                </a:lnTo>
                <a:lnTo>
                  <a:pt x="14737" y="2037"/>
                </a:lnTo>
                <a:lnTo>
                  <a:pt x="14629" y="1989"/>
                </a:lnTo>
                <a:lnTo>
                  <a:pt x="14517" y="1946"/>
                </a:lnTo>
                <a:lnTo>
                  <a:pt x="14402" y="1911"/>
                </a:lnTo>
                <a:lnTo>
                  <a:pt x="14285" y="1883"/>
                </a:lnTo>
                <a:lnTo>
                  <a:pt x="14165" y="1863"/>
                </a:lnTo>
                <a:lnTo>
                  <a:pt x="14044" y="1849"/>
                </a:lnTo>
                <a:lnTo>
                  <a:pt x="13925" y="1844"/>
                </a:lnTo>
                <a:lnTo>
                  <a:pt x="13805" y="1847"/>
                </a:lnTo>
                <a:lnTo>
                  <a:pt x="13686" y="1858"/>
                </a:lnTo>
                <a:lnTo>
                  <a:pt x="13568" y="1876"/>
                </a:lnTo>
                <a:lnTo>
                  <a:pt x="13451" y="1901"/>
                </a:lnTo>
                <a:lnTo>
                  <a:pt x="13336" y="1932"/>
                </a:lnTo>
                <a:lnTo>
                  <a:pt x="13222" y="1972"/>
                </a:lnTo>
                <a:lnTo>
                  <a:pt x="13110" y="2017"/>
                </a:lnTo>
                <a:lnTo>
                  <a:pt x="13000" y="2070"/>
                </a:lnTo>
                <a:lnTo>
                  <a:pt x="12892" y="2128"/>
                </a:lnTo>
                <a:lnTo>
                  <a:pt x="12786" y="2193"/>
                </a:lnTo>
                <a:lnTo>
                  <a:pt x="12684" y="2263"/>
                </a:lnTo>
                <a:lnTo>
                  <a:pt x="12583" y="2340"/>
                </a:lnTo>
                <a:lnTo>
                  <a:pt x="12485" y="2422"/>
                </a:lnTo>
                <a:lnTo>
                  <a:pt x="12390" y="2510"/>
                </a:lnTo>
                <a:lnTo>
                  <a:pt x="12299" y="2604"/>
                </a:lnTo>
                <a:lnTo>
                  <a:pt x="12210" y="2702"/>
                </a:lnTo>
                <a:lnTo>
                  <a:pt x="12124" y="2805"/>
                </a:lnTo>
                <a:lnTo>
                  <a:pt x="12044" y="2914"/>
                </a:lnTo>
                <a:lnTo>
                  <a:pt x="11966" y="3027"/>
                </a:lnTo>
                <a:lnTo>
                  <a:pt x="11892" y="3144"/>
                </a:lnTo>
                <a:lnTo>
                  <a:pt x="11823" y="3266"/>
                </a:lnTo>
                <a:lnTo>
                  <a:pt x="11757" y="3392"/>
                </a:lnTo>
                <a:lnTo>
                  <a:pt x="11697" y="3522"/>
                </a:lnTo>
                <a:lnTo>
                  <a:pt x="11640" y="3657"/>
                </a:lnTo>
                <a:lnTo>
                  <a:pt x="11590" y="3794"/>
                </a:lnTo>
                <a:lnTo>
                  <a:pt x="11544" y="3935"/>
                </a:lnTo>
                <a:lnTo>
                  <a:pt x="11502" y="4080"/>
                </a:lnTo>
                <a:lnTo>
                  <a:pt x="11467" y="4227"/>
                </a:lnTo>
                <a:lnTo>
                  <a:pt x="11437" y="4378"/>
                </a:lnTo>
                <a:lnTo>
                  <a:pt x="11413" y="4532"/>
                </a:lnTo>
                <a:lnTo>
                  <a:pt x="11399" y="4635"/>
                </a:lnTo>
                <a:lnTo>
                  <a:pt x="11389" y="4738"/>
                </a:lnTo>
                <a:lnTo>
                  <a:pt x="11382" y="4841"/>
                </a:lnTo>
                <a:lnTo>
                  <a:pt x="11378" y="4943"/>
                </a:lnTo>
                <a:lnTo>
                  <a:pt x="11376" y="5044"/>
                </a:lnTo>
                <a:lnTo>
                  <a:pt x="11377" y="5144"/>
                </a:lnTo>
                <a:lnTo>
                  <a:pt x="11380" y="5244"/>
                </a:lnTo>
                <a:lnTo>
                  <a:pt x="11387" y="5342"/>
                </a:lnTo>
                <a:lnTo>
                  <a:pt x="11395" y="5439"/>
                </a:lnTo>
                <a:lnTo>
                  <a:pt x="11408" y="5536"/>
                </a:lnTo>
                <a:lnTo>
                  <a:pt x="11421" y="5632"/>
                </a:lnTo>
                <a:lnTo>
                  <a:pt x="11437" y="5726"/>
                </a:lnTo>
                <a:lnTo>
                  <a:pt x="11456" y="5820"/>
                </a:lnTo>
                <a:lnTo>
                  <a:pt x="11477" y="5912"/>
                </a:lnTo>
                <a:lnTo>
                  <a:pt x="11500" y="6003"/>
                </a:lnTo>
                <a:lnTo>
                  <a:pt x="11526" y="6092"/>
                </a:lnTo>
                <a:lnTo>
                  <a:pt x="11555" y="6179"/>
                </a:lnTo>
                <a:lnTo>
                  <a:pt x="11585" y="6266"/>
                </a:lnTo>
                <a:lnTo>
                  <a:pt x="11617" y="6351"/>
                </a:lnTo>
                <a:lnTo>
                  <a:pt x="11651" y="6434"/>
                </a:lnTo>
                <a:lnTo>
                  <a:pt x="11689" y="6516"/>
                </a:lnTo>
                <a:lnTo>
                  <a:pt x="11727" y="6595"/>
                </a:lnTo>
                <a:lnTo>
                  <a:pt x="11768" y="6673"/>
                </a:lnTo>
                <a:lnTo>
                  <a:pt x="11812" y="6750"/>
                </a:lnTo>
                <a:lnTo>
                  <a:pt x="11856" y="6823"/>
                </a:lnTo>
                <a:lnTo>
                  <a:pt x="11903" y="6895"/>
                </a:lnTo>
                <a:lnTo>
                  <a:pt x="11953" y="6966"/>
                </a:lnTo>
                <a:lnTo>
                  <a:pt x="12003" y="7033"/>
                </a:lnTo>
                <a:lnTo>
                  <a:pt x="12056" y="7099"/>
                </a:lnTo>
                <a:lnTo>
                  <a:pt x="12110" y="7163"/>
                </a:lnTo>
                <a:lnTo>
                  <a:pt x="12167" y="7224"/>
                </a:lnTo>
                <a:lnTo>
                  <a:pt x="12224" y="7283"/>
                </a:lnTo>
                <a:lnTo>
                  <a:pt x="12177" y="7319"/>
                </a:lnTo>
                <a:lnTo>
                  <a:pt x="12130" y="7355"/>
                </a:lnTo>
                <a:lnTo>
                  <a:pt x="12084" y="7394"/>
                </a:lnTo>
                <a:lnTo>
                  <a:pt x="12040" y="7433"/>
                </a:lnTo>
                <a:lnTo>
                  <a:pt x="11995" y="7474"/>
                </a:lnTo>
                <a:lnTo>
                  <a:pt x="11952" y="7514"/>
                </a:lnTo>
                <a:lnTo>
                  <a:pt x="11911" y="7556"/>
                </a:lnTo>
                <a:lnTo>
                  <a:pt x="11869" y="7599"/>
                </a:lnTo>
                <a:lnTo>
                  <a:pt x="11829" y="7642"/>
                </a:lnTo>
                <a:lnTo>
                  <a:pt x="11790" y="7687"/>
                </a:lnTo>
                <a:lnTo>
                  <a:pt x="11750" y="7732"/>
                </a:lnTo>
                <a:lnTo>
                  <a:pt x="11713" y="7778"/>
                </a:lnTo>
                <a:lnTo>
                  <a:pt x="11676" y="7825"/>
                </a:lnTo>
                <a:lnTo>
                  <a:pt x="11639" y="7873"/>
                </a:lnTo>
                <a:lnTo>
                  <a:pt x="11604" y="7921"/>
                </a:lnTo>
                <a:lnTo>
                  <a:pt x="11570" y="7970"/>
                </a:lnTo>
                <a:lnTo>
                  <a:pt x="11536" y="8020"/>
                </a:lnTo>
                <a:lnTo>
                  <a:pt x="11503" y="8070"/>
                </a:lnTo>
                <a:lnTo>
                  <a:pt x="11471" y="8121"/>
                </a:lnTo>
                <a:lnTo>
                  <a:pt x="11440" y="8172"/>
                </a:lnTo>
                <a:lnTo>
                  <a:pt x="11409" y="8225"/>
                </a:lnTo>
                <a:lnTo>
                  <a:pt x="11379" y="8277"/>
                </a:lnTo>
                <a:lnTo>
                  <a:pt x="11350" y="8330"/>
                </a:lnTo>
                <a:lnTo>
                  <a:pt x="11322" y="8383"/>
                </a:lnTo>
                <a:lnTo>
                  <a:pt x="11294" y="8437"/>
                </a:lnTo>
                <a:lnTo>
                  <a:pt x="11266" y="8491"/>
                </a:lnTo>
                <a:lnTo>
                  <a:pt x="11240" y="8546"/>
                </a:lnTo>
                <a:lnTo>
                  <a:pt x="11215" y="8601"/>
                </a:lnTo>
                <a:lnTo>
                  <a:pt x="11190" y="8657"/>
                </a:lnTo>
                <a:lnTo>
                  <a:pt x="11166" y="8712"/>
                </a:lnTo>
                <a:lnTo>
                  <a:pt x="11142" y="8768"/>
                </a:lnTo>
                <a:lnTo>
                  <a:pt x="11119" y="8824"/>
                </a:lnTo>
                <a:lnTo>
                  <a:pt x="11121" y="8716"/>
                </a:lnTo>
                <a:lnTo>
                  <a:pt x="11122" y="8608"/>
                </a:lnTo>
                <a:lnTo>
                  <a:pt x="11121" y="8499"/>
                </a:lnTo>
                <a:lnTo>
                  <a:pt x="11117" y="8390"/>
                </a:lnTo>
                <a:lnTo>
                  <a:pt x="11111" y="8282"/>
                </a:lnTo>
                <a:lnTo>
                  <a:pt x="11104" y="8174"/>
                </a:lnTo>
                <a:lnTo>
                  <a:pt x="11093" y="8066"/>
                </a:lnTo>
                <a:lnTo>
                  <a:pt x="11081" y="7959"/>
                </a:lnTo>
                <a:lnTo>
                  <a:pt x="11066" y="7853"/>
                </a:lnTo>
                <a:lnTo>
                  <a:pt x="11048" y="7747"/>
                </a:lnTo>
                <a:lnTo>
                  <a:pt x="11028" y="7643"/>
                </a:lnTo>
                <a:lnTo>
                  <a:pt x="11003" y="7539"/>
                </a:lnTo>
                <a:lnTo>
                  <a:pt x="10977" y="7437"/>
                </a:lnTo>
                <a:lnTo>
                  <a:pt x="10948" y="7336"/>
                </a:lnTo>
                <a:lnTo>
                  <a:pt x="10916" y="7237"/>
                </a:lnTo>
                <a:lnTo>
                  <a:pt x="10879" y="7140"/>
                </a:lnTo>
                <a:lnTo>
                  <a:pt x="10840" y="7045"/>
                </a:lnTo>
                <a:lnTo>
                  <a:pt x="10798" y="6951"/>
                </a:lnTo>
                <a:lnTo>
                  <a:pt x="10751" y="6860"/>
                </a:lnTo>
                <a:lnTo>
                  <a:pt x="10701" y="6771"/>
                </a:lnTo>
                <a:lnTo>
                  <a:pt x="10648" y="6684"/>
                </a:lnTo>
                <a:lnTo>
                  <a:pt x="10590" y="6600"/>
                </a:lnTo>
                <a:lnTo>
                  <a:pt x="10529" y="6519"/>
                </a:lnTo>
                <a:lnTo>
                  <a:pt x="10462" y="6440"/>
                </a:lnTo>
                <a:lnTo>
                  <a:pt x="10392" y="6365"/>
                </a:lnTo>
                <a:lnTo>
                  <a:pt x="10319" y="6292"/>
                </a:lnTo>
                <a:lnTo>
                  <a:pt x="10240" y="6223"/>
                </a:lnTo>
                <a:lnTo>
                  <a:pt x="10157" y="6158"/>
                </a:lnTo>
                <a:lnTo>
                  <a:pt x="10070" y="6096"/>
                </a:lnTo>
                <a:lnTo>
                  <a:pt x="9977" y="6038"/>
                </a:lnTo>
                <a:lnTo>
                  <a:pt x="9880" y="5983"/>
                </a:lnTo>
                <a:lnTo>
                  <a:pt x="9779" y="5933"/>
                </a:lnTo>
                <a:lnTo>
                  <a:pt x="9829" y="5882"/>
                </a:lnTo>
                <a:lnTo>
                  <a:pt x="9879" y="5830"/>
                </a:lnTo>
                <a:lnTo>
                  <a:pt x="9929" y="5776"/>
                </a:lnTo>
                <a:lnTo>
                  <a:pt x="9978" y="5721"/>
                </a:lnTo>
                <a:lnTo>
                  <a:pt x="10026" y="5664"/>
                </a:lnTo>
                <a:lnTo>
                  <a:pt x="10072" y="5606"/>
                </a:lnTo>
                <a:lnTo>
                  <a:pt x="10117" y="5547"/>
                </a:lnTo>
                <a:lnTo>
                  <a:pt x="10162" y="5486"/>
                </a:lnTo>
                <a:lnTo>
                  <a:pt x="10206" y="5424"/>
                </a:lnTo>
                <a:lnTo>
                  <a:pt x="10248" y="5362"/>
                </a:lnTo>
                <a:lnTo>
                  <a:pt x="10290" y="5297"/>
                </a:lnTo>
                <a:lnTo>
                  <a:pt x="10330" y="5231"/>
                </a:lnTo>
                <a:lnTo>
                  <a:pt x="10368" y="5164"/>
                </a:lnTo>
                <a:lnTo>
                  <a:pt x="10407" y="5096"/>
                </a:lnTo>
                <a:lnTo>
                  <a:pt x="10443" y="5026"/>
                </a:lnTo>
                <a:lnTo>
                  <a:pt x="10479" y="4956"/>
                </a:lnTo>
                <a:lnTo>
                  <a:pt x="10513" y="4885"/>
                </a:lnTo>
                <a:lnTo>
                  <a:pt x="10546" y="4812"/>
                </a:lnTo>
                <a:lnTo>
                  <a:pt x="10578" y="4739"/>
                </a:lnTo>
                <a:lnTo>
                  <a:pt x="10608" y="4664"/>
                </a:lnTo>
                <a:lnTo>
                  <a:pt x="10636" y="4588"/>
                </a:lnTo>
                <a:lnTo>
                  <a:pt x="10665" y="4512"/>
                </a:lnTo>
                <a:lnTo>
                  <a:pt x="10691" y="4434"/>
                </a:lnTo>
                <a:lnTo>
                  <a:pt x="10716" y="4355"/>
                </a:lnTo>
                <a:lnTo>
                  <a:pt x="10739" y="4275"/>
                </a:lnTo>
                <a:lnTo>
                  <a:pt x="10761" y="4195"/>
                </a:lnTo>
                <a:lnTo>
                  <a:pt x="10782" y="4114"/>
                </a:lnTo>
                <a:lnTo>
                  <a:pt x="10800" y="4031"/>
                </a:lnTo>
                <a:lnTo>
                  <a:pt x="10818" y="3948"/>
                </a:lnTo>
                <a:lnTo>
                  <a:pt x="10833" y="3864"/>
                </a:lnTo>
                <a:lnTo>
                  <a:pt x="10848" y="3780"/>
                </a:lnTo>
                <a:lnTo>
                  <a:pt x="10860" y="3694"/>
                </a:lnTo>
                <a:lnTo>
                  <a:pt x="10880" y="3523"/>
                </a:lnTo>
                <a:lnTo>
                  <a:pt x="10893" y="3354"/>
                </a:lnTo>
                <a:lnTo>
                  <a:pt x="10901" y="3185"/>
                </a:lnTo>
                <a:lnTo>
                  <a:pt x="10900" y="3018"/>
                </a:lnTo>
                <a:lnTo>
                  <a:pt x="10893" y="2854"/>
                </a:lnTo>
                <a:lnTo>
                  <a:pt x="10880" y="2691"/>
                </a:lnTo>
                <a:lnTo>
                  <a:pt x="10860" y="2532"/>
                </a:lnTo>
                <a:lnTo>
                  <a:pt x="10835" y="2375"/>
                </a:lnTo>
                <a:lnTo>
                  <a:pt x="10804" y="2221"/>
                </a:lnTo>
                <a:lnTo>
                  <a:pt x="10765" y="2071"/>
                </a:lnTo>
                <a:lnTo>
                  <a:pt x="10723" y="1923"/>
                </a:lnTo>
                <a:lnTo>
                  <a:pt x="10674" y="1779"/>
                </a:lnTo>
                <a:lnTo>
                  <a:pt x="10619" y="1638"/>
                </a:lnTo>
                <a:lnTo>
                  <a:pt x="10560" y="1503"/>
                </a:lnTo>
                <a:lnTo>
                  <a:pt x="10495" y="1371"/>
                </a:lnTo>
                <a:lnTo>
                  <a:pt x="10425" y="1245"/>
                </a:lnTo>
                <a:lnTo>
                  <a:pt x="10350" y="1122"/>
                </a:lnTo>
                <a:lnTo>
                  <a:pt x="10271" y="1004"/>
                </a:lnTo>
                <a:lnTo>
                  <a:pt x="10186" y="893"/>
                </a:lnTo>
                <a:lnTo>
                  <a:pt x="10097" y="786"/>
                </a:lnTo>
                <a:lnTo>
                  <a:pt x="10004" y="685"/>
                </a:lnTo>
                <a:lnTo>
                  <a:pt x="9907" y="591"/>
                </a:lnTo>
                <a:lnTo>
                  <a:pt x="9805" y="502"/>
                </a:lnTo>
                <a:lnTo>
                  <a:pt x="9699" y="420"/>
                </a:lnTo>
                <a:lnTo>
                  <a:pt x="9590" y="344"/>
                </a:lnTo>
                <a:lnTo>
                  <a:pt x="9476" y="276"/>
                </a:lnTo>
                <a:lnTo>
                  <a:pt x="9360" y="214"/>
                </a:lnTo>
                <a:lnTo>
                  <a:pt x="9239" y="160"/>
                </a:lnTo>
                <a:lnTo>
                  <a:pt x="9116" y="113"/>
                </a:lnTo>
                <a:lnTo>
                  <a:pt x="8989" y="74"/>
                </a:lnTo>
                <a:lnTo>
                  <a:pt x="8859" y="42"/>
                </a:lnTo>
                <a:lnTo>
                  <a:pt x="8727" y="20"/>
                </a:lnTo>
                <a:lnTo>
                  <a:pt x="8593" y="6"/>
                </a:lnTo>
                <a:lnTo>
                  <a:pt x="8459" y="0"/>
                </a:lnTo>
                <a:lnTo>
                  <a:pt x="8327" y="3"/>
                </a:lnTo>
                <a:lnTo>
                  <a:pt x="8195" y="15"/>
                </a:lnTo>
                <a:lnTo>
                  <a:pt x="8065" y="34"/>
                </a:lnTo>
                <a:lnTo>
                  <a:pt x="7936" y="62"/>
                </a:lnTo>
                <a:lnTo>
                  <a:pt x="7808" y="98"/>
                </a:lnTo>
                <a:lnTo>
                  <a:pt x="7682" y="140"/>
                </a:lnTo>
                <a:lnTo>
                  <a:pt x="7558" y="191"/>
                </a:lnTo>
                <a:lnTo>
                  <a:pt x="7437" y="248"/>
                </a:lnTo>
                <a:lnTo>
                  <a:pt x="7317" y="314"/>
                </a:lnTo>
                <a:lnTo>
                  <a:pt x="7200" y="386"/>
                </a:lnTo>
                <a:lnTo>
                  <a:pt x="7085" y="463"/>
                </a:lnTo>
                <a:lnTo>
                  <a:pt x="6974" y="548"/>
                </a:lnTo>
                <a:lnTo>
                  <a:pt x="6865" y="640"/>
                </a:lnTo>
                <a:lnTo>
                  <a:pt x="6761" y="737"/>
                </a:lnTo>
                <a:lnTo>
                  <a:pt x="6659" y="840"/>
                </a:lnTo>
                <a:lnTo>
                  <a:pt x="6561" y="949"/>
                </a:lnTo>
                <a:lnTo>
                  <a:pt x="6466" y="1064"/>
                </a:lnTo>
                <a:lnTo>
                  <a:pt x="6377" y="1184"/>
                </a:lnTo>
                <a:lnTo>
                  <a:pt x="6291" y="1309"/>
                </a:lnTo>
                <a:lnTo>
                  <a:pt x="6209" y="1440"/>
                </a:lnTo>
                <a:lnTo>
                  <a:pt x="6132" y="1574"/>
                </a:lnTo>
                <a:lnTo>
                  <a:pt x="6060" y="1714"/>
                </a:lnTo>
                <a:lnTo>
                  <a:pt x="5993" y="1859"/>
                </a:lnTo>
                <a:lnTo>
                  <a:pt x="5930" y="2007"/>
                </a:lnTo>
                <a:lnTo>
                  <a:pt x="5874" y="2159"/>
                </a:lnTo>
                <a:lnTo>
                  <a:pt x="5823" y="2316"/>
                </a:lnTo>
                <a:lnTo>
                  <a:pt x="5778" y="2475"/>
                </a:lnTo>
                <a:lnTo>
                  <a:pt x="5739" y="2639"/>
                </a:lnTo>
                <a:lnTo>
                  <a:pt x="5705" y="2806"/>
                </a:lnTo>
                <a:lnTo>
                  <a:pt x="5678" y="2976"/>
                </a:lnTo>
                <a:lnTo>
                  <a:pt x="5663" y="3099"/>
                </a:lnTo>
                <a:lnTo>
                  <a:pt x="5651" y="3221"/>
                </a:lnTo>
                <a:lnTo>
                  <a:pt x="5643" y="3344"/>
                </a:lnTo>
                <a:lnTo>
                  <a:pt x="5639" y="3464"/>
                </a:lnTo>
                <a:lnTo>
                  <a:pt x="5638" y="3584"/>
                </a:lnTo>
                <a:lnTo>
                  <a:pt x="5640" y="3702"/>
                </a:lnTo>
                <a:lnTo>
                  <a:pt x="5646" y="3820"/>
                </a:lnTo>
                <a:lnTo>
                  <a:pt x="5655" y="3936"/>
                </a:lnTo>
                <a:lnTo>
                  <a:pt x="5667" y="4052"/>
                </a:lnTo>
                <a:lnTo>
                  <a:pt x="5682" y="4165"/>
                </a:lnTo>
                <a:lnTo>
                  <a:pt x="5701" y="4278"/>
                </a:lnTo>
                <a:lnTo>
                  <a:pt x="5722" y="4389"/>
                </a:lnTo>
                <a:lnTo>
                  <a:pt x="5748" y="4498"/>
                </a:lnTo>
                <a:lnTo>
                  <a:pt x="5775" y="4606"/>
                </a:lnTo>
                <a:lnTo>
                  <a:pt x="5806" y="4712"/>
                </a:lnTo>
                <a:lnTo>
                  <a:pt x="5839" y="4816"/>
                </a:lnTo>
                <a:lnTo>
                  <a:pt x="5876" y="4918"/>
                </a:lnTo>
                <a:lnTo>
                  <a:pt x="5916" y="5018"/>
                </a:lnTo>
                <a:lnTo>
                  <a:pt x="5957" y="5116"/>
                </a:lnTo>
                <a:lnTo>
                  <a:pt x="6003" y="5213"/>
                </a:lnTo>
                <a:lnTo>
                  <a:pt x="6050" y="5306"/>
                </a:lnTo>
                <a:lnTo>
                  <a:pt x="6099" y="5398"/>
                </a:lnTo>
                <a:lnTo>
                  <a:pt x="6153" y="5487"/>
                </a:lnTo>
                <a:lnTo>
                  <a:pt x="6207" y="5573"/>
                </a:lnTo>
                <a:lnTo>
                  <a:pt x="6265" y="5656"/>
                </a:lnTo>
                <a:lnTo>
                  <a:pt x="6325" y="5738"/>
                </a:lnTo>
                <a:lnTo>
                  <a:pt x="6387" y="5816"/>
                </a:lnTo>
                <a:lnTo>
                  <a:pt x="6452" y="5892"/>
                </a:lnTo>
                <a:lnTo>
                  <a:pt x="6519" y="5964"/>
                </a:lnTo>
                <a:lnTo>
                  <a:pt x="6587" y="6033"/>
                </a:lnTo>
                <a:lnTo>
                  <a:pt x="6659" y="6100"/>
                </a:lnTo>
                <a:lnTo>
                  <a:pt x="6731" y="6163"/>
                </a:lnTo>
                <a:lnTo>
                  <a:pt x="6640" y="6224"/>
                </a:lnTo>
                <a:lnTo>
                  <a:pt x="6549" y="6288"/>
                </a:lnTo>
                <a:lnTo>
                  <a:pt x="6459" y="6355"/>
                </a:lnTo>
                <a:lnTo>
                  <a:pt x="6373" y="6426"/>
                </a:lnTo>
                <a:lnTo>
                  <a:pt x="6287" y="6499"/>
                </a:lnTo>
                <a:lnTo>
                  <a:pt x="6203" y="6576"/>
                </a:lnTo>
                <a:lnTo>
                  <a:pt x="6122" y="6656"/>
                </a:lnTo>
                <a:lnTo>
                  <a:pt x="6042" y="6739"/>
                </a:lnTo>
                <a:lnTo>
                  <a:pt x="5964" y="6824"/>
                </a:lnTo>
                <a:lnTo>
                  <a:pt x="5888" y="6913"/>
                </a:lnTo>
                <a:lnTo>
                  <a:pt x="5813" y="7004"/>
                </a:lnTo>
                <a:lnTo>
                  <a:pt x="5741" y="7098"/>
                </a:lnTo>
                <a:lnTo>
                  <a:pt x="5669" y="7195"/>
                </a:lnTo>
                <a:lnTo>
                  <a:pt x="5599" y="7294"/>
                </a:lnTo>
                <a:lnTo>
                  <a:pt x="5532" y="7396"/>
                </a:lnTo>
                <a:lnTo>
                  <a:pt x="5466" y="7500"/>
                </a:lnTo>
                <a:lnTo>
                  <a:pt x="5402" y="7606"/>
                </a:lnTo>
                <a:lnTo>
                  <a:pt x="5339" y="7715"/>
                </a:lnTo>
                <a:lnTo>
                  <a:pt x="5278" y="7827"/>
                </a:lnTo>
                <a:lnTo>
                  <a:pt x="5219" y="7940"/>
                </a:lnTo>
                <a:lnTo>
                  <a:pt x="5162" y="8056"/>
                </a:lnTo>
                <a:lnTo>
                  <a:pt x="5106" y="8174"/>
                </a:lnTo>
                <a:lnTo>
                  <a:pt x="5051" y="8294"/>
                </a:lnTo>
                <a:lnTo>
                  <a:pt x="4999" y="8415"/>
                </a:lnTo>
                <a:lnTo>
                  <a:pt x="4948" y="8540"/>
                </a:lnTo>
                <a:lnTo>
                  <a:pt x="4899" y="8666"/>
                </a:lnTo>
                <a:lnTo>
                  <a:pt x="4852" y="8793"/>
                </a:lnTo>
                <a:lnTo>
                  <a:pt x="4805" y="8923"/>
                </a:lnTo>
                <a:lnTo>
                  <a:pt x="4761" y="9054"/>
                </a:lnTo>
                <a:lnTo>
                  <a:pt x="4717" y="9187"/>
                </a:lnTo>
                <a:lnTo>
                  <a:pt x="4676" y="9322"/>
                </a:lnTo>
                <a:lnTo>
                  <a:pt x="4637" y="9457"/>
                </a:lnTo>
                <a:lnTo>
                  <a:pt x="4629" y="9421"/>
                </a:lnTo>
                <a:lnTo>
                  <a:pt x="4621" y="9385"/>
                </a:lnTo>
                <a:lnTo>
                  <a:pt x="4611" y="9348"/>
                </a:lnTo>
                <a:lnTo>
                  <a:pt x="4601" y="9313"/>
                </a:lnTo>
                <a:lnTo>
                  <a:pt x="4590" y="9278"/>
                </a:lnTo>
                <a:lnTo>
                  <a:pt x="4578" y="9242"/>
                </a:lnTo>
                <a:lnTo>
                  <a:pt x="4567" y="9208"/>
                </a:lnTo>
                <a:lnTo>
                  <a:pt x="4554" y="9174"/>
                </a:lnTo>
                <a:lnTo>
                  <a:pt x="4540" y="9139"/>
                </a:lnTo>
                <a:lnTo>
                  <a:pt x="4526" y="9106"/>
                </a:lnTo>
                <a:lnTo>
                  <a:pt x="4511" y="9073"/>
                </a:lnTo>
                <a:lnTo>
                  <a:pt x="4495" y="9040"/>
                </a:lnTo>
                <a:lnTo>
                  <a:pt x="4478" y="9008"/>
                </a:lnTo>
                <a:lnTo>
                  <a:pt x="4460" y="8977"/>
                </a:lnTo>
                <a:lnTo>
                  <a:pt x="4442" y="8945"/>
                </a:lnTo>
                <a:lnTo>
                  <a:pt x="4422" y="8915"/>
                </a:lnTo>
                <a:lnTo>
                  <a:pt x="4403" y="8885"/>
                </a:lnTo>
                <a:lnTo>
                  <a:pt x="4382" y="8856"/>
                </a:lnTo>
                <a:lnTo>
                  <a:pt x="4360" y="8827"/>
                </a:lnTo>
                <a:lnTo>
                  <a:pt x="4336" y="8799"/>
                </a:lnTo>
                <a:lnTo>
                  <a:pt x="4313" y="8771"/>
                </a:lnTo>
                <a:lnTo>
                  <a:pt x="4288" y="8745"/>
                </a:lnTo>
                <a:lnTo>
                  <a:pt x="4263" y="8718"/>
                </a:lnTo>
                <a:lnTo>
                  <a:pt x="4236" y="8693"/>
                </a:lnTo>
                <a:lnTo>
                  <a:pt x="4208" y="8669"/>
                </a:lnTo>
                <a:lnTo>
                  <a:pt x="4179" y="8645"/>
                </a:lnTo>
                <a:lnTo>
                  <a:pt x="4150" y="8621"/>
                </a:lnTo>
                <a:lnTo>
                  <a:pt x="4120" y="8599"/>
                </a:lnTo>
                <a:lnTo>
                  <a:pt x="4087" y="8578"/>
                </a:lnTo>
                <a:lnTo>
                  <a:pt x="4055" y="8557"/>
                </a:lnTo>
                <a:lnTo>
                  <a:pt x="4021" y="8538"/>
                </a:lnTo>
                <a:lnTo>
                  <a:pt x="3987" y="8518"/>
                </a:lnTo>
                <a:lnTo>
                  <a:pt x="4041" y="8480"/>
                </a:lnTo>
                <a:lnTo>
                  <a:pt x="4094" y="8440"/>
                </a:lnTo>
                <a:lnTo>
                  <a:pt x="4147" y="8397"/>
                </a:lnTo>
                <a:lnTo>
                  <a:pt x="4198" y="8354"/>
                </a:lnTo>
                <a:lnTo>
                  <a:pt x="4250" y="8308"/>
                </a:lnTo>
                <a:lnTo>
                  <a:pt x="4299" y="8261"/>
                </a:lnTo>
                <a:lnTo>
                  <a:pt x="4349" y="8212"/>
                </a:lnTo>
                <a:lnTo>
                  <a:pt x="4396" y="8161"/>
                </a:lnTo>
                <a:lnTo>
                  <a:pt x="4442" y="8109"/>
                </a:lnTo>
                <a:lnTo>
                  <a:pt x="4489" y="8054"/>
                </a:lnTo>
                <a:lnTo>
                  <a:pt x="4533" y="7999"/>
                </a:lnTo>
                <a:lnTo>
                  <a:pt x="4576" y="7941"/>
                </a:lnTo>
                <a:lnTo>
                  <a:pt x="4618" y="7882"/>
                </a:lnTo>
                <a:lnTo>
                  <a:pt x="4659" y="7822"/>
                </a:lnTo>
                <a:lnTo>
                  <a:pt x="4698" y="7760"/>
                </a:lnTo>
                <a:lnTo>
                  <a:pt x="4737" y="7697"/>
                </a:lnTo>
                <a:lnTo>
                  <a:pt x="4773" y="7632"/>
                </a:lnTo>
                <a:lnTo>
                  <a:pt x="4808" y="7566"/>
                </a:lnTo>
                <a:lnTo>
                  <a:pt x="4842" y="7499"/>
                </a:lnTo>
                <a:lnTo>
                  <a:pt x="4875" y="7430"/>
                </a:lnTo>
                <a:lnTo>
                  <a:pt x="4906" y="7360"/>
                </a:lnTo>
                <a:lnTo>
                  <a:pt x="4935" y="7290"/>
                </a:lnTo>
                <a:lnTo>
                  <a:pt x="4963" y="7217"/>
                </a:lnTo>
                <a:lnTo>
                  <a:pt x="4990" y="7143"/>
                </a:lnTo>
                <a:lnTo>
                  <a:pt x="5015" y="7069"/>
                </a:lnTo>
                <a:lnTo>
                  <a:pt x="5037" y="6993"/>
                </a:lnTo>
                <a:lnTo>
                  <a:pt x="5058" y="6916"/>
                </a:lnTo>
                <a:lnTo>
                  <a:pt x="5078" y="6839"/>
                </a:lnTo>
                <a:lnTo>
                  <a:pt x="5095" y="6760"/>
                </a:lnTo>
                <a:lnTo>
                  <a:pt x="5112" y="6680"/>
                </a:lnTo>
                <a:lnTo>
                  <a:pt x="5126" y="6599"/>
                </a:lnTo>
                <a:lnTo>
                  <a:pt x="5139" y="6518"/>
                </a:lnTo>
                <a:lnTo>
                  <a:pt x="5154" y="6383"/>
                </a:lnTo>
                <a:lnTo>
                  <a:pt x="5165" y="6250"/>
                </a:lnTo>
                <a:lnTo>
                  <a:pt x="5169" y="6119"/>
                </a:lnTo>
                <a:lnTo>
                  <a:pt x="5169" y="5989"/>
                </a:lnTo>
                <a:lnTo>
                  <a:pt x="5164" y="5859"/>
                </a:lnTo>
                <a:lnTo>
                  <a:pt x="5154" y="5732"/>
                </a:lnTo>
                <a:lnTo>
                  <a:pt x="5139" y="5607"/>
                </a:lnTo>
                <a:lnTo>
                  <a:pt x="5119" y="5484"/>
                </a:lnTo>
                <a:lnTo>
                  <a:pt x="5093" y="5364"/>
                </a:lnTo>
                <a:lnTo>
                  <a:pt x="5064" y="5246"/>
                </a:lnTo>
                <a:lnTo>
                  <a:pt x="5030" y="5129"/>
                </a:lnTo>
                <a:lnTo>
                  <a:pt x="4992" y="5017"/>
                </a:lnTo>
                <a:lnTo>
                  <a:pt x="4949" y="4907"/>
                </a:lnTo>
                <a:lnTo>
                  <a:pt x="4903" y="4800"/>
                </a:lnTo>
                <a:lnTo>
                  <a:pt x="4853" y="4697"/>
                </a:lnTo>
                <a:lnTo>
                  <a:pt x="4797" y="4598"/>
                </a:lnTo>
                <a:lnTo>
                  <a:pt x="4739" y="4503"/>
                </a:lnTo>
                <a:lnTo>
                  <a:pt x="4676" y="4411"/>
                </a:lnTo>
                <a:lnTo>
                  <a:pt x="4611" y="4323"/>
                </a:lnTo>
                <a:lnTo>
                  <a:pt x="4541" y="4239"/>
                </a:lnTo>
                <a:lnTo>
                  <a:pt x="4467" y="4160"/>
                </a:lnTo>
                <a:lnTo>
                  <a:pt x="4391" y="4087"/>
                </a:lnTo>
                <a:lnTo>
                  <a:pt x="4311" y="4017"/>
                </a:lnTo>
                <a:lnTo>
                  <a:pt x="4229" y="3952"/>
                </a:lnTo>
                <a:lnTo>
                  <a:pt x="4143" y="3893"/>
                </a:lnTo>
                <a:lnTo>
                  <a:pt x="4054" y="3839"/>
                </a:lnTo>
                <a:lnTo>
                  <a:pt x="3963" y="3791"/>
                </a:lnTo>
                <a:lnTo>
                  <a:pt x="3869" y="3748"/>
                </a:lnTo>
                <a:lnTo>
                  <a:pt x="3772" y="3712"/>
                </a:lnTo>
                <a:lnTo>
                  <a:pt x="3673" y="3682"/>
                </a:lnTo>
                <a:lnTo>
                  <a:pt x="3571" y="3657"/>
                </a:lnTo>
                <a:lnTo>
                  <a:pt x="3467" y="3639"/>
                </a:lnTo>
                <a:lnTo>
                  <a:pt x="3362" y="3628"/>
                </a:lnTo>
                <a:lnTo>
                  <a:pt x="3258" y="3623"/>
                </a:lnTo>
                <a:lnTo>
                  <a:pt x="3154" y="3626"/>
                </a:lnTo>
                <a:lnTo>
                  <a:pt x="3050" y="3635"/>
                </a:lnTo>
                <a:lnTo>
                  <a:pt x="2948" y="3650"/>
                </a:lnTo>
                <a:lnTo>
                  <a:pt x="2848" y="3672"/>
                </a:lnTo>
                <a:lnTo>
                  <a:pt x="2748" y="3700"/>
                </a:lnTo>
                <a:lnTo>
                  <a:pt x="2649" y="3733"/>
                </a:lnTo>
                <a:lnTo>
                  <a:pt x="2552" y="3773"/>
                </a:lnTo>
                <a:lnTo>
                  <a:pt x="2456" y="3818"/>
                </a:lnTo>
                <a:lnTo>
                  <a:pt x="2363" y="3869"/>
                </a:lnTo>
                <a:lnTo>
                  <a:pt x="2271" y="3925"/>
                </a:lnTo>
                <a:lnTo>
                  <a:pt x="2181" y="3987"/>
                </a:lnTo>
                <a:lnTo>
                  <a:pt x="2094" y="4053"/>
                </a:lnTo>
                <a:lnTo>
                  <a:pt x="2009" y="4124"/>
                </a:lnTo>
                <a:lnTo>
                  <a:pt x="1926" y="4201"/>
                </a:lnTo>
                <a:lnTo>
                  <a:pt x="1847" y="4281"/>
                </a:lnTo>
                <a:lnTo>
                  <a:pt x="1770" y="4366"/>
                </a:lnTo>
                <a:lnTo>
                  <a:pt x="1696" y="4456"/>
                </a:lnTo>
                <a:lnTo>
                  <a:pt x="1626" y="4551"/>
                </a:lnTo>
                <a:lnTo>
                  <a:pt x="1558" y="4649"/>
                </a:lnTo>
                <a:lnTo>
                  <a:pt x="1495" y="4751"/>
                </a:lnTo>
                <a:lnTo>
                  <a:pt x="1434" y="4856"/>
                </a:lnTo>
                <a:lnTo>
                  <a:pt x="1378" y="4966"/>
                </a:lnTo>
                <a:lnTo>
                  <a:pt x="1326" y="5079"/>
                </a:lnTo>
                <a:lnTo>
                  <a:pt x="1276" y="5195"/>
                </a:lnTo>
                <a:lnTo>
                  <a:pt x="1232" y="5314"/>
                </a:lnTo>
                <a:lnTo>
                  <a:pt x="1192" y="5437"/>
                </a:lnTo>
                <a:lnTo>
                  <a:pt x="1156" y="5563"/>
                </a:lnTo>
                <a:lnTo>
                  <a:pt x="1126" y="5691"/>
                </a:lnTo>
                <a:lnTo>
                  <a:pt x="1100" y="5821"/>
                </a:lnTo>
                <a:lnTo>
                  <a:pt x="1079" y="5954"/>
                </a:lnTo>
                <a:lnTo>
                  <a:pt x="1065" y="6058"/>
                </a:lnTo>
                <a:lnTo>
                  <a:pt x="1056" y="6162"/>
                </a:lnTo>
                <a:lnTo>
                  <a:pt x="1050" y="6265"/>
                </a:lnTo>
                <a:lnTo>
                  <a:pt x="1047" y="6367"/>
                </a:lnTo>
                <a:lnTo>
                  <a:pt x="1047" y="6468"/>
                </a:lnTo>
                <a:lnTo>
                  <a:pt x="1050" y="6568"/>
                </a:lnTo>
                <a:lnTo>
                  <a:pt x="1057" y="6667"/>
                </a:lnTo>
                <a:lnTo>
                  <a:pt x="1066" y="6766"/>
                </a:lnTo>
                <a:lnTo>
                  <a:pt x="1079" y="6863"/>
                </a:lnTo>
                <a:lnTo>
                  <a:pt x="1094" y="6958"/>
                </a:lnTo>
                <a:lnTo>
                  <a:pt x="1112" y="7053"/>
                </a:lnTo>
                <a:lnTo>
                  <a:pt x="1133" y="7145"/>
                </a:lnTo>
                <a:lnTo>
                  <a:pt x="1156" y="7236"/>
                </a:lnTo>
                <a:lnTo>
                  <a:pt x="1182" y="7326"/>
                </a:lnTo>
                <a:lnTo>
                  <a:pt x="1212" y="7414"/>
                </a:lnTo>
                <a:lnTo>
                  <a:pt x="1243" y="7500"/>
                </a:lnTo>
                <a:lnTo>
                  <a:pt x="1277" y="7585"/>
                </a:lnTo>
                <a:lnTo>
                  <a:pt x="1313" y="7666"/>
                </a:lnTo>
                <a:lnTo>
                  <a:pt x="1353" y="7747"/>
                </a:lnTo>
                <a:lnTo>
                  <a:pt x="1394" y="7825"/>
                </a:lnTo>
                <a:lnTo>
                  <a:pt x="1437" y="7901"/>
                </a:lnTo>
                <a:lnTo>
                  <a:pt x="1484" y="7974"/>
                </a:lnTo>
                <a:lnTo>
                  <a:pt x="1532" y="8046"/>
                </a:lnTo>
                <a:lnTo>
                  <a:pt x="1583" y="8115"/>
                </a:lnTo>
                <a:lnTo>
                  <a:pt x="1635" y="8181"/>
                </a:lnTo>
                <a:lnTo>
                  <a:pt x="1690" y="8245"/>
                </a:lnTo>
                <a:lnTo>
                  <a:pt x="1747" y="8305"/>
                </a:lnTo>
                <a:lnTo>
                  <a:pt x="1805" y="8364"/>
                </a:lnTo>
                <a:lnTo>
                  <a:pt x="1867" y="8419"/>
                </a:lnTo>
                <a:lnTo>
                  <a:pt x="1929" y="8472"/>
                </a:lnTo>
                <a:lnTo>
                  <a:pt x="1994" y="8521"/>
                </a:lnTo>
                <a:lnTo>
                  <a:pt x="2060" y="8567"/>
                </a:lnTo>
                <a:lnTo>
                  <a:pt x="1886" y="8645"/>
                </a:lnTo>
                <a:lnTo>
                  <a:pt x="1722" y="8732"/>
                </a:lnTo>
                <a:lnTo>
                  <a:pt x="1566" y="8828"/>
                </a:lnTo>
                <a:lnTo>
                  <a:pt x="1422" y="8934"/>
                </a:lnTo>
                <a:lnTo>
                  <a:pt x="1286" y="9046"/>
                </a:lnTo>
                <a:lnTo>
                  <a:pt x="1159" y="9167"/>
                </a:lnTo>
                <a:lnTo>
                  <a:pt x="1040" y="9292"/>
                </a:lnTo>
                <a:lnTo>
                  <a:pt x="930" y="9423"/>
                </a:lnTo>
                <a:lnTo>
                  <a:pt x="828" y="9558"/>
                </a:lnTo>
                <a:lnTo>
                  <a:pt x="734" y="9697"/>
                </a:lnTo>
                <a:lnTo>
                  <a:pt x="646" y="9838"/>
                </a:lnTo>
                <a:lnTo>
                  <a:pt x="566" y="9981"/>
                </a:lnTo>
                <a:lnTo>
                  <a:pt x="494" y="10126"/>
                </a:lnTo>
                <a:lnTo>
                  <a:pt x="426" y="10270"/>
                </a:lnTo>
                <a:lnTo>
                  <a:pt x="366" y="10414"/>
                </a:lnTo>
                <a:lnTo>
                  <a:pt x="311" y="10557"/>
                </a:lnTo>
                <a:lnTo>
                  <a:pt x="263" y="10697"/>
                </a:lnTo>
                <a:lnTo>
                  <a:pt x="220" y="10834"/>
                </a:lnTo>
                <a:lnTo>
                  <a:pt x="180" y="10968"/>
                </a:lnTo>
                <a:lnTo>
                  <a:pt x="147" y="11096"/>
                </a:lnTo>
                <a:lnTo>
                  <a:pt x="117" y="11219"/>
                </a:lnTo>
                <a:lnTo>
                  <a:pt x="92" y="11335"/>
                </a:lnTo>
                <a:lnTo>
                  <a:pt x="71" y="11445"/>
                </a:lnTo>
                <a:lnTo>
                  <a:pt x="52" y="11546"/>
                </a:lnTo>
                <a:lnTo>
                  <a:pt x="38" y="11639"/>
                </a:lnTo>
                <a:lnTo>
                  <a:pt x="26" y="11722"/>
                </a:lnTo>
                <a:lnTo>
                  <a:pt x="17" y="11794"/>
                </a:lnTo>
                <a:lnTo>
                  <a:pt x="10" y="11855"/>
                </a:lnTo>
                <a:lnTo>
                  <a:pt x="2" y="11941"/>
                </a:lnTo>
                <a:lnTo>
                  <a:pt x="0" y="11970"/>
                </a:lnTo>
                <a:lnTo>
                  <a:pt x="4244" y="11480"/>
                </a:lnTo>
                <a:lnTo>
                  <a:pt x="4237" y="11541"/>
                </a:lnTo>
                <a:lnTo>
                  <a:pt x="4230" y="11602"/>
                </a:lnTo>
                <a:lnTo>
                  <a:pt x="4224" y="11663"/>
                </a:lnTo>
                <a:lnTo>
                  <a:pt x="4216" y="11724"/>
                </a:lnTo>
                <a:lnTo>
                  <a:pt x="4210" y="11785"/>
                </a:lnTo>
                <a:lnTo>
                  <a:pt x="4204" y="11847"/>
                </a:lnTo>
                <a:lnTo>
                  <a:pt x="4198" y="11908"/>
                </a:lnTo>
                <a:lnTo>
                  <a:pt x="4193" y="11970"/>
                </a:lnTo>
                <a:lnTo>
                  <a:pt x="10598" y="11306"/>
                </a:lnTo>
                <a:lnTo>
                  <a:pt x="10591" y="11399"/>
                </a:lnTo>
                <a:lnTo>
                  <a:pt x="10586" y="11484"/>
                </a:lnTo>
                <a:lnTo>
                  <a:pt x="10581" y="11562"/>
                </a:lnTo>
                <a:lnTo>
                  <a:pt x="10577" y="11632"/>
                </a:lnTo>
                <a:lnTo>
                  <a:pt x="10574" y="11691"/>
                </a:lnTo>
                <a:lnTo>
                  <a:pt x="10571" y="11742"/>
                </a:lnTo>
                <a:lnTo>
                  <a:pt x="10568" y="11782"/>
                </a:lnTo>
                <a:lnTo>
                  <a:pt x="10565" y="11812"/>
                </a:lnTo>
                <a:lnTo>
                  <a:pt x="14880" y="11812"/>
                </a:lnTo>
                <a:lnTo>
                  <a:pt x="14896" y="11774"/>
                </a:lnTo>
                <a:lnTo>
                  <a:pt x="14940" y="11666"/>
                </a:lnTo>
                <a:lnTo>
                  <a:pt x="14970" y="11587"/>
                </a:lnTo>
                <a:lnTo>
                  <a:pt x="15004" y="11496"/>
                </a:lnTo>
                <a:lnTo>
                  <a:pt x="15043" y="11390"/>
                </a:lnTo>
                <a:lnTo>
                  <a:pt x="15085" y="11270"/>
                </a:lnTo>
                <a:lnTo>
                  <a:pt x="15129" y="11140"/>
                </a:lnTo>
                <a:lnTo>
                  <a:pt x="15174" y="11000"/>
                </a:lnTo>
                <a:lnTo>
                  <a:pt x="15222" y="10849"/>
                </a:lnTo>
                <a:lnTo>
                  <a:pt x="15268" y="10690"/>
                </a:lnTo>
                <a:lnTo>
                  <a:pt x="15315" y="10523"/>
                </a:lnTo>
                <a:lnTo>
                  <a:pt x="15359" y="10350"/>
                </a:lnTo>
                <a:lnTo>
                  <a:pt x="15402" y="10171"/>
                </a:lnTo>
                <a:lnTo>
                  <a:pt x="15442" y="9987"/>
                </a:lnTo>
                <a:lnTo>
                  <a:pt x="15478" y="9801"/>
                </a:lnTo>
                <a:lnTo>
                  <a:pt x="15509" y="9611"/>
                </a:lnTo>
                <a:lnTo>
                  <a:pt x="15536" y="9420"/>
                </a:lnTo>
                <a:lnTo>
                  <a:pt x="15556" y="9228"/>
                </a:lnTo>
                <a:lnTo>
                  <a:pt x="15571" y="9036"/>
                </a:lnTo>
                <a:lnTo>
                  <a:pt x="15577" y="8847"/>
                </a:lnTo>
                <a:lnTo>
                  <a:pt x="15576" y="8659"/>
                </a:lnTo>
                <a:lnTo>
                  <a:pt x="15565" y="8475"/>
                </a:lnTo>
                <a:lnTo>
                  <a:pt x="15544" y="8294"/>
                </a:lnTo>
                <a:lnTo>
                  <a:pt x="15513" y="8120"/>
                </a:lnTo>
                <a:lnTo>
                  <a:pt x="15472" y="7952"/>
                </a:lnTo>
                <a:lnTo>
                  <a:pt x="15417" y="7792"/>
                </a:lnTo>
                <a:lnTo>
                  <a:pt x="15351" y="7639"/>
                </a:lnTo>
                <a:lnTo>
                  <a:pt x="15271" y="7496"/>
                </a:lnTo>
                <a:lnTo>
                  <a:pt x="15176" y="7364"/>
                </a:lnTo>
                <a:lnTo>
                  <a:pt x="15068" y="7242"/>
                </a:lnTo>
                <a:lnTo>
                  <a:pt x="15116" y="7196"/>
                </a:lnTo>
                <a:lnTo>
                  <a:pt x="15163" y="7148"/>
                </a:lnTo>
                <a:lnTo>
                  <a:pt x="15211" y="7100"/>
                </a:lnTo>
                <a:lnTo>
                  <a:pt x="15257" y="7050"/>
                </a:lnTo>
                <a:lnTo>
                  <a:pt x="15301" y="6998"/>
                </a:lnTo>
                <a:lnTo>
                  <a:pt x="15346" y="6946"/>
                </a:lnTo>
                <a:lnTo>
                  <a:pt x="15389" y="6891"/>
                </a:lnTo>
                <a:lnTo>
                  <a:pt x="15431" y="6836"/>
                </a:lnTo>
                <a:lnTo>
                  <a:pt x="15473" y="6779"/>
                </a:lnTo>
                <a:lnTo>
                  <a:pt x="15512" y="6721"/>
                </a:lnTo>
                <a:lnTo>
                  <a:pt x="15551" y="6662"/>
                </a:lnTo>
                <a:lnTo>
                  <a:pt x="15590" y="6602"/>
                </a:lnTo>
                <a:lnTo>
                  <a:pt x="15627" y="6541"/>
                </a:lnTo>
                <a:lnTo>
                  <a:pt x="15662" y="6478"/>
                </a:lnTo>
                <a:lnTo>
                  <a:pt x="15698" y="6415"/>
                </a:lnTo>
                <a:lnTo>
                  <a:pt x="15731" y="6349"/>
                </a:lnTo>
                <a:lnTo>
                  <a:pt x="15763" y="6283"/>
                </a:lnTo>
                <a:lnTo>
                  <a:pt x="15794" y="6217"/>
                </a:lnTo>
                <a:lnTo>
                  <a:pt x="15825" y="6148"/>
                </a:lnTo>
                <a:lnTo>
                  <a:pt x="15854" y="6079"/>
                </a:lnTo>
                <a:lnTo>
                  <a:pt x="15881" y="6009"/>
                </a:lnTo>
                <a:lnTo>
                  <a:pt x="15907" y="5938"/>
                </a:lnTo>
                <a:lnTo>
                  <a:pt x="15931" y="5866"/>
                </a:lnTo>
                <a:lnTo>
                  <a:pt x="15956" y="5794"/>
                </a:lnTo>
                <a:lnTo>
                  <a:pt x="15977" y="5720"/>
                </a:lnTo>
                <a:lnTo>
                  <a:pt x="15998" y="5645"/>
                </a:lnTo>
                <a:lnTo>
                  <a:pt x="16017" y="5570"/>
                </a:lnTo>
                <a:lnTo>
                  <a:pt x="16035" y="5493"/>
                </a:lnTo>
                <a:lnTo>
                  <a:pt x="16051" y="5416"/>
                </a:lnTo>
                <a:lnTo>
                  <a:pt x="16067" y="5337"/>
                </a:lnTo>
                <a:lnTo>
                  <a:pt x="16080" y="5259"/>
                </a:lnTo>
                <a:lnTo>
                  <a:pt x="16092" y="5180"/>
                </a:lnTo>
                <a:close/>
              </a:path>
            </a:pathLst>
          </a:custGeom>
          <a:solidFill>
            <a:srgbClr val="035A93"/>
          </a:solidFill>
          <a:ln>
            <a:no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 name="Freeform 13">
            <a:extLst>
              <a:ext uri="{FF2B5EF4-FFF2-40B4-BE49-F238E27FC236}">
                <a16:creationId xmlns:a16="http://schemas.microsoft.com/office/drawing/2014/main" id="{DAA3E152-7588-C01E-28B6-A062F17300AF}"/>
              </a:ext>
            </a:extLst>
          </p:cNvPr>
          <p:cNvSpPr>
            <a:spLocks noEditPoints="1"/>
          </p:cNvSpPr>
          <p:nvPr/>
        </p:nvSpPr>
        <p:spPr bwMode="auto">
          <a:xfrm>
            <a:off x="6750062" y="2130829"/>
            <a:ext cx="459526" cy="449827"/>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rgbClr val="FFA100"/>
          </a:solidFill>
          <a:ln w="19050">
            <a:noFill/>
            <a:round/>
            <a:headEnd/>
            <a:tailEnd/>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5" name="Freeform 9">
            <a:extLst>
              <a:ext uri="{FF2B5EF4-FFF2-40B4-BE49-F238E27FC236}">
                <a16:creationId xmlns:a16="http://schemas.microsoft.com/office/drawing/2014/main" id="{AC33882E-E592-B4BF-E365-486B6E5A2CD0}"/>
              </a:ext>
            </a:extLst>
          </p:cNvPr>
          <p:cNvSpPr>
            <a:spLocks/>
          </p:cNvSpPr>
          <p:nvPr/>
        </p:nvSpPr>
        <p:spPr bwMode="auto">
          <a:xfrm>
            <a:off x="8703169" y="2087545"/>
            <a:ext cx="494883" cy="493111"/>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solidFill>
            <a:srgbClr val="83143D"/>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32">
            <a:extLst>
              <a:ext uri="{FF2B5EF4-FFF2-40B4-BE49-F238E27FC236}">
                <a16:creationId xmlns:a16="http://schemas.microsoft.com/office/drawing/2014/main" id="{113ADEBE-127F-218E-F728-85CB50FD3102}"/>
              </a:ext>
            </a:extLst>
          </p:cNvPr>
          <p:cNvSpPr>
            <a:spLocks noEditPoints="1"/>
          </p:cNvSpPr>
          <p:nvPr/>
        </p:nvSpPr>
        <p:spPr bwMode="auto">
          <a:xfrm>
            <a:off x="2841605" y="2189859"/>
            <a:ext cx="478639" cy="376564"/>
          </a:xfrm>
          <a:custGeom>
            <a:avLst/>
            <a:gdLst>
              <a:gd name="T0" fmla="*/ 715 w 3360"/>
              <a:gd name="T1" fmla="*/ 1582 h 2520"/>
              <a:gd name="T2" fmla="*/ 934 w 3360"/>
              <a:gd name="T3" fmla="*/ 1760 h 2520"/>
              <a:gd name="T4" fmla="*/ 1136 w 3360"/>
              <a:gd name="T5" fmla="*/ 1939 h 2520"/>
              <a:gd name="T6" fmla="*/ 1312 w 3360"/>
              <a:gd name="T7" fmla="*/ 2124 h 2520"/>
              <a:gd name="T8" fmla="*/ 1296 w 3360"/>
              <a:gd name="T9" fmla="*/ 2454 h 2520"/>
              <a:gd name="T10" fmla="*/ 989 w 3360"/>
              <a:gd name="T11" fmla="*/ 2472 h 2520"/>
              <a:gd name="T12" fmla="*/ 981 w 3360"/>
              <a:gd name="T13" fmla="*/ 2242 h 2520"/>
              <a:gd name="T14" fmla="*/ 744 w 3360"/>
              <a:gd name="T15" fmla="*/ 2196 h 2520"/>
              <a:gd name="T16" fmla="*/ 713 w 3360"/>
              <a:gd name="T17" fmla="*/ 2021 h 2520"/>
              <a:gd name="T18" fmla="*/ 511 w 3360"/>
              <a:gd name="T19" fmla="*/ 1919 h 2520"/>
              <a:gd name="T20" fmla="*/ 470 w 3360"/>
              <a:gd name="T21" fmla="*/ 1793 h 2520"/>
              <a:gd name="T22" fmla="*/ 290 w 3360"/>
              <a:gd name="T23" fmla="*/ 1619 h 2520"/>
              <a:gd name="T24" fmla="*/ 532 w 3360"/>
              <a:gd name="T25" fmla="*/ 1367 h 2520"/>
              <a:gd name="T26" fmla="*/ 1553 w 3360"/>
              <a:gd name="T27" fmla="*/ 124 h 2520"/>
              <a:gd name="T28" fmla="*/ 1409 w 3360"/>
              <a:gd name="T29" fmla="*/ 227 h 2520"/>
              <a:gd name="T30" fmla="*/ 1059 w 3360"/>
              <a:gd name="T31" fmla="*/ 459 h 2520"/>
              <a:gd name="T32" fmla="*/ 1063 w 3360"/>
              <a:gd name="T33" fmla="*/ 946 h 2520"/>
              <a:gd name="T34" fmla="*/ 1429 w 3360"/>
              <a:gd name="T35" fmla="*/ 1013 h 2520"/>
              <a:gd name="T36" fmla="*/ 1899 w 3360"/>
              <a:gd name="T37" fmla="*/ 824 h 2520"/>
              <a:gd name="T38" fmla="*/ 2085 w 3360"/>
              <a:gd name="T39" fmla="*/ 953 h 2520"/>
              <a:gd name="T40" fmla="*/ 2211 w 3360"/>
              <a:gd name="T41" fmla="*/ 1084 h 2520"/>
              <a:gd name="T42" fmla="*/ 2336 w 3360"/>
              <a:gd name="T43" fmla="*/ 1214 h 2520"/>
              <a:gd name="T44" fmla="*/ 2663 w 3360"/>
              <a:gd name="T45" fmla="*/ 1553 h 2520"/>
              <a:gd name="T46" fmla="*/ 2597 w 3360"/>
              <a:gd name="T47" fmla="*/ 1809 h 2520"/>
              <a:gd name="T48" fmla="*/ 2333 w 3360"/>
              <a:gd name="T49" fmla="*/ 1644 h 2520"/>
              <a:gd name="T50" fmla="*/ 2202 w 3360"/>
              <a:gd name="T51" fmla="*/ 1525 h 2520"/>
              <a:gd name="T52" fmla="*/ 2194 w 3360"/>
              <a:gd name="T53" fmla="*/ 1561 h 2520"/>
              <a:gd name="T54" fmla="*/ 2417 w 3360"/>
              <a:gd name="T55" fmla="*/ 1810 h 2520"/>
              <a:gd name="T56" fmla="*/ 2392 w 3360"/>
              <a:gd name="T57" fmla="*/ 2041 h 2520"/>
              <a:gd name="T58" fmla="*/ 2124 w 3360"/>
              <a:gd name="T59" fmla="*/ 1942 h 2520"/>
              <a:gd name="T60" fmla="*/ 1898 w 3360"/>
              <a:gd name="T61" fmla="*/ 1740 h 2520"/>
              <a:gd name="T62" fmla="*/ 2013 w 3360"/>
              <a:gd name="T63" fmla="*/ 1899 h 2520"/>
              <a:gd name="T64" fmla="*/ 2167 w 3360"/>
              <a:gd name="T65" fmla="*/ 2138 h 2520"/>
              <a:gd name="T66" fmla="*/ 1937 w 3360"/>
              <a:gd name="T67" fmla="*/ 2251 h 2520"/>
              <a:gd name="T68" fmla="*/ 1713 w 3360"/>
              <a:gd name="T69" fmla="*/ 2018 h 2520"/>
              <a:gd name="T70" fmla="*/ 1628 w 3360"/>
              <a:gd name="T71" fmla="*/ 1970 h 2520"/>
              <a:gd name="T72" fmla="*/ 1733 w 3360"/>
              <a:gd name="T73" fmla="*/ 2109 h 2520"/>
              <a:gd name="T74" fmla="*/ 1862 w 3360"/>
              <a:gd name="T75" fmla="*/ 2352 h 2520"/>
              <a:gd name="T76" fmla="*/ 1616 w 3360"/>
              <a:gd name="T77" fmla="*/ 2422 h 2520"/>
              <a:gd name="T78" fmla="*/ 1541 w 3360"/>
              <a:gd name="T79" fmla="*/ 2294 h 2520"/>
              <a:gd name="T80" fmla="*/ 1305 w 3360"/>
              <a:gd name="T81" fmla="*/ 1941 h 2520"/>
              <a:gd name="T82" fmla="*/ 1029 w 3360"/>
              <a:gd name="T83" fmla="*/ 1577 h 2520"/>
              <a:gd name="T84" fmla="*/ 688 w 3360"/>
              <a:gd name="T85" fmla="*/ 1239 h 2520"/>
              <a:gd name="T86" fmla="*/ 251 w 3360"/>
              <a:gd name="T87" fmla="*/ 1340 h 2520"/>
              <a:gd name="T88" fmla="*/ 10 w 3360"/>
              <a:gd name="T89" fmla="*/ 1405 h 2520"/>
              <a:gd name="T90" fmla="*/ 580 w 3360"/>
              <a:gd name="T91" fmla="*/ 329 h 2520"/>
              <a:gd name="T92" fmla="*/ 724 w 3360"/>
              <a:gd name="T93" fmla="*/ 246 h 2520"/>
              <a:gd name="T94" fmla="*/ 1114 w 3360"/>
              <a:gd name="T95" fmla="*/ 47 h 2520"/>
              <a:gd name="T96" fmla="*/ 2293 w 3360"/>
              <a:gd name="T97" fmla="*/ 53 h 2520"/>
              <a:gd name="T98" fmla="*/ 2649 w 3360"/>
              <a:gd name="T99" fmla="*/ 361 h 2520"/>
              <a:gd name="T100" fmla="*/ 2777 w 3360"/>
              <a:gd name="T101" fmla="*/ 429 h 2520"/>
              <a:gd name="T102" fmla="*/ 3109 w 3360"/>
              <a:gd name="T103" fmla="*/ 373 h 2520"/>
              <a:gd name="T104" fmla="*/ 3360 w 3360"/>
              <a:gd name="T105" fmla="*/ 1368 h 2520"/>
              <a:gd name="T106" fmla="*/ 3126 w 3360"/>
              <a:gd name="T107" fmla="*/ 1413 h 2520"/>
              <a:gd name="T108" fmla="*/ 2864 w 3360"/>
              <a:gd name="T109" fmla="*/ 1409 h 2520"/>
              <a:gd name="T110" fmla="*/ 2545 w 3360"/>
              <a:gd name="T111" fmla="*/ 1099 h 2520"/>
              <a:gd name="T112" fmla="*/ 2179 w 3360"/>
              <a:gd name="T113" fmla="*/ 724 h 2520"/>
              <a:gd name="T114" fmla="*/ 2060 w 3360"/>
              <a:gd name="T115" fmla="*/ 613 h 2520"/>
              <a:gd name="T116" fmla="*/ 1729 w 3360"/>
              <a:gd name="T117" fmla="*/ 687 h 2520"/>
              <a:gd name="T118" fmla="*/ 1325 w 3360"/>
              <a:gd name="T119" fmla="*/ 893 h 2520"/>
              <a:gd name="T120" fmla="*/ 1112 w 3360"/>
              <a:gd name="T121" fmla="*/ 632 h 2520"/>
              <a:gd name="T122" fmla="*/ 1503 w 3360"/>
              <a:gd name="T123" fmla="*/ 340 h 2520"/>
              <a:gd name="T124" fmla="*/ 2050 w 3360"/>
              <a:gd name="T125" fmla="*/ 26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0" h="2520">
                <a:moveTo>
                  <a:pt x="532" y="1367"/>
                </a:moveTo>
                <a:lnTo>
                  <a:pt x="563" y="1368"/>
                </a:lnTo>
                <a:lnTo>
                  <a:pt x="592" y="1375"/>
                </a:lnTo>
                <a:lnTo>
                  <a:pt x="620" y="1386"/>
                </a:lnTo>
                <a:lnTo>
                  <a:pt x="646" y="1403"/>
                </a:lnTo>
                <a:lnTo>
                  <a:pt x="670" y="1423"/>
                </a:lnTo>
                <a:lnTo>
                  <a:pt x="687" y="1446"/>
                </a:lnTo>
                <a:lnTo>
                  <a:pt x="701" y="1470"/>
                </a:lnTo>
                <a:lnTo>
                  <a:pt x="710" y="1497"/>
                </a:lnTo>
                <a:lnTo>
                  <a:pt x="716" y="1524"/>
                </a:lnTo>
                <a:lnTo>
                  <a:pt x="717" y="1553"/>
                </a:lnTo>
                <a:lnTo>
                  <a:pt x="715" y="1582"/>
                </a:lnTo>
                <a:lnTo>
                  <a:pt x="709" y="1610"/>
                </a:lnTo>
                <a:lnTo>
                  <a:pt x="736" y="1606"/>
                </a:lnTo>
                <a:lnTo>
                  <a:pt x="764" y="1604"/>
                </a:lnTo>
                <a:lnTo>
                  <a:pt x="792" y="1607"/>
                </a:lnTo>
                <a:lnTo>
                  <a:pt x="818" y="1613"/>
                </a:lnTo>
                <a:lnTo>
                  <a:pt x="843" y="1624"/>
                </a:lnTo>
                <a:lnTo>
                  <a:pt x="866" y="1639"/>
                </a:lnTo>
                <a:lnTo>
                  <a:pt x="888" y="1657"/>
                </a:lnTo>
                <a:lnTo>
                  <a:pt x="905" y="1681"/>
                </a:lnTo>
                <a:lnTo>
                  <a:pt x="919" y="1706"/>
                </a:lnTo>
                <a:lnTo>
                  <a:pt x="929" y="1732"/>
                </a:lnTo>
                <a:lnTo>
                  <a:pt x="934" y="1760"/>
                </a:lnTo>
                <a:lnTo>
                  <a:pt x="935" y="1787"/>
                </a:lnTo>
                <a:lnTo>
                  <a:pt x="933" y="1817"/>
                </a:lnTo>
                <a:lnTo>
                  <a:pt x="927" y="1846"/>
                </a:lnTo>
                <a:lnTo>
                  <a:pt x="954" y="1841"/>
                </a:lnTo>
                <a:lnTo>
                  <a:pt x="982" y="1840"/>
                </a:lnTo>
                <a:lnTo>
                  <a:pt x="1009" y="1842"/>
                </a:lnTo>
                <a:lnTo>
                  <a:pt x="1036" y="1849"/>
                </a:lnTo>
                <a:lnTo>
                  <a:pt x="1062" y="1859"/>
                </a:lnTo>
                <a:lnTo>
                  <a:pt x="1084" y="1873"/>
                </a:lnTo>
                <a:lnTo>
                  <a:pt x="1106" y="1893"/>
                </a:lnTo>
                <a:lnTo>
                  <a:pt x="1123" y="1914"/>
                </a:lnTo>
                <a:lnTo>
                  <a:pt x="1136" y="1939"/>
                </a:lnTo>
                <a:lnTo>
                  <a:pt x="1146" y="1963"/>
                </a:lnTo>
                <a:lnTo>
                  <a:pt x="1153" y="1990"/>
                </a:lnTo>
                <a:lnTo>
                  <a:pt x="1155" y="2018"/>
                </a:lnTo>
                <a:lnTo>
                  <a:pt x="1153" y="2045"/>
                </a:lnTo>
                <a:lnTo>
                  <a:pt x="1149" y="2073"/>
                </a:lnTo>
                <a:lnTo>
                  <a:pt x="1139" y="2101"/>
                </a:lnTo>
                <a:lnTo>
                  <a:pt x="1170" y="2093"/>
                </a:lnTo>
                <a:lnTo>
                  <a:pt x="1200" y="2090"/>
                </a:lnTo>
                <a:lnTo>
                  <a:pt x="1229" y="2091"/>
                </a:lnTo>
                <a:lnTo>
                  <a:pt x="1259" y="2098"/>
                </a:lnTo>
                <a:lnTo>
                  <a:pt x="1287" y="2109"/>
                </a:lnTo>
                <a:lnTo>
                  <a:pt x="1312" y="2124"/>
                </a:lnTo>
                <a:lnTo>
                  <a:pt x="1335" y="2145"/>
                </a:lnTo>
                <a:lnTo>
                  <a:pt x="1354" y="2169"/>
                </a:lnTo>
                <a:lnTo>
                  <a:pt x="1369" y="2197"/>
                </a:lnTo>
                <a:lnTo>
                  <a:pt x="1379" y="2226"/>
                </a:lnTo>
                <a:lnTo>
                  <a:pt x="1384" y="2257"/>
                </a:lnTo>
                <a:lnTo>
                  <a:pt x="1385" y="2289"/>
                </a:lnTo>
                <a:lnTo>
                  <a:pt x="1380" y="2320"/>
                </a:lnTo>
                <a:lnTo>
                  <a:pt x="1371" y="2351"/>
                </a:lnTo>
                <a:lnTo>
                  <a:pt x="1357" y="2381"/>
                </a:lnTo>
                <a:lnTo>
                  <a:pt x="1340" y="2410"/>
                </a:lnTo>
                <a:lnTo>
                  <a:pt x="1316" y="2436"/>
                </a:lnTo>
                <a:lnTo>
                  <a:pt x="1296" y="2454"/>
                </a:lnTo>
                <a:lnTo>
                  <a:pt x="1272" y="2471"/>
                </a:lnTo>
                <a:lnTo>
                  <a:pt x="1247" y="2485"/>
                </a:lnTo>
                <a:lnTo>
                  <a:pt x="1220" y="2498"/>
                </a:lnTo>
                <a:lnTo>
                  <a:pt x="1193" y="2508"/>
                </a:lnTo>
                <a:lnTo>
                  <a:pt x="1164" y="2515"/>
                </a:lnTo>
                <a:lnTo>
                  <a:pt x="1135" y="2519"/>
                </a:lnTo>
                <a:lnTo>
                  <a:pt x="1107" y="2520"/>
                </a:lnTo>
                <a:lnTo>
                  <a:pt x="1079" y="2518"/>
                </a:lnTo>
                <a:lnTo>
                  <a:pt x="1053" y="2513"/>
                </a:lnTo>
                <a:lnTo>
                  <a:pt x="1029" y="2503"/>
                </a:lnTo>
                <a:lnTo>
                  <a:pt x="1007" y="2489"/>
                </a:lnTo>
                <a:lnTo>
                  <a:pt x="989" y="2472"/>
                </a:lnTo>
                <a:lnTo>
                  <a:pt x="972" y="2449"/>
                </a:lnTo>
                <a:lnTo>
                  <a:pt x="960" y="2425"/>
                </a:lnTo>
                <a:lnTo>
                  <a:pt x="954" y="2402"/>
                </a:lnTo>
                <a:lnTo>
                  <a:pt x="952" y="2380"/>
                </a:lnTo>
                <a:lnTo>
                  <a:pt x="954" y="2358"/>
                </a:lnTo>
                <a:lnTo>
                  <a:pt x="959" y="2337"/>
                </a:lnTo>
                <a:lnTo>
                  <a:pt x="965" y="2316"/>
                </a:lnTo>
                <a:lnTo>
                  <a:pt x="974" y="2296"/>
                </a:lnTo>
                <a:lnTo>
                  <a:pt x="983" y="2276"/>
                </a:lnTo>
                <a:lnTo>
                  <a:pt x="991" y="2255"/>
                </a:lnTo>
                <a:lnTo>
                  <a:pt x="999" y="2236"/>
                </a:lnTo>
                <a:lnTo>
                  <a:pt x="981" y="2242"/>
                </a:lnTo>
                <a:lnTo>
                  <a:pt x="961" y="2248"/>
                </a:lnTo>
                <a:lnTo>
                  <a:pt x="942" y="2254"/>
                </a:lnTo>
                <a:lnTo>
                  <a:pt x="920" y="2259"/>
                </a:lnTo>
                <a:lnTo>
                  <a:pt x="899" y="2264"/>
                </a:lnTo>
                <a:lnTo>
                  <a:pt x="878" y="2266"/>
                </a:lnTo>
                <a:lnTo>
                  <a:pt x="856" y="2267"/>
                </a:lnTo>
                <a:lnTo>
                  <a:pt x="835" y="2265"/>
                </a:lnTo>
                <a:lnTo>
                  <a:pt x="814" y="2260"/>
                </a:lnTo>
                <a:lnTo>
                  <a:pt x="795" y="2251"/>
                </a:lnTo>
                <a:lnTo>
                  <a:pt x="776" y="2238"/>
                </a:lnTo>
                <a:lnTo>
                  <a:pt x="760" y="2220"/>
                </a:lnTo>
                <a:lnTo>
                  <a:pt x="744" y="2196"/>
                </a:lnTo>
                <a:lnTo>
                  <a:pt x="734" y="2173"/>
                </a:lnTo>
                <a:lnTo>
                  <a:pt x="729" y="2151"/>
                </a:lnTo>
                <a:lnTo>
                  <a:pt x="729" y="2128"/>
                </a:lnTo>
                <a:lnTo>
                  <a:pt x="732" y="2107"/>
                </a:lnTo>
                <a:lnTo>
                  <a:pt x="737" y="2086"/>
                </a:lnTo>
                <a:lnTo>
                  <a:pt x="745" y="2065"/>
                </a:lnTo>
                <a:lnTo>
                  <a:pt x="752" y="2044"/>
                </a:lnTo>
                <a:lnTo>
                  <a:pt x="759" y="2025"/>
                </a:lnTo>
                <a:lnTo>
                  <a:pt x="766" y="2004"/>
                </a:lnTo>
                <a:lnTo>
                  <a:pt x="749" y="2010"/>
                </a:lnTo>
                <a:lnTo>
                  <a:pt x="731" y="2015"/>
                </a:lnTo>
                <a:lnTo>
                  <a:pt x="713" y="2021"/>
                </a:lnTo>
                <a:lnTo>
                  <a:pt x="693" y="2026"/>
                </a:lnTo>
                <a:lnTo>
                  <a:pt x="674" y="2030"/>
                </a:lnTo>
                <a:lnTo>
                  <a:pt x="655" y="2034"/>
                </a:lnTo>
                <a:lnTo>
                  <a:pt x="635" y="2034"/>
                </a:lnTo>
                <a:lnTo>
                  <a:pt x="615" y="2033"/>
                </a:lnTo>
                <a:lnTo>
                  <a:pt x="596" y="2028"/>
                </a:lnTo>
                <a:lnTo>
                  <a:pt x="577" y="2019"/>
                </a:lnTo>
                <a:lnTo>
                  <a:pt x="559" y="2004"/>
                </a:lnTo>
                <a:lnTo>
                  <a:pt x="542" y="1986"/>
                </a:lnTo>
                <a:lnTo>
                  <a:pt x="527" y="1962"/>
                </a:lnTo>
                <a:lnTo>
                  <a:pt x="516" y="1940"/>
                </a:lnTo>
                <a:lnTo>
                  <a:pt x="511" y="1919"/>
                </a:lnTo>
                <a:lnTo>
                  <a:pt x="510" y="1899"/>
                </a:lnTo>
                <a:lnTo>
                  <a:pt x="511" y="1880"/>
                </a:lnTo>
                <a:lnTo>
                  <a:pt x="515" y="1860"/>
                </a:lnTo>
                <a:lnTo>
                  <a:pt x="522" y="1842"/>
                </a:lnTo>
                <a:lnTo>
                  <a:pt x="528" y="1824"/>
                </a:lnTo>
                <a:lnTo>
                  <a:pt x="535" y="1806"/>
                </a:lnTo>
                <a:lnTo>
                  <a:pt x="542" y="1787"/>
                </a:lnTo>
                <a:lnTo>
                  <a:pt x="548" y="1770"/>
                </a:lnTo>
                <a:lnTo>
                  <a:pt x="530" y="1775"/>
                </a:lnTo>
                <a:lnTo>
                  <a:pt x="510" y="1781"/>
                </a:lnTo>
                <a:lnTo>
                  <a:pt x="491" y="1787"/>
                </a:lnTo>
                <a:lnTo>
                  <a:pt x="470" y="1793"/>
                </a:lnTo>
                <a:lnTo>
                  <a:pt x="450" y="1798"/>
                </a:lnTo>
                <a:lnTo>
                  <a:pt x="429" y="1800"/>
                </a:lnTo>
                <a:lnTo>
                  <a:pt x="408" y="1799"/>
                </a:lnTo>
                <a:lnTo>
                  <a:pt x="387" y="1795"/>
                </a:lnTo>
                <a:lnTo>
                  <a:pt x="365" y="1785"/>
                </a:lnTo>
                <a:lnTo>
                  <a:pt x="345" y="1771"/>
                </a:lnTo>
                <a:lnTo>
                  <a:pt x="324" y="1751"/>
                </a:lnTo>
                <a:lnTo>
                  <a:pt x="308" y="1727"/>
                </a:lnTo>
                <a:lnTo>
                  <a:pt x="298" y="1703"/>
                </a:lnTo>
                <a:lnTo>
                  <a:pt x="291" y="1675"/>
                </a:lnTo>
                <a:lnTo>
                  <a:pt x="289" y="1647"/>
                </a:lnTo>
                <a:lnTo>
                  <a:pt x="290" y="1619"/>
                </a:lnTo>
                <a:lnTo>
                  <a:pt x="297" y="1589"/>
                </a:lnTo>
                <a:lnTo>
                  <a:pt x="305" y="1559"/>
                </a:lnTo>
                <a:lnTo>
                  <a:pt x="317" y="1531"/>
                </a:lnTo>
                <a:lnTo>
                  <a:pt x="331" y="1503"/>
                </a:lnTo>
                <a:lnTo>
                  <a:pt x="348" y="1477"/>
                </a:lnTo>
                <a:lnTo>
                  <a:pt x="366" y="1453"/>
                </a:lnTo>
                <a:lnTo>
                  <a:pt x="387" y="1431"/>
                </a:lnTo>
                <a:lnTo>
                  <a:pt x="412" y="1409"/>
                </a:lnTo>
                <a:lnTo>
                  <a:pt x="441" y="1391"/>
                </a:lnTo>
                <a:lnTo>
                  <a:pt x="470" y="1378"/>
                </a:lnTo>
                <a:lnTo>
                  <a:pt x="501" y="1370"/>
                </a:lnTo>
                <a:lnTo>
                  <a:pt x="532" y="1367"/>
                </a:lnTo>
                <a:close/>
                <a:moveTo>
                  <a:pt x="1266" y="14"/>
                </a:moveTo>
                <a:lnTo>
                  <a:pt x="1308" y="16"/>
                </a:lnTo>
                <a:lnTo>
                  <a:pt x="1347" y="21"/>
                </a:lnTo>
                <a:lnTo>
                  <a:pt x="1383" y="29"/>
                </a:lnTo>
                <a:lnTo>
                  <a:pt x="1415" y="39"/>
                </a:lnTo>
                <a:lnTo>
                  <a:pt x="1444" y="51"/>
                </a:lnTo>
                <a:lnTo>
                  <a:pt x="1470" y="63"/>
                </a:lnTo>
                <a:lnTo>
                  <a:pt x="1492" y="76"/>
                </a:lnTo>
                <a:lnTo>
                  <a:pt x="1512" y="90"/>
                </a:lnTo>
                <a:lnTo>
                  <a:pt x="1529" y="102"/>
                </a:lnTo>
                <a:lnTo>
                  <a:pt x="1542" y="113"/>
                </a:lnTo>
                <a:lnTo>
                  <a:pt x="1553" y="124"/>
                </a:lnTo>
                <a:lnTo>
                  <a:pt x="1560" y="131"/>
                </a:lnTo>
                <a:lnTo>
                  <a:pt x="1564" y="136"/>
                </a:lnTo>
                <a:lnTo>
                  <a:pt x="1565" y="138"/>
                </a:lnTo>
                <a:lnTo>
                  <a:pt x="1563" y="140"/>
                </a:lnTo>
                <a:lnTo>
                  <a:pt x="1556" y="143"/>
                </a:lnTo>
                <a:lnTo>
                  <a:pt x="1544" y="150"/>
                </a:lnTo>
                <a:lnTo>
                  <a:pt x="1529" y="158"/>
                </a:lnTo>
                <a:lnTo>
                  <a:pt x="1510" y="169"/>
                </a:lnTo>
                <a:lnTo>
                  <a:pt x="1488" y="181"/>
                </a:lnTo>
                <a:lnTo>
                  <a:pt x="1464" y="195"/>
                </a:lnTo>
                <a:lnTo>
                  <a:pt x="1437" y="211"/>
                </a:lnTo>
                <a:lnTo>
                  <a:pt x="1409" y="227"/>
                </a:lnTo>
                <a:lnTo>
                  <a:pt x="1380" y="244"/>
                </a:lnTo>
                <a:lnTo>
                  <a:pt x="1349" y="262"/>
                </a:lnTo>
                <a:lnTo>
                  <a:pt x="1318" y="280"/>
                </a:lnTo>
                <a:lnTo>
                  <a:pt x="1287" y="299"/>
                </a:lnTo>
                <a:lnTo>
                  <a:pt x="1256" y="318"/>
                </a:lnTo>
                <a:lnTo>
                  <a:pt x="1226" y="336"/>
                </a:lnTo>
                <a:lnTo>
                  <a:pt x="1198" y="355"/>
                </a:lnTo>
                <a:lnTo>
                  <a:pt x="1171" y="372"/>
                </a:lnTo>
                <a:lnTo>
                  <a:pt x="1145" y="389"/>
                </a:lnTo>
                <a:lnTo>
                  <a:pt x="1123" y="405"/>
                </a:lnTo>
                <a:lnTo>
                  <a:pt x="1089" y="429"/>
                </a:lnTo>
                <a:lnTo>
                  <a:pt x="1059" y="459"/>
                </a:lnTo>
                <a:lnTo>
                  <a:pt x="1031" y="492"/>
                </a:lnTo>
                <a:lnTo>
                  <a:pt x="1007" y="529"/>
                </a:lnTo>
                <a:lnTo>
                  <a:pt x="989" y="568"/>
                </a:lnTo>
                <a:lnTo>
                  <a:pt x="976" y="610"/>
                </a:lnTo>
                <a:lnTo>
                  <a:pt x="966" y="654"/>
                </a:lnTo>
                <a:lnTo>
                  <a:pt x="964" y="700"/>
                </a:lnTo>
                <a:lnTo>
                  <a:pt x="968" y="747"/>
                </a:lnTo>
                <a:lnTo>
                  <a:pt x="976" y="793"/>
                </a:lnTo>
                <a:lnTo>
                  <a:pt x="990" y="836"/>
                </a:lnTo>
                <a:lnTo>
                  <a:pt x="1009" y="876"/>
                </a:lnTo>
                <a:lnTo>
                  <a:pt x="1034" y="913"/>
                </a:lnTo>
                <a:lnTo>
                  <a:pt x="1063" y="946"/>
                </a:lnTo>
                <a:lnTo>
                  <a:pt x="1094" y="976"/>
                </a:lnTo>
                <a:lnTo>
                  <a:pt x="1130" y="1001"/>
                </a:lnTo>
                <a:lnTo>
                  <a:pt x="1169" y="1021"/>
                </a:lnTo>
                <a:lnTo>
                  <a:pt x="1211" y="1035"/>
                </a:lnTo>
                <a:lnTo>
                  <a:pt x="1255" y="1045"/>
                </a:lnTo>
                <a:lnTo>
                  <a:pt x="1300" y="1049"/>
                </a:lnTo>
                <a:lnTo>
                  <a:pt x="1310" y="1048"/>
                </a:lnTo>
                <a:lnTo>
                  <a:pt x="1324" y="1045"/>
                </a:lnTo>
                <a:lnTo>
                  <a:pt x="1345" y="1040"/>
                </a:lnTo>
                <a:lnTo>
                  <a:pt x="1369" y="1033"/>
                </a:lnTo>
                <a:lnTo>
                  <a:pt x="1397" y="1024"/>
                </a:lnTo>
                <a:lnTo>
                  <a:pt x="1429" y="1013"/>
                </a:lnTo>
                <a:lnTo>
                  <a:pt x="1463" y="997"/>
                </a:lnTo>
                <a:lnTo>
                  <a:pt x="1497" y="980"/>
                </a:lnTo>
                <a:lnTo>
                  <a:pt x="1543" y="958"/>
                </a:lnTo>
                <a:lnTo>
                  <a:pt x="1592" y="934"/>
                </a:lnTo>
                <a:lnTo>
                  <a:pt x="1644" y="909"/>
                </a:lnTo>
                <a:lnTo>
                  <a:pt x="1695" y="886"/>
                </a:lnTo>
                <a:lnTo>
                  <a:pt x="1745" y="862"/>
                </a:lnTo>
                <a:lnTo>
                  <a:pt x="1792" y="841"/>
                </a:lnTo>
                <a:lnTo>
                  <a:pt x="1820" y="830"/>
                </a:lnTo>
                <a:lnTo>
                  <a:pt x="1848" y="823"/>
                </a:lnTo>
                <a:lnTo>
                  <a:pt x="1875" y="822"/>
                </a:lnTo>
                <a:lnTo>
                  <a:pt x="1899" y="824"/>
                </a:lnTo>
                <a:lnTo>
                  <a:pt x="1922" y="829"/>
                </a:lnTo>
                <a:lnTo>
                  <a:pt x="1943" y="836"/>
                </a:lnTo>
                <a:lnTo>
                  <a:pt x="1962" y="844"/>
                </a:lnTo>
                <a:lnTo>
                  <a:pt x="1978" y="853"/>
                </a:lnTo>
                <a:lnTo>
                  <a:pt x="1991" y="861"/>
                </a:lnTo>
                <a:lnTo>
                  <a:pt x="2003" y="870"/>
                </a:lnTo>
                <a:lnTo>
                  <a:pt x="2011" y="877"/>
                </a:lnTo>
                <a:lnTo>
                  <a:pt x="2016" y="881"/>
                </a:lnTo>
                <a:lnTo>
                  <a:pt x="2018" y="883"/>
                </a:lnTo>
                <a:lnTo>
                  <a:pt x="2042" y="908"/>
                </a:lnTo>
                <a:lnTo>
                  <a:pt x="2065" y="932"/>
                </a:lnTo>
                <a:lnTo>
                  <a:pt x="2085" y="953"/>
                </a:lnTo>
                <a:lnTo>
                  <a:pt x="2103" y="972"/>
                </a:lnTo>
                <a:lnTo>
                  <a:pt x="2119" y="988"/>
                </a:lnTo>
                <a:lnTo>
                  <a:pt x="2133" y="1004"/>
                </a:lnTo>
                <a:lnTo>
                  <a:pt x="2146" y="1017"/>
                </a:lnTo>
                <a:lnTo>
                  <a:pt x="2157" y="1028"/>
                </a:lnTo>
                <a:lnTo>
                  <a:pt x="2167" y="1039"/>
                </a:lnTo>
                <a:lnTo>
                  <a:pt x="2176" y="1049"/>
                </a:lnTo>
                <a:lnTo>
                  <a:pt x="2185" y="1057"/>
                </a:lnTo>
                <a:lnTo>
                  <a:pt x="2192" y="1064"/>
                </a:lnTo>
                <a:lnTo>
                  <a:pt x="2199" y="1071"/>
                </a:lnTo>
                <a:lnTo>
                  <a:pt x="2205" y="1078"/>
                </a:lnTo>
                <a:lnTo>
                  <a:pt x="2211" y="1084"/>
                </a:lnTo>
                <a:lnTo>
                  <a:pt x="2217" y="1092"/>
                </a:lnTo>
                <a:lnTo>
                  <a:pt x="2224" y="1098"/>
                </a:lnTo>
                <a:lnTo>
                  <a:pt x="2231" y="1105"/>
                </a:lnTo>
                <a:lnTo>
                  <a:pt x="2238" y="1112"/>
                </a:lnTo>
                <a:lnTo>
                  <a:pt x="2246" y="1121"/>
                </a:lnTo>
                <a:lnTo>
                  <a:pt x="2255" y="1130"/>
                </a:lnTo>
                <a:lnTo>
                  <a:pt x="2264" y="1141"/>
                </a:lnTo>
                <a:lnTo>
                  <a:pt x="2276" y="1152"/>
                </a:lnTo>
                <a:lnTo>
                  <a:pt x="2288" y="1165"/>
                </a:lnTo>
                <a:lnTo>
                  <a:pt x="2302" y="1180"/>
                </a:lnTo>
                <a:lnTo>
                  <a:pt x="2319" y="1196"/>
                </a:lnTo>
                <a:lnTo>
                  <a:pt x="2336" y="1214"/>
                </a:lnTo>
                <a:lnTo>
                  <a:pt x="2355" y="1235"/>
                </a:lnTo>
                <a:lnTo>
                  <a:pt x="2378" y="1257"/>
                </a:lnTo>
                <a:lnTo>
                  <a:pt x="2402" y="1283"/>
                </a:lnTo>
                <a:lnTo>
                  <a:pt x="2430" y="1312"/>
                </a:lnTo>
                <a:lnTo>
                  <a:pt x="2460" y="1342"/>
                </a:lnTo>
                <a:lnTo>
                  <a:pt x="2492" y="1377"/>
                </a:lnTo>
                <a:lnTo>
                  <a:pt x="2529" y="1415"/>
                </a:lnTo>
                <a:lnTo>
                  <a:pt x="2568" y="1456"/>
                </a:lnTo>
                <a:lnTo>
                  <a:pt x="2611" y="1500"/>
                </a:lnTo>
                <a:lnTo>
                  <a:pt x="2658" y="1549"/>
                </a:lnTo>
                <a:lnTo>
                  <a:pt x="2661" y="1551"/>
                </a:lnTo>
                <a:lnTo>
                  <a:pt x="2663" y="1553"/>
                </a:lnTo>
                <a:lnTo>
                  <a:pt x="2681" y="1575"/>
                </a:lnTo>
                <a:lnTo>
                  <a:pt x="2693" y="1597"/>
                </a:lnTo>
                <a:lnTo>
                  <a:pt x="2702" y="1623"/>
                </a:lnTo>
                <a:lnTo>
                  <a:pt x="2706" y="1648"/>
                </a:lnTo>
                <a:lnTo>
                  <a:pt x="2706" y="1675"/>
                </a:lnTo>
                <a:lnTo>
                  <a:pt x="2701" y="1700"/>
                </a:lnTo>
                <a:lnTo>
                  <a:pt x="2693" y="1725"/>
                </a:lnTo>
                <a:lnTo>
                  <a:pt x="2681" y="1749"/>
                </a:lnTo>
                <a:lnTo>
                  <a:pt x="2663" y="1770"/>
                </a:lnTo>
                <a:lnTo>
                  <a:pt x="2643" y="1787"/>
                </a:lnTo>
                <a:lnTo>
                  <a:pt x="2620" y="1801"/>
                </a:lnTo>
                <a:lnTo>
                  <a:pt x="2597" y="1809"/>
                </a:lnTo>
                <a:lnTo>
                  <a:pt x="2571" y="1814"/>
                </a:lnTo>
                <a:lnTo>
                  <a:pt x="2547" y="1814"/>
                </a:lnTo>
                <a:lnTo>
                  <a:pt x="2521" y="1810"/>
                </a:lnTo>
                <a:lnTo>
                  <a:pt x="2498" y="1801"/>
                </a:lnTo>
                <a:lnTo>
                  <a:pt x="2475" y="1787"/>
                </a:lnTo>
                <a:lnTo>
                  <a:pt x="2455" y="1770"/>
                </a:lnTo>
                <a:lnTo>
                  <a:pt x="2454" y="1768"/>
                </a:lnTo>
                <a:lnTo>
                  <a:pt x="2451" y="1766"/>
                </a:lnTo>
                <a:lnTo>
                  <a:pt x="2418" y="1730"/>
                </a:lnTo>
                <a:lnTo>
                  <a:pt x="2386" y="1698"/>
                </a:lnTo>
                <a:lnTo>
                  <a:pt x="2358" y="1670"/>
                </a:lnTo>
                <a:lnTo>
                  <a:pt x="2333" y="1644"/>
                </a:lnTo>
                <a:lnTo>
                  <a:pt x="2311" y="1622"/>
                </a:lnTo>
                <a:lnTo>
                  <a:pt x="2292" y="1601"/>
                </a:lnTo>
                <a:lnTo>
                  <a:pt x="2275" y="1585"/>
                </a:lnTo>
                <a:lnTo>
                  <a:pt x="2260" y="1570"/>
                </a:lnTo>
                <a:lnTo>
                  <a:pt x="2248" y="1558"/>
                </a:lnTo>
                <a:lnTo>
                  <a:pt x="2237" y="1548"/>
                </a:lnTo>
                <a:lnTo>
                  <a:pt x="2229" y="1541"/>
                </a:lnTo>
                <a:lnTo>
                  <a:pt x="2220" y="1535"/>
                </a:lnTo>
                <a:lnTo>
                  <a:pt x="2214" y="1531"/>
                </a:lnTo>
                <a:lnTo>
                  <a:pt x="2210" y="1528"/>
                </a:lnTo>
                <a:lnTo>
                  <a:pt x="2206" y="1525"/>
                </a:lnTo>
                <a:lnTo>
                  <a:pt x="2202" y="1525"/>
                </a:lnTo>
                <a:lnTo>
                  <a:pt x="2200" y="1526"/>
                </a:lnTo>
                <a:lnTo>
                  <a:pt x="2198" y="1528"/>
                </a:lnTo>
                <a:lnTo>
                  <a:pt x="2195" y="1530"/>
                </a:lnTo>
                <a:lnTo>
                  <a:pt x="2193" y="1532"/>
                </a:lnTo>
                <a:lnTo>
                  <a:pt x="2191" y="1534"/>
                </a:lnTo>
                <a:lnTo>
                  <a:pt x="2189" y="1536"/>
                </a:lnTo>
                <a:lnTo>
                  <a:pt x="2188" y="1539"/>
                </a:lnTo>
                <a:lnTo>
                  <a:pt x="2187" y="1542"/>
                </a:lnTo>
                <a:lnTo>
                  <a:pt x="2187" y="1545"/>
                </a:lnTo>
                <a:lnTo>
                  <a:pt x="2188" y="1549"/>
                </a:lnTo>
                <a:lnTo>
                  <a:pt x="2190" y="1555"/>
                </a:lnTo>
                <a:lnTo>
                  <a:pt x="2194" y="1561"/>
                </a:lnTo>
                <a:lnTo>
                  <a:pt x="2199" y="1569"/>
                </a:lnTo>
                <a:lnTo>
                  <a:pt x="2206" y="1580"/>
                </a:lnTo>
                <a:lnTo>
                  <a:pt x="2214" y="1591"/>
                </a:lnTo>
                <a:lnTo>
                  <a:pt x="2225" y="1604"/>
                </a:lnTo>
                <a:lnTo>
                  <a:pt x="2240" y="1621"/>
                </a:lnTo>
                <a:lnTo>
                  <a:pt x="2255" y="1638"/>
                </a:lnTo>
                <a:lnTo>
                  <a:pt x="2275" y="1660"/>
                </a:lnTo>
                <a:lnTo>
                  <a:pt x="2296" y="1683"/>
                </a:lnTo>
                <a:lnTo>
                  <a:pt x="2321" y="1710"/>
                </a:lnTo>
                <a:lnTo>
                  <a:pt x="2349" y="1739"/>
                </a:lnTo>
                <a:lnTo>
                  <a:pt x="2381" y="1773"/>
                </a:lnTo>
                <a:lnTo>
                  <a:pt x="2417" y="1810"/>
                </a:lnTo>
                <a:lnTo>
                  <a:pt x="2419" y="1813"/>
                </a:lnTo>
                <a:lnTo>
                  <a:pt x="2421" y="1816"/>
                </a:lnTo>
                <a:lnTo>
                  <a:pt x="2422" y="1820"/>
                </a:lnTo>
                <a:lnTo>
                  <a:pt x="2437" y="1844"/>
                </a:lnTo>
                <a:lnTo>
                  <a:pt x="2447" y="1869"/>
                </a:lnTo>
                <a:lnTo>
                  <a:pt x="2454" y="1896"/>
                </a:lnTo>
                <a:lnTo>
                  <a:pt x="2455" y="1924"/>
                </a:lnTo>
                <a:lnTo>
                  <a:pt x="2450" y="1951"/>
                </a:lnTo>
                <a:lnTo>
                  <a:pt x="2442" y="1978"/>
                </a:lnTo>
                <a:lnTo>
                  <a:pt x="2430" y="2002"/>
                </a:lnTo>
                <a:lnTo>
                  <a:pt x="2412" y="2025"/>
                </a:lnTo>
                <a:lnTo>
                  <a:pt x="2392" y="2041"/>
                </a:lnTo>
                <a:lnTo>
                  <a:pt x="2371" y="2055"/>
                </a:lnTo>
                <a:lnTo>
                  <a:pt x="2347" y="2064"/>
                </a:lnTo>
                <a:lnTo>
                  <a:pt x="2324" y="2068"/>
                </a:lnTo>
                <a:lnTo>
                  <a:pt x="2299" y="2069"/>
                </a:lnTo>
                <a:lnTo>
                  <a:pt x="2275" y="2065"/>
                </a:lnTo>
                <a:lnTo>
                  <a:pt x="2251" y="2057"/>
                </a:lnTo>
                <a:lnTo>
                  <a:pt x="2229" y="2045"/>
                </a:lnTo>
                <a:lnTo>
                  <a:pt x="2209" y="2029"/>
                </a:lnTo>
                <a:lnTo>
                  <a:pt x="2208" y="2029"/>
                </a:lnTo>
                <a:lnTo>
                  <a:pt x="2207" y="2029"/>
                </a:lnTo>
                <a:lnTo>
                  <a:pt x="2164" y="1984"/>
                </a:lnTo>
                <a:lnTo>
                  <a:pt x="2124" y="1942"/>
                </a:lnTo>
                <a:lnTo>
                  <a:pt x="2087" y="1904"/>
                </a:lnTo>
                <a:lnTo>
                  <a:pt x="2055" y="1869"/>
                </a:lnTo>
                <a:lnTo>
                  <a:pt x="2025" y="1839"/>
                </a:lnTo>
                <a:lnTo>
                  <a:pt x="1998" y="1812"/>
                </a:lnTo>
                <a:lnTo>
                  <a:pt x="1976" y="1789"/>
                </a:lnTo>
                <a:lnTo>
                  <a:pt x="1955" y="1770"/>
                </a:lnTo>
                <a:lnTo>
                  <a:pt x="1939" y="1756"/>
                </a:lnTo>
                <a:lnTo>
                  <a:pt x="1925" y="1744"/>
                </a:lnTo>
                <a:lnTo>
                  <a:pt x="1915" y="1738"/>
                </a:lnTo>
                <a:lnTo>
                  <a:pt x="1906" y="1735"/>
                </a:lnTo>
                <a:lnTo>
                  <a:pt x="1901" y="1737"/>
                </a:lnTo>
                <a:lnTo>
                  <a:pt x="1898" y="1740"/>
                </a:lnTo>
                <a:lnTo>
                  <a:pt x="1897" y="1744"/>
                </a:lnTo>
                <a:lnTo>
                  <a:pt x="1897" y="1750"/>
                </a:lnTo>
                <a:lnTo>
                  <a:pt x="1899" y="1756"/>
                </a:lnTo>
                <a:lnTo>
                  <a:pt x="1902" y="1764"/>
                </a:lnTo>
                <a:lnTo>
                  <a:pt x="1907" y="1772"/>
                </a:lnTo>
                <a:lnTo>
                  <a:pt x="1915" y="1783"/>
                </a:lnTo>
                <a:lnTo>
                  <a:pt x="1924" y="1797"/>
                </a:lnTo>
                <a:lnTo>
                  <a:pt x="1936" y="1812"/>
                </a:lnTo>
                <a:lnTo>
                  <a:pt x="1950" y="1829"/>
                </a:lnTo>
                <a:lnTo>
                  <a:pt x="1968" y="1850"/>
                </a:lnTo>
                <a:lnTo>
                  <a:pt x="1988" y="1872"/>
                </a:lnTo>
                <a:lnTo>
                  <a:pt x="2013" y="1899"/>
                </a:lnTo>
                <a:lnTo>
                  <a:pt x="2040" y="1929"/>
                </a:lnTo>
                <a:lnTo>
                  <a:pt x="2071" y="1961"/>
                </a:lnTo>
                <a:lnTo>
                  <a:pt x="2106" y="1997"/>
                </a:lnTo>
                <a:lnTo>
                  <a:pt x="2111" y="2003"/>
                </a:lnTo>
                <a:lnTo>
                  <a:pt x="2115" y="2008"/>
                </a:lnTo>
                <a:lnTo>
                  <a:pt x="2120" y="2013"/>
                </a:lnTo>
                <a:lnTo>
                  <a:pt x="2125" y="2017"/>
                </a:lnTo>
                <a:lnTo>
                  <a:pt x="2142" y="2038"/>
                </a:lnTo>
                <a:lnTo>
                  <a:pt x="2155" y="2061"/>
                </a:lnTo>
                <a:lnTo>
                  <a:pt x="2163" y="2086"/>
                </a:lnTo>
                <a:lnTo>
                  <a:pt x="2167" y="2112"/>
                </a:lnTo>
                <a:lnTo>
                  <a:pt x="2167" y="2138"/>
                </a:lnTo>
                <a:lnTo>
                  <a:pt x="2163" y="2164"/>
                </a:lnTo>
                <a:lnTo>
                  <a:pt x="2155" y="2189"/>
                </a:lnTo>
                <a:lnTo>
                  <a:pt x="2142" y="2212"/>
                </a:lnTo>
                <a:lnTo>
                  <a:pt x="2125" y="2234"/>
                </a:lnTo>
                <a:lnTo>
                  <a:pt x="2105" y="2251"/>
                </a:lnTo>
                <a:lnTo>
                  <a:pt x="2082" y="2264"/>
                </a:lnTo>
                <a:lnTo>
                  <a:pt x="2058" y="2274"/>
                </a:lnTo>
                <a:lnTo>
                  <a:pt x="2033" y="2278"/>
                </a:lnTo>
                <a:lnTo>
                  <a:pt x="2008" y="2278"/>
                </a:lnTo>
                <a:lnTo>
                  <a:pt x="1983" y="2274"/>
                </a:lnTo>
                <a:lnTo>
                  <a:pt x="1960" y="2264"/>
                </a:lnTo>
                <a:lnTo>
                  <a:pt x="1937" y="2251"/>
                </a:lnTo>
                <a:lnTo>
                  <a:pt x="1917" y="2234"/>
                </a:lnTo>
                <a:lnTo>
                  <a:pt x="1908" y="2224"/>
                </a:lnTo>
                <a:lnTo>
                  <a:pt x="1902" y="2215"/>
                </a:lnTo>
                <a:lnTo>
                  <a:pt x="1900" y="2214"/>
                </a:lnTo>
                <a:lnTo>
                  <a:pt x="1898" y="2212"/>
                </a:lnTo>
                <a:lnTo>
                  <a:pt x="1861" y="2174"/>
                </a:lnTo>
                <a:lnTo>
                  <a:pt x="1829" y="2140"/>
                </a:lnTo>
                <a:lnTo>
                  <a:pt x="1800" y="2110"/>
                </a:lnTo>
                <a:lnTo>
                  <a:pt x="1774" y="2082"/>
                </a:lnTo>
                <a:lnTo>
                  <a:pt x="1751" y="2058"/>
                </a:lnTo>
                <a:lnTo>
                  <a:pt x="1731" y="2036"/>
                </a:lnTo>
                <a:lnTo>
                  <a:pt x="1713" y="2018"/>
                </a:lnTo>
                <a:lnTo>
                  <a:pt x="1699" y="2002"/>
                </a:lnTo>
                <a:lnTo>
                  <a:pt x="1685" y="1989"/>
                </a:lnTo>
                <a:lnTo>
                  <a:pt x="1674" y="1979"/>
                </a:lnTo>
                <a:lnTo>
                  <a:pt x="1665" y="1971"/>
                </a:lnTo>
                <a:lnTo>
                  <a:pt x="1658" y="1964"/>
                </a:lnTo>
                <a:lnTo>
                  <a:pt x="1651" y="1961"/>
                </a:lnTo>
                <a:lnTo>
                  <a:pt x="1646" y="1959"/>
                </a:lnTo>
                <a:lnTo>
                  <a:pt x="1641" y="1958"/>
                </a:lnTo>
                <a:lnTo>
                  <a:pt x="1637" y="1960"/>
                </a:lnTo>
                <a:lnTo>
                  <a:pt x="1633" y="1963"/>
                </a:lnTo>
                <a:lnTo>
                  <a:pt x="1630" y="1967"/>
                </a:lnTo>
                <a:lnTo>
                  <a:pt x="1628" y="1970"/>
                </a:lnTo>
                <a:lnTo>
                  <a:pt x="1627" y="1974"/>
                </a:lnTo>
                <a:lnTo>
                  <a:pt x="1627" y="1979"/>
                </a:lnTo>
                <a:lnTo>
                  <a:pt x="1628" y="1984"/>
                </a:lnTo>
                <a:lnTo>
                  <a:pt x="1631" y="1990"/>
                </a:lnTo>
                <a:lnTo>
                  <a:pt x="1635" y="1998"/>
                </a:lnTo>
                <a:lnTo>
                  <a:pt x="1643" y="2007"/>
                </a:lnTo>
                <a:lnTo>
                  <a:pt x="1651" y="2019"/>
                </a:lnTo>
                <a:lnTo>
                  <a:pt x="1662" y="2032"/>
                </a:lnTo>
                <a:lnTo>
                  <a:pt x="1675" y="2047"/>
                </a:lnTo>
                <a:lnTo>
                  <a:pt x="1692" y="2065"/>
                </a:lnTo>
                <a:lnTo>
                  <a:pt x="1710" y="2085"/>
                </a:lnTo>
                <a:lnTo>
                  <a:pt x="1733" y="2109"/>
                </a:lnTo>
                <a:lnTo>
                  <a:pt x="1757" y="2135"/>
                </a:lnTo>
                <a:lnTo>
                  <a:pt x="1786" y="2165"/>
                </a:lnTo>
                <a:lnTo>
                  <a:pt x="1818" y="2199"/>
                </a:lnTo>
                <a:lnTo>
                  <a:pt x="1818" y="2200"/>
                </a:lnTo>
                <a:lnTo>
                  <a:pt x="1821" y="2203"/>
                </a:lnTo>
                <a:lnTo>
                  <a:pt x="1825" y="2205"/>
                </a:lnTo>
                <a:lnTo>
                  <a:pt x="1841" y="2226"/>
                </a:lnTo>
                <a:lnTo>
                  <a:pt x="1854" y="2250"/>
                </a:lnTo>
                <a:lnTo>
                  <a:pt x="1862" y="2275"/>
                </a:lnTo>
                <a:lnTo>
                  <a:pt x="1866" y="2300"/>
                </a:lnTo>
                <a:lnTo>
                  <a:pt x="1866" y="2327"/>
                </a:lnTo>
                <a:lnTo>
                  <a:pt x="1862" y="2352"/>
                </a:lnTo>
                <a:lnTo>
                  <a:pt x="1854" y="2377"/>
                </a:lnTo>
                <a:lnTo>
                  <a:pt x="1841" y="2400"/>
                </a:lnTo>
                <a:lnTo>
                  <a:pt x="1825" y="2422"/>
                </a:lnTo>
                <a:lnTo>
                  <a:pt x="1804" y="2439"/>
                </a:lnTo>
                <a:lnTo>
                  <a:pt x="1782" y="2453"/>
                </a:lnTo>
                <a:lnTo>
                  <a:pt x="1757" y="2462"/>
                </a:lnTo>
                <a:lnTo>
                  <a:pt x="1733" y="2466"/>
                </a:lnTo>
                <a:lnTo>
                  <a:pt x="1707" y="2466"/>
                </a:lnTo>
                <a:lnTo>
                  <a:pt x="1682" y="2462"/>
                </a:lnTo>
                <a:lnTo>
                  <a:pt x="1658" y="2453"/>
                </a:lnTo>
                <a:lnTo>
                  <a:pt x="1635" y="2439"/>
                </a:lnTo>
                <a:lnTo>
                  <a:pt x="1616" y="2422"/>
                </a:lnTo>
                <a:lnTo>
                  <a:pt x="1606" y="2411"/>
                </a:lnTo>
                <a:lnTo>
                  <a:pt x="1594" y="2399"/>
                </a:lnTo>
                <a:lnTo>
                  <a:pt x="1583" y="2387"/>
                </a:lnTo>
                <a:lnTo>
                  <a:pt x="1572" y="2375"/>
                </a:lnTo>
                <a:lnTo>
                  <a:pt x="1562" y="2363"/>
                </a:lnTo>
                <a:lnTo>
                  <a:pt x="1553" y="2352"/>
                </a:lnTo>
                <a:lnTo>
                  <a:pt x="1545" y="2344"/>
                </a:lnTo>
                <a:lnTo>
                  <a:pt x="1540" y="2338"/>
                </a:lnTo>
                <a:lnTo>
                  <a:pt x="1538" y="2335"/>
                </a:lnTo>
                <a:lnTo>
                  <a:pt x="1537" y="2335"/>
                </a:lnTo>
                <a:lnTo>
                  <a:pt x="1537" y="2335"/>
                </a:lnTo>
                <a:lnTo>
                  <a:pt x="1541" y="2294"/>
                </a:lnTo>
                <a:lnTo>
                  <a:pt x="1541" y="2253"/>
                </a:lnTo>
                <a:lnTo>
                  <a:pt x="1537" y="2212"/>
                </a:lnTo>
                <a:lnTo>
                  <a:pt x="1529" y="2172"/>
                </a:lnTo>
                <a:lnTo>
                  <a:pt x="1516" y="2134"/>
                </a:lnTo>
                <a:lnTo>
                  <a:pt x="1497" y="2098"/>
                </a:lnTo>
                <a:lnTo>
                  <a:pt x="1476" y="2063"/>
                </a:lnTo>
                <a:lnTo>
                  <a:pt x="1449" y="2030"/>
                </a:lnTo>
                <a:lnTo>
                  <a:pt x="1424" y="2006"/>
                </a:lnTo>
                <a:lnTo>
                  <a:pt x="1397" y="1985"/>
                </a:lnTo>
                <a:lnTo>
                  <a:pt x="1367" y="1968"/>
                </a:lnTo>
                <a:lnTo>
                  <a:pt x="1337" y="1952"/>
                </a:lnTo>
                <a:lnTo>
                  <a:pt x="1305" y="1941"/>
                </a:lnTo>
                <a:lnTo>
                  <a:pt x="1295" y="1905"/>
                </a:lnTo>
                <a:lnTo>
                  <a:pt x="1281" y="1870"/>
                </a:lnTo>
                <a:lnTo>
                  <a:pt x="1264" y="1838"/>
                </a:lnTo>
                <a:lnTo>
                  <a:pt x="1244" y="1807"/>
                </a:lnTo>
                <a:lnTo>
                  <a:pt x="1220" y="1778"/>
                </a:lnTo>
                <a:lnTo>
                  <a:pt x="1189" y="1751"/>
                </a:lnTo>
                <a:lnTo>
                  <a:pt x="1157" y="1726"/>
                </a:lnTo>
                <a:lnTo>
                  <a:pt x="1121" y="1707"/>
                </a:lnTo>
                <a:lnTo>
                  <a:pt x="1082" y="1691"/>
                </a:lnTo>
                <a:lnTo>
                  <a:pt x="1069" y="1651"/>
                </a:lnTo>
                <a:lnTo>
                  <a:pt x="1051" y="1612"/>
                </a:lnTo>
                <a:lnTo>
                  <a:pt x="1029" y="1577"/>
                </a:lnTo>
                <a:lnTo>
                  <a:pt x="1002" y="1544"/>
                </a:lnTo>
                <a:lnTo>
                  <a:pt x="972" y="1515"/>
                </a:lnTo>
                <a:lnTo>
                  <a:pt x="939" y="1492"/>
                </a:lnTo>
                <a:lnTo>
                  <a:pt x="902" y="1471"/>
                </a:lnTo>
                <a:lnTo>
                  <a:pt x="864" y="1457"/>
                </a:lnTo>
                <a:lnTo>
                  <a:pt x="851" y="1416"/>
                </a:lnTo>
                <a:lnTo>
                  <a:pt x="834" y="1378"/>
                </a:lnTo>
                <a:lnTo>
                  <a:pt x="811" y="1342"/>
                </a:lnTo>
                <a:lnTo>
                  <a:pt x="784" y="1309"/>
                </a:lnTo>
                <a:lnTo>
                  <a:pt x="755" y="1282"/>
                </a:lnTo>
                <a:lnTo>
                  <a:pt x="722" y="1258"/>
                </a:lnTo>
                <a:lnTo>
                  <a:pt x="688" y="1239"/>
                </a:lnTo>
                <a:lnTo>
                  <a:pt x="651" y="1225"/>
                </a:lnTo>
                <a:lnTo>
                  <a:pt x="614" y="1214"/>
                </a:lnTo>
                <a:lnTo>
                  <a:pt x="575" y="1208"/>
                </a:lnTo>
                <a:lnTo>
                  <a:pt x="535" y="1206"/>
                </a:lnTo>
                <a:lnTo>
                  <a:pt x="495" y="1208"/>
                </a:lnTo>
                <a:lnTo>
                  <a:pt x="455" y="1215"/>
                </a:lnTo>
                <a:lnTo>
                  <a:pt x="416" y="1227"/>
                </a:lnTo>
                <a:lnTo>
                  <a:pt x="378" y="1241"/>
                </a:lnTo>
                <a:lnTo>
                  <a:pt x="342" y="1261"/>
                </a:lnTo>
                <a:lnTo>
                  <a:pt x="308" y="1285"/>
                </a:lnTo>
                <a:lnTo>
                  <a:pt x="276" y="1313"/>
                </a:lnTo>
                <a:lnTo>
                  <a:pt x="251" y="1340"/>
                </a:lnTo>
                <a:lnTo>
                  <a:pt x="229" y="1370"/>
                </a:lnTo>
                <a:lnTo>
                  <a:pt x="211" y="1401"/>
                </a:lnTo>
                <a:lnTo>
                  <a:pt x="194" y="1433"/>
                </a:lnTo>
                <a:lnTo>
                  <a:pt x="181" y="1467"/>
                </a:lnTo>
                <a:lnTo>
                  <a:pt x="155" y="1457"/>
                </a:lnTo>
                <a:lnTo>
                  <a:pt x="130" y="1447"/>
                </a:lnTo>
                <a:lnTo>
                  <a:pt x="104" y="1437"/>
                </a:lnTo>
                <a:lnTo>
                  <a:pt x="81" y="1428"/>
                </a:lnTo>
                <a:lnTo>
                  <a:pt x="58" y="1421"/>
                </a:lnTo>
                <a:lnTo>
                  <a:pt x="39" y="1414"/>
                </a:lnTo>
                <a:lnTo>
                  <a:pt x="23" y="1409"/>
                </a:lnTo>
                <a:lnTo>
                  <a:pt x="10" y="1405"/>
                </a:lnTo>
                <a:lnTo>
                  <a:pt x="3" y="1403"/>
                </a:lnTo>
                <a:lnTo>
                  <a:pt x="0" y="1402"/>
                </a:lnTo>
                <a:lnTo>
                  <a:pt x="0" y="194"/>
                </a:lnTo>
                <a:lnTo>
                  <a:pt x="334" y="315"/>
                </a:lnTo>
                <a:lnTo>
                  <a:pt x="374" y="329"/>
                </a:lnTo>
                <a:lnTo>
                  <a:pt x="411" y="338"/>
                </a:lnTo>
                <a:lnTo>
                  <a:pt x="446" y="344"/>
                </a:lnTo>
                <a:lnTo>
                  <a:pt x="479" y="346"/>
                </a:lnTo>
                <a:lnTo>
                  <a:pt x="508" y="345"/>
                </a:lnTo>
                <a:lnTo>
                  <a:pt x="535" y="340"/>
                </a:lnTo>
                <a:lnTo>
                  <a:pt x="559" y="335"/>
                </a:lnTo>
                <a:lnTo>
                  <a:pt x="580" y="329"/>
                </a:lnTo>
                <a:lnTo>
                  <a:pt x="598" y="323"/>
                </a:lnTo>
                <a:lnTo>
                  <a:pt x="612" y="317"/>
                </a:lnTo>
                <a:lnTo>
                  <a:pt x="622" y="312"/>
                </a:lnTo>
                <a:lnTo>
                  <a:pt x="628" y="308"/>
                </a:lnTo>
                <a:lnTo>
                  <a:pt x="630" y="307"/>
                </a:lnTo>
                <a:lnTo>
                  <a:pt x="633" y="306"/>
                </a:lnTo>
                <a:lnTo>
                  <a:pt x="639" y="302"/>
                </a:lnTo>
                <a:lnTo>
                  <a:pt x="649" y="294"/>
                </a:lnTo>
                <a:lnTo>
                  <a:pt x="663" y="285"/>
                </a:lnTo>
                <a:lnTo>
                  <a:pt x="680" y="274"/>
                </a:lnTo>
                <a:lnTo>
                  <a:pt x="701" y="262"/>
                </a:lnTo>
                <a:lnTo>
                  <a:pt x="724" y="246"/>
                </a:lnTo>
                <a:lnTo>
                  <a:pt x="750" y="231"/>
                </a:lnTo>
                <a:lnTo>
                  <a:pt x="777" y="215"/>
                </a:lnTo>
                <a:lnTo>
                  <a:pt x="807" y="197"/>
                </a:lnTo>
                <a:lnTo>
                  <a:pt x="839" y="179"/>
                </a:lnTo>
                <a:lnTo>
                  <a:pt x="871" y="160"/>
                </a:lnTo>
                <a:lnTo>
                  <a:pt x="905" y="142"/>
                </a:lnTo>
                <a:lnTo>
                  <a:pt x="939" y="125"/>
                </a:lnTo>
                <a:lnTo>
                  <a:pt x="975" y="107"/>
                </a:lnTo>
                <a:lnTo>
                  <a:pt x="1009" y="91"/>
                </a:lnTo>
                <a:lnTo>
                  <a:pt x="1045" y="74"/>
                </a:lnTo>
                <a:lnTo>
                  <a:pt x="1080" y="60"/>
                </a:lnTo>
                <a:lnTo>
                  <a:pt x="1114" y="47"/>
                </a:lnTo>
                <a:lnTo>
                  <a:pt x="1148" y="37"/>
                </a:lnTo>
                <a:lnTo>
                  <a:pt x="1179" y="27"/>
                </a:lnTo>
                <a:lnTo>
                  <a:pt x="1210" y="20"/>
                </a:lnTo>
                <a:lnTo>
                  <a:pt x="1239" y="16"/>
                </a:lnTo>
                <a:lnTo>
                  <a:pt x="1266" y="14"/>
                </a:lnTo>
                <a:close/>
                <a:moveTo>
                  <a:pt x="2141" y="0"/>
                </a:moveTo>
                <a:lnTo>
                  <a:pt x="2164" y="0"/>
                </a:lnTo>
                <a:lnTo>
                  <a:pt x="2188" y="3"/>
                </a:lnTo>
                <a:lnTo>
                  <a:pt x="2212" y="10"/>
                </a:lnTo>
                <a:lnTo>
                  <a:pt x="2237" y="20"/>
                </a:lnTo>
                <a:lnTo>
                  <a:pt x="2264" y="34"/>
                </a:lnTo>
                <a:lnTo>
                  <a:pt x="2293" y="53"/>
                </a:lnTo>
                <a:lnTo>
                  <a:pt x="2323" y="75"/>
                </a:lnTo>
                <a:lnTo>
                  <a:pt x="2355" y="103"/>
                </a:lnTo>
                <a:lnTo>
                  <a:pt x="2391" y="135"/>
                </a:lnTo>
                <a:lnTo>
                  <a:pt x="2427" y="165"/>
                </a:lnTo>
                <a:lnTo>
                  <a:pt x="2461" y="195"/>
                </a:lnTo>
                <a:lnTo>
                  <a:pt x="2493" y="224"/>
                </a:lnTo>
                <a:lnTo>
                  <a:pt x="2524" y="251"/>
                </a:lnTo>
                <a:lnTo>
                  <a:pt x="2554" y="277"/>
                </a:lnTo>
                <a:lnTo>
                  <a:pt x="2581" y="302"/>
                </a:lnTo>
                <a:lnTo>
                  <a:pt x="2606" y="324"/>
                </a:lnTo>
                <a:lnTo>
                  <a:pt x="2628" y="344"/>
                </a:lnTo>
                <a:lnTo>
                  <a:pt x="2649" y="361"/>
                </a:lnTo>
                <a:lnTo>
                  <a:pt x="2665" y="376"/>
                </a:lnTo>
                <a:lnTo>
                  <a:pt x="2679" y="389"/>
                </a:lnTo>
                <a:lnTo>
                  <a:pt x="2689" y="397"/>
                </a:lnTo>
                <a:lnTo>
                  <a:pt x="2695" y="403"/>
                </a:lnTo>
                <a:lnTo>
                  <a:pt x="2697" y="405"/>
                </a:lnTo>
                <a:lnTo>
                  <a:pt x="2699" y="406"/>
                </a:lnTo>
                <a:lnTo>
                  <a:pt x="2705" y="408"/>
                </a:lnTo>
                <a:lnTo>
                  <a:pt x="2714" y="412"/>
                </a:lnTo>
                <a:lnTo>
                  <a:pt x="2728" y="416"/>
                </a:lnTo>
                <a:lnTo>
                  <a:pt x="2742" y="421"/>
                </a:lnTo>
                <a:lnTo>
                  <a:pt x="2758" y="426"/>
                </a:lnTo>
                <a:lnTo>
                  <a:pt x="2777" y="429"/>
                </a:lnTo>
                <a:lnTo>
                  <a:pt x="2795" y="433"/>
                </a:lnTo>
                <a:lnTo>
                  <a:pt x="2815" y="433"/>
                </a:lnTo>
                <a:lnTo>
                  <a:pt x="2833" y="432"/>
                </a:lnTo>
                <a:lnTo>
                  <a:pt x="2853" y="428"/>
                </a:lnTo>
                <a:lnTo>
                  <a:pt x="2878" y="423"/>
                </a:lnTo>
                <a:lnTo>
                  <a:pt x="2906" y="418"/>
                </a:lnTo>
                <a:lnTo>
                  <a:pt x="2936" y="412"/>
                </a:lnTo>
                <a:lnTo>
                  <a:pt x="2969" y="405"/>
                </a:lnTo>
                <a:lnTo>
                  <a:pt x="3003" y="398"/>
                </a:lnTo>
                <a:lnTo>
                  <a:pt x="3038" y="390"/>
                </a:lnTo>
                <a:lnTo>
                  <a:pt x="3073" y="381"/>
                </a:lnTo>
                <a:lnTo>
                  <a:pt x="3109" y="373"/>
                </a:lnTo>
                <a:lnTo>
                  <a:pt x="3144" y="365"/>
                </a:lnTo>
                <a:lnTo>
                  <a:pt x="3179" y="357"/>
                </a:lnTo>
                <a:lnTo>
                  <a:pt x="3211" y="349"/>
                </a:lnTo>
                <a:lnTo>
                  <a:pt x="3242" y="340"/>
                </a:lnTo>
                <a:lnTo>
                  <a:pt x="3270" y="334"/>
                </a:lnTo>
                <a:lnTo>
                  <a:pt x="3295" y="328"/>
                </a:lnTo>
                <a:lnTo>
                  <a:pt x="3318" y="322"/>
                </a:lnTo>
                <a:lnTo>
                  <a:pt x="3335" y="318"/>
                </a:lnTo>
                <a:lnTo>
                  <a:pt x="3348" y="315"/>
                </a:lnTo>
                <a:lnTo>
                  <a:pt x="3358" y="312"/>
                </a:lnTo>
                <a:lnTo>
                  <a:pt x="3360" y="312"/>
                </a:lnTo>
                <a:lnTo>
                  <a:pt x="3360" y="1368"/>
                </a:lnTo>
                <a:lnTo>
                  <a:pt x="3357" y="1368"/>
                </a:lnTo>
                <a:lnTo>
                  <a:pt x="3347" y="1370"/>
                </a:lnTo>
                <a:lnTo>
                  <a:pt x="3334" y="1373"/>
                </a:lnTo>
                <a:lnTo>
                  <a:pt x="3316" y="1376"/>
                </a:lnTo>
                <a:lnTo>
                  <a:pt x="3294" y="1381"/>
                </a:lnTo>
                <a:lnTo>
                  <a:pt x="3271" y="1385"/>
                </a:lnTo>
                <a:lnTo>
                  <a:pt x="3245" y="1390"/>
                </a:lnTo>
                <a:lnTo>
                  <a:pt x="3220" y="1396"/>
                </a:lnTo>
                <a:lnTo>
                  <a:pt x="3194" y="1401"/>
                </a:lnTo>
                <a:lnTo>
                  <a:pt x="3169" y="1406"/>
                </a:lnTo>
                <a:lnTo>
                  <a:pt x="3146" y="1410"/>
                </a:lnTo>
                <a:lnTo>
                  <a:pt x="3126" y="1413"/>
                </a:lnTo>
                <a:lnTo>
                  <a:pt x="3110" y="1416"/>
                </a:lnTo>
                <a:lnTo>
                  <a:pt x="3098" y="1418"/>
                </a:lnTo>
                <a:lnTo>
                  <a:pt x="3085" y="1420"/>
                </a:lnTo>
                <a:lnTo>
                  <a:pt x="3068" y="1423"/>
                </a:lnTo>
                <a:lnTo>
                  <a:pt x="3048" y="1427"/>
                </a:lnTo>
                <a:lnTo>
                  <a:pt x="3026" y="1430"/>
                </a:lnTo>
                <a:lnTo>
                  <a:pt x="3002" y="1433"/>
                </a:lnTo>
                <a:lnTo>
                  <a:pt x="2975" y="1433"/>
                </a:lnTo>
                <a:lnTo>
                  <a:pt x="2949" y="1432"/>
                </a:lnTo>
                <a:lnTo>
                  <a:pt x="2920" y="1428"/>
                </a:lnTo>
                <a:lnTo>
                  <a:pt x="2892" y="1420"/>
                </a:lnTo>
                <a:lnTo>
                  <a:pt x="2864" y="1409"/>
                </a:lnTo>
                <a:lnTo>
                  <a:pt x="2837" y="1391"/>
                </a:lnTo>
                <a:lnTo>
                  <a:pt x="2810" y="1369"/>
                </a:lnTo>
                <a:lnTo>
                  <a:pt x="2793" y="1352"/>
                </a:lnTo>
                <a:lnTo>
                  <a:pt x="2773" y="1331"/>
                </a:lnTo>
                <a:lnTo>
                  <a:pt x="2750" y="1309"/>
                </a:lnTo>
                <a:lnTo>
                  <a:pt x="2726" y="1283"/>
                </a:lnTo>
                <a:lnTo>
                  <a:pt x="2698" y="1256"/>
                </a:lnTo>
                <a:lnTo>
                  <a:pt x="2670" y="1227"/>
                </a:lnTo>
                <a:lnTo>
                  <a:pt x="2640" y="1197"/>
                </a:lnTo>
                <a:lnTo>
                  <a:pt x="2609" y="1165"/>
                </a:lnTo>
                <a:lnTo>
                  <a:pt x="2577" y="1133"/>
                </a:lnTo>
                <a:lnTo>
                  <a:pt x="2545" y="1099"/>
                </a:lnTo>
                <a:lnTo>
                  <a:pt x="2511" y="1065"/>
                </a:lnTo>
                <a:lnTo>
                  <a:pt x="2477" y="1030"/>
                </a:lnTo>
                <a:lnTo>
                  <a:pt x="2444" y="995"/>
                </a:lnTo>
                <a:lnTo>
                  <a:pt x="2411" y="962"/>
                </a:lnTo>
                <a:lnTo>
                  <a:pt x="2378" y="928"/>
                </a:lnTo>
                <a:lnTo>
                  <a:pt x="2345" y="894"/>
                </a:lnTo>
                <a:lnTo>
                  <a:pt x="2314" y="862"/>
                </a:lnTo>
                <a:lnTo>
                  <a:pt x="2284" y="832"/>
                </a:lnTo>
                <a:lnTo>
                  <a:pt x="2255" y="802"/>
                </a:lnTo>
                <a:lnTo>
                  <a:pt x="2228" y="773"/>
                </a:lnTo>
                <a:lnTo>
                  <a:pt x="2203" y="748"/>
                </a:lnTo>
                <a:lnTo>
                  <a:pt x="2179" y="724"/>
                </a:lnTo>
                <a:lnTo>
                  <a:pt x="2159" y="703"/>
                </a:lnTo>
                <a:lnTo>
                  <a:pt x="2141" y="683"/>
                </a:lnTo>
                <a:lnTo>
                  <a:pt x="2124" y="667"/>
                </a:lnTo>
                <a:lnTo>
                  <a:pt x="2112" y="655"/>
                </a:lnTo>
                <a:lnTo>
                  <a:pt x="2103" y="645"/>
                </a:lnTo>
                <a:lnTo>
                  <a:pt x="2098" y="639"/>
                </a:lnTo>
                <a:lnTo>
                  <a:pt x="2096" y="637"/>
                </a:lnTo>
                <a:lnTo>
                  <a:pt x="2094" y="635"/>
                </a:lnTo>
                <a:lnTo>
                  <a:pt x="2089" y="632"/>
                </a:lnTo>
                <a:lnTo>
                  <a:pt x="2082" y="626"/>
                </a:lnTo>
                <a:lnTo>
                  <a:pt x="2073" y="620"/>
                </a:lnTo>
                <a:lnTo>
                  <a:pt x="2060" y="613"/>
                </a:lnTo>
                <a:lnTo>
                  <a:pt x="2045" y="606"/>
                </a:lnTo>
                <a:lnTo>
                  <a:pt x="2028" y="598"/>
                </a:lnTo>
                <a:lnTo>
                  <a:pt x="2009" y="593"/>
                </a:lnTo>
                <a:lnTo>
                  <a:pt x="1986" y="590"/>
                </a:lnTo>
                <a:lnTo>
                  <a:pt x="1962" y="589"/>
                </a:lnTo>
                <a:lnTo>
                  <a:pt x="1936" y="592"/>
                </a:lnTo>
                <a:lnTo>
                  <a:pt x="1907" y="598"/>
                </a:lnTo>
                <a:lnTo>
                  <a:pt x="1877" y="609"/>
                </a:lnTo>
                <a:lnTo>
                  <a:pt x="1845" y="624"/>
                </a:lnTo>
                <a:lnTo>
                  <a:pt x="1808" y="644"/>
                </a:lnTo>
                <a:lnTo>
                  <a:pt x="1769" y="665"/>
                </a:lnTo>
                <a:lnTo>
                  <a:pt x="1729" y="687"/>
                </a:lnTo>
                <a:lnTo>
                  <a:pt x="1688" y="709"/>
                </a:lnTo>
                <a:lnTo>
                  <a:pt x="1647" y="731"/>
                </a:lnTo>
                <a:lnTo>
                  <a:pt x="1606" y="754"/>
                </a:lnTo>
                <a:lnTo>
                  <a:pt x="1566" y="775"/>
                </a:lnTo>
                <a:lnTo>
                  <a:pt x="1528" y="796"/>
                </a:lnTo>
                <a:lnTo>
                  <a:pt x="1492" y="814"/>
                </a:lnTo>
                <a:lnTo>
                  <a:pt x="1459" y="832"/>
                </a:lnTo>
                <a:lnTo>
                  <a:pt x="1431" y="846"/>
                </a:lnTo>
                <a:lnTo>
                  <a:pt x="1406" y="859"/>
                </a:lnTo>
                <a:lnTo>
                  <a:pt x="1381" y="875"/>
                </a:lnTo>
                <a:lnTo>
                  <a:pt x="1354" y="886"/>
                </a:lnTo>
                <a:lnTo>
                  <a:pt x="1325" y="893"/>
                </a:lnTo>
                <a:lnTo>
                  <a:pt x="1295" y="895"/>
                </a:lnTo>
                <a:lnTo>
                  <a:pt x="1260" y="892"/>
                </a:lnTo>
                <a:lnTo>
                  <a:pt x="1227" y="883"/>
                </a:lnTo>
                <a:lnTo>
                  <a:pt x="1198" y="867"/>
                </a:lnTo>
                <a:lnTo>
                  <a:pt x="1171" y="848"/>
                </a:lnTo>
                <a:lnTo>
                  <a:pt x="1148" y="823"/>
                </a:lnTo>
                <a:lnTo>
                  <a:pt x="1128" y="796"/>
                </a:lnTo>
                <a:lnTo>
                  <a:pt x="1114" y="765"/>
                </a:lnTo>
                <a:lnTo>
                  <a:pt x="1106" y="730"/>
                </a:lnTo>
                <a:lnTo>
                  <a:pt x="1103" y="695"/>
                </a:lnTo>
                <a:lnTo>
                  <a:pt x="1105" y="663"/>
                </a:lnTo>
                <a:lnTo>
                  <a:pt x="1112" y="632"/>
                </a:lnTo>
                <a:lnTo>
                  <a:pt x="1123" y="604"/>
                </a:lnTo>
                <a:lnTo>
                  <a:pt x="1138" y="579"/>
                </a:lnTo>
                <a:lnTo>
                  <a:pt x="1157" y="555"/>
                </a:lnTo>
                <a:lnTo>
                  <a:pt x="1178" y="535"/>
                </a:lnTo>
                <a:lnTo>
                  <a:pt x="1203" y="519"/>
                </a:lnTo>
                <a:lnTo>
                  <a:pt x="1229" y="506"/>
                </a:lnTo>
                <a:lnTo>
                  <a:pt x="1267" y="483"/>
                </a:lnTo>
                <a:lnTo>
                  <a:pt x="1309" y="457"/>
                </a:lnTo>
                <a:lnTo>
                  <a:pt x="1354" y="429"/>
                </a:lnTo>
                <a:lnTo>
                  <a:pt x="1402" y="401"/>
                </a:lnTo>
                <a:lnTo>
                  <a:pt x="1452" y="371"/>
                </a:lnTo>
                <a:lnTo>
                  <a:pt x="1503" y="340"/>
                </a:lnTo>
                <a:lnTo>
                  <a:pt x="1557" y="309"/>
                </a:lnTo>
                <a:lnTo>
                  <a:pt x="1611" y="277"/>
                </a:lnTo>
                <a:lnTo>
                  <a:pt x="1664" y="245"/>
                </a:lnTo>
                <a:lnTo>
                  <a:pt x="1717" y="215"/>
                </a:lnTo>
                <a:lnTo>
                  <a:pt x="1769" y="185"/>
                </a:lnTo>
                <a:lnTo>
                  <a:pt x="1819" y="156"/>
                </a:lnTo>
                <a:lnTo>
                  <a:pt x="1868" y="129"/>
                </a:lnTo>
                <a:lnTo>
                  <a:pt x="1913" y="102"/>
                </a:lnTo>
                <a:lnTo>
                  <a:pt x="1954" y="78"/>
                </a:lnTo>
                <a:lnTo>
                  <a:pt x="1992" y="58"/>
                </a:lnTo>
                <a:lnTo>
                  <a:pt x="2025" y="39"/>
                </a:lnTo>
                <a:lnTo>
                  <a:pt x="2050" y="26"/>
                </a:lnTo>
                <a:lnTo>
                  <a:pt x="2073" y="16"/>
                </a:lnTo>
                <a:lnTo>
                  <a:pt x="2096" y="8"/>
                </a:lnTo>
                <a:lnTo>
                  <a:pt x="2118" y="3"/>
                </a:lnTo>
                <a:lnTo>
                  <a:pt x="2141" y="0"/>
                </a:lnTo>
                <a:close/>
              </a:path>
            </a:pathLst>
          </a:custGeom>
          <a:solidFill>
            <a:srgbClr val="87B8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9761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1000" fill="hold"/>
                                        <p:tgtEl>
                                          <p:spTgt spid="124"/>
                                        </p:tgtEl>
                                        <p:attrNameLst>
                                          <p:attrName>ppt_w</p:attrName>
                                        </p:attrNameLst>
                                      </p:cBhvr>
                                      <p:tavLst>
                                        <p:tav tm="0">
                                          <p:val>
                                            <p:fltVal val="0"/>
                                          </p:val>
                                        </p:tav>
                                        <p:tav tm="100000">
                                          <p:val>
                                            <p:strVal val="#ppt_w"/>
                                          </p:val>
                                        </p:tav>
                                      </p:tavLst>
                                    </p:anim>
                                    <p:anim calcmode="lin" valueType="num">
                                      <p:cBhvr>
                                        <p:cTn id="8" dur="1000" fill="hold"/>
                                        <p:tgtEl>
                                          <p:spTgt spid="124"/>
                                        </p:tgtEl>
                                        <p:attrNameLst>
                                          <p:attrName>ppt_h</p:attrName>
                                        </p:attrNameLst>
                                      </p:cBhvr>
                                      <p:tavLst>
                                        <p:tav tm="0">
                                          <p:val>
                                            <p:fltVal val="0"/>
                                          </p:val>
                                        </p:tav>
                                        <p:tav tm="100000">
                                          <p:val>
                                            <p:strVal val="#ppt_h"/>
                                          </p:val>
                                        </p:tav>
                                      </p:tavLst>
                                    </p:anim>
                                    <p:animEffect transition="in" filter="fade">
                                      <p:cBhvr>
                                        <p:cTn id="9" dur="1000"/>
                                        <p:tgtEl>
                                          <p:spTgt spid="124"/>
                                        </p:tgtEl>
                                      </p:cBhvr>
                                    </p:animEffect>
                                  </p:childTnLst>
                                </p:cTn>
                              </p:par>
                              <p:par>
                                <p:cTn id="10" presetID="22" presetClass="entr" presetSubtype="8" fill="hold" nodeType="withEffect">
                                  <p:stCondLst>
                                    <p:cond delay="100"/>
                                  </p:stCondLst>
                                  <p:childTnLst>
                                    <p:set>
                                      <p:cBhvr>
                                        <p:cTn id="11" dur="1" fill="hold">
                                          <p:stCondLst>
                                            <p:cond delay="0"/>
                                          </p:stCondLst>
                                        </p:cTn>
                                        <p:tgtEl>
                                          <p:spTgt spid="156"/>
                                        </p:tgtEl>
                                        <p:attrNameLst>
                                          <p:attrName>style.visibility</p:attrName>
                                        </p:attrNameLst>
                                      </p:cBhvr>
                                      <p:to>
                                        <p:strVal val="visible"/>
                                      </p:to>
                                    </p:set>
                                    <p:animEffect transition="in" filter="wipe(left)">
                                      <p:cBhvr>
                                        <p:cTn id="12" dur="1000"/>
                                        <p:tgtEl>
                                          <p:spTgt spid="156"/>
                                        </p:tgtEl>
                                      </p:cBhvr>
                                    </p:animEffect>
                                  </p:childTnLst>
                                </p:cTn>
                              </p:par>
                              <p:par>
                                <p:cTn id="13" presetID="53" presetClass="entr" presetSubtype="16" fill="hold" nodeType="withEffect">
                                  <p:stCondLst>
                                    <p:cond delay="200"/>
                                  </p:stCondLst>
                                  <p:childTnLst>
                                    <p:set>
                                      <p:cBhvr>
                                        <p:cTn id="14" dur="1" fill="hold">
                                          <p:stCondLst>
                                            <p:cond delay="0"/>
                                          </p:stCondLst>
                                        </p:cTn>
                                        <p:tgtEl>
                                          <p:spTgt spid="127"/>
                                        </p:tgtEl>
                                        <p:attrNameLst>
                                          <p:attrName>style.visibility</p:attrName>
                                        </p:attrNameLst>
                                      </p:cBhvr>
                                      <p:to>
                                        <p:strVal val="visible"/>
                                      </p:to>
                                    </p:set>
                                    <p:anim calcmode="lin" valueType="num">
                                      <p:cBhvr>
                                        <p:cTn id="15" dur="1000" fill="hold"/>
                                        <p:tgtEl>
                                          <p:spTgt spid="127"/>
                                        </p:tgtEl>
                                        <p:attrNameLst>
                                          <p:attrName>ppt_w</p:attrName>
                                        </p:attrNameLst>
                                      </p:cBhvr>
                                      <p:tavLst>
                                        <p:tav tm="0">
                                          <p:val>
                                            <p:fltVal val="0"/>
                                          </p:val>
                                        </p:tav>
                                        <p:tav tm="100000">
                                          <p:val>
                                            <p:strVal val="#ppt_w"/>
                                          </p:val>
                                        </p:tav>
                                      </p:tavLst>
                                    </p:anim>
                                    <p:anim calcmode="lin" valueType="num">
                                      <p:cBhvr>
                                        <p:cTn id="16" dur="1000" fill="hold"/>
                                        <p:tgtEl>
                                          <p:spTgt spid="127"/>
                                        </p:tgtEl>
                                        <p:attrNameLst>
                                          <p:attrName>ppt_h</p:attrName>
                                        </p:attrNameLst>
                                      </p:cBhvr>
                                      <p:tavLst>
                                        <p:tav tm="0">
                                          <p:val>
                                            <p:fltVal val="0"/>
                                          </p:val>
                                        </p:tav>
                                        <p:tav tm="100000">
                                          <p:val>
                                            <p:strVal val="#ppt_h"/>
                                          </p:val>
                                        </p:tav>
                                      </p:tavLst>
                                    </p:anim>
                                    <p:animEffect transition="in" filter="fade">
                                      <p:cBhvr>
                                        <p:cTn id="17" dur="1000"/>
                                        <p:tgtEl>
                                          <p:spTgt spid="127"/>
                                        </p:tgtEl>
                                      </p:cBhvr>
                                    </p:animEffect>
                                  </p:childTnLst>
                                </p:cTn>
                              </p:par>
                              <p:par>
                                <p:cTn id="18" presetID="22" presetClass="entr" presetSubtype="8" fill="hold" nodeType="withEffect">
                                  <p:stCondLst>
                                    <p:cond delay="300"/>
                                  </p:stCondLst>
                                  <p:childTnLst>
                                    <p:set>
                                      <p:cBhvr>
                                        <p:cTn id="19" dur="1" fill="hold">
                                          <p:stCondLst>
                                            <p:cond delay="0"/>
                                          </p:stCondLst>
                                        </p:cTn>
                                        <p:tgtEl>
                                          <p:spTgt spid="157"/>
                                        </p:tgtEl>
                                        <p:attrNameLst>
                                          <p:attrName>style.visibility</p:attrName>
                                        </p:attrNameLst>
                                      </p:cBhvr>
                                      <p:to>
                                        <p:strVal val="visible"/>
                                      </p:to>
                                    </p:set>
                                    <p:animEffect transition="in" filter="wipe(left)">
                                      <p:cBhvr>
                                        <p:cTn id="20" dur="1000"/>
                                        <p:tgtEl>
                                          <p:spTgt spid="157"/>
                                        </p:tgtEl>
                                      </p:cBhvr>
                                    </p:animEffect>
                                  </p:childTnLst>
                                </p:cTn>
                              </p:par>
                              <p:par>
                                <p:cTn id="21" presetID="53" presetClass="entr" presetSubtype="16" fill="hold" nodeType="withEffect">
                                  <p:stCondLst>
                                    <p:cond delay="40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1000" fill="hold"/>
                                        <p:tgtEl>
                                          <p:spTgt spid="130"/>
                                        </p:tgtEl>
                                        <p:attrNameLst>
                                          <p:attrName>ppt_w</p:attrName>
                                        </p:attrNameLst>
                                      </p:cBhvr>
                                      <p:tavLst>
                                        <p:tav tm="0">
                                          <p:val>
                                            <p:fltVal val="0"/>
                                          </p:val>
                                        </p:tav>
                                        <p:tav tm="100000">
                                          <p:val>
                                            <p:strVal val="#ppt_w"/>
                                          </p:val>
                                        </p:tav>
                                      </p:tavLst>
                                    </p:anim>
                                    <p:anim calcmode="lin" valueType="num">
                                      <p:cBhvr>
                                        <p:cTn id="24" dur="1000" fill="hold"/>
                                        <p:tgtEl>
                                          <p:spTgt spid="130"/>
                                        </p:tgtEl>
                                        <p:attrNameLst>
                                          <p:attrName>ppt_h</p:attrName>
                                        </p:attrNameLst>
                                      </p:cBhvr>
                                      <p:tavLst>
                                        <p:tav tm="0">
                                          <p:val>
                                            <p:fltVal val="0"/>
                                          </p:val>
                                        </p:tav>
                                        <p:tav tm="100000">
                                          <p:val>
                                            <p:strVal val="#ppt_h"/>
                                          </p:val>
                                        </p:tav>
                                      </p:tavLst>
                                    </p:anim>
                                    <p:animEffect transition="in" filter="fade">
                                      <p:cBhvr>
                                        <p:cTn id="25" dur="1000"/>
                                        <p:tgtEl>
                                          <p:spTgt spid="130"/>
                                        </p:tgtEl>
                                      </p:cBhvr>
                                    </p:animEffect>
                                  </p:childTnLst>
                                </p:cTn>
                              </p:par>
                              <p:par>
                                <p:cTn id="26" presetID="22" presetClass="entr" presetSubtype="8" fill="hold" nodeType="withEffect">
                                  <p:stCondLst>
                                    <p:cond delay="500"/>
                                  </p:stCondLst>
                                  <p:childTnLst>
                                    <p:set>
                                      <p:cBhvr>
                                        <p:cTn id="27" dur="1" fill="hold">
                                          <p:stCondLst>
                                            <p:cond delay="0"/>
                                          </p:stCondLst>
                                        </p:cTn>
                                        <p:tgtEl>
                                          <p:spTgt spid="158"/>
                                        </p:tgtEl>
                                        <p:attrNameLst>
                                          <p:attrName>style.visibility</p:attrName>
                                        </p:attrNameLst>
                                      </p:cBhvr>
                                      <p:to>
                                        <p:strVal val="visible"/>
                                      </p:to>
                                    </p:set>
                                    <p:animEffect transition="in" filter="wipe(left)">
                                      <p:cBhvr>
                                        <p:cTn id="28" dur="1000"/>
                                        <p:tgtEl>
                                          <p:spTgt spid="158"/>
                                        </p:tgtEl>
                                      </p:cBhvr>
                                    </p:animEffect>
                                  </p:childTnLst>
                                </p:cTn>
                              </p:par>
                              <p:par>
                                <p:cTn id="29" presetID="53" presetClass="entr" presetSubtype="16" fill="hold" nodeType="withEffect">
                                  <p:stCondLst>
                                    <p:cond delay="800"/>
                                  </p:stCondLst>
                                  <p:childTnLst>
                                    <p:set>
                                      <p:cBhvr>
                                        <p:cTn id="30" dur="1" fill="hold">
                                          <p:stCondLst>
                                            <p:cond delay="0"/>
                                          </p:stCondLst>
                                        </p:cTn>
                                        <p:tgtEl>
                                          <p:spTgt spid="133"/>
                                        </p:tgtEl>
                                        <p:attrNameLst>
                                          <p:attrName>style.visibility</p:attrName>
                                        </p:attrNameLst>
                                      </p:cBhvr>
                                      <p:to>
                                        <p:strVal val="visible"/>
                                      </p:to>
                                    </p:set>
                                    <p:anim calcmode="lin" valueType="num">
                                      <p:cBhvr>
                                        <p:cTn id="31" dur="1000" fill="hold"/>
                                        <p:tgtEl>
                                          <p:spTgt spid="133"/>
                                        </p:tgtEl>
                                        <p:attrNameLst>
                                          <p:attrName>ppt_w</p:attrName>
                                        </p:attrNameLst>
                                      </p:cBhvr>
                                      <p:tavLst>
                                        <p:tav tm="0">
                                          <p:val>
                                            <p:fltVal val="0"/>
                                          </p:val>
                                        </p:tav>
                                        <p:tav tm="100000">
                                          <p:val>
                                            <p:strVal val="#ppt_w"/>
                                          </p:val>
                                        </p:tav>
                                      </p:tavLst>
                                    </p:anim>
                                    <p:anim calcmode="lin" valueType="num">
                                      <p:cBhvr>
                                        <p:cTn id="32" dur="1000" fill="hold"/>
                                        <p:tgtEl>
                                          <p:spTgt spid="133"/>
                                        </p:tgtEl>
                                        <p:attrNameLst>
                                          <p:attrName>ppt_h</p:attrName>
                                        </p:attrNameLst>
                                      </p:cBhvr>
                                      <p:tavLst>
                                        <p:tav tm="0">
                                          <p:val>
                                            <p:fltVal val="0"/>
                                          </p:val>
                                        </p:tav>
                                        <p:tav tm="100000">
                                          <p:val>
                                            <p:strVal val="#ppt_h"/>
                                          </p:val>
                                        </p:tav>
                                      </p:tavLst>
                                    </p:anim>
                                    <p:animEffect transition="in" filter="fade">
                                      <p:cBhvr>
                                        <p:cTn id="33" dur="1000"/>
                                        <p:tgtEl>
                                          <p:spTgt spid="133"/>
                                        </p:tgtEl>
                                      </p:cBhvr>
                                    </p:animEffect>
                                  </p:childTnLst>
                                </p:cTn>
                              </p:par>
                              <p:par>
                                <p:cTn id="34" presetID="2" presetClass="entr" presetSubtype="1" fill="hold" nodeType="withEffect">
                                  <p:stCondLst>
                                    <p:cond delay="200"/>
                                  </p:stCondLst>
                                  <p:childTnLst>
                                    <p:set>
                                      <p:cBhvr>
                                        <p:cTn id="35" dur="1" fill="hold">
                                          <p:stCondLst>
                                            <p:cond delay="0"/>
                                          </p:stCondLst>
                                        </p:cTn>
                                        <p:tgtEl>
                                          <p:spTgt spid="136"/>
                                        </p:tgtEl>
                                        <p:attrNameLst>
                                          <p:attrName>style.visibility</p:attrName>
                                        </p:attrNameLst>
                                      </p:cBhvr>
                                      <p:to>
                                        <p:strVal val="visible"/>
                                      </p:to>
                                    </p:set>
                                    <p:anim calcmode="lin" valueType="num">
                                      <p:cBhvr additive="base">
                                        <p:cTn id="36" dur="1000" fill="hold"/>
                                        <p:tgtEl>
                                          <p:spTgt spid="136"/>
                                        </p:tgtEl>
                                        <p:attrNameLst>
                                          <p:attrName>ppt_x</p:attrName>
                                        </p:attrNameLst>
                                      </p:cBhvr>
                                      <p:tavLst>
                                        <p:tav tm="0">
                                          <p:val>
                                            <p:strVal val="#ppt_x"/>
                                          </p:val>
                                        </p:tav>
                                        <p:tav tm="100000">
                                          <p:val>
                                            <p:strVal val="#ppt_x"/>
                                          </p:val>
                                        </p:tav>
                                      </p:tavLst>
                                    </p:anim>
                                    <p:anim calcmode="lin" valueType="num">
                                      <p:cBhvr additive="base">
                                        <p:cTn id="37" dur="1000" fill="hold"/>
                                        <p:tgtEl>
                                          <p:spTgt spid="136"/>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400"/>
                                  </p:stCondLst>
                                  <p:childTnLst>
                                    <p:set>
                                      <p:cBhvr>
                                        <p:cTn id="39" dur="1" fill="hold">
                                          <p:stCondLst>
                                            <p:cond delay="0"/>
                                          </p:stCondLst>
                                        </p:cTn>
                                        <p:tgtEl>
                                          <p:spTgt spid="139"/>
                                        </p:tgtEl>
                                        <p:attrNameLst>
                                          <p:attrName>style.visibility</p:attrName>
                                        </p:attrNameLst>
                                      </p:cBhvr>
                                      <p:to>
                                        <p:strVal val="visible"/>
                                      </p:to>
                                    </p:set>
                                    <p:anim calcmode="lin" valueType="num">
                                      <p:cBhvr additive="base">
                                        <p:cTn id="40" dur="1000" fill="hold"/>
                                        <p:tgtEl>
                                          <p:spTgt spid="139"/>
                                        </p:tgtEl>
                                        <p:attrNameLst>
                                          <p:attrName>ppt_x</p:attrName>
                                        </p:attrNameLst>
                                      </p:cBhvr>
                                      <p:tavLst>
                                        <p:tav tm="0">
                                          <p:val>
                                            <p:strVal val="#ppt_x"/>
                                          </p:val>
                                        </p:tav>
                                        <p:tav tm="100000">
                                          <p:val>
                                            <p:strVal val="#ppt_x"/>
                                          </p:val>
                                        </p:tav>
                                      </p:tavLst>
                                    </p:anim>
                                    <p:anim calcmode="lin" valueType="num">
                                      <p:cBhvr additive="base">
                                        <p:cTn id="41" dur="1000" fill="hold"/>
                                        <p:tgtEl>
                                          <p:spTgt spid="139"/>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600"/>
                                  </p:stCondLst>
                                  <p:childTnLst>
                                    <p:set>
                                      <p:cBhvr>
                                        <p:cTn id="43" dur="1" fill="hold">
                                          <p:stCondLst>
                                            <p:cond delay="0"/>
                                          </p:stCondLst>
                                        </p:cTn>
                                        <p:tgtEl>
                                          <p:spTgt spid="142"/>
                                        </p:tgtEl>
                                        <p:attrNameLst>
                                          <p:attrName>style.visibility</p:attrName>
                                        </p:attrNameLst>
                                      </p:cBhvr>
                                      <p:to>
                                        <p:strVal val="visible"/>
                                      </p:to>
                                    </p:set>
                                    <p:anim calcmode="lin" valueType="num">
                                      <p:cBhvr additive="base">
                                        <p:cTn id="44" dur="1000" fill="hold"/>
                                        <p:tgtEl>
                                          <p:spTgt spid="142"/>
                                        </p:tgtEl>
                                        <p:attrNameLst>
                                          <p:attrName>ppt_x</p:attrName>
                                        </p:attrNameLst>
                                      </p:cBhvr>
                                      <p:tavLst>
                                        <p:tav tm="0">
                                          <p:val>
                                            <p:strVal val="#ppt_x"/>
                                          </p:val>
                                        </p:tav>
                                        <p:tav tm="100000">
                                          <p:val>
                                            <p:strVal val="#ppt_x"/>
                                          </p:val>
                                        </p:tav>
                                      </p:tavLst>
                                    </p:anim>
                                    <p:anim calcmode="lin" valueType="num">
                                      <p:cBhvr additive="base">
                                        <p:cTn id="45" dur="1000" fill="hold"/>
                                        <p:tgtEl>
                                          <p:spTgt spid="142"/>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1000"/>
                                  </p:stCondLst>
                                  <p:childTnLst>
                                    <p:set>
                                      <p:cBhvr>
                                        <p:cTn id="47" dur="1" fill="hold">
                                          <p:stCondLst>
                                            <p:cond delay="0"/>
                                          </p:stCondLst>
                                        </p:cTn>
                                        <p:tgtEl>
                                          <p:spTgt spid="148"/>
                                        </p:tgtEl>
                                        <p:attrNameLst>
                                          <p:attrName>style.visibility</p:attrName>
                                        </p:attrNameLst>
                                      </p:cBhvr>
                                      <p:to>
                                        <p:strVal val="visible"/>
                                      </p:to>
                                    </p:set>
                                    <p:anim calcmode="lin" valueType="num">
                                      <p:cBhvr additive="base">
                                        <p:cTn id="48" dur="1000" fill="hold"/>
                                        <p:tgtEl>
                                          <p:spTgt spid="148"/>
                                        </p:tgtEl>
                                        <p:attrNameLst>
                                          <p:attrName>ppt_x</p:attrName>
                                        </p:attrNameLst>
                                      </p:cBhvr>
                                      <p:tavLst>
                                        <p:tav tm="0">
                                          <p:val>
                                            <p:strVal val="#ppt_x"/>
                                          </p:val>
                                        </p:tav>
                                        <p:tav tm="100000">
                                          <p:val>
                                            <p:strVal val="#ppt_x"/>
                                          </p:val>
                                        </p:tav>
                                      </p:tavLst>
                                    </p:anim>
                                    <p:anim calcmode="lin" valueType="num">
                                      <p:cBhvr additive="base">
                                        <p:cTn id="49" dur="1000" fill="hold"/>
                                        <p:tgtEl>
                                          <p:spTgt spid="148"/>
                                        </p:tgtEl>
                                        <p:attrNameLst>
                                          <p:attrName>ppt_y</p:attrName>
                                        </p:attrNameLst>
                                      </p:cBhvr>
                                      <p:tavLst>
                                        <p:tav tm="0">
                                          <p:val>
                                            <p:strVal val="0-#ppt_h/2"/>
                                          </p:val>
                                        </p:tav>
                                        <p:tav tm="100000">
                                          <p:val>
                                            <p:strVal val="#ppt_y"/>
                                          </p:val>
                                        </p:tav>
                                      </p:tavLst>
                                    </p:anim>
                                  </p:childTnLst>
                                </p:cTn>
                              </p:par>
                              <p:par>
                                <p:cTn id="50" presetID="22" presetClass="entr" presetSubtype="1" fill="hold" nodeType="withEffect">
                                  <p:stCondLst>
                                    <p:cond delay="200"/>
                                  </p:stCondLst>
                                  <p:childTnLst>
                                    <p:set>
                                      <p:cBhvr>
                                        <p:cTn id="51" dur="1" fill="hold">
                                          <p:stCondLst>
                                            <p:cond delay="0"/>
                                          </p:stCondLst>
                                        </p:cTn>
                                        <p:tgtEl>
                                          <p:spTgt spid="151"/>
                                        </p:tgtEl>
                                        <p:attrNameLst>
                                          <p:attrName>style.visibility</p:attrName>
                                        </p:attrNameLst>
                                      </p:cBhvr>
                                      <p:to>
                                        <p:strVal val="visible"/>
                                      </p:to>
                                    </p:set>
                                    <p:animEffect transition="in" filter="wipe(up)">
                                      <p:cBhvr>
                                        <p:cTn id="52" dur="1000"/>
                                        <p:tgtEl>
                                          <p:spTgt spid="151"/>
                                        </p:tgtEl>
                                      </p:cBhvr>
                                    </p:animEffect>
                                  </p:childTnLst>
                                </p:cTn>
                              </p:par>
                              <p:par>
                                <p:cTn id="53" presetID="22" presetClass="entr" presetSubtype="1" fill="hold" nodeType="withEffect">
                                  <p:stCondLst>
                                    <p:cond delay="400"/>
                                  </p:stCondLst>
                                  <p:childTnLst>
                                    <p:set>
                                      <p:cBhvr>
                                        <p:cTn id="54" dur="1" fill="hold">
                                          <p:stCondLst>
                                            <p:cond delay="0"/>
                                          </p:stCondLst>
                                        </p:cTn>
                                        <p:tgtEl>
                                          <p:spTgt spid="152"/>
                                        </p:tgtEl>
                                        <p:attrNameLst>
                                          <p:attrName>style.visibility</p:attrName>
                                        </p:attrNameLst>
                                      </p:cBhvr>
                                      <p:to>
                                        <p:strVal val="visible"/>
                                      </p:to>
                                    </p:set>
                                    <p:animEffect transition="in" filter="wipe(up)">
                                      <p:cBhvr>
                                        <p:cTn id="55" dur="1000"/>
                                        <p:tgtEl>
                                          <p:spTgt spid="152"/>
                                        </p:tgtEl>
                                      </p:cBhvr>
                                    </p:animEffect>
                                  </p:childTnLst>
                                </p:cTn>
                              </p:par>
                              <p:par>
                                <p:cTn id="56" presetID="22" presetClass="entr" presetSubtype="1" fill="hold" nodeType="withEffect">
                                  <p:stCondLst>
                                    <p:cond delay="600"/>
                                  </p:stCondLst>
                                  <p:childTnLst>
                                    <p:set>
                                      <p:cBhvr>
                                        <p:cTn id="57" dur="1" fill="hold">
                                          <p:stCondLst>
                                            <p:cond delay="0"/>
                                          </p:stCondLst>
                                        </p:cTn>
                                        <p:tgtEl>
                                          <p:spTgt spid="153"/>
                                        </p:tgtEl>
                                        <p:attrNameLst>
                                          <p:attrName>style.visibility</p:attrName>
                                        </p:attrNameLst>
                                      </p:cBhvr>
                                      <p:to>
                                        <p:strVal val="visible"/>
                                      </p:to>
                                    </p:set>
                                    <p:animEffect transition="in" filter="wipe(up)">
                                      <p:cBhvr>
                                        <p:cTn id="58" dur="1000"/>
                                        <p:tgtEl>
                                          <p:spTgt spid="153"/>
                                        </p:tgtEl>
                                      </p:cBhvr>
                                    </p:animEffect>
                                  </p:childTnLst>
                                </p:cTn>
                              </p:par>
                              <p:par>
                                <p:cTn id="59" presetID="22" presetClass="entr" presetSubtype="1" fill="hold" nodeType="withEffect">
                                  <p:stCondLst>
                                    <p:cond delay="1000"/>
                                  </p:stCondLst>
                                  <p:childTnLst>
                                    <p:set>
                                      <p:cBhvr>
                                        <p:cTn id="60" dur="1" fill="hold">
                                          <p:stCondLst>
                                            <p:cond delay="0"/>
                                          </p:stCondLst>
                                        </p:cTn>
                                        <p:tgtEl>
                                          <p:spTgt spid="155"/>
                                        </p:tgtEl>
                                        <p:attrNameLst>
                                          <p:attrName>style.visibility</p:attrName>
                                        </p:attrNameLst>
                                      </p:cBhvr>
                                      <p:to>
                                        <p:strVal val="visible"/>
                                      </p:to>
                                    </p:set>
                                    <p:animEffect transition="in" filter="wipe(up)">
                                      <p:cBhvr>
                                        <p:cTn id="61" dur="1000"/>
                                        <p:tgtEl>
                                          <p:spTgt spid="155"/>
                                        </p:tgtEl>
                                      </p:cBhvr>
                                    </p:animEffect>
                                  </p:childTnLst>
                                </p:cTn>
                              </p:par>
                              <p:par>
                                <p:cTn id="62" presetID="2" presetClass="entr" presetSubtype="4" fill="hold" grpId="0" nodeType="withEffect">
                                  <p:stCondLst>
                                    <p:cond delay="1750"/>
                                  </p:stCondLst>
                                  <p:childTnLst>
                                    <p:set>
                                      <p:cBhvr>
                                        <p:cTn id="63" dur="1" fill="hold">
                                          <p:stCondLst>
                                            <p:cond delay="0"/>
                                          </p:stCondLst>
                                        </p:cTn>
                                        <p:tgtEl>
                                          <p:spTgt spid="160"/>
                                        </p:tgtEl>
                                        <p:attrNameLst>
                                          <p:attrName>style.visibility</p:attrName>
                                        </p:attrNameLst>
                                      </p:cBhvr>
                                      <p:to>
                                        <p:strVal val="visible"/>
                                      </p:to>
                                    </p:set>
                                    <p:anim calcmode="lin" valueType="num">
                                      <p:cBhvr additive="base">
                                        <p:cTn id="64" dur="1000" fill="hold"/>
                                        <p:tgtEl>
                                          <p:spTgt spid="160"/>
                                        </p:tgtEl>
                                        <p:attrNameLst>
                                          <p:attrName>ppt_x</p:attrName>
                                        </p:attrNameLst>
                                      </p:cBhvr>
                                      <p:tavLst>
                                        <p:tav tm="0">
                                          <p:val>
                                            <p:strVal val="#ppt_x"/>
                                          </p:val>
                                        </p:tav>
                                        <p:tav tm="100000">
                                          <p:val>
                                            <p:strVal val="#ppt_x"/>
                                          </p:val>
                                        </p:tav>
                                      </p:tavLst>
                                    </p:anim>
                                    <p:anim calcmode="lin" valueType="num">
                                      <p:cBhvr additive="base">
                                        <p:cTn id="65" dur="1000" fill="hold"/>
                                        <p:tgtEl>
                                          <p:spTgt spid="160"/>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1750"/>
                                  </p:stCondLst>
                                  <p:childTnLst>
                                    <p:set>
                                      <p:cBhvr>
                                        <p:cTn id="67" dur="1" fill="hold">
                                          <p:stCondLst>
                                            <p:cond delay="0"/>
                                          </p:stCondLst>
                                        </p:cTn>
                                        <p:tgtEl>
                                          <p:spTgt spid="161"/>
                                        </p:tgtEl>
                                        <p:attrNameLst>
                                          <p:attrName>style.visibility</p:attrName>
                                        </p:attrNameLst>
                                      </p:cBhvr>
                                      <p:to>
                                        <p:strVal val="visible"/>
                                      </p:to>
                                    </p:set>
                                    <p:anim calcmode="lin" valueType="num">
                                      <p:cBhvr additive="base">
                                        <p:cTn id="68" dur="1000" fill="hold"/>
                                        <p:tgtEl>
                                          <p:spTgt spid="161"/>
                                        </p:tgtEl>
                                        <p:attrNameLst>
                                          <p:attrName>ppt_x</p:attrName>
                                        </p:attrNameLst>
                                      </p:cBhvr>
                                      <p:tavLst>
                                        <p:tav tm="0">
                                          <p:val>
                                            <p:strVal val="#ppt_x"/>
                                          </p:val>
                                        </p:tav>
                                        <p:tav tm="100000">
                                          <p:val>
                                            <p:strVal val="#ppt_x"/>
                                          </p:val>
                                        </p:tav>
                                      </p:tavLst>
                                    </p:anim>
                                    <p:anim calcmode="lin" valueType="num">
                                      <p:cBhvr additive="base">
                                        <p:cTn id="69" dur="1000" fill="hold"/>
                                        <p:tgtEl>
                                          <p:spTgt spid="161"/>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1750"/>
                                  </p:stCondLst>
                                  <p:childTnLst>
                                    <p:set>
                                      <p:cBhvr>
                                        <p:cTn id="71" dur="1" fill="hold">
                                          <p:stCondLst>
                                            <p:cond delay="0"/>
                                          </p:stCondLst>
                                        </p:cTn>
                                        <p:tgtEl>
                                          <p:spTgt spid="162"/>
                                        </p:tgtEl>
                                        <p:attrNameLst>
                                          <p:attrName>style.visibility</p:attrName>
                                        </p:attrNameLst>
                                      </p:cBhvr>
                                      <p:to>
                                        <p:strVal val="visible"/>
                                      </p:to>
                                    </p:set>
                                    <p:anim calcmode="lin" valueType="num">
                                      <p:cBhvr additive="base">
                                        <p:cTn id="72" dur="1000" fill="hold"/>
                                        <p:tgtEl>
                                          <p:spTgt spid="162"/>
                                        </p:tgtEl>
                                        <p:attrNameLst>
                                          <p:attrName>ppt_x</p:attrName>
                                        </p:attrNameLst>
                                      </p:cBhvr>
                                      <p:tavLst>
                                        <p:tav tm="0">
                                          <p:val>
                                            <p:strVal val="#ppt_x"/>
                                          </p:val>
                                        </p:tav>
                                        <p:tav tm="100000">
                                          <p:val>
                                            <p:strVal val="#ppt_x"/>
                                          </p:val>
                                        </p:tav>
                                      </p:tavLst>
                                    </p:anim>
                                    <p:anim calcmode="lin" valueType="num">
                                      <p:cBhvr additive="base">
                                        <p:cTn id="73" dur="1000" fill="hold"/>
                                        <p:tgtEl>
                                          <p:spTgt spid="16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1750"/>
                                  </p:stCondLst>
                                  <p:childTnLst>
                                    <p:set>
                                      <p:cBhvr>
                                        <p:cTn id="75" dur="1" fill="hold">
                                          <p:stCondLst>
                                            <p:cond delay="0"/>
                                          </p:stCondLst>
                                        </p:cTn>
                                        <p:tgtEl>
                                          <p:spTgt spid="163"/>
                                        </p:tgtEl>
                                        <p:attrNameLst>
                                          <p:attrName>style.visibility</p:attrName>
                                        </p:attrNameLst>
                                      </p:cBhvr>
                                      <p:to>
                                        <p:strVal val="visible"/>
                                      </p:to>
                                    </p:set>
                                    <p:anim calcmode="lin" valueType="num">
                                      <p:cBhvr additive="base">
                                        <p:cTn id="76" dur="1000" fill="hold"/>
                                        <p:tgtEl>
                                          <p:spTgt spid="163"/>
                                        </p:tgtEl>
                                        <p:attrNameLst>
                                          <p:attrName>ppt_x</p:attrName>
                                        </p:attrNameLst>
                                      </p:cBhvr>
                                      <p:tavLst>
                                        <p:tav tm="0">
                                          <p:val>
                                            <p:strVal val="#ppt_x"/>
                                          </p:val>
                                        </p:tav>
                                        <p:tav tm="100000">
                                          <p:val>
                                            <p:strVal val="#ppt_x"/>
                                          </p:val>
                                        </p:tav>
                                      </p:tavLst>
                                    </p:anim>
                                    <p:anim calcmode="lin" valueType="num">
                                      <p:cBhvr additive="base">
                                        <p:cTn id="77" dur="1000" fill="hold"/>
                                        <p:tgtEl>
                                          <p:spTgt spid="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P spid="162" grpId="0"/>
      <p:bldP spid="1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5DCA6-BDF5-8EF6-1FDA-8C35824EB8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56322E-13D0-1574-C0A3-7AC5A860CA97}"/>
              </a:ext>
            </a:extLst>
          </p:cNvPr>
          <p:cNvSpPr>
            <a:spLocks noGrp="1"/>
          </p:cNvSpPr>
          <p:nvPr>
            <p:ph type="title"/>
          </p:nvPr>
        </p:nvSpPr>
        <p:spPr/>
        <p:txBody>
          <a:bodyPr>
            <a:normAutofit/>
          </a:bodyPr>
          <a:lstStyle/>
          <a:p>
            <a:r>
              <a:rPr lang="es-MX">
                <a:solidFill>
                  <a:srgbClr val="035A93"/>
                </a:solidFill>
              </a:rPr>
              <a:t>Cifras de la feria</a:t>
            </a:r>
          </a:p>
        </p:txBody>
      </p:sp>
      <p:grpSp>
        <p:nvGrpSpPr>
          <p:cNvPr id="124" name="Group 1">
            <a:extLst>
              <a:ext uri="{FF2B5EF4-FFF2-40B4-BE49-F238E27FC236}">
                <a16:creationId xmlns:a16="http://schemas.microsoft.com/office/drawing/2014/main" id="{6C2CA5DD-DC09-5C19-EDF2-B4E6DE89C656}"/>
              </a:ext>
            </a:extLst>
          </p:cNvPr>
          <p:cNvGrpSpPr>
            <a:grpSpLocks/>
          </p:cNvGrpSpPr>
          <p:nvPr/>
        </p:nvGrpSpPr>
        <p:grpSpPr bwMode="auto">
          <a:xfrm>
            <a:off x="2951544" y="3429000"/>
            <a:ext cx="263525" cy="260350"/>
            <a:chOff x="2084388" y="4111625"/>
            <a:chExt cx="263525" cy="260350"/>
          </a:xfrm>
        </p:grpSpPr>
        <p:sp>
          <p:nvSpPr>
            <p:cNvPr id="125" name="Oval 11">
              <a:extLst>
                <a:ext uri="{FF2B5EF4-FFF2-40B4-BE49-F238E27FC236}">
                  <a16:creationId xmlns:a16="http://schemas.microsoft.com/office/drawing/2014/main" id="{797541C0-A4BC-A7AD-497D-B56C2D5027CD}"/>
                </a:ext>
              </a:extLst>
            </p:cNvPr>
            <p:cNvSpPr>
              <a:spLocks noChangeArrowheads="1"/>
            </p:cNvSpPr>
            <p:nvPr/>
          </p:nvSpPr>
          <p:spPr bwMode="auto">
            <a:xfrm>
              <a:off x="2084388" y="4111625"/>
              <a:ext cx="263525" cy="260350"/>
            </a:xfrm>
            <a:prstGeom prst="ellipse">
              <a:avLst/>
            </a:prstGeom>
            <a:noFill/>
            <a:ln w="53975" cap="flat">
              <a:solidFill>
                <a:srgbClr val="89BA2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a:latin typeface="+mn-lt"/>
              </a:endParaRPr>
            </a:p>
          </p:txBody>
        </p:sp>
        <p:sp>
          <p:nvSpPr>
            <p:cNvPr id="126" name="Oval 12">
              <a:extLst>
                <a:ext uri="{FF2B5EF4-FFF2-40B4-BE49-F238E27FC236}">
                  <a16:creationId xmlns:a16="http://schemas.microsoft.com/office/drawing/2014/main" id="{A90FF4CD-1F8E-0C8C-8591-D3235FEB01CE}"/>
                </a:ext>
              </a:extLst>
            </p:cNvPr>
            <p:cNvSpPr>
              <a:spLocks noChangeArrowheads="1"/>
            </p:cNvSpPr>
            <p:nvPr/>
          </p:nvSpPr>
          <p:spPr bwMode="auto">
            <a:xfrm>
              <a:off x="2149475" y="4176713"/>
              <a:ext cx="128588" cy="130175"/>
            </a:xfrm>
            <a:prstGeom prst="ellipse">
              <a:avLst/>
            </a:pr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grpSp>
      <p:grpSp>
        <p:nvGrpSpPr>
          <p:cNvPr id="127" name="Group 2">
            <a:extLst>
              <a:ext uri="{FF2B5EF4-FFF2-40B4-BE49-F238E27FC236}">
                <a16:creationId xmlns:a16="http://schemas.microsoft.com/office/drawing/2014/main" id="{16CAA8D4-E01C-75B7-DCE9-D87AC05B3C34}"/>
              </a:ext>
            </a:extLst>
          </p:cNvPr>
          <p:cNvGrpSpPr>
            <a:grpSpLocks/>
          </p:cNvGrpSpPr>
          <p:nvPr/>
        </p:nvGrpSpPr>
        <p:grpSpPr bwMode="auto">
          <a:xfrm>
            <a:off x="4888294" y="3429000"/>
            <a:ext cx="263525" cy="260350"/>
            <a:chOff x="4021138" y="4111625"/>
            <a:chExt cx="263525" cy="260350"/>
          </a:xfrm>
          <a:solidFill>
            <a:schemeClr val="bg2"/>
          </a:solidFill>
        </p:grpSpPr>
        <p:sp>
          <p:nvSpPr>
            <p:cNvPr id="128" name="Oval 13">
              <a:extLst>
                <a:ext uri="{FF2B5EF4-FFF2-40B4-BE49-F238E27FC236}">
                  <a16:creationId xmlns:a16="http://schemas.microsoft.com/office/drawing/2014/main" id="{9D1B025B-4095-4C9F-09DB-D2A150D2489C}"/>
                </a:ext>
              </a:extLst>
            </p:cNvPr>
            <p:cNvSpPr>
              <a:spLocks noChangeArrowheads="1"/>
            </p:cNvSpPr>
            <p:nvPr/>
          </p:nvSpPr>
          <p:spPr bwMode="auto">
            <a:xfrm>
              <a:off x="4021138" y="4111625"/>
              <a:ext cx="263525" cy="260350"/>
            </a:xfrm>
            <a:prstGeom prst="ellipse">
              <a:avLst/>
            </a:prstGeom>
            <a:grpFill/>
            <a:ln w="53975">
              <a:solidFill>
                <a:schemeClr val="bg1"/>
              </a:solidFill>
              <a:miter lim="800000"/>
              <a:headEnd/>
              <a:tailEnd/>
            </a:ln>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sp>
          <p:nvSpPr>
            <p:cNvPr id="129" name="Oval 14">
              <a:extLst>
                <a:ext uri="{FF2B5EF4-FFF2-40B4-BE49-F238E27FC236}">
                  <a16:creationId xmlns:a16="http://schemas.microsoft.com/office/drawing/2014/main" id="{4824040B-7AD5-992C-DE5B-3274E392B128}"/>
                </a:ext>
              </a:extLst>
            </p:cNvPr>
            <p:cNvSpPr>
              <a:spLocks noChangeArrowheads="1"/>
            </p:cNvSpPr>
            <p:nvPr/>
          </p:nvSpPr>
          <p:spPr bwMode="auto">
            <a:xfrm>
              <a:off x="4089400" y="4176713"/>
              <a:ext cx="130175" cy="130175"/>
            </a:xfrm>
            <a:prstGeom prst="ellipse">
              <a:avLst/>
            </a:prstGeom>
            <a:grpFill/>
            <a:ln w="9525">
              <a:solidFill>
                <a:schemeClr val="bg1"/>
              </a:solidFill>
              <a:round/>
              <a:headEnd/>
              <a:tailEnd/>
            </a:ln>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grpSp>
      <p:grpSp>
        <p:nvGrpSpPr>
          <p:cNvPr id="130" name="Group 3">
            <a:extLst>
              <a:ext uri="{FF2B5EF4-FFF2-40B4-BE49-F238E27FC236}">
                <a16:creationId xmlns:a16="http://schemas.microsoft.com/office/drawing/2014/main" id="{759DE273-65D4-0CFE-74D9-DFF57A2C13C3}"/>
              </a:ext>
            </a:extLst>
          </p:cNvPr>
          <p:cNvGrpSpPr>
            <a:grpSpLocks/>
          </p:cNvGrpSpPr>
          <p:nvPr/>
        </p:nvGrpSpPr>
        <p:grpSpPr bwMode="auto">
          <a:xfrm>
            <a:off x="6829806" y="3429000"/>
            <a:ext cx="258763" cy="260350"/>
            <a:chOff x="5962650" y="4111625"/>
            <a:chExt cx="258763" cy="260350"/>
          </a:xfrm>
          <a:solidFill>
            <a:schemeClr val="bg2"/>
          </a:solidFill>
        </p:grpSpPr>
        <p:sp>
          <p:nvSpPr>
            <p:cNvPr id="131" name="Oval 15">
              <a:extLst>
                <a:ext uri="{FF2B5EF4-FFF2-40B4-BE49-F238E27FC236}">
                  <a16:creationId xmlns:a16="http://schemas.microsoft.com/office/drawing/2014/main" id="{D61F20BA-E6CD-D82B-7430-BD79FD3A3FA0}"/>
                </a:ext>
              </a:extLst>
            </p:cNvPr>
            <p:cNvSpPr>
              <a:spLocks noChangeArrowheads="1"/>
            </p:cNvSpPr>
            <p:nvPr/>
          </p:nvSpPr>
          <p:spPr bwMode="auto">
            <a:xfrm>
              <a:off x="5962650" y="4111625"/>
              <a:ext cx="258763" cy="260350"/>
            </a:xfrm>
            <a:prstGeom prst="ellipse">
              <a:avLst/>
            </a:prstGeom>
            <a:grpFill/>
            <a:ln w="53975" cap="flat">
              <a:solidFill>
                <a:schemeClr val="bg1"/>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2" name="Oval 16">
              <a:extLst>
                <a:ext uri="{FF2B5EF4-FFF2-40B4-BE49-F238E27FC236}">
                  <a16:creationId xmlns:a16="http://schemas.microsoft.com/office/drawing/2014/main" id="{4AD16AA9-C8E0-F942-A58D-E80EB6AC579F}"/>
                </a:ext>
              </a:extLst>
            </p:cNvPr>
            <p:cNvSpPr>
              <a:spLocks noChangeArrowheads="1"/>
            </p:cNvSpPr>
            <p:nvPr/>
          </p:nvSpPr>
          <p:spPr bwMode="auto">
            <a:xfrm>
              <a:off x="6027738" y="4176713"/>
              <a:ext cx="128587" cy="130175"/>
            </a:xfrm>
            <a:prstGeom prst="ellipse">
              <a:avLst/>
            </a:prstGeom>
            <a:grpFill/>
            <a:ln>
              <a:solidFill>
                <a:schemeClr val="bg1"/>
              </a:solidFill>
            </a:ln>
          </p:spPr>
          <p:txBody>
            <a:bodyPr/>
            <a:lstStyle/>
            <a:p>
              <a:pPr eaLnBrk="1" fontAlgn="auto" hangingPunct="1">
                <a:spcBef>
                  <a:spcPts val="0"/>
                </a:spcBef>
                <a:spcAft>
                  <a:spcPts val="0"/>
                </a:spcAft>
                <a:defRPr/>
              </a:pPr>
              <a:endParaRPr lang="ru-RU">
                <a:latin typeface="+mn-lt"/>
              </a:endParaRPr>
            </a:p>
          </p:txBody>
        </p:sp>
      </p:grpSp>
      <p:grpSp>
        <p:nvGrpSpPr>
          <p:cNvPr id="133" name="Group 39">
            <a:extLst>
              <a:ext uri="{FF2B5EF4-FFF2-40B4-BE49-F238E27FC236}">
                <a16:creationId xmlns:a16="http://schemas.microsoft.com/office/drawing/2014/main" id="{71F10EED-E690-C4DA-466D-CB0B9C353B1F}"/>
              </a:ext>
            </a:extLst>
          </p:cNvPr>
          <p:cNvGrpSpPr>
            <a:grpSpLocks/>
          </p:cNvGrpSpPr>
          <p:nvPr/>
        </p:nvGrpSpPr>
        <p:grpSpPr bwMode="auto">
          <a:xfrm>
            <a:off x="8819642" y="3429000"/>
            <a:ext cx="261938" cy="260350"/>
            <a:chOff x="9836150" y="4111625"/>
            <a:chExt cx="261938" cy="260350"/>
          </a:xfrm>
          <a:solidFill>
            <a:schemeClr val="bg2"/>
          </a:solidFill>
        </p:grpSpPr>
        <p:sp>
          <p:nvSpPr>
            <p:cNvPr id="134" name="Oval 19">
              <a:extLst>
                <a:ext uri="{FF2B5EF4-FFF2-40B4-BE49-F238E27FC236}">
                  <a16:creationId xmlns:a16="http://schemas.microsoft.com/office/drawing/2014/main" id="{F561CC55-E514-3CC8-3D3B-AE903BC43A27}"/>
                </a:ext>
              </a:extLst>
            </p:cNvPr>
            <p:cNvSpPr>
              <a:spLocks noChangeArrowheads="1"/>
            </p:cNvSpPr>
            <p:nvPr/>
          </p:nvSpPr>
          <p:spPr bwMode="auto">
            <a:xfrm>
              <a:off x="9836150" y="4111625"/>
              <a:ext cx="261938" cy="260350"/>
            </a:xfrm>
            <a:prstGeom prst="ellipse">
              <a:avLst/>
            </a:prstGeom>
            <a:grpFill/>
            <a:ln w="53975" cap="flat">
              <a:solidFill>
                <a:schemeClr val="bg1"/>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5" name="Oval 20">
              <a:extLst>
                <a:ext uri="{FF2B5EF4-FFF2-40B4-BE49-F238E27FC236}">
                  <a16:creationId xmlns:a16="http://schemas.microsoft.com/office/drawing/2014/main" id="{CD432C85-D264-4FCD-DA43-697E7D574070}"/>
                </a:ext>
              </a:extLst>
            </p:cNvPr>
            <p:cNvSpPr>
              <a:spLocks noChangeArrowheads="1"/>
            </p:cNvSpPr>
            <p:nvPr/>
          </p:nvSpPr>
          <p:spPr bwMode="auto">
            <a:xfrm>
              <a:off x="9904413" y="4176713"/>
              <a:ext cx="130175" cy="130175"/>
            </a:xfrm>
            <a:prstGeom prst="ellipse">
              <a:avLst/>
            </a:prstGeom>
            <a:grpFill/>
            <a:ln>
              <a:solidFill>
                <a:schemeClr val="bg1"/>
              </a:solidFill>
            </a:ln>
          </p:spPr>
          <p:txBody>
            <a:bodyPr/>
            <a:lstStyle/>
            <a:p>
              <a:pPr eaLnBrk="1" fontAlgn="auto" hangingPunct="1">
                <a:spcBef>
                  <a:spcPts val="0"/>
                </a:spcBef>
                <a:spcAft>
                  <a:spcPts val="0"/>
                </a:spcAft>
                <a:defRPr/>
              </a:pPr>
              <a:endParaRPr lang="ru-RU">
                <a:latin typeface="+mn-lt"/>
              </a:endParaRPr>
            </a:p>
          </p:txBody>
        </p:sp>
      </p:grpSp>
      <p:grpSp>
        <p:nvGrpSpPr>
          <p:cNvPr id="136" name="Group 51">
            <a:extLst>
              <a:ext uri="{FF2B5EF4-FFF2-40B4-BE49-F238E27FC236}">
                <a16:creationId xmlns:a16="http://schemas.microsoft.com/office/drawing/2014/main" id="{517FCFC8-72AF-028A-234A-EB7ECC077C48}"/>
              </a:ext>
            </a:extLst>
          </p:cNvPr>
          <p:cNvGrpSpPr>
            <a:grpSpLocks/>
          </p:cNvGrpSpPr>
          <p:nvPr/>
        </p:nvGrpSpPr>
        <p:grpSpPr bwMode="auto">
          <a:xfrm>
            <a:off x="2381631" y="1655763"/>
            <a:ext cx="1403350" cy="1614487"/>
            <a:chOff x="1514475" y="2338388"/>
            <a:chExt cx="1403350" cy="1614488"/>
          </a:xfrm>
        </p:grpSpPr>
        <p:sp>
          <p:nvSpPr>
            <p:cNvPr id="137" name="Freeform 6">
              <a:extLst>
                <a:ext uri="{FF2B5EF4-FFF2-40B4-BE49-F238E27FC236}">
                  <a16:creationId xmlns:a16="http://schemas.microsoft.com/office/drawing/2014/main" id="{4C958AB8-4BFB-F199-6CA6-D7713E0B4D4B}"/>
                </a:ext>
              </a:extLst>
            </p:cNvPr>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sp>
          <p:nvSpPr>
            <p:cNvPr id="138" name="Oval 21">
              <a:extLst>
                <a:ext uri="{FF2B5EF4-FFF2-40B4-BE49-F238E27FC236}">
                  <a16:creationId xmlns:a16="http://schemas.microsoft.com/office/drawing/2014/main" id="{3768D14B-60B0-723D-8194-B164CB1442EB}"/>
                </a:ext>
              </a:extLst>
            </p:cNvPr>
            <p:cNvSpPr>
              <a:spLocks noChangeArrowheads="1"/>
            </p:cNvSpPr>
            <p:nvPr/>
          </p:nvSpPr>
          <p:spPr bwMode="auto">
            <a:xfrm>
              <a:off x="1719263" y="2546350"/>
              <a:ext cx="989012" cy="987426"/>
            </a:xfrm>
            <a:prstGeom prst="ellipse">
              <a:avLst/>
            </a:prstGeom>
            <a:solidFill>
              <a:schemeClr val="bg1">
                <a:lumMod val="95000"/>
              </a:schemeClr>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39" name="Group 52">
            <a:extLst>
              <a:ext uri="{FF2B5EF4-FFF2-40B4-BE49-F238E27FC236}">
                <a16:creationId xmlns:a16="http://schemas.microsoft.com/office/drawing/2014/main" id="{EE77CAC3-4F88-4C5B-2104-F4495DC69C17}"/>
              </a:ext>
            </a:extLst>
          </p:cNvPr>
          <p:cNvGrpSpPr>
            <a:grpSpLocks/>
          </p:cNvGrpSpPr>
          <p:nvPr/>
        </p:nvGrpSpPr>
        <p:grpSpPr bwMode="auto">
          <a:xfrm>
            <a:off x="4318381" y="1655763"/>
            <a:ext cx="1403350" cy="1614487"/>
            <a:chOff x="3451225" y="2338388"/>
            <a:chExt cx="1403350" cy="1614488"/>
          </a:xfrm>
          <a:solidFill>
            <a:schemeClr val="bg2"/>
          </a:solidFill>
        </p:grpSpPr>
        <p:sp>
          <p:nvSpPr>
            <p:cNvPr id="140" name="Freeform 7">
              <a:extLst>
                <a:ext uri="{FF2B5EF4-FFF2-40B4-BE49-F238E27FC236}">
                  <a16:creationId xmlns:a16="http://schemas.microsoft.com/office/drawing/2014/main" id="{C776CE97-313E-E907-AF6B-87112D9E4BC3}"/>
                </a:ext>
              </a:extLst>
            </p:cNvPr>
            <p:cNvSpPr>
              <a:spLocks/>
            </p:cNvSpPr>
            <p:nvPr/>
          </p:nvSpPr>
          <p:spPr bwMode="auto">
            <a:xfrm>
              <a:off x="3451225" y="2338388"/>
              <a:ext cx="1403350" cy="1614488"/>
            </a:xfrm>
            <a:custGeom>
              <a:avLst/>
              <a:gdLst>
                <a:gd name="T0" fmla="*/ 1403350 w 369"/>
                <a:gd name="T1" fmla="*/ 700627 h 424"/>
                <a:gd name="T2" fmla="*/ 703577 w 369"/>
                <a:gd name="T3" fmla="*/ 0 h 424"/>
                <a:gd name="T4" fmla="*/ 0 w 369"/>
                <a:gd name="T5" fmla="*/ 700627 h 424"/>
                <a:gd name="T6" fmla="*/ 574271 w 369"/>
                <a:gd name="T7" fmla="*/ 1393638 h 424"/>
                <a:gd name="T8" fmla="*/ 703577 w 369"/>
                <a:gd name="T9" fmla="*/ 1614488 h 424"/>
                <a:gd name="T10" fmla="*/ 829079 w 369"/>
                <a:gd name="T11" fmla="*/ 1393638 h 424"/>
                <a:gd name="T12" fmla="*/ 1403350 w 369"/>
                <a:gd name="T13" fmla="*/ 700627 h 4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grpFill/>
            <a:ln w="9525">
              <a:solidFill>
                <a:schemeClr val="bg2"/>
              </a:solidFill>
              <a:round/>
              <a:headEnd/>
              <a:tailEnd/>
            </a:ln>
          </p:spPr>
          <p:txBody>
            <a:bodyPr/>
            <a:lstStyle/>
            <a:p>
              <a:endParaRPr lang="es-CO"/>
            </a:p>
          </p:txBody>
        </p:sp>
        <p:sp>
          <p:nvSpPr>
            <p:cNvPr id="141" name="Oval 22">
              <a:extLst>
                <a:ext uri="{FF2B5EF4-FFF2-40B4-BE49-F238E27FC236}">
                  <a16:creationId xmlns:a16="http://schemas.microsoft.com/office/drawing/2014/main" id="{07E5B523-6EA4-BD44-4281-2009EAD022AE}"/>
                </a:ext>
              </a:extLst>
            </p:cNvPr>
            <p:cNvSpPr>
              <a:spLocks noChangeArrowheads="1"/>
            </p:cNvSpPr>
            <p:nvPr/>
          </p:nvSpPr>
          <p:spPr bwMode="auto">
            <a:xfrm>
              <a:off x="3660775"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2" name="Group 53">
            <a:extLst>
              <a:ext uri="{FF2B5EF4-FFF2-40B4-BE49-F238E27FC236}">
                <a16:creationId xmlns:a16="http://schemas.microsoft.com/office/drawing/2014/main" id="{26557C60-0A2A-B336-2262-EAEE91B91CA9}"/>
              </a:ext>
            </a:extLst>
          </p:cNvPr>
          <p:cNvGrpSpPr>
            <a:grpSpLocks/>
          </p:cNvGrpSpPr>
          <p:nvPr/>
        </p:nvGrpSpPr>
        <p:grpSpPr bwMode="auto">
          <a:xfrm>
            <a:off x="6255131" y="1655763"/>
            <a:ext cx="1408113" cy="1614487"/>
            <a:chOff x="5387975" y="2338388"/>
            <a:chExt cx="1408113" cy="1614488"/>
          </a:xfrm>
          <a:solidFill>
            <a:schemeClr val="bg2"/>
          </a:solidFill>
        </p:grpSpPr>
        <p:sp>
          <p:nvSpPr>
            <p:cNvPr id="143" name="Freeform 8">
              <a:extLst>
                <a:ext uri="{FF2B5EF4-FFF2-40B4-BE49-F238E27FC236}">
                  <a16:creationId xmlns:a16="http://schemas.microsoft.com/office/drawing/2014/main" id="{7E5DE063-25AA-82F5-E61F-A21E35B63352}"/>
                </a:ext>
              </a:extLst>
            </p:cNvPr>
            <p:cNvSpPr>
              <a:spLocks/>
            </p:cNvSpPr>
            <p:nvPr/>
          </p:nvSpPr>
          <p:spPr bwMode="auto">
            <a:xfrm>
              <a:off x="5387975" y="2338388"/>
              <a:ext cx="1408113" cy="1614488"/>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44" name="Oval 23">
              <a:extLst>
                <a:ext uri="{FF2B5EF4-FFF2-40B4-BE49-F238E27FC236}">
                  <a16:creationId xmlns:a16="http://schemas.microsoft.com/office/drawing/2014/main" id="{34C4B3DA-9F20-32E1-F4AC-757B3B322698}"/>
                </a:ext>
              </a:extLst>
            </p:cNvPr>
            <p:cNvSpPr>
              <a:spLocks noChangeArrowheads="1"/>
            </p:cNvSpPr>
            <p:nvPr/>
          </p:nvSpPr>
          <p:spPr bwMode="auto">
            <a:xfrm>
              <a:off x="5597525"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8" name="Group 55">
            <a:extLst>
              <a:ext uri="{FF2B5EF4-FFF2-40B4-BE49-F238E27FC236}">
                <a16:creationId xmlns:a16="http://schemas.microsoft.com/office/drawing/2014/main" id="{5E5953C4-D031-D368-65DE-D0892B3CA34B}"/>
              </a:ext>
            </a:extLst>
          </p:cNvPr>
          <p:cNvGrpSpPr>
            <a:grpSpLocks/>
          </p:cNvGrpSpPr>
          <p:nvPr/>
        </p:nvGrpSpPr>
        <p:grpSpPr bwMode="auto">
          <a:xfrm>
            <a:off x="8248142" y="1655763"/>
            <a:ext cx="1404938" cy="1614487"/>
            <a:chOff x="9264650" y="2338388"/>
            <a:chExt cx="1404938" cy="1614488"/>
          </a:xfrm>
          <a:solidFill>
            <a:schemeClr val="bg2"/>
          </a:solidFill>
        </p:grpSpPr>
        <p:sp>
          <p:nvSpPr>
            <p:cNvPr id="149" name="Freeform 10">
              <a:extLst>
                <a:ext uri="{FF2B5EF4-FFF2-40B4-BE49-F238E27FC236}">
                  <a16:creationId xmlns:a16="http://schemas.microsoft.com/office/drawing/2014/main" id="{7F345D48-7181-EF83-1B23-9A8FF8A1054C}"/>
                </a:ext>
              </a:extLst>
            </p:cNvPr>
            <p:cNvSpPr>
              <a:spLocks/>
            </p:cNvSpPr>
            <p:nvPr/>
          </p:nvSpPr>
          <p:spPr bwMode="auto">
            <a:xfrm>
              <a:off x="9264650" y="2338388"/>
              <a:ext cx="1404938" cy="1614488"/>
            </a:xfrm>
            <a:custGeom>
              <a:avLst/>
              <a:gdLst>
                <a:gd name="T0" fmla="*/ 369 w 369"/>
                <a:gd name="T1" fmla="*/ 184 h 424"/>
                <a:gd name="T2" fmla="*/ 185 w 369"/>
                <a:gd name="T3" fmla="*/ 0 h 424"/>
                <a:gd name="T4" fmla="*/ 0 w 369"/>
                <a:gd name="T5" fmla="*/ 184 h 424"/>
                <a:gd name="T6" fmla="*/ 151 w 369"/>
                <a:gd name="T7" fmla="*/ 366 h 424"/>
                <a:gd name="T8" fmla="*/ 185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0" name="Oval 25">
              <a:extLst>
                <a:ext uri="{FF2B5EF4-FFF2-40B4-BE49-F238E27FC236}">
                  <a16:creationId xmlns:a16="http://schemas.microsoft.com/office/drawing/2014/main" id="{408161E3-157C-DE1B-F204-B1BD7B51B1C0}"/>
                </a:ext>
              </a:extLst>
            </p:cNvPr>
            <p:cNvSpPr>
              <a:spLocks noChangeArrowheads="1"/>
            </p:cNvSpPr>
            <p:nvPr/>
          </p:nvSpPr>
          <p:spPr bwMode="auto">
            <a:xfrm>
              <a:off x="9474200"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sp>
        <p:nvSpPr>
          <p:cNvPr id="151" name="Freeform 26">
            <a:extLst>
              <a:ext uri="{FF2B5EF4-FFF2-40B4-BE49-F238E27FC236}">
                <a16:creationId xmlns:a16="http://schemas.microsoft.com/office/drawing/2014/main" id="{EF513479-0569-F2EA-BB90-68E47D6DB60F}"/>
              </a:ext>
            </a:extLst>
          </p:cNvPr>
          <p:cNvSpPr>
            <a:spLocks noEditPoints="1"/>
          </p:cNvSpPr>
          <p:nvPr/>
        </p:nvSpPr>
        <p:spPr bwMode="auto">
          <a:xfrm>
            <a:off x="3054731" y="3771900"/>
            <a:ext cx="52388"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sp>
        <p:nvSpPr>
          <p:cNvPr id="152" name="Freeform 27">
            <a:extLst>
              <a:ext uri="{FF2B5EF4-FFF2-40B4-BE49-F238E27FC236}">
                <a16:creationId xmlns:a16="http://schemas.microsoft.com/office/drawing/2014/main" id="{C74D4F01-CCD4-1766-879C-6DB5C4C9ABD8}"/>
              </a:ext>
            </a:extLst>
          </p:cNvPr>
          <p:cNvSpPr>
            <a:spLocks noEditPoints="1"/>
          </p:cNvSpPr>
          <p:nvPr/>
        </p:nvSpPr>
        <p:spPr bwMode="auto">
          <a:xfrm>
            <a:off x="4994656" y="3771900"/>
            <a:ext cx="53975" cy="492125"/>
          </a:xfrm>
          <a:custGeom>
            <a:avLst/>
            <a:gdLst>
              <a:gd name="T0" fmla="*/ 26988 w 14"/>
              <a:gd name="T1" fmla="*/ 492125 h 129"/>
              <a:gd name="T2" fmla="*/ 7711 w 14"/>
              <a:gd name="T3" fmla="*/ 484495 h 129"/>
              <a:gd name="T4" fmla="*/ 0 w 14"/>
              <a:gd name="T5" fmla="*/ 465421 h 129"/>
              <a:gd name="T6" fmla="*/ 7711 w 14"/>
              <a:gd name="T7" fmla="*/ 446346 h 129"/>
              <a:gd name="T8" fmla="*/ 46264 w 14"/>
              <a:gd name="T9" fmla="*/ 446346 h 129"/>
              <a:gd name="T10" fmla="*/ 53975 w 14"/>
              <a:gd name="T11" fmla="*/ 465421 h 129"/>
              <a:gd name="T12" fmla="*/ 46264 w 14"/>
              <a:gd name="T13" fmla="*/ 484495 h 129"/>
              <a:gd name="T14" fmla="*/ 26988 w 14"/>
              <a:gd name="T15" fmla="*/ 492125 h 129"/>
              <a:gd name="T16" fmla="*/ 26988 w 14"/>
              <a:gd name="T17" fmla="*/ 381492 h 129"/>
              <a:gd name="T18" fmla="*/ 26988 w 14"/>
              <a:gd name="T19" fmla="*/ 381492 h 129"/>
              <a:gd name="T20" fmla="*/ 53975 w 14"/>
              <a:gd name="T21" fmla="*/ 354788 h 129"/>
              <a:gd name="T22" fmla="*/ 53975 w 14"/>
              <a:gd name="T23" fmla="*/ 354788 h 129"/>
              <a:gd name="T24" fmla="*/ 26988 w 14"/>
              <a:gd name="T25" fmla="*/ 328083 h 129"/>
              <a:gd name="T26" fmla="*/ 26988 w 14"/>
              <a:gd name="T27" fmla="*/ 328083 h 129"/>
              <a:gd name="T28" fmla="*/ 0 w 14"/>
              <a:gd name="T29" fmla="*/ 354788 h 129"/>
              <a:gd name="T30" fmla="*/ 26988 w 14"/>
              <a:gd name="T31" fmla="*/ 381492 h 129"/>
              <a:gd name="T32" fmla="*/ 26988 w 14"/>
              <a:gd name="T33" fmla="*/ 274674 h 129"/>
              <a:gd name="T34" fmla="*/ 26988 w 14"/>
              <a:gd name="T35" fmla="*/ 274674 h 129"/>
              <a:gd name="T36" fmla="*/ 53975 w 14"/>
              <a:gd name="T37" fmla="*/ 247970 h 129"/>
              <a:gd name="T38" fmla="*/ 53975 w 14"/>
              <a:gd name="T39" fmla="*/ 247970 h 129"/>
              <a:gd name="T40" fmla="*/ 26988 w 14"/>
              <a:gd name="T41" fmla="*/ 221266 h 129"/>
              <a:gd name="T42" fmla="*/ 26988 w 14"/>
              <a:gd name="T43" fmla="*/ 221266 h 129"/>
              <a:gd name="T44" fmla="*/ 0 w 14"/>
              <a:gd name="T45" fmla="*/ 247970 h 129"/>
              <a:gd name="T46" fmla="*/ 26988 w 14"/>
              <a:gd name="T47" fmla="*/ 274674 h 129"/>
              <a:gd name="T48" fmla="*/ 26988 w 14"/>
              <a:gd name="T49" fmla="*/ 164042 h 129"/>
              <a:gd name="T50" fmla="*/ 26988 w 14"/>
              <a:gd name="T51" fmla="*/ 164042 h 129"/>
              <a:gd name="T52" fmla="*/ 53975 w 14"/>
              <a:gd name="T53" fmla="*/ 137337 h 129"/>
              <a:gd name="T54" fmla="*/ 53975 w 14"/>
              <a:gd name="T55" fmla="*/ 137337 h 129"/>
              <a:gd name="T56" fmla="*/ 26988 w 14"/>
              <a:gd name="T57" fmla="*/ 110633 h 129"/>
              <a:gd name="T58" fmla="*/ 26988 w 14"/>
              <a:gd name="T59" fmla="*/ 110633 h 129"/>
              <a:gd name="T60" fmla="*/ 0 w 14"/>
              <a:gd name="T61" fmla="*/ 137337 h 129"/>
              <a:gd name="T62" fmla="*/ 26988 w 14"/>
              <a:gd name="T63" fmla="*/ 164042 h 129"/>
              <a:gd name="T64" fmla="*/ 46264 w 14"/>
              <a:gd name="T65" fmla="*/ 49594 h 129"/>
              <a:gd name="T66" fmla="*/ 53975 w 14"/>
              <a:gd name="T67" fmla="*/ 30519 h 129"/>
              <a:gd name="T68" fmla="*/ 46264 w 14"/>
              <a:gd name="T69" fmla="*/ 11445 h 129"/>
              <a:gd name="T70" fmla="*/ 7711 w 14"/>
              <a:gd name="T71" fmla="*/ 11445 h 129"/>
              <a:gd name="T72" fmla="*/ 0 w 14"/>
              <a:gd name="T73" fmla="*/ 30519 h 129"/>
              <a:gd name="T74" fmla="*/ 7711 w 14"/>
              <a:gd name="T75" fmla="*/ 49594 h 129"/>
              <a:gd name="T76" fmla="*/ 26988 w 14"/>
              <a:gd name="T77" fmla="*/ 57224 h 129"/>
              <a:gd name="T78" fmla="*/ 46264 w 14"/>
              <a:gd name="T79" fmla="*/ 49594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bg2"/>
          </a:solidFill>
          <a:ln w="9525">
            <a:solidFill>
              <a:schemeClr val="bg1"/>
            </a:solidFill>
            <a:round/>
            <a:headEnd/>
            <a:tailEnd/>
          </a:ln>
        </p:spPr>
        <p:txBody>
          <a:bodyPr/>
          <a:lstStyle/>
          <a:p>
            <a:endParaRPr lang="es-CO"/>
          </a:p>
        </p:txBody>
      </p:sp>
      <p:sp>
        <p:nvSpPr>
          <p:cNvPr id="153" name="Freeform 28">
            <a:extLst>
              <a:ext uri="{FF2B5EF4-FFF2-40B4-BE49-F238E27FC236}">
                <a16:creationId xmlns:a16="http://schemas.microsoft.com/office/drawing/2014/main" id="{BA138BD2-CD39-C99E-C7EC-BE787E2047A8}"/>
              </a:ext>
            </a:extLst>
          </p:cNvPr>
          <p:cNvSpPr>
            <a:spLocks noEditPoints="1"/>
          </p:cNvSpPr>
          <p:nvPr/>
        </p:nvSpPr>
        <p:spPr bwMode="auto">
          <a:xfrm>
            <a:off x="6931406"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chemeClr val="bg2"/>
          </a:solidFill>
          <a:ln>
            <a:solidFill>
              <a:schemeClr val="bg1"/>
            </a:solidFill>
          </a:ln>
        </p:spPr>
        <p:txBody>
          <a:bodyPr/>
          <a:lstStyle/>
          <a:p>
            <a:pPr eaLnBrk="1" fontAlgn="auto" hangingPunct="1">
              <a:spcBef>
                <a:spcPts val="0"/>
              </a:spcBef>
              <a:spcAft>
                <a:spcPts val="0"/>
              </a:spcAft>
              <a:defRPr/>
            </a:pPr>
            <a:endParaRPr lang="ru-RU">
              <a:latin typeface="+mn-lt"/>
            </a:endParaRPr>
          </a:p>
        </p:txBody>
      </p:sp>
      <p:sp>
        <p:nvSpPr>
          <p:cNvPr id="155" name="Freeform 30">
            <a:extLst>
              <a:ext uri="{FF2B5EF4-FFF2-40B4-BE49-F238E27FC236}">
                <a16:creationId xmlns:a16="http://schemas.microsoft.com/office/drawing/2014/main" id="{F67A7313-A12A-5128-E29F-FBA25631D3AE}"/>
              </a:ext>
            </a:extLst>
          </p:cNvPr>
          <p:cNvSpPr>
            <a:spLocks noEditPoints="1"/>
          </p:cNvSpPr>
          <p:nvPr/>
        </p:nvSpPr>
        <p:spPr bwMode="auto">
          <a:xfrm>
            <a:off x="8926005"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bg2"/>
          </a:solidFill>
          <a:ln>
            <a:solidFill>
              <a:schemeClr val="bg1"/>
            </a:solidFill>
          </a:ln>
        </p:spPr>
        <p:txBody>
          <a:bodyPr/>
          <a:lstStyle/>
          <a:p>
            <a:pPr eaLnBrk="1" fontAlgn="auto" hangingPunct="1">
              <a:spcBef>
                <a:spcPts val="0"/>
              </a:spcBef>
              <a:spcAft>
                <a:spcPts val="0"/>
              </a:spcAft>
              <a:defRPr/>
            </a:pPr>
            <a:endParaRPr lang="ru-RU">
              <a:latin typeface="+mn-lt"/>
            </a:endParaRPr>
          </a:p>
        </p:txBody>
      </p:sp>
      <p:sp>
        <p:nvSpPr>
          <p:cNvPr id="156" name="Freeform 31">
            <a:extLst>
              <a:ext uri="{FF2B5EF4-FFF2-40B4-BE49-F238E27FC236}">
                <a16:creationId xmlns:a16="http://schemas.microsoft.com/office/drawing/2014/main" id="{9E74A8F6-8B00-08DD-BEBD-7A1C19A3F7A8}"/>
              </a:ext>
            </a:extLst>
          </p:cNvPr>
          <p:cNvSpPr>
            <a:spLocks noEditPoints="1"/>
          </p:cNvSpPr>
          <p:nvPr/>
        </p:nvSpPr>
        <p:spPr bwMode="auto">
          <a:xfrm>
            <a:off x="3316669" y="3529013"/>
            <a:ext cx="1470025" cy="57150"/>
          </a:xfrm>
          <a:custGeom>
            <a:avLst/>
            <a:gdLst>
              <a:gd name="T0" fmla="*/ 2 w 386"/>
              <a:gd name="T1" fmla="*/ 13 h 15"/>
              <a:gd name="T2" fmla="*/ 2 w 386"/>
              <a:gd name="T3" fmla="*/ 3 h 15"/>
              <a:gd name="T4" fmla="*/ 14 w 386"/>
              <a:gd name="T5" fmla="*/ 8 h 15"/>
              <a:gd name="T6" fmla="*/ 7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386 w 386"/>
              <a:gd name="T97" fmla="*/ 8 h 15"/>
              <a:gd name="T98" fmla="*/ 374 w 386"/>
              <a:gd name="T99" fmla="*/ 3 h 15"/>
              <a:gd name="T100" fmla="*/ 374 w 386"/>
              <a:gd name="T101" fmla="*/ 13 h 15"/>
              <a:gd name="T102" fmla="*/ 384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7" y="15"/>
                </a:moveTo>
                <a:cubicBezTo>
                  <a:pt x="5" y="15"/>
                  <a:pt x="3" y="14"/>
                  <a:pt x="2" y="13"/>
                </a:cubicBezTo>
                <a:cubicBezTo>
                  <a:pt x="1" y="12"/>
                  <a:pt x="0" y="10"/>
                  <a:pt x="0" y="8"/>
                </a:cubicBezTo>
                <a:cubicBezTo>
                  <a:pt x="0" y="6"/>
                  <a:pt x="1" y="4"/>
                  <a:pt x="2" y="3"/>
                </a:cubicBezTo>
                <a:cubicBezTo>
                  <a:pt x="4" y="0"/>
                  <a:pt x="9" y="0"/>
                  <a:pt x="12" y="3"/>
                </a:cubicBezTo>
                <a:cubicBezTo>
                  <a:pt x="13" y="4"/>
                  <a:pt x="14" y="6"/>
                  <a:pt x="14" y="8"/>
                </a:cubicBezTo>
                <a:cubicBezTo>
                  <a:pt x="14" y="10"/>
                  <a:pt x="13" y="12"/>
                  <a:pt x="12" y="13"/>
                </a:cubicBezTo>
                <a:cubicBezTo>
                  <a:pt x="10" y="14"/>
                  <a:pt x="9" y="15"/>
                  <a:pt x="7"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384" y="13"/>
                </a:moveTo>
                <a:cubicBezTo>
                  <a:pt x="385" y="12"/>
                  <a:pt x="386" y="10"/>
                  <a:pt x="386" y="8"/>
                </a:cubicBezTo>
                <a:cubicBezTo>
                  <a:pt x="386" y="6"/>
                  <a:pt x="385" y="4"/>
                  <a:pt x="384" y="3"/>
                </a:cubicBezTo>
                <a:cubicBezTo>
                  <a:pt x="382" y="0"/>
                  <a:pt x="377" y="0"/>
                  <a:pt x="374" y="3"/>
                </a:cubicBezTo>
                <a:cubicBezTo>
                  <a:pt x="373" y="4"/>
                  <a:pt x="372" y="6"/>
                  <a:pt x="372" y="8"/>
                </a:cubicBezTo>
                <a:cubicBezTo>
                  <a:pt x="372" y="10"/>
                  <a:pt x="373" y="12"/>
                  <a:pt x="374" y="13"/>
                </a:cubicBezTo>
                <a:cubicBezTo>
                  <a:pt x="376" y="14"/>
                  <a:pt x="377" y="15"/>
                  <a:pt x="379" y="15"/>
                </a:cubicBezTo>
                <a:cubicBezTo>
                  <a:pt x="381" y="15"/>
                  <a:pt x="383" y="14"/>
                  <a:pt x="384" y="13"/>
                </a:cubicBezTo>
                <a:close/>
              </a:path>
            </a:pathLst>
          </a:custGeom>
          <a:solidFill>
            <a:srgbClr val="89BA20"/>
          </a:solidFill>
          <a:ln>
            <a:noFill/>
          </a:ln>
        </p:spPr>
        <p:txBody>
          <a:bodyPr/>
          <a:lstStyle/>
          <a:p>
            <a:pPr eaLnBrk="1" fontAlgn="auto" hangingPunct="1">
              <a:spcBef>
                <a:spcPts val="0"/>
              </a:spcBef>
              <a:spcAft>
                <a:spcPts val="0"/>
              </a:spcAft>
              <a:defRPr/>
            </a:pPr>
            <a:endParaRPr lang="ru-RU">
              <a:latin typeface="+mn-lt"/>
            </a:endParaRPr>
          </a:p>
        </p:txBody>
      </p:sp>
      <p:sp>
        <p:nvSpPr>
          <p:cNvPr id="157" name="Freeform 32">
            <a:extLst>
              <a:ext uri="{FF2B5EF4-FFF2-40B4-BE49-F238E27FC236}">
                <a16:creationId xmlns:a16="http://schemas.microsoft.com/office/drawing/2014/main" id="{4CCDCB0D-6975-B3D0-0365-5DA69632B20D}"/>
              </a:ext>
            </a:extLst>
          </p:cNvPr>
          <p:cNvSpPr>
            <a:spLocks noEditPoints="1"/>
          </p:cNvSpPr>
          <p:nvPr/>
        </p:nvSpPr>
        <p:spPr bwMode="auto">
          <a:xfrm>
            <a:off x="5253419" y="3529013"/>
            <a:ext cx="1473200" cy="57150"/>
          </a:xfrm>
          <a:custGeom>
            <a:avLst/>
            <a:gdLst>
              <a:gd name="T0" fmla="*/ 1427519 w 387"/>
              <a:gd name="T1" fmla="*/ 49530 h 15"/>
              <a:gd name="T2" fmla="*/ 1427519 w 387"/>
              <a:gd name="T3" fmla="*/ 11430 h 15"/>
              <a:gd name="T4" fmla="*/ 1473200 w 387"/>
              <a:gd name="T5" fmla="*/ 30480 h 15"/>
              <a:gd name="T6" fmla="*/ 1446553 w 387"/>
              <a:gd name="T7" fmla="*/ 57150 h 15"/>
              <a:gd name="T8" fmla="*/ 1324738 w 387"/>
              <a:gd name="T9" fmla="*/ 57150 h 15"/>
              <a:gd name="T10" fmla="*/ 1351385 w 387"/>
              <a:gd name="T11" fmla="*/ 30480 h 15"/>
              <a:gd name="T12" fmla="*/ 1324738 w 387"/>
              <a:gd name="T13" fmla="*/ 3810 h 15"/>
              <a:gd name="T14" fmla="*/ 1324738 w 387"/>
              <a:gd name="T15" fmla="*/ 57150 h 15"/>
              <a:gd name="T16" fmla="*/ 1206730 w 387"/>
              <a:gd name="T17" fmla="*/ 57150 h 15"/>
              <a:gd name="T18" fmla="*/ 1233377 w 387"/>
              <a:gd name="T19" fmla="*/ 30480 h 15"/>
              <a:gd name="T20" fmla="*/ 1206730 w 387"/>
              <a:gd name="T21" fmla="*/ 3810 h 15"/>
              <a:gd name="T22" fmla="*/ 1206730 w 387"/>
              <a:gd name="T23" fmla="*/ 57150 h 15"/>
              <a:gd name="T24" fmla="*/ 1088721 w 387"/>
              <a:gd name="T25" fmla="*/ 57150 h 15"/>
              <a:gd name="T26" fmla="*/ 1115368 w 387"/>
              <a:gd name="T27" fmla="*/ 30480 h 15"/>
              <a:gd name="T28" fmla="*/ 1088721 w 387"/>
              <a:gd name="T29" fmla="*/ 3810 h 15"/>
              <a:gd name="T30" fmla="*/ 1088721 w 387"/>
              <a:gd name="T31" fmla="*/ 57150 h 15"/>
              <a:gd name="T32" fmla="*/ 970713 w 387"/>
              <a:gd name="T33" fmla="*/ 57150 h 15"/>
              <a:gd name="T34" fmla="*/ 997360 w 387"/>
              <a:gd name="T35" fmla="*/ 30480 h 15"/>
              <a:gd name="T36" fmla="*/ 970713 w 387"/>
              <a:gd name="T37" fmla="*/ 3810 h 15"/>
              <a:gd name="T38" fmla="*/ 970713 w 387"/>
              <a:gd name="T39" fmla="*/ 57150 h 15"/>
              <a:gd name="T40" fmla="*/ 852705 w 387"/>
              <a:gd name="T41" fmla="*/ 57150 h 15"/>
              <a:gd name="T42" fmla="*/ 879352 w 387"/>
              <a:gd name="T43" fmla="*/ 30480 h 15"/>
              <a:gd name="T44" fmla="*/ 852705 w 387"/>
              <a:gd name="T45" fmla="*/ 3810 h 15"/>
              <a:gd name="T46" fmla="*/ 852705 w 387"/>
              <a:gd name="T47" fmla="*/ 57150 h 15"/>
              <a:gd name="T48" fmla="*/ 734697 w 387"/>
              <a:gd name="T49" fmla="*/ 57150 h 15"/>
              <a:gd name="T50" fmla="*/ 761344 w 387"/>
              <a:gd name="T51" fmla="*/ 30480 h 15"/>
              <a:gd name="T52" fmla="*/ 734697 w 387"/>
              <a:gd name="T53" fmla="*/ 3810 h 15"/>
              <a:gd name="T54" fmla="*/ 734697 w 387"/>
              <a:gd name="T55" fmla="*/ 57150 h 15"/>
              <a:gd name="T56" fmla="*/ 616688 w 387"/>
              <a:gd name="T57" fmla="*/ 57150 h 15"/>
              <a:gd name="T58" fmla="*/ 643335 w 387"/>
              <a:gd name="T59" fmla="*/ 30480 h 15"/>
              <a:gd name="T60" fmla="*/ 616688 w 387"/>
              <a:gd name="T61" fmla="*/ 3810 h 15"/>
              <a:gd name="T62" fmla="*/ 616688 w 387"/>
              <a:gd name="T63" fmla="*/ 57150 h 15"/>
              <a:gd name="T64" fmla="*/ 498680 w 387"/>
              <a:gd name="T65" fmla="*/ 57150 h 15"/>
              <a:gd name="T66" fmla="*/ 525327 w 387"/>
              <a:gd name="T67" fmla="*/ 30480 h 15"/>
              <a:gd name="T68" fmla="*/ 498680 w 387"/>
              <a:gd name="T69" fmla="*/ 3810 h 15"/>
              <a:gd name="T70" fmla="*/ 498680 w 387"/>
              <a:gd name="T71" fmla="*/ 57150 h 15"/>
              <a:gd name="T72" fmla="*/ 380672 w 387"/>
              <a:gd name="T73" fmla="*/ 57150 h 15"/>
              <a:gd name="T74" fmla="*/ 407319 w 387"/>
              <a:gd name="T75" fmla="*/ 30480 h 15"/>
              <a:gd name="T76" fmla="*/ 380672 w 387"/>
              <a:gd name="T77" fmla="*/ 3810 h 15"/>
              <a:gd name="T78" fmla="*/ 380672 w 387"/>
              <a:gd name="T79" fmla="*/ 57150 h 15"/>
              <a:gd name="T80" fmla="*/ 262664 w 387"/>
              <a:gd name="T81" fmla="*/ 57150 h 15"/>
              <a:gd name="T82" fmla="*/ 289311 w 387"/>
              <a:gd name="T83" fmla="*/ 30480 h 15"/>
              <a:gd name="T84" fmla="*/ 262664 w 387"/>
              <a:gd name="T85" fmla="*/ 3810 h 15"/>
              <a:gd name="T86" fmla="*/ 262664 w 387"/>
              <a:gd name="T87" fmla="*/ 57150 h 15"/>
              <a:gd name="T88" fmla="*/ 144655 w 387"/>
              <a:gd name="T89" fmla="*/ 57150 h 15"/>
              <a:gd name="T90" fmla="*/ 171302 w 387"/>
              <a:gd name="T91" fmla="*/ 30480 h 15"/>
              <a:gd name="T92" fmla="*/ 144655 w 387"/>
              <a:gd name="T93" fmla="*/ 3810 h 15"/>
              <a:gd name="T94" fmla="*/ 144655 w 387"/>
              <a:gd name="T95" fmla="*/ 57150 h 15"/>
              <a:gd name="T96" fmla="*/ 53294 w 387"/>
              <a:gd name="T97" fmla="*/ 30480 h 15"/>
              <a:gd name="T98" fmla="*/ 7613 w 387"/>
              <a:gd name="T99" fmla="*/ 11430 h 15"/>
              <a:gd name="T100" fmla="*/ 7613 w 387"/>
              <a:gd name="T101" fmla="*/ 49530 h 15"/>
              <a:gd name="T102" fmla="*/ 45681 w 387"/>
              <a:gd name="T103" fmla="*/ 4953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chemeClr val="bg2"/>
          </a:solidFill>
          <a:ln>
            <a:solidFill>
              <a:schemeClr val="bg1"/>
            </a:solidFill>
          </a:ln>
        </p:spPr>
        <p:txBody>
          <a:bodyPr/>
          <a:lstStyle/>
          <a:p>
            <a:endParaRPr lang="es-CO"/>
          </a:p>
        </p:txBody>
      </p:sp>
      <p:sp>
        <p:nvSpPr>
          <p:cNvPr id="158" name="Freeform 33">
            <a:extLst>
              <a:ext uri="{FF2B5EF4-FFF2-40B4-BE49-F238E27FC236}">
                <a16:creationId xmlns:a16="http://schemas.microsoft.com/office/drawing/2014/main" id="{6C8A01FB-501A-9F3E-E255-BB3651E0CB1E}"/>
              </a:ext>
            </a:extLst>
          </p:cNvPr>
          <p:cNvSpPr>
            <a:spLocks noEditPoints="1"/>
          </p:cNvSpPr>
          <p:nvPr/>
        </p:nvSpPr>
        <p:spPr bwMode="auto">
          <a:xfrm>
            <a:off x="7190169" y="3529013"/>
            <a:ext cx="1473200" cy="57150"/>
          </a:xfrm>
          <a:custGeom>
            <a:avLst/>
            <a:gdLst>
              <a:gd name="T0" fmla="*/ 3 w 387"/>
              <a:gd name="T1" fmla="*/ 13 h 15"/>
              <a:gd name="T2" fmla="*/ 3 w 387"/>
              <a:gd name="T3" fmla="*/ 3 h 15"/>
              <a:gd name="T4" fmla="*/ 14 w 387"/>
              <a:gd name="T5" fmla="*/ 8 h 15"/>
              <a:gd name="T6" fmla="*/ 7 w 387"/>
              <a:gd name="T7" fmla="*/ 15 h 15"/>
              <a:gd name="T8" fmla="*/ 349 w 387"/>
              <a:gd name="T9" fmla="*/ 15 h 15"/>
              <a:gd name="T10" fmla="*/ 356 w 387"/>
              <a:gd name="T11" fmla="*/ 8 h 15"/>
              <a:gd name="T12" fmla="*/ 349 w 387"/>
              <a:gd name="T13" fmla="*/ 1 h 15"/>
              <a:gd name="T14" fmla="*/ 349 w 387"/>
              <a:gd name="T15" fmla="*/ 15 h 15"/>
              <a:gd name="T16" fmla="*/ 318 w 387"/>
              <a:gd name="T17" fmla="*/ 15 h 15"/>
              <a:gd name="T18" fmla="*/ 325 w 387"/>
              <a:gd name="T19" fmla="*/ 8 h 15"/>
              <a:gd name="T20" fmla="*/ 318 w 387"/>
              <a:gd name="T21" fmla="*/ 1 h 15"/>
              <a:gd name="T22" fmla="*/ 318 w 387"/>
              <a:gd name="T23" fmla="*/ 15 h 15"/>
              <a:gd name="T24" fmla="*/ 287 w 387"/>
              <a:gd name="T25" fmla="*/ 15 h 15"/>
              <a:gd name="T26" fmla="*/ 294 w 387"/>
              <a:gd name="T27" fmla="*/ 8 h 15"/>
              <a:gd name="T28" fmla="*/ 287 w 387"/>
              <a:gd name="T29" fmla="*/ 1 h 15"/>
              <a:gd name="T30" fmla="*/ 287 w 387"/>
              <a:gd name="T31" fmla="*/ 15 h 15"/>
              <a:gd name="T32" fmla="*/ 256 w 387"/>
              <a:gd name="T33" fmla="*/ 15 h 15"/>
              <a:gd name="T34" fmla="*/ 263 w 387"/>
              <a:gd name="T35" fmla="*/ 8 h 15"/>
              <a:gd name="T36" fmla="*/ 256 w 387"/>
              <a:gd name="T37" fmla="*/ 1 h 15"/>
              <a:gd name="T38" fmla="*/ 256 w 387"/>
              <a:gd name="T39" fmla="*/ 15 h 15"/>
              <a:gd name="T40" fmla="*/ 225 w 387"/>
              <a:gd name="T41" fmla="*/ 15 h 15"/>
              <a:gd name="T42" fmla="*/ 232 w 387"/>
              <a:gd name="T43" fmla="*/ 8 h 15"/>
              <a:gd name="T44" fmla="*/ 225 w 387"/>
              <a:gd name="T45" fmla="*/ 1 h 15"/>
              <a:gd name="T46" fmla="*/ 225 w 387"/>
              <a:gd name="T47" fmla="*/ 15 h 15"/>
              <a:gd name="T48" fmla="*/ 194 w 387"/>
              <a:gd name="T49" fmla="*/ 15 h 15"/>
              <a:gd name="T50" fmla="*/ 201 w 387"/>
              <a:gd name="T51" fmla="*/ 8 h 15"/>
              <a:gd name="T52" fmla="*/ 194 w 387"/>
              <a:gd name="T53" fmla="*/ 1 h 15"/>
              <a:gd name="T54" fmla="*/ 194 w 387"/>
              <a:gd name="T55" fmla="*/ 15 h 15"/>
              <a:gd name="T56" fmla="*/ 163 w 387"/>
              <a:gd name="T57" fmla="*/ 15 h 15"/>
              <a:gd name="T58" fmla="*/ 170 w 387"/>
              <a:gd name="T59" fmla="*/ 8 h 15"/>
              <a:gd name="T60" fmla="*/ 163 w 387"/>
              <a:gd name="T61" fmla="*/ 1 h 15"/>
              <a:gd name="T62" fmla="*/ 163 w 387"/>
              <a:gd name="T63" fmla="*/ 15 h 15"/>
              <a:gd name="T64" fmla="*/ 132 w 387"/>
              <a:gd name="T65" fmla="*/ 15 h 15"/>
              <a:gd name="T66" fmla="*/ 139 w 387"/>
              <a:gd name="T67" fmla="*/ 8 h 15"/>
              <a:gd name="T68" fmla="*/ 132 w 387"/>
              <a:gd name="T69" fmla="*/ 1 h 15"/>
              <a:gd name="T70" fmla="*/ 132 w 387"/>
              <a:gd name="T71" fmla="*/ 15 h 15"/>
              <a:gd name="T72" fmla="*/ 101 w 387"/>
              <a:gd name="T73" fmla="*/ 15 h 15"/>
              <a:gd name="T74" fmla="*/ 108 w 387"/>
              <a:gd name="T75" fmla="*/ 8 h 15"/>
              <a:gd name="T76" fmla="*/ 101 w 387"/>
              <a:gd name="T77" fmla="*/ 1 h 15"/>
              <a:gd name="T78" fmla="*/ 101 w 387"/>
              <a:gd name="T79" fmla="*/ 15 h 15"/>
              <a:gd name="T80" fmla="*/ 70 w 387"/>
              <a:gd name="T81" fmla="*/ 15 h 15"/>
              <a:gd name="T82" fmla="*/ 77 w 387"/>
              <a:gd name="T83" fmla="*/ 8 h 15"/>
              <a:gd name="T84" fmla="*/ 70 w 387"/>
              <a:gd name="T85" fmla="*/ 1 h 15"/>
              <a:gd name="T86" fmla="*/ 70 w 387"/>
              <a:gd name="T87" fmla="*/ 15 h 15"/>
              <a:gd name="T88" fmla="*/ 39 w 387"/>
              <a:gd name="T89" fmla="*/ 15 h 15"/>
              <a:gd name="T90" fmla="*/ 46 w 387"/>
              <a:gd name="T91" fmla="*/ 8 h 15"/>
              <a:gd name="T92" fmla="*/ 39 w 387"/>
              <a:gd name="T93" fmla="*/ 1 h 15"/>
              <a:gd name="T94" fmla="*/ 39 w 387"/>
              <a:gd name="T95" fmla="*/ 15 h 15"/>
              <a:gd name="T96" fmla="*/ 387 w 387"/>
              <a:gd name="T97" fmla="*/ 8 h 15"/>
              <a:gd name="T98" fmla="*/ 375 w 387"/>
              <a:gd name="T99" fmla="*/ 3 h 15"/>
              <a:gd name="T100" fmla="*/ 375 w 387"/>
              <a:gd name="T101" fmla="*/ 13 h 15"/>
              <a:gd name="T102" fmla="*/ 385 w 387"/>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15">
                <a:moveTo>
                  <a:pt x="7" y="15"/>
                </a:moveTo>
                <a:cubicBezTo>
                  <a:pt x="6" y="15"/>
                  <a:pt x="4" y="14"/>
                  <a:pt x="3" y="13"/>
                </a:cubicBezTo>
                <a:cubicBezTo>
                  <a:pt x="1" y="12"/>
                  <a:pt x="0" y="10"/>
                  <a:pt x="0" y="8"/>
                </a:cubicBezTo>
                <a:cubicBezTo>
                  <a:pt x="0" y="6"/>
                  <a:pt x="1" y="4"/>
                  <a:pt x="3" y="3"/>
                </a:cubicBezTo>
                <a:cubicBezTo>
                  <a:pt x="5" y="0"/>
                  <a:pt x="10" y="0"/>
                  <a:pt x="12" y="3"/>
                </a:cubicBezTo>
                <a:cubicBezTo>
                  <a:pt x="14" y="4"/>
                  <a:pt x="14" y="6"/>
                  <a:pt x="14" y="8"/>
                </a:cubicBezTo>
                <a:cubicBezTo>
                  <a:pt x="14" y="10"/>
                  <a:pt x="14" y="12"/>
                  <a:pt x="12" y="13"/>
                </a:cubicBezTo>
                <a:cubicBezTo>
                  <a:pt x="11" y="14"/>
                  <a:pt x="9" y="15"/>
                  <a:pt x="7" y="15"/>
                </a:cubicBezTo>
                <a:close/>
                <a:moveTo>
                  <a:pt x="349" y="15"/>
                </a:moveTo>
                <a:cubicBezTo>
                  <a:pt x="349" y="15"/>
                  <a:pt x="349" y="15"/>
                  <a:pt x="349" y="15"/>
                </a:cubicBezTo>
                <a:cubicBezTo>
                  <a:pt x="353" y="15"/>
                  <a:pt x="356" y="12"/>
                  <a:pt x="356" y="8"/>
                </a:cubicBezTo>
                <a:cubicBezTo>
                  <a:pt x="356" y="8"/>
                  <a:pt x="356" y="8"/>
                  <a:pt x="356" y="8"/>
                </a:cubicBezTo>
                <a:cubicBezTo>
                  <a:pt x="356" y="4"/>
                  <a:pt x="353" y="1"/>
                  <a:pt x="349" y="1"/>
                </a:cubicBezTo>
                <a:cubicBezTo>
                  <a:pt x="349" y="1"/>
                  <a:pt x="349" y="1"/>
                  <a:pt x="349" y="1"/>
                </a:cubicBezTo>
                <a:cubicBezTo>
                  <a:pt x="345" y="1"/>
                  <a:pt x="342" y="4"/>
                  <a:pt x="342" y="8"/>
                </a:cubicBezTo>
                <a:cubicBezTo>
                  <a:pt x="342" y="12"/>
                  <a:pt x="345" y="15"/>
                  <a:pt x="349" y="15"/>
                </a:cubicBezTo>
                <a:close/>
                <a:moveTo>
                  <a:pt x="318" y="15"/>
                </a:moveTo>
                <a:cubicBezTo>
                  <a:pt x="318" y="15"/>
                  <a:pt x="318" y="15"/>
                  <a:pt x="318" y="15"/>
                </a:cubicBezTo>
                <a:cubicBezTo>
                  <a:pt x="322" y="15"/>
                  <a:pt x="325" y="12"/>
                  <a:pt x="325" y="8"/>
                </a:cubicBezTo>
                <a:cubicBezTo>
                  <a:pt x="325" y="8"/>
                  <a:pt x="325" y="8"/>
                  <a:pt x="325" y="8"/>
                </a:cubicBezTo>
                <a:cubicBezTo>
                  <a:pt x="325" y="4"/>
                  <a:pt x="322" y="1"/>
                  <a:pt x="318" y="1"/>
                </a:cubicBezTo>
                <a:cubicBezTo>
                  <a:pt x="318" y="1"/>
                  <a:pt x="318" y="1"/>
                  <a:pt x="318" y="1"/>
                </a:cubicBezTo>
                <a:cubicBezTo>
                  <a:pt x="314" y="1"/>
                  <a:pt x="311" y="4"/>
                  <a:pt x="311" y="8"/>
                </a:cubicBezTo>
                <a:cubicBezTo>
                  <a:pt x="311" y="12"/>
                  <a:pt x="314" y="15"/>
                  <a:pt x="318" y="15"/>
                </a:cubicBezTo>
                <a:close/>
                <a:moveTo>
                  <a:pt x="287" y="15"/>
                </a:moveTo>
                <a:cubicBezTo>
                  <a:pt x="287" y="15"/>
                  <a:pt x="287" y="15"/>
                  <a:pt x="287" y="15"/>
                </a:cubicBezTo>
                <a:cubicBezTo>
                  <a:pt x="291" y="15"/>
                  <a:pt x="294" y="12"/>
                  <a:pt x="294" y="8"/>
                </a:cubicBezTo>
                <a:cubicBezTo>
                  <a:pt x="294" y="8"/>
                  <a:pt x="294" y="8"/>
                  <a:pt x="294" y="8"/>
                </a:cubicBezTo>
                <a:cubicBezTo>
                  <a:pt x="294" y="4"/>
                  <a:pt x="291" y="1"/>
                  <a:pt x="287" y="1"/>
                </a:cubicBezTo>
                <a:cubicBezTo>
                  <a:pt x="287" y="1"/>
                  <a:pt x="287" y="1"/>
                  <a:pt x="287" y="1"/>
                </a:cubicBezTo>
                <a:cubicBezTo>
                  <a:pt x="283" y="1"/>
                  <a:pt x="280" y="4"/>
                  <a:pt x="280" y="8"/>
                </a:cubicBezTo>
                <a:cubicBezTo>
                  <a:pt x="280" y="12"/>
                  <a:pt x="283" y="15"/>
                  <a:pt x="287" y="15"/>
                </a:cubicBezTo>
                <a:close/>
                <a:moveTo>
                  <a:pt x="256" y="15"/>
                </a:moveTo>
                <a:cubicBezTo>
                  <a:pt x="256" y="15"/>
                  <a:pt x="256" y="15"/>
                  <a:pt x="256" y="15"/>
                </a:cubicBezTo>
                <a:cubicBezTo>
                  <a:pt x="260" y="15"/>
                  <a:pt x="263" y="12"/>
                  <a:pt x="263" y="8"/>
                </a:cubicBezTo>
                <a:cubicBezTo>
                  <a:pt x="263" y="8"/>
                  <a:pt x="263" y="8"/>
                  <a:pt x="263" y="8"/>
                </a:cubicBezTo>
                <a:cubicBezTo>
                  <a:pt x="263" y="4"/>
                  <a:pt x="260" y="1"/>
                  <a:pt x="256" y="1"/>
                </a:cubicBezTo>
                <a:cubicBezTo>
                  <a:pt x="256" y="1"/>
                  <a:pt x="256" y="1"/>
                  <a:pt x="256" y="1"/>
                </a:cubicBezTo>
                <a:cubicBezTo>
                  <a:pt x="252" y="1"/>
                  <a:pt x="249" y="4"/>
                  <a:pt x="249" y="8"/>
                </a:cubicBezTo>
                <a:cubicBezTo>
                  <a:pt x="249" y="12"/>
                  <a:pt x="252" y="15"/>
                  <a:pt x="256" y="15"/>
                </a:cubicBezTo>
                <a:close/>
                <a:moveTo>
                  <a:pt x="225" y="15"/>
                </a:moveTo>
                <a:cubicBezTo>
                  <a:pt x="225" y="15"/>
                  <a:pt x="225" y="15"/>
                  <a:pt x="225" y="15"/>
                </a:cubicBezTo>
                <a:cubicBezTo>
                  <a:pt x="229" y="15"/>
                  <a:pt x="232" y="12"/>
                  <a:pt x="232" y="8"/>
                </a:cubicBezTo>
                <a:cubicBezTo>
                  <a:pt x="232" y="8"/>
                  <a:pt x="232" y="8"/>
                  <a:pt x="232" y="8"/>
                </a:cubicBezTo>
                <a:cubicBezTo>
                  <a:pt x="232" y="4"/>
                  <a:pt x="229" y="1"/>
                  <a:pt x="225" y="1"/>
                </a:cubicBezTo>
                <a:cubicBezTo>
                  <a:pt x="225" y="1"/>
                  <a:pt x="225" y="1"/>
                  <a:pt x="225" y="1"/>
                </a:cubicBezTo>
                <a:cubicBezTo>
                  <a:pt x="221" y="1"/>
                  <a:pt x="218" y="4"/>
                  <a:pt x="218" y="8"/>
                </a:cubicBezTo>
                <a:cubicBezTo>
                  <a:pt x="218" y="12"/>
                  <a:pt x="221" y="15"/>
                  <a:pt x="225" y="15"/>
                </a:cubicBezTo>
                <a:close/>
                <a:moveTo>
                  <a:pt x="194" y="15"/>
                </a:moveTo>
                <a:cubicBezTo>
                  <a:pt x="194" y="15"/>
                  <a:pt x="194" y="15"/>
                  <a:pt x="194" y="15"/>
                </a:cubicBezTo>
                <a:cubicBezTo>
                  <a:pt x="198" y="15"/>
                  <a:pt x="201" y="12"/>
                  <a:pt x="201" y="8"/>
                </a:cubicBezTo>
                <a:cubicBezTo>
                  <a:pt x="201" y="8"/>
                  <a:pt x="201" y="8"/>
                  <a:pt x="201" y="8"/>
                </a:cubicBezTo>
                <a:cubicBezTo>
                  <a:pt x="201" y="4"/>
                  <a:pt x="198" y="1"/>
                  <a:pt x="194" y="1"/>
                </a:cubicBezTo>
                <a:cubicBezTo>
                  <a:pt x="194" y="1"/>
                  <a:pt x="194" y="1"/>
                  <a:pt x="194" y="1"/>
                </a:cubicBezTo>
                <a:cubicBezTo>
                  <a:pt x="190" y="1"/>
                  <a:pt x="187" y="4"/>
                  <a:pt x="187" y="8"/>
                </a:cubicBezTo>
                <a:cubicBezTo>
                  <a:pt x="187" y="12"/>
                  <a:pt x="190" y="15"/>
                  <a:pt x="194" y="15"/>
                </a:cubicBezTo>
                <a:close/>
                <a:moveTo>
                  <a:pt x="163" y="15"/>
                </a:moveTo>
                <a:cubicBezTo>
                  <a:pt x="163" y="15"/>
                  <a:pt x="163" y="15"/>
                  <a:pt x="163" y="15"/>
                </a:cubicBezTo>
                <a:cubicBezTo>
                  <a:pt x="166" y="15"/>
                  <a:pt x="170" y="12"/>
                  <a:pt x="170" y="8"/>
                </a:cubicBezTo>
                <a:cubicBezTo>
                  <a:pt x="170" y="8"/>
                  <a:pt x="170" y="8"/>
                  <a:pt x="170" y="8"/>
                </a:cubicBezTo>
                <a:cubicBezTo>
                  <a:pt x="170" y="4"/>
                  <a:pt x="166" y="1"/>
                  <a:pt x="163" y="1"/>
                </a:cubicBezTo>
                <a:cubicBezTo>
                  <a:pt x="163" y="1"/>
                  <a:pt x="163" y="1"/>
                  <a:pt x="163" y="1"/>
                </a:cubicBezTo>
                <a:cubicBezTo>
                  <a:pt x="159" y="1"/>
                  <a:pt x="156" y="4"/>
                  <a:pt x="156" y="8"/>
                </a:cubicBezTo>
                <a:cubicBezTo>
                  <a:pt x="156" y="12"/>
                  <a:pt x="159" y="15"/>
                  <a:pt x="163" y="15"/>
                </a:cubicBezTo>
                <a:close/>
                <a:moveTo>
                  <a:pt x="132" y="15"/>
                </a:moveTo>
                <a:cubicBezTo>
                  <a:pt x="132" y="15"/>
                  <a:pt x="132" y="15"/>
                  <a:pt x="132" y="15"/>
                </a:cubicBezTo>
                <a:cubicBezTo>
                  <a:pt x="135" y="15"/>
                  <a:pt x="139" y="12"/>
                  <a:pt x="139" y="8"/>
                </a:cubicBezTo>
                <a:cubicBezTo>
                  <a:pt x="139" y="8"/>
                  <a:pt x="139" y="8"/>
                  <a:pt x="139" y="8"/>
                </a:cubicBezTo>
                <a:cubicBezTo>
                  <a:pt x="139" y="4"/>
                  <a:pt x="135" y="1"/>
                  <a:pt x="132" y="1"/>
                </a:cubicBezTo>
                <a:cubicBezTo>
                  <a:pt x="132" y="1"/>
                  <a:pt x="132" y="1"/>
                  <a:pt x="132" y="1"/>
                </a:cubicBezTo>
                <a:cubicBezTo>
                  <a:pt x="128" y="1"/>
                  <a:pt x="125" y="4"/>
                  <a:pt x="125" y="8"/>
                </a:cubicBezTo>
                <a:cubicBezTo>
                  <a:pt x="125" y="12"/>
                  <a:pt x="128" y="15"/>
                  <a:pt x="132" y="15"/>
                </a:cubicBezTo>
                <a:close/>
                <a:moveTo>
                  <a:pt x="101" y="15"/>
                </a:moveTo>
                <a:cubicBezTo>
                  <a:pt x="101" y="15"/>
                  <a:pt x="101" y="15"/>
                  <a:pt x="101" y="15"/>
                </a:cubicBezTo>
                <a:cubicBezTo>
                  <a:pt x="104" y="15"/>
                  <a:pt x="108" y="12"/>
                  <a:pt x="108" y="8"/>
                </a:cubicBezTo>
                <a:cubicBezTo>
                  <a:pt x="108" y="8"/>
                  <a:pt x="108" y="8"/>
                  <a:pt x="108" y="8"/>
                </a:cubicBezTo>
                <a:cubicBezTo>
                  <a:pt x="108" y="4"/>
                  <a:pt x="104" y="1"/>
                  <a:pt x="101" y="1"/>
                </a:cubicBezTo>
                <a:cubicBezTo>
                  <a:pt x="101" y="1"/>
                  <a:pt x="101" y="1"/>
                  <a:pt x="101" y="1"/>
                </a:cubicBezTo>
                <a:cubicBezTo>
                  <a:pt x="97" y="1"/>
                  <a:pt x="94" y="4"/>
                  <a:pt x="94" y="8"/>
                </a:cubicBezTo>
                <a:cubicBezTo>
                  <a:pt x="94" y="12"/>
                  <a:pt x="97" y="15"/>
                  <a:pt x="101" y="15"/>
                </a:cubicBezTo>
                <a:close/>
                <a:moveTo>
                  <a:pt x="70" y="15"/>
                </a:moveTo>
                <a:cubicBezTo>
                  <a:pt x="70" y="15"/>
                  <a:pt x="70" y="15"/>
                  <a:pt x="70" y="15"/>
                </a:cubicBezTo>
                <a:cubicBezTo>
                  <a:pt x="73" y="15"/>
                  <a:pt x="77" y="12"/>
                  <a:pt x="77" y="8"/>
                </a:cubicBezTo>
                <a:cubicBezTo>
                  <a:pt x="77" y="8"/>
                  <a:pt x="77" y="8"/>
                  <a:pt x="77" y="8"/>
                </a:cubicBezTo>
                <a:cubicBezTo>
                  <a:pt x="77" y="4"/>
                  <a:pt x="73" y="1"/>
                  <a:pt x="70" y="1"/>
                </a:cubicBezTo>
                <a:cubicBezTo>
                  <a:pt x="70" y="1"/>
                  <a:pt x="70" y="1"/>
                  <a:pt x="70" y="1"/>
                </a:cubicBezTo>
                <a:cubicBezTo>
                  <a:pt x="66" y="1"/>
                  <a:pt x="63" y="4"/>
                  <a:pt x="63" y="8"/>
                </a:cubicBezTo>
                <a:cubicBezTo>
                  <a:pt x="63" y="12"/>
                  <a:pt x="66" y="15"/>
                  <a:pt x="70" y="15"/>
                </a:cubicBezTo>
                <a:close/>
                <a:moveTo>
                  <a:pt x="39" y="15"/>
                </a:moveTo>
                <a:cubicBezTo>
                  <a:pt x="39" y="15"/>
                  <a:pt x="39" y="15"/>
                  <a:pt x="39" y="15"/>
                </a:cubicBezTo>
                <a:cubicBezTo>
                  <a:pt x="42" y="15"/>
                  <a:pt x="46" y="12"/>
                  <a:pt x="46" y="8"/>
                </a:cubicBezTo>
                <a:cubicBezTo>
                  <a:pt x="46" y="8"/>
                  <a:pt x="46" y="8"/>
                  <a:pt x="46" y="8"/>
                </a:cubicBezTo>
                <a:cubicBezTo>
                  <a:pt x="46" y="4"/>
                  <a:pt x="42" y="1"/>
                  <a:pt x="39" y="1"/>
                </a:cubicBezTo>
                <a:cubicBezTo>
                  <a:pt x="39" y="1"/>
                  <a:pt x="39" y="1"/>
                  <a:pt x="39" y="1"/>
                </a:cubicBezTo>
                <a:cubicBezTo>
                  <a:pt x="35" y="1"/>
                  <a:pt x="32" y="4"/>
                  <a:pt x="32" y="8"/>
                </a:cubicBezTo>
                <a:cubicBezTo>
                  <a:pt x="32" y="12"/>
                  <a:pt x="35" y="15"/>
                  <a:pt x="39" y="15"/>
                </a:cubicBezTo>
                <a:close/>
                <a:moveTo>
                  <a:pt x="385" y="13"/>
                </a:moveTo>
                <a:cubicBezTo>
                  <a:pt x="386" y="12"/>
                  <a:pt x="387" y="10"/>
                  <a:pt x="387" y="8"/>
                </a:cubicBezTo>
                <a:cubicBezTo>
                  <a:pt x="387" y="6"/>
                  <a:pt x="386" y="4"/>
                  <a:pt x="385" y="3"/>
                </a:cubicBezTo>
                <a:cubicBezTo>
                  <a:pt x="382" y="0"/>
                  <a:pt x="377" y="0"/>
                  <a:pt x="375" y="3"/>
                </a:cubicBezTo>
                <a:cubicBezTo>
                  <a:pt x="374" y="4"/>
                  <a:pt x="373" y="6"/>
                  <a:pt x="373" y="8"/>
                </a:cubicBezTo>
                <a:cubicBezTo>
                  <a:pt x="373" y="10"/>
                  <a:pt x="374" y="12"/>
                  <a:pt x="375" y="13"/>
                </a:cubicBezTo>
                <a:cubicBezTo>
                  <a:pt x="376" y="14"/>
                  <a:pt x="378" y="15"/>
                  <a:pt x="380" y="15"/>
                </a:cubicBezTo>
                <a:cubicBezTo>
                  <a:pt x="382" y="15"/>
                  <a:pt x="383" y="14"/>
                  <a:pt x="385" y="13"/>
                </a:cubicBezTo>
                <a:close/>
              </a:path>
            </a:pathLst>
          </a:custGeom>
          <a:solidFill>
            <a:schemeClr val="bg2"/>
          </a:solidFill>
          <a:ln>
            <a:solidFill>
              <a:schemeClr val="bg1"/>
            </a:solidFill>
          </a:ln>
        </p:spPr>
        <p:txBody>
          <a:bodyPr/>
          <a:lstStyle/>
          <a:p>
            <a:pPr eaLnBrk="1" fontAlgn="auto" hangingPunct="1">
              <a:spcBef>
                <a:spcPts val="0"/>
              </a:spcBef>
              <a:spcAft>
                <a:spcPts val="0"/>
              </a:spcAft>
              <a:defRPr/>
            </a:pPr>
            <a:endParaRPr lang="ru-RU">
              <a:latin typeface="+mn-lt"/>
            </a:endParaRPr>
          </a:p>
        </p:txBody>
      </p:sp>
      <p:sp>
        <p:nvSpPr>
          <p:cNvPr id="160" name="Rectangle 25">
            <a:extLst>
              <a:ext uri="{FF2B5EF4-FFF2-40B4-BE49-F238E27FC236}">
                <a16:creationId xmlns:a16="http://schemas.microsoft.com/office/drawing/2014/main" id="{0484730B-19E8-FDC1-5055-DDCD49CA3B87}"/>
              </a:ext>
            </a:extLst>
          </p:cNvPr>
          <p:cNvSpPr>
            <a:spLocks noChangeArrowheads="1"/>
          </p:cNvSpPr>
          <p:nvPr/>
        </p:nvSpPr>
        <p:spPr bwMode="auto">
          <a:xfrm>
            <a:off x="2347211" y="4432300"/>
            <a:ext cx="15372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a:solidFill>
                  <a:srgbClr val="89BA20"/>
                </a:solidFill>
                <a:latin typeface="+mj-lt"/>
              </a:rPr>
              <a:t>Empresas </a:t>
            </a:r>
          </a:p>
          <a:p>
            <a:pPr algn="ctr">
              <a:defRPr/>
            </a:pPr>
            <a:r>
              <a:rPr lang="es-CO" altLang="ru-RU">
                <a:solidFill>
                  <a:schemeClr val="tx1">
                    <a:lumMod val="50000"/>
                    <a:lumOff val="50000"/>
                  </a:schemeClr>
                </a:solidFill>
                <a:latin typeface="+mn-lt"/>
              </a:rPr>
              <a:t>participantes</a:t>
            </a:r>
          </a:p>
          <a:p>
            <a:pPr algn="ctr">
              <a:defRPr/>
            </a:pPr>
            <a:endParaRPr lang="ru-RU" altLang="ru-RU">
              <a:solidFill>
                <a:srgbClr val="89BA20"/>
              </a:solidFill>
              <a:latin typeface="+mj-lt"/>
            </a:endParaRPr>
          </a:p>
        </p:txBody>
      </p:sp>
      <p:sp>
        <p:nvSpPr>
          <p:cNvPr id="161" name="Rectangle 26">
            <a:extLst>
              <a:ext uri="{FF2B5EF4-FFF2-40B4-BE49-F238E27FC236}">
                <a16:creationId xmlns:a16="http://schemas.microsoft.com/office/drawing/2014/main" id="{DB196A74-C02C-66A6-5F58-724FD6D55F91}"/>
              </a:ext>
            </a:extLst>
          </p:cNvPr>
          <p:cNvSpPr>
            <a:spLocks noChangeArrowheads="1"/>
          </p:cNvSpPr>
          <p:nvPr/>
        </p:nvSpPr>
        <p:spPr bwMode="auto">
          <a:xfrm>
            <a:off x="4192689" y="4432300"/>
            <a:ext cx="1699183" cy="553998"/>
          </a:xfrm>
          <a:prstGeom prst="rect">
            <a:avLst/>
          </a:prstGeom>
          <a:noFill/>
          <a:ln w="9525">
            <a:solidFill>
              <a:schemeClr val="bg1"/>
            </a:solidFill>
            <a:miter lim="800000"/>
            <a:headEnd/>
            <a:tailEnd/>
          </a:ln>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a:r>
              <a:rPr lang="es-CO" altLang="ru-RU" b="1">
                <a:solidFill>
                  <a:schemeClr val="bg2"/>
                </a:solidFill>
                <a:latin typeface="+mj-lt"/>
              </a:rPr>
              <a:t>Participación </a:t>
            </a:r>
          </a:p>
          <a:p>
            <a:pPr algn="ctr"/>
            <a:r>
              <a:rPr lang="es-CO" altLang="ru-RU">
                <a:solidFill>
                  <a:schemeClr val="bg2"/>
                </a:solidFill>
                <a:latin typeface="+mn-lt"/>
              </a:rPr>
              <a:t>en cifras</a:t>
            </a:r>
          </a:p>
        </p:txBody>
      </p:sp>
      <p:sp>
        <p:nvSpPr>
          <p:cNvPr id="162" name="Rectangle 27">
            <a:extLst>
              <a:ext uri="{FF2B5EF4-FFF2-40B4-BE49-F238E27FC236}">
                <a16:creationId xmlns:a16="http://schemas.microsoft.com/office/drawing/2014/main" id="{0D43A60E-26E5-34BE-3BEC-92C4D9A1FF7F}"/>
              </a:ext>
            </a:extLst>
          </p:cNvPr>
          <p:cNvSpPr>
            <a:spLocks noChangeArrowheads="1"/>
          </p:cNvSpPr>
          <p:nvPr/>
        </p:nvSpPr>
        <p:spPr bwMode="auto">
          <a:xfrm>
            <a:off x="6257672" y="4432300"/>
            <a:ext cx="1444306" cy="553998"/>
          </a:xfrm>
          <a:prstGeom prst="rect">
            <a:avLst/>
          </a:prstGeom>
          <a:noFill/>
          <a:ln w="9525">
            <a:solidFill>
              <a:schemeClr val="bg1"/>
            </a:solidFill>
            <a:miter lim="800000"/>
            <a:headEnd/>
            <a:tailEnd/>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a:solidFill>
                  <a:schemeClr val="bg2"/>
                </a:solidFill>
                <a:latin typeface="+mn-lt"/>
              </a:rPr>
              <a:t>Material de </a:t>
            </a:r>
          </a:p>
          <a:p>
            <a:pPr algn="ctr">
              <a:defRPr/>
            </a:pPr>
            <a:r>
              <a:rPr lang="es-CO" altLang="ru-RU" b="1">
                <a:solidFill>
                  <a:schemeClr val="bg2"/>
                </a:solidFill>
                <a:latin typeface="+mj-lt"/>
              </a:rPr>
              <a:t>divulgación</a:t>
            </a:r>
          </a:p>
        </p:txBody>
      </p:sp>
      <p:sp>
        <p:nvSpPr>
          <p:cNvPr id="163" name="Rectangle 28">
            <a:extLst>
              <a:ext uri="{FF2B5EF4-FFF2-40B4-BE49-F238E27FC236}">
                <a16:creationId xmlns:a16="http://schemas.microsoft.com/office/drawing/2014/main" id="{5F4962B1-85A0-990D-CB8B-5208B727A1B9}"/>
              </a:ext>
            </a:extLst>
          </p:cNvPr>
          <p:cNvSpPr>
            <a:spLocks noChangeArrowheads="1"/>
          </p:cNvSpPr>
          <p:nvPr/>
        </p:nvSpPr>
        <p:spPr bwMode="auto">
          <a:xfrm>
            <a:off x="7856121" y="4432300"/>
            <a:ext cx="2188978" cy="1107996"/>
          </a:xfrm>
          <a:prstGeom prst="rect">
            <a:avLst/>
          </a:prstGeom>
          <a:noFill/>
          <a:ln w="9525">
            <a:solidFill>
              <a:schemeClr val="bg1"/>
            </a:solidFill>
            <a:miter lim="800000"/>
            <a:headEnd/>
            <a:tailEnd/>
          </a:ln>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MX" altLang="ru-RU">
                <a:solidFill>
                  <a:schemeClr val="bg2"/>
                </a:solidFill>
                <a:latin typeface="+mn-lt"/>
              </a:rPr>
              <a:t>Nivel de </a:t>
            </a:r>
            <a:r>
              <a:rPr lang="es-MX" altLang="ru-RU" b="1">
                <a:solidFill>
                  <a:schemeClr val="bg2"/>
                </a:solidFill>
                <a:latin typeface="+mj-lt"/>
              </a:rPr>
              <a:t>satisfacción </a:t>
            </a:r>
          </a:p>
          <a:p>
            <a:pPr algn="ctr">
              <a:defRPr/>
            </a:pPr>
            <a:r>
              <a:rPr lang="es-MX" altLang="ru-RU">
                <a:solidFill>
                  <a:schemeClr val="bg2"/>
                </a:solidFill>
                <a:latin typeface="+mn-lt"/>
              </a:rPr>
              <a:t>de la </a:t>
            </a:r>
            <a:r>
              <a:rPr lang="es-MX" altLang="ru-RU" b="1">
                <a:solidFill>
                  <a:schemeClr val="bg2"/>
                </a:solidFill>
                <a:latin typeface="+mj-lt"/>
              </a:rPr>
              <a:t>información </a:t>
            </a:r>
            <a:r>
              <a:rPr lang="es-MX" altLang="ru-RU">
                <a:solidFill>
                  <a:schemeClr val="bg2"/>
                </a:solidFill>
                <a:latin typeface="+mn-lt"/>
              </a:rPr>
              <a:t>recibida </a:t>
            </a:r>
          </a:p>
        </p:txBody>
      </p:sp>
      <p:sp>
        <p:nvSpPr>
          <p:cNvPr id="174" name="Freeform 201">
            <a:extLst>
              <a:ext uri="{FF2B5EF4-FFF2-40B4-BE49-F238E27FC236}">
                <a16:creationId xmlns:a16="http://schemas.microsoft.com/office/drawing/2014/main" id="{6A71B5A1-989E-F27A-0DAE-91D205557D33}"/>
              </a:ext>
            </a:extLst>
          </p:cNvPr>
          <p:cNvSpPr>
            <a:spLocks/>
          </p:cNvSpPr>
          <p:nvPr/>
        </p:nvSpPr>
        <p:spPr bwMode="auto">
          <a:xfrm>
            <a:off x="4833256" y="2147603"/>
            <a:ext cx="418047" cy="352995"/>
          </a:xfrm>
          <a:custGeom>
            <a:avLst/>
            <a:gdLst>
              <a:gd name="T0" fmla="*/ 16040 w 16127"/>
              <a:gd name="T1" fmla="*/ 3850 h 11970"/>
              <a:gd name="T2" fmla="*/ 15483 w 16127"/>
              <a:gd name="T3" fmla="*/ 2651 h 11970"/>
              <a:gd name="T4" fmla="*/ 14517 w 16127"/>
              <a:gd name="T5" fmla="*/ 1946 h 11970"/>
              <a:gd name="T6" fmla="*/ 13336 w 16127"/>
              <a:gd name="T7" fmla="*/ 1932 h 11970"/>
              <a:gd name="T8" fmla="*/ 12299 w 16127"/>
              <a:gd name="T9" fmla="*/ 2604 h 11970"/>
              <a:gd name="T10" fmla="*/ 11590 w 16127"/>
              <a:gd name="T11" fmla="*/ 3794 h 11970"/>
              <a:gd name="T12" fmla="*/ 11376 w 16127"/>
              <a:gd name="T13" fmla="*/ 5044 h 11970"/>
              <a:gd name="T14" fmla="*/ 11500 w 16127"/>
              <a:gd name="T15" fmla="*/ 6003 h 11970"/>
              <a:gd name="T16" fmla="*/ 11856 w 16127"/>
              <a:gd name="T17" fmla="*/ 6823 h 11970"/>
              <a:gd name="T18" fmla="*/ 12084 w 16127"/>
              <a:gd name="T19" fmla="*/ 7394 h 11970"/>
              <a:gd name="T20" fmla="*/ 11676 w 16127"/>
              <a:gd name="T21" fmla="*/ 7825 h 11970"/>
              <a:gd name="T22" fmla="*/ 11350 w 16127"/>
              <a:gd name="T23" fmla="*/ 8330 h 11970"/>
              <a:gd name="T24" fmla="*/ 11121 w 16127"/>
              <a:gd name="T25" fmla="*/ 8716 h 11970"/>
              <a:gd name="T26" fmla="*/ 11028 w 16127"/>
              <a:gd name="T27" fmla="*/ 7643 h 11970"/>
              <a:gd name="T28" fmla="*/ 10648 w 16127"/>
              <a:gd name="T29" fmla="*/ 6684 h 11970"/>
              <a:gd name="T30" fmla="*/ 9880 w 16127"/>
              <a:gd name="T31" fmla="*/ 5983 h 11970"/>
              <a:gd name="T32" fmla="*/ 10206 w 16127"/>
              <a:gd name="T33" fmla="*/ 5424 h 11970"/>
              <a:gd name="T34" fmla="*/ 10578 w 16127"/>
              <a:gd name="T35" fmla="*/ 4739 h 11970"/>
              <a:gd name="T36" fmla="*/ 10818 w 16127"/>
              <a:gd name="T37" fmla="*/ 3948 h 11970"/>
              <a:gd name="T38" fmla="*/ 10860 w 16127"/>
              <a:gd name="T39" fmla="*/ 2532 h 11970"/>
              <a:gd name="T40" fmla="*/ 10350 w 16127"/>
              <a:gd name="T41" fmla="*/ 1122 h 11970"/>
              <a:gd name="T42" fmla="*/ 9360 w 16127"/>
              <a:gd name="T43" fmla="*/ 214 h 11970"/>
              <a:gd name="T44" fmla="*/ 8065 w 16127"/>
              <a:gd name="T45" fmla="*/ 34 h 11970"/>
              <a:gd name="T46" fmla="*/ 6865 w 16127"/>
              <a:gd name="T47" fmla="*/ 640 h 11970"/>
              <a:gd name="T48" fmla="*/ 5993 w 16127"/>
              <a:gd name="T49" fmla="*/ 1859 h 11970"/>
              <a:gd name="T50" fmla="*/ 5643 w 16127"/>
              <a:gd name="T51" fmla="*/ 3344 h 11970"/>
              <a:gd name="T52" fmla="*/ 5748 w 16127"/>
              <a:gd name="T53" fmla="*/ 4498 h 11970"/>
              <a:gd name="T54" fmla="*/ 6153 w 16127"/>
              <a:gd name="T55" fmla="*/ 5487 h 11970"/>
              <a:gd name="T56" fmla="*/ 6640 w 16127"/>
              <a:gd name="T57" fmla="*/ 6224 h 11970"/>
              <a:gd name="T58" fmla="*/ 5813 w 16127"/>
              <a:gd name="T59" fmla="*/ 7004 h 11970"/>
              <a:gd name="T60" fmla="*/ 5162 w 16127"/>
              <a:gd name="T61" fmla="*/ 8056 h 11970"/>
              <a:gd name="T62" fmla="*/ 4676 w 16127"/>
              <a:gd name="T63" fmla="*/ 9322 h 11970"/>
              <a:gd name="T64" fmla="*/ 4540 w 16127"/>
              <a:gd name="T65" fmla="*/ 9139 h 11970"/>
              <a:gd name="T66" fmla="*/ 4360 w 16127"/>
              <a:gd name="T67" fmla="*/ 8827 h 11970"/>
              <a:gd name="T68" fmla="*/ 4087 w 16127"/>
              <a:gd name="T69" fmla="*/ 8578 h 11970"/>
              <a:gd name="T70" fmla="*/ 4349 w 16127"/>
              <a:gd name="T71" fmla="*/ 8212 h 11970"/>
              <a:gd name="T72" fmla="*/ 4773 w 16127"/>
              <a:gd name="T73" fmla="*/ 7632 h 11970"/>
              <a:gd name="T74" fmla="*/ 5058 w 16127"/>
              <a:gd name="T75" fmla="*/ 6916 h 11970"/>
              <a:gd name="T76" fmla="*/ 5164 w 16127"/>
              <a:gd name="T77" fmla="*/ 5859 h 11970"/>
              <a:gd name="T78" fmla="*/ 4853 w 16127"/>
              <a:gd name="T79" fmla="*/ 4697 h 11970"/>
              <a:gd name="T80" fmla="*/ 4143 w 16127"/>
              <a:gd name="T81" fmla="*/ 3893 h 11970"/>
              <a:gd name="T82" fmla="*/ 3154 w 16127"/>
              <a:gd name="T83" fmla="*/ 3626 h 11970"/>
              <a:gd name="T84" fmla="*/ 2181 w 16127"/>
              <a:gd name="T85" fmla="*/ 3987 h 11970"/>
              <a:gd name="T86" fmla="*/ 1434 w 16127"/>
              <a:gd name="T87" fmla="*/ 4856 h 11970"/>
              <a:gd name="T88" fmla="*/ 1065 w 16127"/>
              <a:gd name="T89" fmla="*/ 6058 h 11970"/>
              <a:gd name="T90" fmla="*/ 1112 w 16127"/>
              <a:gd name="T91" fmla="*/ 7053 h 11970"/>
              <a:gd name="T92" fmla="*/ 1437 w 16127"/>
              <a:gd name="T93" fmla="*/ 7901 h 11970"/>
              <a:gd name="T94" fmla="*/ 1994 w 16127"/>
              <a:gd name="T95" fmla="*/ 8521 h 11970"/>
              <a:gd name="T96" fmla="*/ 828 w 16127"/>
              <a:gd name="T97" fmla="*/ 9558 h 11970"/>
              <a:gd name="T98" fmla="*/ 180 w 16127"/>
              <a:gd name="T99" fmla="*/ 10968 h 11970"/>
              <a:gd name="T100" fmla="*/ 2 w 16127"/>
              <a:gd name="T101" fmla="*/ 11941 h 11970"/>
              <a:gd name="T102" fmla="*/ 4193 w 16127"/>
              <a:gd name="T103" fmla="*/ 11970 h 11970"/>
              <a:gd name="T104" fmla="*/ 14880 w 16127"/>
              <a:gd name="T105" fmla="*/ 11812 h 11970"/>
              <a:gd name="T106" fmla="*/ 15268 w 16127"/>
              <a:gd name="T107" fmla="*/ 10690 h 11970"/>
              <a:gd name="T108" fmla="*/ 15577 w 16127"/>
              <a:gd name="T109" fmla="*/ 8847 h 11970"/>
              <a:gd name="T110" fmla="*/ 15068 w 16127"/>
              <a:gd name="T111" fmla="*/ 7242 h 11970"/>
              <a:gd name="T112" fmla="*/ 15512 w 16127"/>
              <a:gd name="T113" fmla="*/ 6721 h 11970"/>
              <a:gd name="T114" fmla="*/ 15854 w 16127"/>
              <a:gd name="T115" fmla="*/ 6079 h 11970"/>
              <a:gd name="T116" fmla="*/ 16067 w 16127"/>
              <a:gd name="T117" fmla="*/ 5337 h 1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970">
                <a:moveTo>
                  <a:pt x="16092" y="5180"/>
                </a:moveTo>
                <a:lnTo>
                  <a:pt x="16110" y="5025"/>
                </a:lnTo>
                <a:lnTo>
                  <a:pt x="16121" y="4872"/>
                </a:lnTo>
                <a:lnTo>
                  <a:pt x="16127" y="4720"/>
                </a:lnTo>
                <a:lnTo>
                  <a:pt x="16127" y="4570"/>
                </a:lnTo>
                <a:lnTo>
                  <a:pt x="16121" y="4422"/>
                </a:lnTo>
                <a:lnTo>
                  <a:pt x="16109" y="4275"/>
                </a:lnTo>
                <a:lnTo>
                  <a:pt x="16092" y="4131"/>
                </a:lnTo>
                <a:lnTo>
                  <a:pt x="16069" y="3989"/>
                </a:lnTo>
                <a:lnTo>
                  <a:pt x="16040" y="3850"/>
                </a:lnTo>
                <a:lnTo>
                  <a:pt x="16006" y="3714"/>
                </a:lnTo>
                <a:lnTo>
                  <a:pt x="15967" y="3581"/>
                </a:lnTo>
                <a:lnTo>
                  <a:pt x="15923" y="3451"/>
                </a:lnTo>
                <a:lnTo>
                  <a:pt x="15874" y="3324"/>
                </a:lnTo>
                <a:lnTo>
                  <a:pt x="15821" y="3201"/>
                </a:lnTo>
                <a:lnTo>
                  <a:pt x="15761" y="3083"/>
                </a:lnTo>
                <a:lnTo>
                  <a:pt x="15699" y="2968"/>
                </a:lnTo>
                <a:lnTo>
                  <a:pt x="15631" y="2858"/>
                </a:lnTo>
                <a:lnTo>
                  <a:pt x="15558" y="2752"/>
                </a:lnTo>
                <a:lnTo>
                  <a:pt x="15483" y="2651"/>
                </a:lnTo>
                <a:lnTo>
                  <a:pt x="15403" y="2555"/>
                </a:lnTo>
                <a:lnTo>
                  <a:pt x="15319" y="2463"/>
                </a:lnTo>
                <a:lnTo>
                  <a:pt x="15231" y="2377"/>
                </a:lnTo>
                <a:lnTo>
                  <a:pt x="15139" y="2298"/>
                </a:lnTo>
                <a:lnTo>
                  <a:pt x="15043" y="2224"/>
                </a:lnTo>
                <a:lnTo>
                  <a:pt x="14945" y="2155"/>
                </a:lnTo>
                <a:lnTo>
                  <a:pt x="14843" y="2093"/>
                </a:lnTo>
                <a:lnTo>
                  <a:pt x="14737" y="2037"/>
                </a:lnTo>
                <a:lnTo>
                  <a:pt x="14629" y="1989"/>
                </a:lnTo>
                <a:lnTo>
                  <a:pt x="14517" y="1946"/>
                </a:lnTo>
                <a:lnTo>
                  <a:pt x="14402" y="1911"/>
                </a:lnTo>
                <a:lnTo>
                  <a:pt x="14285" y="1883"/>
                </a:lnTo>
                <a:lnTo>
                  <a:pt x="14165" y="1863"/>
                </a:lnTo>
                <a:lnTo>
                  <a:pt x="14044" y="1849"/>
                </a:lnTo>
                <a:lnTo>
                  <a:pt x="13925" y="1844"/>
                </a:lnTo>
                <a:lnTo>
                  <a:pt x="13805" y="1847"/>
                </a:lnTo>
                <a:lnTo>
                  <a:pt x="13686" y="1858"/>
                </a:lnTo>
                <a:lnTo>
                  <a:pt x="13568" y="1876"/>
                </a:lnTo>
                <a:lnTo>
                  <a:pt x="13451" y="1901"/>
                </a:lnTo>
                <a:lnTo>
                  <a:pt x="13336" y="1932"/>
                </a:lnTo>
                <a:lnTo>
                  <a:pt x="13222" y="1972"/>
                </a:lnTo>
                <a:lnTo>
                  <a:pt x="13110" y="2017"/>
                </a:lnTo>
                <a:lnTo>
                  <a:pt x="13000" y="2070"/>
                </a:lnTo>
                <a:lnTo>
                  <a:pt x="12892" y="2128"/>
                </a:lnTo>
                <a:lnTo>
                  <a:pt x="12786" y="2193"/>
                </a:lnTo>
                <a:lnTo>
                  <a:pt x="12684" y="2263"/>
                </a:lnTo>
                <a:lnTo>
                  <a:pt x="12583" y="2340"/>
                </a:lnTo>
                <a:lnTo>
                  <a:pt x="12485" y="2422"/>
                </a:lnTo>
                <a:lnTo>
                  <a:pt x="12390" y="2510"/>
                </a:lnTo>
                <a:lnTo>
                  <a:pt x="12299" y="2604"/>
                </a:lnTo>
                <a:lnTo>
                  <a:pt x="12210" y="2702"/>
                </a:lnTo>
                <a:lnTo>
                  <a:pt x="12124" y="2805"/>
                </a:lnTo>
                <a:lnTo>
                  <a:pt x="12044" y="2914"/>
                </a:lnTo>
                <a:lnTo>
                  <a:pt x="11966" y="3027"/>
                </a:lnTo>
                <a:lnTo>
                  <a:pt x="11892" y="3144"/>
                </a:lnTo>
                <a:lnTo>
                  <a:pt x="11823" y="3266"/>
                </a:lnTo>
                <a:lnTo>
                  <a:pt x="11757" y="3392"/>
                </a:lnTo>
                <a:lnTo>
                  <a:pt x="11697" y="3522"/>
                </a:lnTo>
                <a:lnTo>
                  <a:pt x="11640" y="3657"/>
                </a:lnTo>
                <a:lnTo>
                  <a:pt x="11590" y="3794"/>
                </a:lnTo>
                <a:lnTo>
                  <a:pt x="11544" y="3935"/>
                </a:lnTo>
                <a:lnTo>
                  <a:pt x="11502" y="4080"/>
                </a:lnTo>
                <a:lnTo>
                  <a:pt x="11467" y="4227"/>
                </a:lnTo>
                <a:lnTo>
                  <a:pt x="11437" y="4378"/>
                </a:lnTo>
                <a:lnTo>
                  <a:pt x="11413" y="4532"/>
                </a:lnTo>
                <a:lnTo>
                  <a:pt x="11399" y="4635"/>
                </a:lnTo>
                <a:lnTo>
                  <a:pt x="11389" y="4738"/>
                </a:lnTo>
                <a:lnTo>
                  <a:pt x="11382" y="4841"/>
                </a:lnTo>
                <a:lnTo>
                  <a:pt x="11378" y="4943"/>
                </a:lnTo>
                <a:lnTo>
                  <a:pt x="11376" y="5044"/>
                </a:lnTo>
                <a:lnTo>
                  <a:pt x="11377" y="5144"/>
                </a:lnTo>
                <a:lnTo>
                  <a:pt x="11380" y="5244"/>
                </a:lnTo>
                <a:lnTo>
                  <a:pt x="11387" y="5342"/>
                </a:lnTo>
                <a:lnTo>
                  <a:pt x="11395" y="5439"/>
                </a:lnTo>
                <a:lnTo>
                  <a:pt x="11408" y="5536"/>
                </a:lnTo>
                <a:lnTo>
                  <a:pt x="11421" y="5632"/>
                </a:lnTo>
                <a:lnTo>
                  <a:pt x="11437" y="5726"/>
                </a:lnTo>
                <a:lnTo>
                  <a:pt x="11456" y="5820"/>
                </a:lnTo>
                <a:lnTo>
                  <a:pt x="11477" y="5912"/>
                </a:lnTo>
                <a:lnTo>
                  <a:pt x="11500" y="6003"/>
                </a:lnTo>
                <a:lnTo>
                  <a:pt x="11526" y="6092"/>
                </a:lnTo>
                <a:lnTo>
                  <a:pt x="11555" y="6179"/>
                </a:lnTo>
                <a:lnTo>
                  <a:pt x="11585" y="6266"/>
                </a:lnTo>
                <a:lnTo>
                  <a:pt x="11617" y="6351"/>
                </a:lnTo>
                <a:lnTo>
                  <a:pt x="11651" y="6434"/>
                </a:lnTo>
                <a:lnTo>
                  <a:pt x="11689" y="6516"/>
                </a:lnTo>
                <a:lnTo>
                  <a:pt x="11727" y="6595"/>
                </a:lnTo>
                <a:lnTo>
                  <a:pt x="11768" y="6673"/>
                </a:lnTo>
                <a:lnTo>
                  <a:pt x="11812" y="6750"/>
                </a:lnTo>
                <a:lnTo>
                  <a:pt x="11856" y="6823"/>
                </a:lnTo>
                <a:lnTo>
                  <a:pt x="11903" y="6895"/>
                </a:lnTo>
                <a:lnTo>
                  <a:pt x="11953" y="6966"/>
                </a:lnTo>
                <a:lnTo>
                  <a:pt x="12003" y="7033"/>
                </a:lnTo>
                <a:lnTo>
                  <a:pt x="12056" y="7099"/>
                </a:lnTo>
                <a:lnTo>
                  <a:pt x="12110" y="7163"/>
                </a:lnTo>
                <a:lnTo>
                  <a:pt x="12167" y="7224"/>
                </a:lnTo>
                <a:lnTo>
                  <a:pt x="12224" y="7283"/>
                </a:lnTo>
                <a:lnTo>
                  <a:pt x="12177" y="7319"/>
                </a:lnTo>
                <a:lnTo>
                  <a:pt x="12130" y="7355"/>
                </a:lnTo>
                <a:lnTo>
                  <a:pt x="12084" y="7394"/>
                </a:lnTo>
                <a:lnTo>
                  <a:pt x="12040" y="7433"/>
                </a:lnTo>
                <a:lnTo>
                  <a:pt x="11995" y="7474"/>
                </a:lnTo>
                <a:lnTo>
                  <a:pt x="11952" y="7514"/>
                </a:lnTo>
                <a:lnTo>
                  <a:pt x="11911" y="7556"/>
                </a:lnTo>
                <a:lnTo>
                  <a:pt x="11869" y="7599"/>
                </a:lnTo>
                <a:lnTo>
                  <a:pt x="11829" y="7642"/>
                </a:lnTo>
                <a:lnTo>
                  <a:pt x="11790" y="7687"/>
                </a:lnTo>
                <a:lnTo>
                  <a:pt x="11750" y="7732"/>
                </a:lnTo>
                <a:lnTo>
                  <a:pt x="11713" y="7778"/>
                </a:lnTo>
                <a:lnTo>
                  <a:pt x="11676" y="7825"/>
                </a:lnTo>
                <a:lnTo>
                  <a:pt x="11639" y="7873"/>
                </a:lnTo>
                <a:lnTo>
                  <a:pt x="11604" y="7921"/>
                </a:lnTo>
                <a:lnTo>
                  <a:pt x="11570" y="7970"/>
                </a:lnTo>
                <a:lnTo>
                  <a:pt x="11536" y="8020"/>
                </a:lnTo>
                <a:lnTo>
                  <a:pt x="11503" y="8070"/>
                </a:lnTo>
                <a:lnTo>
                  <a:pt x="11471" y="8121"/>
                </a:lnTo>
                <a:lnTo>
                  <a:pt x="11440" y="8172"/>
                </a:lnTo>
                <a:lnTo>
                  <a:pt x="11409" y="8225"/>
                </a:lnTo>
                <a:lnTo>
                  <a:pt x="11379" y="8277"/>
                </a:lnTo>
                <a:lnTo>
                  <a:pt x="11350" y="8330"/>
                </a:lnTo>
                <a:lnTo>
                  <a:pt x="11322" y="8383"/>
                </a:lnTo>
                <a:lnTo>
                  <a:pt x="11294" y="8437"/>
                </a:lnTo>
                <a:lnTo>
                  <a:pt x="11266" y="8491"/>
                </a:lnTo>
                <a:lnTo>
                  <a:pt x="11240" y="8546"/>
                </a:lnTo>
                <a:lnTo>
                  <a:pt x="11215" y="8601"/>
                </a:lnTo>
                <a:lnTo>
                  <a:pt x="11190" y="8657"/>
                </a:lnTo>
                <a:lnTo>
                  <a:pt x="11166" y="8712"/>
                </a:lnTo>
                <a:lnTo>
                  <a:pt x="11142" y="8768"/>
                </a:lnTo>
                <a:lnTo>
                  <a:pt x="11119" y="8824"/>
                </a:lnTo>
                <a:lnTo>
                  <a:pt x="11121" y="8716"/>
                </a:lnTo>
                <a:lnTo>
                  <a:pt x="11122" y="8608"/>
                </a:lnTo>
                <a:lnTo>
                  <a:pt x="11121" y="8499"/>
                </a:lnTo>
                <a:lnTo>
                  <a:pt x="11117" y="8390"/>
                </a:lnTo>
                <a:lnTo>
                  <a:pt x="11111" y="8282"/>
                </a:lnTo>
                <a:lnTo>
                  <a:pt x="11104" y="8174"/>
                </a:lnTo>
                <a:lnTo>
                  <a:pt x="11093" y="8066"/>
                </a:lnTo>
                <a:lnTo>
                  <a:pt x="11081" y="7959"/>
                </a:lnTo>
                <a:lnTo>
                  <a:pt x="11066" y="7853"/>
                </a:lnTo>
                <a:lnTo>
                  <a:pt x="11048" y="7747"/>
                </a:lnTo>
                <a:lnTo>
                  <a:pt x="11028" y="7643"/>
                </a:lnTo>
                <a:lnTo>
                  <a:pt x="11003" y="7539"/>
                </a:lnTo>
                <a:lnTo>
                  <a:pt x="10977" y="7437"/>
                </a:lnTo>
                <a:lnTo>
                  <a:pt x="10948" y="7336"/>
                </a:lnTo>
                <a:lnTo>
                  <a:pt x="10916" y="7237"/>
                </a:lnTo>
                <a:lnTo>
                  <a:pt x="10879" y="7140"/>
                </a:lnTo>
                <a:lnTo>
                  <a:pt x="10840" y="7045"/>
                </a:lnTo>
                <a:lnTo>
                  <a:pt x="10798" y="6951"/>
                </a:lnTo>
                <a:lnTo>
                  <a:pt x="10751" y="6860"/>
                </a:lnTo>
                <a:lnTo>
                  <a:pt x="10701" y="6771"/>
                </a:lnTo>
                <a:lnTo>
                  <a:pt x="10648" y="6684"/>
                </a:lnTo>
                <a:lnTo>
                  <a:pt x="10590" y="6600"/>
                </a:lnTo>
                <a:lnTo>
                  <a:pt x="10529" y="6519"/>
                </a:lnTo>
                <a:lnTo>
                  <a:pt x="10462" y="6440"/>
                </a:lnTo>
                <a:lnTo>
                  <a:pt x="10392" y="6365"/>
                </a:lnTo>
                <a:lnTo>
                  <a:pt x="10319" y="6292"/>
                </a:lnTo>
                <a:lnTo>
                  <a:pt x="10240" y="6223"/>
                </a:lnTo>
                <a:lnTo>
                  <a:pt x="10157" y="6158"/>
                </a:lnTo>
                <a:lnTo>
                  <a:pt x="10070" y="6096"/>
                </a:lnTo>
                <a:lnTo>
                  <a:pt x="9977" y="6038"/>
                </a:lnTo>
                <a:lnTo>
                  <a:pt x="9880" y="5983"/>
                </a:lnTo>
                <a:lnTo>
                  <a:pt x="9779" y="5933"/>
                </a:lnTo>
                <a:lnTo>
                  <a:pt x="9829" y="5882"/>
                </a:lnTo>
                <a:lnTo>
                  <a:pt x="9879" y="5830"/>
                </a:lnTo>
                <a:lnTo>
                  <a:pt x="9929" y="5776"/>
                </a:lnTo>
                <a:lnTo>
                  <a:pt x="9978" y="5721"/>
                </a:lnTo>
                <a:lnTo>
                  <a:pt x="10026" y="5664"/>
                </a:lnTo>
                <a:lnTo>
                  <a:pt x="10072" y="5606"/>
                </a:lnTo>
                <a:lnTo>
                  <a:pt x="10117" y="5547"/>
                </a:lnTo>
                <a:lnTo>
                  <a:pt x="10162" y="5486"/>
                </a:lnTo>
                <a:lnTo>
                  <a:pt x="10206" y="5424"/>
                </a:lnTo>
                <a:lnTo>
                  <a:pt x="10248" y="5362"/>
                </a:lnTo>
                <a:lnTo>
                  <a:pt x="10290" y="5297"/>
                </a:lnTo>
                <a:lnTo>
                  <a:pt x="10330" y="5231"/>
                </a:lnTo>
                <a:lnTo>
                  <a:pt x="10368" y="5164"/>
                </a:lnTo>
                <a:lnTo>
                  <a:pt x="10407" y="5096"/>
                </a:lnTo>
                <a:lnTo>
                  <a:pt x="10443" y="5026"/>
                </a:lnTo>
                <a:lnTo>
                  <a:pt x="10479" y="4956"/>
                </a:lnTo>
                <a:lnTo>
                  <a:pt x="10513" y="4885"/>
                </a:lnTo>
                <a:lnTo>
                  <a:pt x="10546" y="4812"/>
                </a:lnTo>
                <a:lnTo>
                  <a:pt x="10578" y="4739"/>
                </a:lnTo>
                <a:lnTo>
                  <a:pt x="10608" y="4664"/>
                </a:lnTo>
                <a:lnTo>
                  <a:pt x="10636" y="4588"/>
                </a:lnTo>
                <a:lnTo>
                  <a:pt x="10665" y="4512"/>
                </a:lnTo>
                <a:lnTo>
                  <a:pt x="10691" y="4434"/>
                </a:lnTo>
                <a:lnTo>
                  <a:pt x="10716" y="4355"/>
                </a:lnTo>
                <a:lnTo>
                  <a:pt x="10739" y="4275"/>
                </a:lnTo>
                <a:lnTo>
                  <a:pt x="10761" y="4195"/>
                </a:lnTo>
                <a:lnTo>
                  <a:pt x="10782" y="4114"/>
                </a:lnTo>
                <a:lnTo>
                  <a:pt x="10800" y="4031"/>
                </a:lnTo>
                <a:lnTo>
                  <a:pt x="10818" y="3948"/>
                </a:lnTo>
                <a:lnTo>
                  <a:pt x="10833" y="3864"/>
                </a:lnTo>
                <a:lnTo>
                  <a:pt x="10848" y="3780"/>
                </a:lnTo>
                <a:lnTo>
                  <a:pt x="10860" y="3694"/>
                </a:lnTo>
                <a:lnTo>
                  <a:pt x="10880" y="3523"/>
                </a:lnTo>
                <a:lnTo>
                  <a:pt x="10893" y="3354"/>
                </a:lnTo>
                <a:lnTo>
                  <a:pt x="10901" y="3185"/>
                </a:lnTo>
                <a:lnTo>
                  <a:pt x="10900" y="3018"/>
                </a:lnTo>
                <a:lnTo>
                  <a:pt x="10893" y="2854"/>
                </a:lnTo>
                <a:lnTo>
                  <a:pt x="10880" y="2691"/>
                </a:lnTo>
                <a:lnTo>
                  <a:pt x="10860" y="2532"/>
                </a:lnTo>
                <a:lnTo>
                  <a:pt x="10835" y="2375"/>
                </a:lnTo>
                <a:lnTo>
                  <a:pt x="10804" y="2221"/>
                </a:lnTo>
                <a:lnTo>
                  <a:pt x="10765" y="2071"/>
                </a:lnTo>
                <a:lnTo>
                  <a:pt x="10723" y="1923"/>
                </a:lnTo>
                <a:lnTo>
                  <a:pt x="10674" y="1779"/>
                </a:lnTo>
                <a:lnTo>
                  <a:pt x="10619" y="1638"/>
                </a:lnTo>
                <a:lnTo>
                  <a:pt x="10560" y="1503"/>
                </a:lnTo>
                <a:lnTo>
                  <a:pt x="10495" y="1371"/>
                </a:lnTo>
                <a:lnTo>
                  <a:pt x="10425" y="1245"/>
                </a:lnTo>
                <a:lnTo>
                  <a:pt x="10350" y="1122"/>
                </a:lnTo>
                <a:lnTo>
                  <a:pt x="10271" y="1004"/>
                </a:lnTo>
                <a:lnTo>
                  <a:pt x="10186" y="893"/>
                </a:lnTo>
                <a:lnTo>
                  <a:pt x="10097" y="786"/>
                </a:lnTo>
                <a:lnTo>
                  <a:pt x="10004" y="685"/>
                </a:lnTo>
                <a:lnTo>
                  <a:pt x="9907" y="591"/>
                </a:lnTo>
                <a:lnTo>
                  <a:pt x="9805" y="502"/>
                </a:lnTo>
                <a:lnTo>
                  <a:pt x="9699" y="420"/>
                </a:lnTo>
                <a:lnTo>
                  <a:pt x="9590" y="344"/>
                </a:lnTo>
                <a:lnTo>
                  <a:pt x="9476" y="276"/>
                </a:lnTo>
                <a:lnTo>
                  <a:pt x="9360" y="214"/>
                </a:lnTo>
                <a:lnTo>
                  <a:pt x="9239" y="160"/>
                </a:lnTo>
                <a:lnTo>
                  <a:pt x="9116" y="113"/>
                </a:lnTo>
                <a:lnTo>
                  <a:pt x="8989" y="74"/>
                </a:lnTo>
                <a:lnTo>
                  <a:pt x="8859" y="42"/>
                </a:lnTo>
                <a:lnTo>
                  <a:pt x="8727" y="20"/>
                </a:lnTo>
                <a:lnTo>
                  <a:pt x="8593" y="6"/>
                </a:lnTo>
                <a:lnTo>
                  <a:pt x="8459" y="0"/>
                </a:lnTo>
                <a:lnTo>
                  <a:pt x="8327" y="3"/>
                </a:lnTo>
                <a:lnTo>
                  <a:pt x="8195" y="15"/>
                </a:lnTo>
                <a:lnTo>
                  <a:pt x="8065" y="34"/>
                </a:lnTo>
                <a:lnTo>
                  <a:pt x="7936" y="62"/>
                </a:lnTo>
                <a:lnTo>
                  <a:pt x="7808" y="98"/>
                </a:lnTo>
                <a:lnTo>
                  <a:pt x="7682" y="140"/>
                </a:lnTo>
                <a:lnTo>
                  <a:pt x="7558" y="191"/>
                </a:lnTo>
                <a:lnTo>
                  <a:pt x="7437" y="248"/>
                </a:lnTo>
                <a:lnTo>
                  <a:pt x="7317" y="314"/>
                </a:lnTo>
                <a:lnTo>
                  <a:pt x="7200" y="386"/>
                </a:lnTo>
                <a:lnTo>
                  <a:pt x="7085" y="463"/>
                </a:lnTo>
                <a:lnTo>
                  <a:pt x="6974" y="548"/>
                </a:lnTo>
                <a:lnTo>
                  <a:pt x="6865" y="640"/>
                </a:lnTo>
                <a:lnTo>
                  <a:pt x="6761" y="737"/>
                </a:lnTo>
                <a:lnTo>
                  <a:pt x="6659" y="840"/>
                </a:lnTo>
                <a:lnTo>
                  <a:pt x="6561" y="949"/>
                </a:lnTo>
                <a:lnTo>
                  <a:pt x="6466" y="1064"/>
                </a:lnTo>
                <a:lnTo>
                  <a:pt x="6377" y="1184"/>
                </a:lnTo>
                <a:lnTo>
                  <a:pt x="6291" y="1309"/>
                </a:lnTo>
                <a:lnTo>
                  <a:pt x="6209" y="1440"/>
                </a:lnTo>
                <a:lnTo>
                  <a:pt x="6132" y="1574"/>
                </a:lnTo>
                <a:lnTo>
                  <a:pt x="6060" y="1714"/>
                </a:lnTo>
                <a:lnTo>
                  <a:pt x="5993" y="1859"/>
                </a:lnTo>
                <a:lnTo>
                  <a:pt x="5930" y="2007"/>
                </a:lnTo>
                <a:lnTo>
                  <a:pt x="5874" y="2159"/>
                </a:lnTo>
                <a:lnTo>
                  <a:pt x="5823" y="2316"/>
                </a:lnTo>
                <a:lnTo>
                  <a:pt x="5778" y="2475"/>
                </a:lnTo>
                <a:lnTo>
                  <a:pt x="5739" y="2639"/>
                </a:lnTo>
                <a:lnTo>
                  <a:pt x="5705" y="2806"/>
                </a:lnTo>
                <a:lnTo>
                  <a:pt x="5678" y="2976"/>
                </a:lnTo>
                <a:lnTo>
                  <a:pt x="5663" y="3099"/>
                </a:lnTo>
                <a:lnTo>
                  <a:pt x="5651" y="3221"/>
                </a:lnTo>
                <a:lnTo>
                  <a:pt x="5643" y="3344"/>
                </a:lnTo>
                <a:lnTo>
                  <a:pt x="5639" y="3464"/>
                </a:lnTo>
                <a:lnTo>
                  <a:pt x="5638" y="3584"/>
                </a:lnTo>
                <a:lnTo>
                  <a:pt x="5640" y="3702"/>
                </a:lnTo>
                <a:lnTo>
                  <a:pt x="5646" y="3820"/>
                </a:lnTo>
                <a:lnTo>
                  <a:pt x="5655" y="3936"/>
                </a:lnTo>
                <a:lnTo>
                  <a:pt x="5667" y="4052"/>
                </a:lnTo>
                <a:lnTo>
                  <a:pt x="5682" y="4165"/>
                </a:lnTo>
                <a:lnTo>
                  <a:pt x="5701" y="4278"/>
                </a:lnTo>
                <a:lnTo>
                  <a:pt x="5722" y="4389"/>
                </a:lnTo>
                <a:lnTo>
                  <a:pt x="5748" y="4498"/>
                </a:lnTo>
                <a:lnTo>
                  <a:pt x="5775" y="4606"/>
                </a:lnTo>
                <a:lnTo>
                  <a:pt x="5806" y="4712"/>
                </a:lnTo>
                <a:lnTo>
                  <a:pt x="5839" y="4816"/>
                </a:lnTo>
                <a:lnTo>
                  <a:pt x="5876" y="4918"/>
                </a:lnTo>
                <a:lnTo>
                  <a:pt x="5916" y="5018"/>
                </a:lnTo>
                <a:lnTo>
                  <a:pt x="5957" y="5116"/>
                </a:lnTo>
                <a:lnTo>
                  <a:pt x="6003" y="5213"/>
                </a:lnTo>
                <a:lnTo>
                  <a:pt x="6050" y="5306"/>
                </a:lnTo>
                <a:lnTo>
                  <a:pt x="6099" y="5398"/>
                </a:lnTo>
                <a:lnTo>
                  <a:pt x="6153" y="5487"/>
                </a:lnTo>
                <a:lnTo>
                  <a:pt x="6207" y="5573"/>
                </a:lnTo>
                <a:lnTo>
                  <a:pt x="6265" y="5656"/>
                </a:lnTo>
                <a:lnTo>
                  <a:pt x="6325" y="5738"/>
                </a:lnTo>
                <a:lnTo>
                  <a:pt x="6387" y="5816"/>
                </a:lnTo>
                <a:lnTo>
                  <a:pt x="6452" y="5892"/>
                </a:lnTo>
                <a:lnTo>
                  <a:pt x="6519" y="5964"/>
                </a:lnTo>
                <a:lnTo>
                  <a:pt x="6587" y="6033"/>
                </a:lnTo>
                <a:lnTo>
                  <a:pt x="6659" y="6100"/>
                </a:lnTo>
                <a:lnTo>
                  <a:pt x="6731" y="6163"/>
                </a:lnTo>
                <a:lnTo>
                  <a:pt x="6640" y="6224"/>
                </a:lnTo>
                <a:lnTo>
                  <a:pt x="6549" y="6288"/>
                </a:lnTo>
                <a:lnTo>
                  <a:pt x="6459" y="6355"/>
                </a:lnTo>
                <a:lnTo>
                  <a:pt x="6373" y="6426"/>
                </a:lnTo>
                <a:lnTo>
                  <a:pt x="6287" y="6499"/>
                </a:lnTo>
                <a:lnTo>
                  <a:pt x="6203" y="6576"/>
                </a:lnTo>
                <a:lnTo>
                  <a:pt x="6122" y="6656"/>
                </a:lnTo>
                <a:lnTo>
                  <a:pt x="6042" y="6739"/>
                </a:lnTo>
                <a:lnTo>
                  <a:pt x="5964" y="6824"/>
                </a:lnTo>
                <a:lnTo>
                  <a:pt x="5888" y="6913"/>
                </a:lnTo>
                <a:lnTo>
                  <a:pt x="5813" y="7004"/>
                </a:lnTo>
                <a:lnTo>
                  <a:pt x="5741" y="7098"/>
                </a:lnTo>
                <a:lnTo>
                  <a:pt x="5669" y="7195"/>
                </a:lnTo>
                <a:lnTo>
                  <a:pt x="5599" y="7294"/>
                </a:lnTo>
                <a:lnTo>
                  <a:pt x="5532" y="7396"/>
                </a:lnTo>
                <a:lnTo>
                  <a:pt x="5466" y="7500"/>
                </a:lnTo>
                <a:lnTo>
                  <a:pt x="5402" y="7606"/>
                </a:lnTo>
                <a:lnTo>
                  <a:pt x="5339" y="7715"/>
                </a:lnTo>
                <a:lnTo>
                  <a:pt x="5278" y="7827"/>
                </a:lnTo>
                <a:lnTo>
                  <a:pt x="5219" y="7940"/>
                </a:lnTo>
                <a:lnTo>
                  <a:pt x="5162" y="8056"/>
                </a:lnTo>
                <a:lnTo>
                  <a:pt x="5106" y="8174"/>
                </a:lnTo>
                <a:lnTo>
                  <a:pt x="5051" y="8294"/>
                </a:lnTo>
                <a:lnTo>
                  <a:pt x="4999" y="8415"/>
                </a:lnTo>
                <a:lnTo>
                  <a:pt x="4948" y="8540"/>
                </a:lnTo>
                <a:lnTo>
                  <a:pt x="4899" y="8666"/>
                </a:lnTo>
                <a:lnTo>
                  <a:pt x="4852" y="8793"/>
                </a:lnTo>
                <a:lnTo>
                  <a:pt x="4805" y="8923"/>
                </a:lnTo>
                <a:lnTo>
                  <a:pt x="4761" y="9054"/>
                </a:lnTo>
                <a:lnTo>
                  <a:pt x="4717" y="9187"/>
                </a:lnTo>
                <a:lnTo>
                  <a:pt x="4676" y="9322"/>
                </a:lnTo>
                <a:lnTo>
                  <a:pt x="4637" y="9457"/>
                </a:lnTo>
                <a:lnTo>
                  <a:pt x="4629" y="9421"/>
                </a:lnTo>
                <a:lnTo>
                  <a:pt x="4621" y="9385"/>
                </a:lnTo>
                <a:lnTo>
                  <a:pt x="4611" y="9348"/>
                </a:lnTo>
                <a:lnTo>
                  <a:pt x="4601" y="9313"/>
                </a:lnTo>
                <a:lnTo>
                  <a:pt x="4590" y="9278"/>
                </a:lnTo>
                <a:lnTo>
                  <a:pt x="4578" y="9242"/>
                </a:lnTo>
                <a:lnTo>
                  <a:pt x="4567" y="9208"/>
                </a:lnTo>
                <a:lnTo>
                  <a:pt x="4554" y="9174"/>
                </a:lnTo>
                <a:lnTo>
                  <a:pt x="4540" y="9139"/>
                </a:lnTo>
                <a:lnTo>
                  <a:pt x="4526" y="9106"/>
                </a:lnTo>
                <a:lnTo>
                  <a:pt x="4511" y="9073"/>
                </a:lnTo>
                <a:lnTo>
                  <a:pt x="4495" y="9040"/>
                </a:lnTo>
                <a:lnTo>
                  <a:pt x="4478" y="9008"/>
                </a:lnTo>
                <a:lnTo>
                  <a:pt x="4460" y="8977"/>
                </a:lnTo>
                <a:lnTo>
                  <a:pt x="4442" y="8945"/>
                </a:lnTo>
                <a:lnTo>
                  <a:pt x="4422" y="8915"/>
                </a:lnTo>
                <a:lnTo>
                  <a:pt x="4403" y="8885"/>
                </a:lnTo>
                <a:lnTo>
                  <a:pt x="4382" y="8856"/>
                </a:lnTo>
                <a:lnTo>
                  <a:pt x="4360" y="8827"/>
                </a:lnTo>
                <a:lnTo>
                  <a:pt x="4336" y="8799"/>
                </a:lnTo>
                <a:lnTo>
                  <a:pt x="4313" y="8771"/>
                </a:lnTo>
                <a:lnTo>
                  <a:pt x="4288" y="8745"/>
                </a:lnTo>
                <a:lnTo>
                  <a:pt x="4263" y="8718"/>
                </a:lnTo>
                <a:lnTo>
                  <a:pt x="4236" y="8693"/>
                </a:lnTo>
                <a:lnTo>
                  <a:pt x="4208" y="8669"/>
                </a:lnTo>
                <a:lnTo>
                  <a:pt x="4179" y="8645"/>
                </a:lnTo>
                <a:lnTo>
                  <a:pt x="4150" y="8621"/>
                </a:lnTo>
                <a:lnTo>
                  <a:pt x="4120" y="8599"/>
                </a:lnTo>
                <a:lnTo>
                  <a:pt x="4087" y="8578"/>
                </a:lnTo>
                <a:lnTo>
                  <a:pt x="4055" y="8557"/>
                </a:lnTo>
                <a:lnTo>
                  <a:pt x="4021" y="8538"/>
                </a:lnTo>
                <a:lnTo>
                  <a:pt x="3987" y="8518"/>
                </a:lnTo>
                <a:lnTo>
                  <a:pt x="4041" y="8480"/>
                </a:lnTo>
                <a:lnTo>
                  <a:pt x="4094" y="8440"/>
                </a:lnTo>
                <a:lnTo>
                  <a:pt x="4147" y="8397"/>
                </a:lnTo>
                <a:lnTo>
                  <a:pt x="4198" y="8354"/>
                </a:lnTo>
                <a:lnTo>
                  <a:pt x="4250" y="8308"/>
                </a:lnTo>
                <a:lnTo>
                  <a:pt x="4299" y="8261"/>
                </a:lnTo>
                <a:lnTo>
                  <a:pt x="4349" y="8212"/>
                </a:lnTo>
                <a:lnTo>
                  <a:pt x="4396" y="8161"/>
                </a:lnTo>
                <a:lnTo>
                  <a:pt x="4442" y="8109"/>
                </a:lnTo>
                <a:lnTo>
                  <a:pt x="4489" y="8054"/>
                </a:lnTo>
                <a:lnTo>
                  <a:pt x="4533" y="7999"/>
                </a:lnTo>
                <a:lnTo>
                  <a:pt x="4576" y="7941"/>
                </a:lnTo>
                <a:lnTo>
                  <a:pt x="4618" y="7882"/>
                </a:lnTo>
                <a:lnTo>
                  <a:pt x="4659" y="7822"/>
                </a:lnTo>
                <a:lnTo>
                  <a:pt x="4698" y="7760"/>
                </a:lnTo>
                <a:lnTo>
                  <a:pt x="4737" y="7697"/>
                </a:lnTo>
                <a:lnTo>
                  <a:pt x="4773" y="7632"/>
                </a:lnTo>
                <a:lnTo>
                  <a:pt x="4808" y="7566"/>
                </a:lnTo>
                <a:lnTo>
                  <a:pt x="4842" y="7499"/>
                </a:lnTo>
                <a:lnTo>
                  <a:pt x="4875" y="7430"/>
                </a:lnTo>
                <a:lnTo>
                  <a:pt x="4906" y="7360"/>
                </a:lnTo>
                <a:lnTo>
                  <a:pt x="4935" y="7290"/>
                </a:lnTo>
                <a:lnTo>
                  <a:pt x="4963" y="7217"/>
                </a:lnTo>
                <a:lnTo>
                  <a:pt x="4990" y="7143"/>
                </a:lnTo>
                <a:lnTo>
                  <a:pt x="5015" y="7069"/>
                </a:lnTo>
                <a:lnTo>
                  <a:pt x="5037" y="6993"/>
                </a:lnTo>
                <a:lnTo>
                  <a:pt x="5058" y="6916"/>
                </a:lnTo>
                <a:lnTo>
                  <a:pt x="5078" y="6839"/>
                </a:lnTo>
                <a:lnTo>
                  <a:pt x="5095" y="6760"/>
                </a:lnTo>
                <a:lnTo>
                  <a:pt x="5112" y="6680"/>
                </a:lnTo>
                <a:lnTo>
                  <a:pt x="5126" y="6599"/>
                </a:lnTo>
                <a:lnTo>
                  <a:pt x="5139" y="6518"/>
                </a:lnTo>
                <a:lnTo>
                  <a:pt x="5154" y="6383"/>
                </a:lnTo>
                <a:lnTo>
                  <a:pt x="5165" y="6250"/>
                </a:lnTo>
                <a:lnTo>
                  <a:pt x="5169" y="6119"/>
                </a:lnTo>
                <a:lnTo>
                  <a:pt x="5169" y="5989"/>
                </a:lnTo>
                <a:lnTo>
                  <a:pt x="5164" y="5859"/>
                </a:lnTo>
                <a:lnTo>
                  <a:pt x="5154" y="5732"/>
                </a:lnTo>
                <a:lnTo>
                  <a:pt x="5139" y="5607"/>
                </a:lnTo>
                <a:lnTo>
                  <a:pt x="5119" y="5484"/>
                </a:lnTo>
                <a:lnTo>
                  <a:pt x="5093" y="5364"/>
                </a:lnTo>
                <a:lnTo>
                  <a:pt x="5064" y="5246"/>
                </a:lnTo>
                <a:lnTo>
                  <a:pt x="5030" y="5129"/>
                </a:lnTo>
                <a:lnTo>
                  <a:pt x="4992" y="5017"/>
                </a:lnTo>
                <a:lnTo>
                  <a:pt x="4949" y="4907"/>
                </a:lnTo>
                <a:lnTo>
                  <a:pt x="4903" y="4800"/>
                </a:lnTo>
                <a:lnTo>
                  <a:pt x="4853" y="4697"/>
                </a:lnTo>
                <a:lnTo>
                  <a:pt x="4797" y="4598"/>
                </a:lnTo>
                <a:lnTo>
                  <a:pt x="4739" y="4503"/>
                </a:lnTo>
                <a:lnTo>
                  <a:pt x="4676" y="4411"/>
                </a:lnTo>
                <a:lnTo>
                  <a:pt x="4611" y="4323"/>
                </a:lnTo>
                <a:lnTo>
                  <a:pt x="4541" y="4239"/>
                </a:lnTo>
                <a:lnTo>
                  <a:pt x="4467" y="4160"/>
                </a:lnTo>
                <a:lnTo>
                  <a:pt x="4391" y="4087"/>
                </a:lnTo>
                <a:lnTo>
                  <a:pt x="4311" y="4017"/>
                </a:lnTo>
                <a:lnTo>
                  <a:pt x="4229" y="3952"/>
                </a:lnTo>
                <a:lnTo>
                  <a:pt x="4143" y="3893"/>
                </a:lnTo>
                <a:lnTo>
                  <a:pt x="4054" y="3839"/>
                </a:lnTo>
                <a:lnTo>
                  <a:pt x="3963" y="3791"/>
                </a:lnTo>
                <a:lnTo>
                  <a:pt x="3869" y="3748"/>
                </a:lnTo>
                <a:lnTo>
                  <a:pt x="3772" y="3712"/>
                </a:lnTo>
                <a:lnTo>
                  <a:pt x="3673" y="3682"/>
                </a:lnTo>
                <a:lnTo>
                  <a:pt x="3571" y="3657"/>
                </a:lnTo>
                <a:lnTo>
                  <a:pt x="3467" y="3639"/>
                </a:lnTo>
                <a:lnTo>
                  <a:pt x="3362" y="3628"/>
                </a:lnTo>
                <a:lnTo>
                  <a:pt x="3258" y="3623"/>
                </a:lnTo>
                <a:lnTo>
                  <a:pt x="3154" y="3626"/>
                </a:lnTo>
                <a:lnTo>
                  <a:pt x="3050" y="3635"/>
                </a:lnTo>
                <a:lnTo>
                  <a:pt x="2948" y="3650"/>
                </a:lnTo>
                <a:lnTo>
                  <a:pt x="2848" y="3672"/>
                </a:lnTo>
                <a:lnTo>
                  <a:pt x="2748" y="3700"/>
                </a:lnTo>
                <a:lnTo>
                  <a:pt x="2649" y="3733"/>
                </a:lnTo>
                <a:lnTo>
                  <a:pt x="2552" y="3773"/>
                </a:lnTo>
                <a:lnTo>
                  <a:pt x="2456" y="3818"/>
                </a:lnTo>
                <a:lnTo>
                  <a:pt x="2363" y="3869"/>
                </a:lnTo>
                <a:lnTo>
                  <a:pt x="2271" y="3925"/>
                </a:lnTo>
                <a:lnTo>
                  <a:pt x="2181" y="3987"/>
                </a:lnTo>
                <a:lnTo>
                  <a:pt x="2094" y="4053"/>
                </a:lnTo>
                <a:lnTo>
                  <a:pt x="2009" y="4124"/>
                </a:lnTo>
                <a:lnTo>
                  <a:pt x="1926" y="4201"/>
                </a:lnTo>
                <a:lnTo>
                  <a:pt x="1847" y="4281"/>
                </a:lnTo>
                <a:lnTo>
                  <a:pt x="1770" y="4366"/>
                </a:lnTo>
                <a:lnTo>
                  <a:pt x="1696" y="4456"/>
                </a:lnTo>
                <a:lnTo>
                  <a:pt x="1626" y="4551"/>
                </a:lnTo>
                <a:lnTo>
                  <a:pt x="1558" y="4649"/>
                </a:lnTo>
                <a:lnTo>
                  <a:pt x="1495" y="4751"/>
                </a:lnTo>
                <a:lnTo>
                  <a:pt x="1434" y="4856"/>
                </a:lnTo>
                <a:lnTo>
                  <a:pt x="1378" y="4966"/>
                </a:lnTo>
                <a:lnTo>
                  <a:pt x="1326" y="5079"/>
                </a:lnTo>
                <a:lnTo>
                  <a:pt x="1276" y="5195"/>
                </a:lnTo>
                <a:lnTo>
                  <a:pt x="1232" y="5314"/>
                </a:lnTo>
                <a:lnTo>
                  <a:pt x="1192" y="5437"/>
                </a:lnTo>
                <a:lnTo>
                  <a:pt x="1156" y="5563"/>
                </a:lnTo>
                <a:lnTo>
                  <a:pt x="1126" y="5691"/>
                </a:lnTo>
                <a:lnTo>
                  <a:pt x="1100" y="5821"/>
                </a:lnTo>
                <a:lnTo>
                  <a:pt x="1079" y="5954"/>
                </a:lnTo>
                <a:lnTo>
                  <a:pt x="1065" y="6058"/>
                </a:lnTo>
                <a:lnTo>
                  <a:pt x="1056" y="6162"/>
                </a:lnTo>
                <a:lnTo>
                  <a:pt x="1050" y="6265"/>
                </a:lnTo>
                <a:lnTo>
                  <a:pt x="1047" y="6367"/>
                </a:lnTo>
                <a:lnTo>
                  <a:pt x="1047" y="6468"/>
                </a:lnTo>
                <a:lnTo>
                  <a:pt x="1050" y="6568"/>
                </a:lnTo>
                <a:lnTo>
                  <a:pt x="1057" y="6667"/>
                </a:lnTo>
                <a:lnTo>
                  <a:pt x="1066" y="6766"/>
                </a:lnTo>
                <a:lnTo>
                  <a:pt x="1079" y="6863"/>
                </a:lnTo>
                <a:lnTo>
                  <a:pt x="1094" y="6958"/>
                </a:lnTo>
                <a:lnTo>
                  <a:pt x="1112" y="7053"/>
                </a:lnTo>
                <a:lnTo>
                  <a:pt x="1133" y="7145"/>
                </a:lnTo>
                <a:lnTo>
                  <a:pt x="1156" y="7236"/>
                </a:lnTo>
                <a:lnTo>
                  <a:pt x="1182" y="7326"/>
                </a:lnTo>
                <a:lnTo>
                  <a:pt x="1212" y="7414"/>
                </a:lnTo>
                <a:lnTo>
                  <a:pt x="1243" y="7500"/>
                </a:lnTo>
                <a:lnTo>
                  <a:pt x="1277" y="7585"/>
                </a:lnTo>
                <a:lnTo>
                  <a:pt x="1313" y="7666"/>
                </a:lnTo>
                <a:lnTo>
                  <a:pt x="1353" y="7747"/>
                </a:lnTo>
                <a:lnTo>
                  <a:pt x="1394" y="7825"/>
                </a:lnTo>
                <a:lnTo>
                  <a:pt x="1437" y="7901"/>
                </a:lnTo>
                <a:lnTo>
                  <a:pt x="1484" y="7974"/>
                </a:lnTo>
                <a:lnTo>
                  <a:pt x="1532" y="8046"/>
                </a:lnTo>
                <a:lnTo>
                  <a:pt x="1583" y="8115"/>
                </a:lnTo>
                <a:lnTo>
                  <a:pt x="1635" y="8181"/>
                </a:lnTo>
                <a:lnTo>
                  <a:pt x="1690" y="8245"/>
                </a:lnTo>
                <a:lnTo>
                  <a:pt x="1747" y="8305"/>
                </a:lnTo>
                <a:lnTo>
                  <a:pt x="1805" y="8364"/>
                </a:lnTo>
                <a:lnTo>
                  <a:pt x="1867" y="8419"/>
                </a:lnTo>
                <a:lnTo>
                  <a:pt x="1929" y="8472"/>
                </a:lnTo>
                <a:lnTo>
                  <a:pt x="1994" y="8521"/>
                </a:lnTo>
                <a:lnTo>
                  <a:pt x="2060" y="8567"/>
                </a:lnTo>
                <a:lnTo>
                  <a:pt x="1886" y="8645"/>
                </a:lnTo>
                <a:lnTo>
                  <a:pt x="1722" y="8732"/>
                </a:lnTo>
                <a:lnTo>
                  <a:pt x="1566" y="8828"/>
                </a:lnTo>
                <a:lnTo>
                  <a:pt x="1422" y="8934"/>
                </a:lnTo>
                <a:lnTo>
                  <a:pt x="1286" y="9046"/>
                </a:lnTo>
                <a:lnTo>
                  <a:pt x="1159" y="9167"/>
                </a:lnTo>
                <a:lnTo>
                  <a:pt x="1040" y="9292"/>
                </a:lnTo>
                <a:lnTo>
                  <a:pt x="930" y="9423"/>
                </a:lnTo>
                <a:lnTo>
                  <a:pt x="828" y="9558"/>
                </a:lnTo>
                <a:lnTo>
                  <a:pt x="734" y="9697"/>
                </a:lnTo>
                <a:lnTo>
                  <a:pt x="646" y="9838"/>
                </a:lnTo>
                <a:lnTo>
                  <a:pt x="566" y="9981"/>
                </a:lnTo>
                <a:lnTo>
                  <a:pt x="494" y="10126"/>
                </a:lnTo>
                <a:lnTo>
                  <a:pt x="426" y="10270"/>
                </a:lnTo>
                <a:lnTo>
                  <a:pt x="366" y="10414"/>
                </a:lnTo>
                <a:lnTo>
                  <a:pt x="311" y="10557"/>
                </a:lnTo>
                <a:lnTo>
                  <a:pt x="263" y="10697"/>
                </a:lnTo>
                <a:lnTo>
                  <a:pt x="220" y="10834"/>
                </a:lnTo>
                <a:lnTo>
                  <a:pt x="180" y="10968"/>
                </a:lnTo>
                <a:lnTo>
                  <a:pt x="147" y="11096"/>
                </a:lnTo>
                <a:lnTo>
                  <a:pt x="117" y="11219"/>
                </a:lnTo>
                <a:lnTo>
                  <a:pt x="92" y="11335"/>
                </a:lnTo>
                <a:lnTo>
                  <a:pt x="71" y="11445"/>
                </a:lnTo>
                <a:lnTo>
                  <a:pt x="52" y="11546"/>
                </a:lnTo>
                <a:lnTo>
                  <a:pt x="38" y="11639"/>
                </a:lnTo>
                <a:lnTo>
                  <a:pt x="26" y="11722"/>
                </a:lnTo>
                <a:lnTo>
                  <a:pt x="17" y="11794"/>
                </a:lnTo>
                <a:lnTo>
                  <a:pt x="10" y="11855"/>
                </a:lnTo>
                <a:lnTo>
                  <a:pt x="2" y="11941"/>
                </a:lnTo>
                <a:lnTo>
                  <a:pt x="0" y="11970"/>
                </a:lnTo>
                <a:lnTo>
                  <a:pt x="4244" y="11480"/>
                </a:lnTo>
                <a:lnTo>
                  <a:pt x="4237" y="11541"/>
                </a:lnTo>
                <a:lnTo>
                  <a:pt x="4230" y="11602"/>
                </a:lnTo>
                <a:lnTo>
                  <a:pt x="4224" y="11663"/>
                </a:lnTo>
                <a:lnTo>
                  <a:pt x="4216" y="11724"/>
                </a:lnTo>
                <a:lnTo>
                  <a:pt x="4210" y="11785"/>
                </a:lnTo>
                <a:lnTo>
                  <a:pt x="4204" y="11847"/>
                </a:lnTo>
                <a:lnTo>
                  <a:pt x="4198" y="11908"/>
                </a:lnTo>
                <a:lnTo>
                  <a:pt x="4193" y="11970"/>
                </a:lnTo>
                <a:lnTo>
                  <a:pt x="10598" y="11306"/>
                </a:lnTo>
                <a:lnTo>
                  <a:pt x="10591" y="11399"/>
                </a:lnTo>
                <a:lnTo>
                  <a:pt x="10586" y="11484"/>
                </a:lnTo>
                <a:lnTo>
                  <a:pt x="10581" y="11562"/>
                </a:lnTo>
                <a:lnTo>
                  <a:pt x="10577" y="11632"/>
                </a:lnTo>
                <a:lnTo>
                  <a:pt x="10574" y="11691"/>
                </a:lnTo>
                <a:lnTo>
                  <a:pt x="10571" y="11742"/>
                </a:lnTo>
                <a:lnTo>
                  <a:pt x="10568" y="11782"/>
                </a:lnTo>
                <a:lnTo>
                  <a:pt x="10565" y="11812"/>
                </a:lnTo>
                <a:lnTo>
                  <a:pt x="14880" y="11812"/>
                </a:lnTo>
                <a:lnTo>
                  <a:pt x="14896" y="11774"/>
                </a:lnTo>
                <a:lnTo>
                  <a:pt x="14940" y="11666"/>
                </a:lnTo>
                <a:lnTo>
                  <a:pt x="14970" y="11587"/>
                </a:lnTo>
                <a:lnTo>
                  <a:pt x="15004" y="11496"/>
                </a:lnTo>
                <a:lnTo>
                  <a:pt x="15043" y="11390"/>
                </a:lnTo>
                <a:lnTo>
                  <a:pt x="15085" y="11270"/>
                </a:lnTo>
                <a:lnTo>
                  <a:pt x="15129" y="11140"/>
                </a:lnTo>
                <a:lnTo>
                  <a:pt x="15174" y="11000"/>
                </a:lnTo>
                <a:lnTo>
                  <a:pt x="15222" y="10849"/>
                </a:lnTo>
                <a:lnTo>
                  <a:pt x="15268" y="10690"/>
                </a:lnTo>
                <a:lnTo>
                  <a:pt x="15315" y="10523"/>
                </a:lnTo>
                <a:lnTo>
                  <a:pt x="15359" y="10350"/>
                </a:lnTo>
                <a:lnTo>
                  <a:pt x="15402" y="10171"/>
                </a:lnTo>
                <a:lnTo>
                  <a:pt x="15442" y="9987"/>
                </a:lnTo>
                <a:lnTo>
                  <a:pt x="15478" y="9801"/>
                </a:lnTo>
                <a:lnTo>
                  <a:pt x="15509" y="9611"/>
                </a:lnTo>
                <a:lnTo>
                  <a:pt x="15536" y="9420"/>
                </a:lnTo>
                <a:lnTo>
                  <a:pt x="15556" y="9228"/>
                </a:lnTo>
                <a:lnTo>
                  <a:pt x="15571" y="9036"/>
                </a:lnTo>
                <a:lnTo>
                  <a:pt x="15577" y="8847"/>
                </a:lnTo>
                <a:lnTo>
                  <a:pt x="15576" y="8659"/>
                </a:lnTo>
                <a:lnTo>
                  <a:pt x="15565" y="8475"/>
                </a:lnTo>
                <a:lnTo>
                  <a:pt x="15544" y="8294"/>
                </a:lnTo>
                <a:lnTo>
                  <a:pt x="15513" y="8120"/>
                </a:lnTo>
                <a:lnTo>
                  <a:pt x="15472" y="7952"/>
                </a:lnTo>
                <a:lnTo>
                  <a:pt x="15417" y="7792"/>
                </a:lnTo>
                <a:lnTo>
                  <a:pt x="15351" y="7639"/>
                </a:lnTo>
                <a:lnTo>
                  <a:pt x="15271" y="7496"/>
                </a:lnTo>
                <a:lnTo>
                  <a:pt x="15176" y="7364"/>
                </a:lnTo>
                <a:lnTo>
                  <a:pt x="15068" y="7242"/>
                </a:lnTo>
                <a:lnTo>
                  <a:pt x="15116" y="7196"/>
                </a:lnTo>
                <a:lnTo>
                  <a:pt x="15163" y="7148"/>
                </a:lnTo>
                <a:lnTo>
                  <a:pt x="15211" y="7100"/>
                </a:lnTo>
                <a:lnTo>
                  <a:pt x="15257" y="7050"/>
                </a:lnTo>
                <a:lnTo>
                  <a:pt x="15301" y="6998"/>
                </a:lnTo>
                <a:lnTo>
                  <a:pt x="15346" y="6946"/>
                </a:lnTo>
                <a:lnTo>
                  <a:pt x="15389" y="6891"/>
                </a:lnTo>
                <a:lnTo>
                  <a:pt x="15431" y="6836"/>
                </a:lnTo>
                <a:lnTo>
                  <a:pt x="15473" y="6779"/>
                </a:lnTo>
                <a:lnTo>
                  <a:pt x="15512" y="6721"/>
                </a:lnTo>
                <a:lnTo>
                  <a:pt x="15551" y="6662"/>
                </a:lnTo>
                <a:lnTo>
                  <a:pt x="15590" y="6602"/>
                </a:lnTo>
                <a:lnTo>
                  <a:pt x="15627" y="6541"/>
                </a:lnTo>
                <a:lnTo>
                  <a:pt x="15662" y="6478"/>
                </a:lnTo>
                <a:lnTo>
                  <a:pt x="15698" y="6415"/>
                </a:lnTo>
                <a:lnTo>
                  <a:pt x="15731" y="6349"/>
                </a:lnTo>
                <a:lnTo>
                  <a:pt x="15763" y="6283"/>
                </a:lnTo>
                <a:lnTo>
                  <a:pt x="15794" y="6217"/>
                </a:lnTo>
                <a:lnTo>
                  <a:pt x="15825" y="6148"/>
                </a:lnTo>
                <a:lnTo>
                  <a:pt x="15854" y="6079"/>
                </a:lnTo>
                <a:lnTo>
                  <a:pt x="15881" y="6009"/>
                </a:lnTo>
                <a:lnTo>
                  <a:pt x="15907" y="5938"/>
                </a:lnTo>
                <a:lnTo>
                  <a:pt x="15931" y="5866"/>
                </a:lnTo>
                <a:lnTo>
                  <a:pt x="15956" y="5794"/>
                </a:lnTo>
                <a:lnTo>
                  <a:pt x="15977" y="5720"/>
                </a:lnTo>
                <a:lnTo>
                  <a:pt x="15998" y="5645"/>
                </a:lnTo>
                <a:lnTo>
                  <a:pt x="16017" y="5570"/>
                </a:lnTo>
                <a:lnTo>
                  <a:pt x="16035" y="5493"/>
                </a:lnTo>
                <a:lnTo>
                  <a:pt x="16051" y="5416"/>
                </a:lnTo>
                <a:lnTo>
                  <a:pt x="16067" y="5337"/>
                </a:lnTo>
                <a:lnTo>
                  <a:pt x="16080" y="5259"/>
                </a:lnTo>
                <a:lnTo>
                  <a:pt x="16092" y="518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 name="Freeform 13">
            <a:extLst>
              <a:ext uri="{FF2B5EF4-FFF2-40B4-BE49-F238E27FC236}">
                <a16:creationId xmlns:a16="http://schemas.microsoft.com/office/drawing/2014/main" id="{59B5440C-E0CE-3355-7567-4A2476200583}"/>
              </a:ext>
            </a:extLst>
          </p:cNvPr>
          <p:cNvSpPr>
            <a:spLocks noEditPoints="1"/>
          </p:cNvSpPr>
          <p:nvPr/>
        </p:nvSpPr>
        <p:spPr bwMode="auto">
          <a:xfrm>
            <a:off x="6750062" y="2130829"/>
            <a:ext cx="459526" cy="449827"/>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chemeClr val="bg1"/>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5" name="Freeform 9">
            <a:extLst>
              <a:ext uri="{FF2B5EF4-FFF2-40B4-BE49-F238E27FC236}">
                <a16:creationId xmlns:a16="http://schemas.microsoft.com/office/drawing/2014/main" id="{B84B3F1D-AB5C-56D6-7069-699CADFF35AD}"/>
              </a:ext>
            </a:extLst>
          </p:cNvPr>
          <p:cNvSpPr>
            <a:spLocks/>
          </p:cNvSpPr>
          <p:nvPr/>
        </p:nvSpPr>
        <p:spPr bwMode="auto">
          <a:xfrm>
            <a:off x="8703169" y="2087545"/>
            <a:ext cx="494883" cy="493111"/>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6" name="Freeform 32">
            <a:extLst>
              <a:ext uri="{FF2B5EF4-FFF2-40B4-BE49-F238E27FC236}">
                <a16:creationId xmlns:a16="http://schemas.microsoft.com/office/drawing/2014/main" id="{35F10662-E407-C10C-D338-34B9CF3C9251}"/>
              </a:ext>
            </a:extLst>
          </p:cNvPr>
          <p:cNvSpPr>
            <a:spLocks noEditPoints="1"/>
          </p:cNvSpPr>
          <p:nvPr/>
        </p:nvSpPr>
        <p:spPr bwMode="auto">
          <a:xfrm>
            <a:off x="2841605" y="2189859"/>
            <a:ext cx="478639" cy="376564"/>
          </a:xfrm>
          <a:custGeom>
            <a:avLst/>
            <a:gdLst>
              <a:gd name="T0" fmla="*/ 715 w 3360"/>
              <a:gd name="T1" fmla="*/ 1582 h 2520"/>
              <a:gd name="T2" fmla="*/ 934 w 3360"/>
              <a:gd name="T3" fmla="*/ 1760 h 2520"/>
              <a:gd name="T4" fmla="*/ 1136 w 3360"/>
              <a:gd name="T5" fmla="*/ 1939 h 2520"/>
              <a:gd name="T6" fmla="*/ 1312 w 3360"/>
              <a:gd name="T7" fmla="*/ 2124 h 2520"/>
              <a:gd name="T8" fmla="*/ 1296 w 3360"/>
              <a:gd name="T9" fmla="*/ 2454 h 2520"/>
              <a:gd name="T10" fmla="*/ 989 w 3360"/>
              <a:gd name="T11" fmla="*/ 2472 h 2520"/>
              <a:gd name="T12" fmla="*/ 981 w 3360"/>
              <a:gd name="T13" fmla="*/ 2242 h 2520"/>
              <a:gd name="T14" fmla="*/ 744 w 3360"/>
              <a:gd name="T15" fmla="*/ 2196 h 2520"/>
              <a:gd name="T16" fmla="*/ 713 w 3360"/>
              <a:gd name="T17" fmla="*/ 2021 h 2520"/>
              <a:gd name="T18" fmla="*/ 511 w 3360"/>
              <a:gd name="T19" fmla="*/ 1919 h 2520"/>
              <a:gd name="T20" fmla="*/ 470 w 3360"/>
              <a:gd name="T21" fmla="*/ 1793 h 2520"/>
              <a:gd name="T22" fmla="*/ 290 w 3360"/>
              <a:gd name="T23" fmla="*/ 1619 h 2520"/>
              <a:gd name="T24" fmla="*/ 532 w 3360"/>
              <a:gd name="T25" fmla="*/ 1367 h 2520"/>
              <a:gd name="T26" fmla="*/ 1553 w 3360"/>
              <a:gd name="T27" fmla="*/ 124 h 2520"/>
              <a:gd name="T28" fmla="*/ 1409 w 3360"/>
              <a:gd name="T29" fmla="*/ 227 h 2520"/>
              <a:gd name="T30" fmla="*/ 1059 w 3360"/>
              <a:gd name="T31" fmla="*/ 459 h 2520"/>
              <a:gd name="T32" fmla="*/ 1063 w 3360"/>
              <a:gd name="T33" fmla="*/ 946 h 2520"/>
              <a:gd name="T34" fmla="*/ 1429 w 3360"/>
              <a:gd name="T35" fmla="*/ 1013 h 2520"/>
              <a:gd name="T36" fmla="*/ 1899 w 3360"/>
              <a:gd name="T37" fmla="*/ 824 h 2520"/>
              <a:gd name="T38" fmla="*/ 2085 w 3360"/>
              <a:gd name="T39" fmla="*/ 953 h 2520"/>
              <a:gd name="T40" fmla="*/ 2211 w 3360"/>
              <a:gd name="T41" fmla="*/ 1084 h 2520"/>
              <a:gd name="T42" fmla="*/ 2336 w 3360"/>
              <a:gd name="T43" fmla="*/ 1214 h 2520"/>
              <a:gd name="T44" fmla="*/ 2663 w 3360"/>
              <a:gd name="T45" fmla="*/ 1553 h 2520"/>
              <a:gd name="T46" fmla="*/ 2597 w 3360"/>
              <a:gd name="T47" fmla="*/ 1809 h 2520"/>
              <a:gd name="T48" fmla="*/ 2333 w 3360"/>
              <a:gd name="T49" fmla="*/ 1644 h 2520"/>
              <a:gd name="T50" fmla="*/ 2202 w 3360"/>
              <a:gd name="T51" fmla="*/ 1525 h 2520"/>
              <a:gd name="T52" fmla="*/ 2194 w 3360"/>
              <a:gd name="T53" fmla="*/ 1561 h 2520"/>
              <a:gd name="T54" fmla="*/ 2417 w 3360"/>
              <a:gd name="T55" fmla="*/ 1810 h 2520"/>
              <a:gd name="T56" fmla="*/ 2392 w 3360"/>
              <a:gd name="T57" fmla="*/ 2041 h 2520"/>
              <a:gd name="T58" fmla="*/ 2124 w 3360"/>
              <a:gd name="T59" fmla="*/ 1942 h 2520"/>
              <a:gd name="T60" fmla="*/ 1898 w 3360"/>
              <a:gd name="T61" fmla="*/ 1740 h 2520"/>
              <a:gd name="T62" fmla="*/ 2013 w 3360"/>
              <a:gd name="T63" fmla="*/ 1899 h 2520"/>
              <a:gd name="T64" fmla="*/ 2167 w 3360"/>
              <a:gd name="T65" fmla="*/ 2138 h 2520"/>
              <a:gd name="T66" fmla="*/ 1937 w 3360"/>
              <a:gd name="T67" fmla="*/ 2251 h 2520"/>
              <a:gd name="T68" fmla="*/ 1713 w 3360"/>
              <a:gd name="T69" fmla="*/ 2018 h 2520"/>
              <a:gd name="T70" fmla="*/ 1628 w 3360"/>
              <a:gd name="T71" fmla="*/ 1970 h 2520"/>
              <a:gd name="T72" fmla="*/ 1733 w 3360"/>
              <a:gd name="T73" fmla="*/ 2109 h 2520"/>
              <a:gd name="T74" fmla="*/ 1862 w 3360"/>
              <a:gd name="T75" fmla="*/ 2352 h 2520"/>
              <a:gd name="T76" fmla="*/ 1616 w 3360"/>
              <a:gd name="T77" fmla="*/ 2422 h 2520"/>
              <a:gd name="T78" fmla="*/ 1541 w 3360"/>
              <a:gd name="T79" fmla="*/ 2294 h 2520"/>
              <a:gd name="T80" fmla="*/ 1305 w 3360"/>
              <a:gd name="T81" fmla="*/ 1941 h 2520"/>
              <a:gd name="T82" fmla="*/ 1029 w 3360"/>
              <a:gd name="T83" fmla="*/ 1577 h 2520"/>
              <a:gd name="T84" fmla="*/ 688 w 3360"/>
              <a:gd name="T85" fmla="*/ 1239 h 2520"/>
              <a:gd name="T86" fmla="*/ 251 w 3360"/>
              <a:gd name="T87" fmla="*/ 1340 h 2520"/>
              <a:gd name="T88" fmla="*/ 10 w 3360"/>
              <a:gd name="T89" fmla="*/ 1405 h 2520"/>
              <a:gd name="T90" fmla="*/ 580 w 3360"/>
              <a:gd name="T91" fmla="*/ 329 h 2520"/>
              <a:gd name="T92" fmla="*/ 724 w 3360"/>
              <a:gd name="T93" fmla="*/ 246 h 2520"/>
              <a:gd name="T94" fmla="*/ 1114 w 3360"/>
              <a:gd name="T95" fmla="*/ 47 h 2520"/>
              <a:gd name="T96" fmla="*/ 2293 w 3360"/>
              <a:gd name="T97" fmla="*/ 53 h 2520"/>
              <a:gd name="T98" fmla="*/ 2649 w 3360"/>
              <a:gd name="T99" fmla="*/ 361 h 2520"/>
              <a:gd name="T100" fmla="*/ 2777 w 3360"/>
              <a:gd name="T101" fmla="*/ 429 h 2520"/>
              <a:gd name="T102" fmla="*/ 3109 w 3360"/>
              <a:gd name="T103" fmla="*/ 373 h 2520"/>
              <a:gd name="T104" fmla="*/ 3360 w 3360"/>
              <a:gd name="T105" fmla="*/ 1368 h 2520"/>
              <a:gd name="T106" fmla="*/ 3126 w 3360"/>
              <a:gd name="T107" fmla="*/ 1413 h 2520"/>
              <a:gd name="T108" fmla="*/ 2864 w 3360"/>
              <a:gd name="T109" fmla="*/ 1409 h 2520"/>
              <a:gd name="T110" fmla="*/ 2545 w 3360"/>
              <a:gd name="T111" fmla="*/ 1099 h 2520"/>
              <a:gd name="T112" fmla="*/ 2179 w 3360"/>
              <a:gd name="T113" fmla="*/ 724 h 2520"/>
              <a:gd name="T114" fmla="*/ 2060 w 3360"/>
              <a:gd name="T115" fmla="*/ 613 h 2520"/>
              <a:gd name="T116" fmla="*/ 1729 w 3360"/>
              <a:gd name="T117" fmla="*/ 687 h 2520"/>
              <a:gd name="T118" fmla="*/ 1325 w 3360"/>
              <a:gd name="T119" fmla="*/ 893 h 2520"/>
              <a:gd name="T120" fmla="*/ 1112 w 3360"/>
              <a:gd name="T121" fmla="*/ 632 h 2520"/>
              <a:gd name="T122" fmla="*/ 1503 w 3360"/>
              <a:gd name="T123" fmla="*/ 340 h 2520"/>
              <a:gd name="T124" fmla="*/ 2050 w 3360"/>
              <a:gd name="T125" fmla="*/ 26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0" h="2520">
                <a:moveTo>
                  <a:pt x="532" y="1367"/>
                </a:moveTo>
                <a:lnTo>
                  <a:pt x="563" y="1368"/>
                </a:lnTo>
                <a:lnTo>
                  <a:pt x="592" y="1375"/>
                </a:lnTo>
                <a:lnTo>
                  <a:pt x="620" y="1386"/>
                </a:lnTo>
                <a:lnTo>
                  <a:pt x="646" y="1403"/>
                </a:lnTo>
                <a:lnTo>
                  <a:pt x="670" y="1423"/>
                </a:lnTo>
                <a:lnTo>
                  <a:pt x="687" y="1446"/>
                </a:lnTo>
                <a:lnTo>
                  <a:pt x="701" y="1470"/>
                </a:lnTo>
                <a:lnTo>
                  <a:pt x="710" y="1497"/>
                </a:lnTo>
                <a:lnTo>
                  <a:pt x="716" y="1524"/>
                </a:lnTo>
                <a:lnTo>
                  <a:pt x="717" y="1553"/>
                </a:lnTo>
                <a:lnTo>
                  <a:pt x="715" y="1582"/>
                </a:lnTo>
                <a:lnTo>
                  <a:pt x="709" y="1610"/>
                </a:lnTo>
                <a:lnTo>
                  <a:pt x="736" y="1606"/>
                </a:lnTo>
                <a:lnTo>
                  <a:pt x="764" y="1604"/>
                </a:lnTo>
                <a:lnTo>
                  <a:pt x="792" y="1607"/>
                </a:lnTo>
                <a:lnTo>
                  <a:pt x="818" y="1613"/>
                </a:lnTo>
                <a:lnTo>
                  <a:pt x="843" y="1624"/>
                </a:lnTo>
                <a:lnTo>
                  <a:pt x="866" y="1639"/>
                </a:lnTo>
                <a:lnTo>
                  <a:pt x="888" y="1657"/>
                </a:lnTo>
                <a:lnTo>
                  <a:pt x="905" y="1681"/>
                </a:lnTo>
                <a:lnTo>
                  <a:pt x="919" y="1706"/>
                </a:lnTo>
                <a:lnTo>
                  <a:pt x="929" y="1732"/>
                </a:lnTo>
                <a:lnTo>
                  <a:pt x="934" y="1760"/>
                </a:lnTo>
                <a:lnTo>
                  <a:pt x="935" y="1787"/>
                </a:lnTo>
                <a:lnTo>
                  <a:pt x="933" y="1817"/>
                </a:lnTo>
                <a:lnTo>
                  <a:pt x="927" y="1846"/>
                </a:lnTo>
                <a:lnTo>
                  <a:pt x="954" y="1841"/>
                </a:lnTo>
                <a:lnTo>
                  <a:pt x="982" y="1840"/>
                </a:lnTo>
                <a:lnTo>
                  <a:pt x="1009" y="1842"/>
                </a:lnTo>
                <a:lnTo>
                  <a:pt x="1036" y="1849"/>
                </a:lnTo>
                <a:lnTo>
                  <a:pt x="1062" y="1859"/>
                </a:lnTo>
                <a:lnTo>
                  <a:pt x="1084" y="1873"/>
                </a:lnTo>
                <a:lnTo>
                  <a:pt x="1106" y="1893"/>
                </a:lnTo>
                <a:lnTo>
                  <a:pt x="1123" y="1914"/>
                </a:lnTo>
                <a:lnTo>
                  <a:pt x="1136" y="1939"/>
                </a:lnTo>
                <a:lnTo>
                  <a:pt x="1146" y="1963"/>
                </a:lnTo>
                <a:lnTo>
                  <a:pt x="1153" y="1990"/>
                </a:lnTo>
                <a:lnTo>
                  <a:pt x="1155" y="2018"/>
                </a:lnTo>
                <a:lnTo>
                  <a:pt x="1153" y="2045"/>
                </a:lnTo>
                <a:lnTo>
                  <a:pt x="1149" y="2073"/>
                </a:lnTo>
                <a:lnTo>
                  <a:pt x="1139" y="2101"/>
                </a:lnTo>
                <a:lnTo>
                  <a:pt x="1170" y="2093"/>
                </a:lnTo>
                <a:lnTo>
                  <a:pt x="1200" y="2090"/>
                </a:lnTo>
                <a:lnTo>
                  <a:pt x="1229" y="2091"/>
                </a:lnTo>
                <a:lnTo>
                  <a:pt x="1259" y="2098"/>
                </a:lnTo>
                <a:lnTo>
                  <a:pt x="1287" y="2109"/>
                </a:lnTo>
                <a:lnTo>
                  <a:pt x="1312" y="2124"/>
                </a:lnTo>
                <a:lnTo>
                  <a:pt x="1335" y="2145"/>
                </a:lnTo>
                <a:lnTo>
                  <a:pt x="1354" y="2169"/>
                </a:lnTo>
                <a:lnTo>
                  <a:pt x="1369" y="2197"/>
                </a:lnTo>
                <a:lnTo>
                  <a:pt x="1379" y="2226"/>
                </a:lnTo>
                <a:lnTo>
                  <a:pt x="1384" y="2257"/>
                </a:lnTo>
                <a:lnTo>
                  <a:pt x="1385" y="2289"/>
                </a:lnTo>
                <a:lnTo>
                  <a:pt x="1380" y="2320"/>
                </a:lnTo>
                <a:lnTo>
                  <a:pt x="1371" y="2351"/>
                </a:lnTo>
                <a:lnTo>
                  <a:pt x="1357" y="2381"/>
                </a:lnTo>
                <a:lnTo>
                  <a:pt x="1340" y="2410"/>
                </a:lnTo>
                <a:lnTo>
                  <a:pt x="1316" y="2436"/>
                </a:lnTo>
                <a:lnTo>
                  <a:pt x="1296" y="2454"/>
                </a:lnTo>
                <a:lnTo>
                  <a:pt x="1272" y="2471"/>
                </a:lnTo>
                <a:lnTo>
                  <a:pt x="1247" y="2485"/>
                </a:lnTo>
                <a:lnTo>
                  <a:pt x="1220" y="2498"/>
                </a:lnTo>
                <a:lnTo>
                  <a:pt x="1193" y="2508"/>
                </a:lnTo>
                <a:lnTo>
                  <a:pt x="1164" y="2515"/>
                </a:lnTo>
                <a:lnTo>
                  <a:pt x="1135" y="2519"/>
                </a:lnTo>
                <a:lnTo>
                  <a:pt x="1107" y="2520"/>
                </a:lnTo>
                <a:lnTo>
                  <a:pt x="1079" y="2518"/>
                </a:lnTo>
                <a:lnTo>
                  <a:pt x="1053" y="2513"/>
                </a:lnTo>
                <a:lnTo>
                  <a:pt x="1029" y="2503"/>
                </a:lnTo>
                <a:lnTo>
                  <a:pt x="1007" y="2489"/>
                </a:lnTo>
                <a:lnTo>
                  <a:pt x="989" y="2472"/>
                </a:lnTo>
                <a:lnTo>
                  <a:pt x="972" y="2449"/>
                </a:lnTo>
                <a:lnTo>
                  <a:pt x="960" y="2425"/>
                </a:lnTo>
                <a:lnTo>
                  <a:pt x="954" y="2402"/>
                </a:lnTo>
                <a:lnTo>
                  <a:pt x="952" y="2380"/>
                </a:lnTo>
                <a:lnTo>
                  <a:pt x="954" y="2358"/>
                </a:lnTo>
                <a:lnTo>
                  <a:pt x="959" y="2337"/>
                </a:lnTo>
                <a:lnTo>
                  <a:pt x="965" y="2316"/>
                </a:lnTo>
                <a:lnTo>
                  <a:pt x="974" y="2296"/>
                </a:lnTo>
                <a:lnTo>
                  <a:pt x="983" y="2276"/>
                </a:lnTo>
                <a:lnTo>
                  <a:pt x="991" y="2255"/>
                </a:lnTo>
                <a:lnTo>
                  <a:pt x="999" y="2236"/>
                </a:lnTo>
                <a:lnTo>
                  <a:pt x="981" y="2242"/>
                </a:lnTo>
                <a:lnTo>
                  <a:pt x="961" y="2248"/>
                </a:lnTo>
                <a:lnTo>
                  <a:pt x="942" y="2254"/>
                </a:lnTo>
                <a:lnTo>
                  <a:pt x="920" y="2259"/>
                </a:lnTo>
                <a:lnTo>
                  <a:pt x="899" y="2264"/>
                </a:lnTo>
                <a:lnTo>
                  <a:pt x="878" y="2266"/>
                </a:lnTo>
                <a:lnTo>
                  <a:pt x="856" y="2267"/>
                </a:lnTo>
                <a:lnTo>
                  <a:pt x="835" y="2265"/>
                </a:lnTo>
                <a:lnTo>
                  <a:pt x="814" y="2260"/>
                </a:lnTo>
                <a:lnTo>
                  <a:pt x="795" y="2251"/>
                </a:lnTo>
                <a:lnTo>
                  <a:pt x="776" y="2238"/>
                </a:lnTo>
                <a:lnTo>
                  <a:pt x="760" y="2220"/>
                </a:lnTo>
                <a:lnTo>
                  <a:pt x="744" y="2196"/>
                </a:lnTo>
                <a:lnTo>
                  <a:pt x="734" y="2173"/>
                </a:lnTo>
                <a:lnTo>
                  <a:pt x="729" y="2151"/>
                </a:lnTo>
                <a:lnTo>
                  <a:pt x="729" y="2128"/>
                </a:lnTo>
                <a:lnTo>
                  <a:pt x="732" y="2107"/>
                </a:lnTo>
                <a:lnTo>
                  <a:pt x="737" y="2086"/>
                </a:lnTo>
                <a:lnTo>
                  <a:pt x="745" y="2065"/>
                </a:lnTo>
                <a:lnTo>
                  <a:pt x="752" y="2044"/>
                </a:lnTo>
                <a:lnTo>
                  <a:pt x="759" y="2025"/>
                </a:lnTo>
                <a:lnTo>
                  <a:pt x="766" y="2004"/>
                </a:lnTo>
                <a:lnTo>
                  <a:pt x="749" y="2010"/>
                </a:lnTo>
                <a:lnTo>
                  <a:pt x="731" y="2015"/>
                </a:lnTo>
                <a:lnTo>
                  <a:pt x="713" y="2021"/>
                </a:lnTo>
                <a:lnTo>
                  <a:pt x="693" y="2026"/>
                </a:lnTo>
                <a:lnTo>
                  <a:pt x="674" y="2030"/>
                </a:lnTo>
                <a:lnTo>
                  <a:pt x="655" y="2034"/>
                </a:lnTo>
                <a:lnTo>
                  <a:pt x="635" y="2034"/>
                </a:lnTo>
                <a:lnTo>
                  <a:pt x="615" y="2033"/>
                </a:lnTo>
                <a:lnTo>
                  <a:pt x="596" y="2028"/>
                </a:lnTo>
                <a:lnTo>
                  <a:pt x="577" y="2019"/>
                </a:lnTo>
                <a:lnTo>
                  <a:pt x="559" y="2004"/>
                </a:lnTo>
                <a:lnTo>
                  <a:pt x="542" y="1986"/>
                </a:lnTo>
                <a:lnTo>
                  <a:pt x="527" y="1962"/>
                </a:lnTo>
                <a:lnTo>
                  <a:pt x="516" y="1940"/>
                </a:lnTo>
                <a:lnTo>
                  <a:pt x="511" y="1919"/>
                </a:lnTo>
                <a:lnTo>
                  <a:pt x="510" y="1899"/>
                </a:lnTo>
                <a:lnTo>
                  <a:pt x="511" y="1880"/>
                </a:lnTo>
                <a:lnTo>
                  <a:pt x="515" y="1860"/>
                </a:lnTo>
                <a:lnTo>
                  <a:pt x="522" y="1842"/>
                </a:lnTo>
                <a:lnTo>
                  <a:pt x="528" y="1824"/>
                </a:lnTo>
                <a:lnTo>
                  <a:pt x="535" y="1806"/>
                </a:lnTo>
                <a:lnTo>
                  <a:pt x="542" y="1787"/>
                </a:lnTo>
                <a:lnTo>
                  <a:pt x="548" y="1770"/>
                </a:lnTo>
                <a:lnTo>
                  <a:pt x="530" y="1775"/>
                </a:lnTo>
                <a:lnTo>
                  <a:pt x="510" y="1781"/>
                </a:lnTo>
                <a:lnTo>
                  <a:pt x="491" y="1787"/>
                </a:lnTo>
                <a:lnTo>
                  <a:pt x="470" y="1793"/>
                </a:lnTo>
                <a:lnTo>
                  <a:pt x="450" y="1798"/>
                </a:lnTo>
                <a:lnTo>
                  <a:pt x="429" y="1800"/>
                </a:lnTo>
                <a:lnTo>
                  <a:pt x="408" y="1799"/>
                </a:lnTo>
                <a:lnTo>
                  <a:pt x="387" y="1795"/>
                </a:lnTo>
                <a:lnTo>
                  <a:pt x="365" y="1785"/>
                </a:lnTo>
                <a:lnTo>
                  <a:pt x="345" y="1771"/>
                </a:lnTo>
                <a:lnTo>
                  <a:pt x="324" y="1751"/>
                </a:lnTo>
                <a:lnTo>
                  <a:pt x="308" y="1727"/>
                </a:lnTo>
                <a:lnTo>
                  <a:pt x="298" y="1703"/>
                </a:lnTo>
                <a:lnTo>
                  <a:pt x="291" y="1675"/>
                </a:lnTo>
                <a:lnTo>
                  <a:pt x="289" y="1647"/>
                </a:lnTo>
                <a:lnTo>
                  <a:pt x="290" y="1619"/>
                </a:lnTo>
                <a:lnTo>
                  <a:pt x="297" y="1589"/>
                </a:lnTo>
                <a:lnTo>
                  <a:pt x="305" y="1559"/>
                </a:lnTo>
                <a:lnTo>
                  <a:pt x="317" y="1531"/>
                </a:lnTo>
                <a:lnTo>
                  <a:pt x="331" y="1503"/>
                </a:lnTo>
                <a:lnTo>
                  <a:pt x="348" y="1477"/>
                </a:lnTo>
                <a:lnTo>
                  <a:pt x="366" y="1453"/>
                </a:lnTo>
                <a:lnTo>
                  <a:pt x="387" y="1431"/>
                </a:lnTo>
                <a:lnTo>
                  <a:pt x="412" y="1409"/>
                </a:lnTo>
                <a:lnTo>
                  <a:pt x="441" y="1391"/>
                </a:lnTo>
                <a:lnTo>
                  <a:pt x="470" y="1378"/>
                </a:lnTo>
                <a:lnTo>
                  <a:pt x="501" y="1370"/>
                </a:lnTo>
                <a:lnTo>
                  <a:pt x="532" y="1367"/>
                </a:lnTo>
                <a:close/>
                <a:moveTo>
                  <a:pt x="1266" y="14"/>
                </a:moveTo>
                <a:lnTo>
                  <a:pt x="1308" y="16"/>
                </a:lnTo>
                <a:lnTo>
                  <a:pt x="1347" y="21"/>
                </a:lnTo>
                <a:lnTo>
                  <a:pt x="1383" y="29"/>
                </a:lnTo>
                <a:lnTo>
                  <a:pt x="1415" y="39"/>
                </a:lnTo>
                <a:lnTo>
                  <a:pt x="1444" y="51"/>
                </a:lnTo>
                <a:lnTo>
                  <a:pt x="1470" y="63"/>
                </a:lnTo>
                <a:lnTo>
                  <a:pt x="1492" y="76"/>
                </a:lnTo>
                <a:lnTo>
                  <a:pt x="1512" y="90"/>
                </a:lnTo>
                <a:lnTo>
                  <a:pt x="1529" y="102"/>
                </a:lnTo>
                <a:lnTo>
                  <a:pt x="1542" y="113"/>
                </a:lnTo>
                <a:lnTo>
                  <a:pt x="1553" y="124"/>
                </a:lnTo>
                <a:lnTo>
                  <a:pt x="1560" y="131"/>
                </a:lnTo>
                <a:lnTo>
                  <a:pt x="1564" y="136"/>
                </a:lnTo>
                <a:lnTo>
                  <a:pt x="1565" y="138"/>
                </a:lnTo>
                <a:lnTo>
                  <a:pt x="1563" y="140"/>
                </a:lnTo>
                <a:lnTo>
                  <a:pt x="1556" y="143"/>
                </a:lnTo>
                <a:lnTo>
                  <a:pt x="1544" y="150"/>
                </a:lnTo>
                <a:lnTo>
                  <a:pt x="1529" y="158"/>
                </a:lnTo>
                <a:lnTo>
                  <a:pt x="1510" y="169"/>
                </a:lnTo>
                <a:lnTo>
                  <a:pt x="1488" y="181"/>
                </a:lnTo>
                <a:lnTo>
                  <a:pt x="1464" y="195"/>
                </a:lnTo>
                <a:lnTo>
                  <a:pt x="1437" y="211"/>
                </a:lnTo>
                <a:lnTo>
                  <a:pt x="1409" y="227"/>
                </a:lnTo>
                <a:lnTo>
                  <a:pt x="1380" y="244"/>
                </a:lnTo>
                <a:lnTo>
                  <a:pt x="1349" y="262"/>
                </a:lnTo>
                <a:lnTo>
                  <a:pt x="1318" y="280"/>
                </a:lnTo>
                <a:lnTo>
                  <a:pt x="1287" y="299"/>
                </a:lnTo>
                <a:lnTo>
                  <a:pt x="1256" y="318"/>
                </a:lnTo>
                <a:lnTo>
                  <a:pt x="1226" y="336"/>
                </a:lnTo>
                <a:lnTo>
                  <a:pt x="1198" y="355"/>
                </a:lnTo>
                <a:lnTo>
                  <a:pt x="1171" y="372"/>
                </a:lnTo>
                <a:lnTo>
                  <a:pt x="1145" y="389"/>
                </a:lnTo>
                <a:lnTo>
                  <a:pt x="1123" y="405"/>
                </a:lnTo>
                <a:lnTo>
                  <a:pt x="1089" y="429"/>
                </a:lnTo>
                <a:lnTo>
                  <a:pt x="1059" y="459"/>
                </a:lnTo>
                <a:lnTo>
                  <a:pt x="1031" y="492"/>
                </a:lnTo>
                <a:lnTo>
                  <a:pt x="1007" y="529"/>
                </a:lnTo>
                <a:lnTo>
                  <a:pt x="989" y="568"/>
                </a:lnTo>
                <a:lnTo>
                  <a:pt x="976" y="610"/>
                </a:lnTo>
                <a:lnTo>
                  <a:pt x="966" y="654"/>
                </a:lnTo>
                <a:lnTo>
                  <a:pt x="964" y="700"/>
                </a:lnTo>
                <a:lnTo>
                  <a:pt x="968" y="747"/>
                </a:lnTo>
                <a:lnTo>
                  <a:pt x="976" y="793"/>
                </a:lnTo>
                <a:lnTo>
                  <a:pt x="990" y="836"/>
                </a:lnTo>
                <a:lnTo>
                  <a:pt x="1009" y="876"/>
                </a:lnTo>
                <a:lnTo>
                  <a:pt x="1034" y="913"/>
                </a:lnTo>
                <a:lnTo>
                  <a:pt x="1063" y="946"/>
                </a:lnTo>
                <a:lnTo>
                  <a:pt x="1094" y="976"/>
                </a:lnTo>
                <a:lnTo>
                  <a:pt x="1130" y="1001"/>
                </a:lnTo>
                <a:lnTo>
                  <a:pt x="1169" y="1021"/>
                </a:lnTo>
                <a:lnTo>
                  <a:pt x="1211" y="1035"/>
                </a:lnTo>
                <a:lnTo>
                  <a:pt x="1255" y="1045"/>
                </a:lnTo>
                <a:lnTo>
                  <a:pt x="1300" y="1049"/>
                </a:lnTo>
                <a:lnTo>
                  <a:pt x="1310" y="1048"/>
                </a:lnTo>
                <a:lnTo>
                  <a:pt x="1324" y="1045"/>
                </a:lnTo>
                <a:lnTo>
                  <a:pt x="1345" y="1040"/>
                </a:lnTo>
                <a:lnTo>
                  <a:pt x="1369" y="1033"/>
                </a:lnTo>
                <a:lnTo>
                  <a:pt x="1397" y="1024"/>
                </a:lnTo>
                <a:lnTo>
                  <a:pt x="1429" y="1013"/>
                </a:lnTo>
                <a:lnTo>
                  <a:pt x="1463" y="997"/>
                </a:lnTo>
                <a:lnTo>
                  <a:pt x="1497" y="980"/>
                </a:lnTo>
                <a:lnTo>
                  <a:pt x="1543" y="958"/>
                </a:lnTo>
                <a:lnTo>
                  <a:pt x="1592" y="934"/>
                </a:lnTo>
                <a:lnTo>
                  <a:pt x="1644" y="909"/>
                </a:lnTo>
                <a:lnTo>
                  <a:pt x="1695" y="886"/>
                </a:lnTo>
                <a:lnTo>
                  <a:pt x="1745" y="862"/>
                </a:lnTo>
                <a:lnTo>
                  <a:pt x="1792" y="841"/>
                </a:lnTo>
                <a:lnTo>
                  <a:pt x="1820" y="830"/>
                </a:lnTo>
                <a:lnTo>
                  <a:pt x="1848" y="823"/>
                </a:lnTo>
                <a:lnTo>
                  <a:pt x="1875" y="822"/>
                </a:lnTo>
                <a:lnTo>
                  <a:pt x="1899" y="824"/>
                </a:lnTo>
                <a:lnTo>
                  <a:pt x="1922" y="829"/>
                </a:lnTo>
                <a:lnTo>
                  <a:pt x="1943" y="836"/>
                </a:lnTo>
                <a:lnTo>
                  <a:pt x="1962" y="844"/>
                </a:lnTo>
                <a:lnTo>
                  <a:pt x="1978" y="853"/>
                </a:lnTo>
                <a:lnTo>
                  <a:pt x="1991" y="861"/>
                </a:lnTo>
                <a:lnTo>
                  <a:pt x="2003" y="870"/>
                </a:lnTo>
                <a:lnTo>
                  <a:pt x="2011" y="877"/>
                </a:lnTo>
                <a:lnTo>
                  <a:pt x="2016" y="881"/>
                </a:lnTo>
                <a:lnTo>
                  <a:pt x="2018" y="883"/>
                </a:lnTo>
                <a:lnTo>
                  <a:pt x="2042" y="908"/>
                </a:lnTo>
                <a:lnTo>
                  <a:pt x="2065" y="932"/>
                </a:lnTo>
                <a:lnTo>
                  <a:pt x="2085" y="953"/>
                </a:lnTo>
                <a:lnTo>
                  <a:pt x="2103" y="972"/>
                </a:lnTo>
                <a:lnTo>
                  <a:pt x="2119" y="988"/>
                </a:lnTo>
                <a:lnTo>
                  <a:pt x="2133" y="1004"/>
                </a:lnTo>
                <a:lnTo>
                  <a:pt x="2146" y="1017"/>
                </a:lnTo>
                <a:lnTo>
                  <a:pt x="2157" y="1028"/>
                </a:lnTo>
                <a:lnTo>
                  <a:pt x="2167" y="1039"/>
                </a:lnTo>
                <a:lnTo>
                  <a:pt x="2176" y="1049"/>
                </a:lnTo>
                <a:lnTo>
                  <a:pt x="2185" y="1057"/>
                </a:lnTo>
                <a:lnTo>
                  <a:pt x="2192" y="1064"/>
                </a:lnTo>
                <a:lnTo>
                  <a:pt x="2199" y="1071"/>
                </a:lnTo>
                <a:lnTo>
                  <a:pt x="2205" y="1078"/>
                </a:lnTo>
                <a:lnTo>
                  <a:pt x="2211" y="1084"/>
                </a:lnTo>
                <a:lnTo>
                  <a:pt x="2217" y="1092"/>
                </a:lnTo>
                <a:lnTo>
                  <a:pt x="2224" y="1098"/>
                </a:lnTo>
                <a:lnTo>
                  <a:pt x="2231" y="1105"/>
                </a:lnTo>
                <a:lnTo>
                  <a:pt x="2238" y="1112"/>
                </a:lnTo>
                <a:lnTo>
                  <a:pt x="2246" y="1121"/>
                </a:lnTo>
                <a:lnTo>
                  <a:pt x="2255" y="1130"/>
                </a:lnTo>
                <a:lnTo>
                  <a:pt x="2264" y="1141"/>
                </a:lnTo>
                <a:lnTo>
                  <a:pt x="2276" y="1152"/>
                </a:lnTo>
                <a:lnTo>
                  <a:pt x="2288" y="1165"/>
                </a:lnTo>
                <a:lnTo>
                  <a:pt x="2302" y="1180"/>
                </a:lnTo>
                <a:lnTo>
                  <a:pt x="2319" y="1196"/>
                </a:lnTo>
                <a:lnTo>
                  <a:pt x="2336" y="1214"/>
                </a:lnTo>
                <a:lnTo>
                  <a:pt x="2355" y="1235"/>
                </a:lnTo>
                <a:lnTo>
                  <a:pt x="2378" y="1257"/>
                </a:lnTo>
                <a:lnTo>
                  <a:pt x="2402" y="1283"/>
                </a:lnTo>
                <a:lnTo>
                  <a:pt x="2430" y="1312"/>
                </a:lnTo>
                <a:lnTo>
                  <a:pt x="2460" y="1342"/>
                </a:lnTo>
                <a:lnTo>
                  <a:pt x="2492" y="1377"/>
                </a:lnTo>
                <a:lnTo>
                  <a:pt x="2529" y="1415"/>
                </a:lnTo>
                <a:lnTo>
                  <a:pt x="2568" y="1456"/>
                </a:lnTo>
                <a:lnTo>
                  <a:pt x="2611" y="1500"/>
                </a:lnTo>
                <a:lnTo>
                  <a:pt x="2658" y="1549"/>
                </a:lnTo>
                <a:lnTo>
                  <a:pt x="2661" y="1551"/>
                </a:lnTo>
                <a:lnTo>
                  <a:pt x="2663" y="1553"/>
                </a:lnTo>
                <a:lnTo>
                  <a:pt x="2681" y="1575"/>
                </a:lnTo>
                <a:lnTo>
                  <a:pt x="2693" y="1597"/>
                </a:lnTo>
                <a:lnTo>
                  <a:pt x="2702" y="1623"/>
                </a:lnTo>
                <a:lnTo>
                  <a:pt x="2706" y="1648"/>
                </a:lnTo>
                <a:lnTo>
                  <a:pt x="2706" y="1675"/>
                </a:lnTo>
                <a:lnTo>
                  <a:pt x="2701" y="1700"/>
                </a:lnTo>
                <a:lnTo>
                  <a:pt x="2693" y="1725"/>
                </a:lnTo>
                <a:lnTo>
                  <a:pt x="2681" y="1749"/>
                </a:lnTo>
                <a:lnTo>
                  <a:pt x="2663" y="1770"/>
                </a:lnTo>
                <a:lnTo>
                  <a:pt x="2643" y="1787"/>
                </a:lnTo>
                <a:lnTo>
                  <a:pt x="2620" y="1801"/>
                </a:lnTo>
                <a:lnTo>
                  <a:pt x="2597" y="1809"/>
                </a:lnTo>
                <a:lnTo>
                  <a:pt x="2571" y="1814"/>
                </a:lnTo>
                <a:lnTo>
                  <a:pt x="2547" y="1814"/>
                </a:lnTo>
                <a:lnTo>
                  <a:pt x="2521" y="1810"/>
                </a:lnTo>
                <a:lnTo>
                  <a:pt x="2498" y="1801"/>
                </a:lnTo>
                <a:lnTo>
                  <a:pt x="2475" y="1787"/>
                </a:lnTo>
                <a:lnTo>
                  <a:pt x="2455" y="1770"/>
                </a:lnTo>
                <a:lnTo>
                  <a:pt x="2454" y="1768"/>
                </a:lnTo>
                <a:lnTo>
                  <a:pt x="2451" y="1766"/>
                </a:lnTo>
                <a:lnTo>
                  <a:pt x="2418" y="1730"/>
                </a:lnTo>
                <a:lnTo>
                  <a:pt x="2386" y="1698"/>
                </a:lnTo>
                <a:lnTo>
                  <a:pt x="2358" y="1670"/>
                </a:lnTo>
                <a:lnTo>
                  <a:pt x="2333" y="1644"/>
                </a:lnTo>
                <a:lnTo>
                  <a:pt x="2311" y="1622"/>
                </a:lnTo>
                <a:lnTo>
                  <a:pt x="2292" y="1601"/>
                </a:lnTo>
                <a:lnTo>
                  <a:pt x="2275" y="1585"/>
                </a:lnTo>
                <a:lnTo>
                  <a:pt x="2260" y="1570"/>
                </a:lnTo>
                <a:lnTo>
                  <a:pt x="2248" y="1558"/>
                </a:lnTo>
                <a:lnTo>
                  <a:pt x="2237" y="1548"/>
                </a:lnTo>
                <a:lnTo>
                  <a:pt x="2229" y="1541"/>
                </a:lnTo>
                <a:lnTo>
                  <a:pt x="2220" y="1535"/>
                </a:lnTo>
                <a:lnTo>
                  <a:pt x="2214" y="1531"/>
                </a:lnTo>
                <a:lnTo>
                  <a:pt x="2210" y="1528"/>
                </a:lnTo>
                <a:lnTo>
                  <a:pt x="2206" y="1525"/>
                </a:lnTo>
                <a:lnTo>
                  <a:pt x="2202" y="1525"/>
                </a:lnTo>
                <a:lnTo>
                  <a:pt x="2200" y="1526"/>
                </a:lnTo>
                <a:lnTo>
                  <a:pt x="2198" y="1528"/>
                </a:lnTo>
                <a:lnTo>
                  <a:pt x="2195" y="1530"/>
                </a:lnTo>
                <a:lnTo>
                  <a:pt x="2193" y="1532"/>
                </a:lnTo>
                <a:lnTo>
                  <a:pt x="2191" y="1534"/>
                </a:lnTo>
                <a:lnTo>
                  <a:pt x="2189" y="1536"/>
                </a:lnTo>
                <a:lnTo>
                  <a:pt x="2188" y="1539"/>
                </a:lnTo>
                <a:lnTo>
                  <a:pt x="2187" y="1542"/>
                </a:lnTo>
                <a:lnTo>
                  <a:pt x="2187" y="1545"/>
                </a:lnTo>
                <a:lnTo>
                  <a:pt x="2188" y="1549"/>
                </a:lnTo>
                <a:lnTo>
                  <a:pt x="2190" y="1555"/>
                </a:lnTo>
                <a:lnTo>
                  <a:pt x="2194" y="1561"/>
                </a:lnTo>
                <a:lnTo>
                  <a:pt x="2199" y="1569"/>
                </a:lnTo>
                <a:lnTo>
                  <a:pt x="2206" y="1580"/>
                </a:lnTo>
                <a:lnTo>
                  <a:pt x="2214" y="1591"/>
                </a:lnTo>
                <a:lnTo>
                  <a:pt x="2225" y="1604"/>
                </a:lnTo>
                <a:lnTo>
                  <a:pt x="2240" y="1621"/>
                </a:lnTo>
                <a:lnTo>
                  <a:pt x="2255" y="1638"/>
                </a:lnTo>
                <a:lnTo>
                  <a:pt x="2275" y="1660"/>
                </a:lnTo>
                <a:lnTo>
                  <a:pt x="2296" y="1683"/>
                </a:lnTo>
                <a:lnTo>
                  <a:pt x="2321" y="1710"/>
                </a:lnTo>
                <a:lnTo>
                  <a:pt x="2349" y="1739"/>
                </a:lnTo>
                <a:lnTo>
                  <a:pt x="2381" y="1773"/>
                </a:lnTo>
                <a:lnTo>
                  <a:pt x="2417" y="1810"/>
                </a:lnTo>
                <a:lnTo>
                  <a:pt x="2419" y="1813"/>
                </a:lnTo>
                <a:lnTo>
                  <a:pt x="2421" y="1816"/>
                </a:lnTo>
                <a:lnTo>
                  <a:pt x="2422" y="1820"/>
                </a:lnTo>
                <a:lnTo>
                  <a:pt x="2437" y="1844"/>
                </a:lnTo>
                <a:lnTo>
                  <a:pt x="2447" y="1869"/>
                </a:lnTo>
                <a:lnTo>
                  <a:pt x="2454" y="1896"/>
                </a:lnTo>
                <a:lnTo>
                  <a:pt x="2455" y="1924"/>
                </a:lnTo>
                <a:lnTo>
                  <a:pt x="2450" y="1951"/>
                </a:lnTo>
                <a:lnTo>
                  <a:pt x="2442" y="1978"/>
                </a:lnTo>
                <a:lnTo>
                  <a:pt x="2430" y="2002"/>
                </a:lnTo>
                <a:lnTo>
                  <a:pt x="2412" y="2025"/>
                </a:lnTo>
                <a:lnTo>
                  <a:pt x="2392" y="2041"/>
                </a:lnTo>
                <a:lnTo>
                  <a:pt x="2371" y="2055"/>
                </a:lnTo>
                <a:lnTo>
                  <a:pt x="2347" y="2064"/>
                </a:lnTo>
                <a:lnTo>
                  <a:pt x="2324" y="2068"/>
                </a:lnTo>
                <a:lnTo>
                  <a:pt x="2299" y="2069"/>
                </a:lnTo>
                <a:lnTo>
                  <a:pt x="2275" y="2065"/>
                </a:lnTo>
                <a:lnTo>
                  <a:pt x="2251" y="2057"/>
                </a:lnTo>
                <a:lnTo>
                  <a:pt x="2229" y="2045"/>
                </a:lnTo>
                <a:lnTo>
                  <a:pt x="2209" y="2029"/>
                </a:lnTo>
                <a:lnTo>
                  <a:pt x="2208" y="2029"/>
                </a:lnTo>
                <a:lnTo>
                  <a:pt x="2207" y="2029"/>
                </a:lnTo>
                <a:lnTo>
                  <a:pt x="2164" y="1984"/>
                </a:lnTo>
                <a:lnTo>
                  <a:pt x="2124" y="1942"/>
                </a:lnTo>
                <a:lnTo>
                  <a:pt x="2087" y="1904"/>
                </a:lnTo>
                <a:lnTo>
                  <a:pt x="2055" y="1869"/>
                </a:lnTo>
                <a:lnTo>
                  <a:pt x="2025" y="1839"/>
                </a:lnTo>
                <a:lnTo>
                  <a:pt x="1998" y="1812"/>
                </a:lnTo>
                <a:lnTo>
                  <a:pt x="1976" y="1789"/>
                </a:lnTo>
                <a:lnTo>
                  <a:pt x="1955" y="1770"/>
                </a:lnTo>
                <a:lnTo>
                  <a:pt x="1939" y="1756"/>
                </a:lnTo>
                <a:lnTo>
                  <a:pt x="1925" y="1744"/>
                </a:lnTo>
                <a:lnTo>
                  <a:pt x="1915" y="1738"/>
                </a:lnTo>
                <a:lnTo>
                  <a:pt x="1906" y="1735"/>
                </a:lnTo>
                <a:lnTo>
                  <a:pt x="1901" y="1737"/>
                </a:lnTo>
                <a:lnTo>
                  <a:pt x="1898" y="1740"/>
                </a:lnTo>
                <a:lnTo>
                  <a:pt x="1897" y="1744"/>
                </a:lnTo>
                <a:lnTo>
                  <a:pt x="1897" y="1750"/>
                </a:lnTo>
                <a:lnTo>
                  <a:pt x="1899" y="1756"/>
                </a:lnTo>
                <a:lnTo>
                  <a:pt x="1902" y="1764"/>
                </a:lnTo>
                <a:lnTo>
                  <a:pt x="1907" y="1772"/>
                </a:lnTo>
                <a:lnTo>
                  <a:pt x="1915" y="1783"/>
                </a:lnTo>
                <a:lnTo>
                  <a:pt x="1924" y="1797"/>
                </a:lnTo>
                <a:lnTo>
                  <a:pt x="1936" y="1812"/>
                </a:lnTo>
                <a:lnTo>
                  <a:pt x="1950" y="1829"/>
                </a:lnTo>
                <a:lnTo>
                  <a:pt x="1968" y="1850"/>
                </a:lnTo>
                <a:lnTo>
                  <a:pt x="1988" y="1872"/>
                </a:lnTo>
                <a:lnTo>
                  <a:pt x="2013" y="1899"/>
                </a:lnTo>
                <a:lnTo>
                  <a:pt x="2040" y="1929"/>
                </a:lnTo>
                <a:lnTo>
                  <a:pt x="2071" y="1961"/>
                </a:lnTo>
                <a:lnTo>
                  <a:pt x="2106" y="1997"/>
                </a:lnTo>
                <a:lnTo>
                  <a:pt x="2111" y="2003"/>
                </a:lnTo>
                <a:lnTo>
                  <a:pt x="2115" y="2008"/>
                </a:lnTo>
                <a:lnTo>
                  <a:pt x="2120" y="2013"/>
                </a:lnTo>
                <a:lnTo>
                  <a:pt x="2125" y="2017"/>
                </a:lnTo>
                <a:lnTo>
                  <a:pt x="2142" y="2038"/>
                </a:lnTo>
                <a:lnTo>
                  <a:pt x="2155" y="2061"/>
                </a:lnTo>
                <a:lnTo>
                  <a:pt x="2163" y="2086"/>
                </a:lnTo>
                <a:lnTo>
                  <a:pt x="2167" y="2112"/>
                </a:lnTo>
                <a:lnTo>
                  <a:pt x="2167" y="2138"/>
                </a:lnTo>
                <a:lnTo>
                  <a:pt x="2163" y="2164"/>
                </a:lnTo>
                <a:lnTo>
                  <a:pt x="2155" y="2189"/>
                </a:lnTo>
                <a:lnTo>
                  <a:pt x="2142" y="2212"/>
                </a:lnTo>
                <a:lnTo>
                  <a:pt x="2125" y="2234"/>
                </a:lnTo>
                <a:lnTo>
                  <a:pt x="2105" y="2251"/>
                </a:lnTo>
                <a:lnTo>
                  <a:pt x="2082" y="2264"/>
                </a:lnTo>
                <a:lnTo>
                  <a:pt x="2058" y="2274"/>
                </a:lnTo>
                <a:lnTo>
                  <a:pt x="2033" y="2278"/>
                </a:lnTo>
                <a:lnTo>
                  <a:pt x="2008" y="2278"/>
                </a:lnTo>
                <a:lnTo>
                  <a:pt x="1983" y="2274"/>
                </a:lnTo>
                <a:lnTo>
                  <a:pt x="1960" y="2264"/>
                </a:lnTo>
                <a:lnTo>
                  <a:pt x="1937" y="2251"/>
                </a:lnTo>
                <a:lnTo>
                  <a:pt x="1917" y="2234"/>
                </a:lnTo>
                <a:lnTo>
                  <a:pt x="1908" y="2224"/>
                </a:lnTo>
                <a:lnTo>
                  <a:pt x="1902" y="2215"/>
                </a:lnTo>
                <a:lnTo>
                  <a:pt x="1900" y="2214"/>
                </a:lnTo>
                <a:lnTo>
                  <a:pt x="1898" y="2212"/>
                </a:lnTo>
                <a:lnTo>
                  <a:pt x="1861" y="2174"/>
                </a:lnTo>
                <a:lnTo>
                  <a:pt x="1829" y="2140"/>
                </a:lnTo>
                <a:lnTo>
                  <a:pt x="1800" y="2110"/>
                </a:lnTo>
                <a:lnTo>
                  <a:pt x="1774" y="2082"/>
                </a:lnTo>
                <a:lnTo>
                  <a:pt x="1751" y="2058"/>
                </a:lnTo>
                <a:lnTo>
                  <a:pt x="1731" y="2036"/>
                </a:lnTo>
                <a:lnTo>
                  <a:pt x="1713" y="2018"/>
                </a:lnTo>
                <a:lnTo>
                  <a:pt x="1699" y="2002"/>
                </a:lnTo>
                <a:lnTo>
                  <a:pt x="1685" y="1989"/>
                </a:lnTo>
                <a:lnTo>
                  <a:pt x="1674" y="1979"/>
                </a:lnTo>
                <a:lnTo>
                  <a:pt x="1665" y="1971"/>
                </a:lnTo>
                <a:lnTo>
                  <a:pt x="1658" y="1964"/>
                </a:lnTo>
                <a:lnTo>
                  <a:pt x="1651" y="1961"/>
                </a:lnTo>
                <a:lnTo>
                  <a:pt x="1646" y="1959"/>
                </a:lnTo>
                <a:lnTo>
                  <a:pt x="1641" y="1958"/>
                </a:lnTo>
                <a:lnTo>
                  <a:pt x="1637" y="1960"/>
                </a:lnTo>
                <a:lnTo>
                  <a:pt x="1633" y="1963"/>
                </a:lnTo>
                <a:lnTo>
                  <a:pt x="1630" y="1967"/>
                </a:lnTo>
                <a:lnTo>
                  <a:pt x="1628" y="1970"/>
                </a:lnTo>
                <a:lnTo>
                  <a:pt x="1627" y="1974"/>
                </a:lnTo>
                <a:lnTo>
                  <a:pt x="1627" y="1979"/>
                </a:lnTo>
                <a:lnTo>
                  <a:pt x="1628" y="1984"/>
                </a:lnTo>
                <a:lnTo>
                  <a:pt x="1631" y="1990"/>
                </a:lnTo>
                <a:lnTo>
                  <a:pt x="1635" y="1998"/>
                </a:lnTo>
                <a:lnTo>
                  <a:pt x="1643" y="2007"/>
                </a:lnTo>
                <a:lnTo>
                  <a:pt x="1651" y="2019"/>
                </a:lnTo>
                <a:lnTo>
                  <a:pt x="1662" y="2032"/>
                </a:lnTo>
                <a:lnTo>
                  <a:pt x="1675" y="2047"/>
                </a:lnTo>
                <a:lnTo>
                  <a:pt x="1692" y="2065"/>
                </a:lnTo>
                <a:lnTo>
                  <a:pt x="1710" y="2085"/>
                </a:lnTo>
                <a:lnTo>
                  <a:pt x="1733" y="2109"/>
                </a:lnTo>
                <a:lnTo>
                  <a:pt x="1757" y="2135"/>
                </a:lnTo>
                <a:lnTo>
                  <a:pt x="1786" y="2165"/>
                </a:lnTo>
                <a:lnTo>
                  <a:pt x="1818" y="2199"/>
                </a:lnTo>
                <a:lnTo>
                  <a:pt x="1818" y="2200"/>
                </a:lnTo>
                <a:lnTo>
                  <a:pt x="1821" y="2203"/>
                </a:lnTo>
                <a:lnTo>
                  <a:pt x="1825" y="2205"/>
                </a:lnTo>
                <a:lnTo>
                  <a:pt x="1841" y="2226"/>
                </a:lnTo>
                <a:lnTo>
                  <a:pt x="1854" y="2250"/>
                </a:lnTo>
                <a:lnTo>
                  <a:pt x="1862" y="2275"/>
                </a:lnTo>
                <a:lnTo>
                  <a:pt x="1866" y="2300"/>
                </a:lnTo>
                <a:lnTo>
                  <a:pt x="1866" y="2327"/>
                </a:lnTo>
                <a:lnTo>
                  <a:pt x="1862" y="2352"/>
                </a:lnTo>
                <a:lnTo>
                  <a:pt x="1854" y="2377"/>
                </a:lnTo>
                <a:lnTo>
                  <a:pt x="1841" y="2400"/>
                </a:lnTo>
                <a:lnTo>
                  <a:pt x="1825" y="2422"/>
                </a:lnTo>
                <a:lnTo>
                  <a:pt x="1804" y="2439"/>
                </a:lnTo>
                <a:lnTo>
                  <a:pt x="1782" y="2453"/>
                </a:lnTo>
                <a:lnTo>
                  <a:pt x="1757" y="2462"/>
                </a:lnTo>
                <a:lnTo>
                  <a:pt x="1733" y="2466"/>
                </a:lnTo>
                <a:lnTo>
                  <a:pt x="1707" y="2466"/>
                </a:lnTo>
                <a:lnTo>
                  <a:pt x="1682" y="2462"/>
                </a:lnTo>
                <a:lnTo>
                  <a:pt x="1658" y="2453"/>
                </a:lnTo>
                <a:lnTo>
                  <a:pt x="1635" y="2439"/>
                </a:lnTo>
                <a:lnTo>
                  <a:pt x="1616" y="2422"/>
                </a:lnTo>
                <a:lnTo>
                  <a:pt x="1606" y="2411"/>
                </a:lnTo>
                <a:lnTo>
                  <a:pt x="1594" y="2399"/>
                </a:lnTo>
                <a:lnTo>
                  <a:pt x="1583" y="2387"/>
                </a:lnTo>
                <a:lnTo>
                  <a:pt x="1572" y="2375"/>
                </a:lnTo>
                <a:lnTo>
                  <a:pt x="1562" y="2363"/>
                </a:lnTo>
                <a:lnTo>
                  <a:pt x="1553" y="2352"/>
                </a:lnTo>
                <a:lnTo>
                  <a:pt x="1545" y="2344"/>
                </a:lnTo>
                <a:lnTo>
                  <a:pt x="1540" y="2338"/>
                </a:lnTo>
                <a:lnTo>
                  <a:pt x="1538" y="2335"/>
                </a:lnTo>
                <a:lnTo>
                  <a:pt x="1537" y="2335"/>
                </a:lnTo>
                <a:lnTo>
                  <a:pt x="1537" y="2335"/>
                </a:lnTo>
                <a:lnTo>
                  <a:pt x="1541" y="2294"/>
                </a:lnTo>
                <a:lnTo>
                  <a:pt x="1541" y="2253"/>
                </a:lnTo>
                <a:lnTo>
                  <a:pt x="1537" y="2212"/>
                </a:lnTo>
                <a:lnTo>
                  <a:pt x="1529" y="2172"/>
                </a:lnTo>
                <a:lnTo>
                  <a:pt x="1516" y="2134"/>
                </a:lnTo>
                <a:lnTo>
                  <a:pt x="1497" y="2098"/>
                </a:lnTo>
                <a:lnTo>
                  <a:pt x="1476" y="2063"/>
                </a:lnTo>
                <a:lnTo>
                  <a:pt x="1449" y="2030"/>
                </a:lnTo>
                <a:lnTo>
                  <a:pt x="1424" y="2006"/>
                </a:lnTo>
                <a:lnTo>
                  <a:pt x="1397" y="1985"/>
                </a:lnTo>
                <a:lnTo>
                  <a:pt x="1367" y="1968"/>
                </a:lnTo>
                <a:lnTo>
                  <a:pt x="1337" y="1952"/>
                </a:lnTo>
                <a:lnTo>
                  <a:pt x="1305" y="1941"/>
                </a:lnTo>
                <a:lnTo>
                  <a:pt x="1295" y="1905"/>
                </a:lnTo>
                <a:lnTo>
                  <a:pt x="1281" y="1870"/>
                </a:lnTo>
                <a:lnTo>
                  <a:pt x="1264" y="1838"/>
                </a:lnTo>
                <a:lnTo>
                  <a:pt x="1244" y="1807"/>
                </a:lnTo>
                <a:lnTo>
                  <a:pt x="1220" y="1778"/>
                </a:lnTo>
                <a:lnTo>
                  <a:pt x="1189" y="1751"/>
                </a:lnTo>
                <a:lnTo>
                  <a:pt x="1157" y="1726"/>
                </a:lnTo>
                <a:lnTo>
                  <a:pt x="1121" y="1707"/>
                </a:lnTo>
                <a:lnTo>
                  <a:pt x="1082" y="1691"/>
                </a:lnTo>
                <a:lnTo>
                  <a:pt x="1069" y="1651"/>
                </a:lnTo>
                <a:lnTo>
                  <a:pt x="1051" y="1612"/>
                </a:lnTo>
                <a:lnTo>
                  <a:pt x="1029" y="1577"/>
                </a:lnTo>
                <a:lnTo>
                  <a:pt x="1002" y="1544"/>
                </a:lnTo>
                <a:lnTo>
                  <a:pt x="972" y="1515"/>
                </a:lnTo>
                <a:lnTo>
                  <a:pt x="939" y="1492"/>
                </a:lnTo>
                <a:lnTo>
                  <a:pt x="902" y="1471"/>
                </a:lnTo>
                <a:lnTo>
                  <a:pt x="864" y="1457"/>
                </a:lnTo>
                <a:lnTo>
                  <a:pt x="851" y="1416"/>
                </a:lnTo>
                <a:lnTo>
                  <a:pt x="834" y="1378"/>
                </a:lnTo>
                <a:lnTo>
                  <a:pt x="811" y="1342"/>
                </a:lnTo>
                <a:lnTo>
                  <a:pt x="784" y="1309"/>
                </a:lnTo>
                <a:lnTo>
                  <a:pt x="755" y="1282"/>
                </a:lnTo>
                <a:lnTo>
                  <a:pt x="722" y="1258"/>
                </a:lnTo>
                <a:lnTo>
                  <a:pt x="688" y="1239"/>
                </a:lnTo>
                <a:lnTo>
                  <a:pt x="651" y="1225"/>
                </a:lnTo>
                <a:lnTo>
                  <a:pt x="614" y="1214"/>
                </a:lnTo>
                <a:lnTo>
                  <a:pt x="575" y="1208"/>
                </a:lnTo>
                <a:lnTo>
                  <a:pt x="535" y="1206"/>
                </a:lnTo>
                <a:lnTo>
                  <a:pt x="495" y="1208"/>
                </a:lnTo>
                <a:lnTo>
                  <a:pt x="455" y="1215"/>
                </a:lnTo>
                <a:lnTo>
                  <a:pt x="416" y="1227"/>
                </a:lnTo>
                <a:lnTo>
                  <a:pt x="378" y="1241"/>
                </a:lnTo>
                <a:lnTo>
                  <a:pt x="342" y="1261"/>
                </a:lnTo>
                <a:lnTo>
                  <a:pt x="308" y="1285"/>
                </a:lnTo>
                <a:lnTo>
                  <a:pt x="276" y="1313"/>
                </a:lnTo>
                <a:lnTo>
                  <a:pt x="251" y="1340"/>
                </a:lnTo>
                <a:lnTo>
                  <a:pt x="229" y="1370"/>
                </a:lnTo>
                <a:lnTo>
                  <a:pt x="211" y="1401"/>
                </a:lnTo>
                <a:lnTo>
                  <a:pt x="194" y="1433"/>
                </a:lnTo>
                <a:lnTo>
                  <a:pt x="181" y="1467"/>
                </a:lnTo>
                <a:lnTo>
                  <a:pt x="155" y="1457"/>
                </a:lnTo>
                <a:lnTo>
                  <a:pt x="130" y="1447"/>
                </a:lnTo>
                <a:lnTo>
                  <a:pt x="104" y="1437"/>
                </a:lnTo>
                <a:lnTo>
                  <a:pt x="81" y="1428"/>
                </a:lnTo>
                <a:lnTo>
                  <a:pt x="58" y="1421"/>
                </a:lnTo>
                <a:lnTo>
                  <a:pt x="39" y="1414"/>
                </a:lnTo>
                <a:lnTo>
                  <a:pt x="23" y="1409"/>
                </a:lnTo>
                <a:lnTo>
                  <a:pt x="10" y="1405"/>
                </a:lnTo>
                <a:lnTo>
                  <a:pt x="3" y="1403"/>
                </a:lnTo>
                <a:lnTo>
                  <a:pt x="0" y="1402"/>
                </a:lnTo>
                <a:lnTo>
                  <a:pt x="0" y="194"/>
                </a:lnTo>
                <a:lnTo>
                  <a:pt x="334" y="315"/>
                </a:lnTo>
                <a:lnTo>
                  <a:pt x="374" y="329"/>
                </a:lnTo>
                <a:lnTo>
                  <a:pt x="411" y="338"/>
                </a:lnTo>
                <a:lnTo>
                  <a:pt x="446" y="344"/>
                </a:lnTo>
                <a:lnTo>
                  <a:pt x="479" y="346"/>
                </a:lnTo>
                <a:lnTo>
                  <a:pt x="508" y="345"/>
                </a:lnTo>
                <a:lnTo>
                  <a:pt x="535" y="340"/>
                </a:lnTo>
                <a:lnTo>
                  <a:pt x="559" y="335"/>
                </a:lnTo>
                <a:lnTo>
                  <a:pt x="580" y="329"/>
                </a:lnTo>
                <a:lnTo>
                  <a:pt x="598" y="323"/>
                </a:lnTo>
                <a:lnTo>
                  <a:pt x="612" y="317"/>
                </a:lnTo>
                <a:lnTo>
                  <a:pt x="622" y="312"/>
                </a:lnTo>
                <a:lnTo>
                  <a:pt x="628" y="308"/>
                </a:lnTo>
                <a:lnTo>
                  <a:pt x="630" y="307"/>
                </a:lnTo>
                <a:lnTo>
                  <a:pt x="633" y="306"/>
                </a:lnTo>
                <a:lnTo>
                  <a:pt x="639" y="302"/>
                </a:lnTo>
                <a:lnTo>
                  <a:pt x="649" y="294"/>
                </a:lnTo>
                <a:lnTo>
                  <a:pt x="663" y="285"/>
                </a:lnTo>
                <a:lnTo>
                  <a:pt x="680" y="274"/>
                </a:lnTo>
                <a:lnTo>
                  <a:pt x="701" y="262"/>
                </a:lnTo>
                <a:lnTo>
                  <a:pt x="724" y="246"/>
                </a:lnTo>
                <a:lnTo>
                  <a:pt x="750" y="231"/>
                </a:lnTo>
                <a:lnTo>
                  <a:pt x="777" y="215"/>
                </a:lnTo>
                <a:lnTo>
                  <a:pt x="807" y="197"/>
                </a:lnTo>
                <a:lnTo>
                  <a:pt x="839" y="179"/>
                </a:lnTo>
                <a:lnTo>
                  <a:pt x="871" y="160"/>
                </a:lnTo>
                <a:lnTo>
                  <a:pt x="905" y="142"/>
                </a:lnTo>
                <a:lnTo>
                  <a:pt x="939" y="125"/>
                </a:lnTo>
                <a:lnTo>
                  <a:pt x="975" y="107"/>
                </a:lnTo>
                <a:lnTo>
                  <a:pt x="1009" y="91"/>
                </a:lnTo>
                <a:lnTo>
                  <a:pt x="1045" y="74"/>
                </a:lnTo>
                <a:lnTo>
                  <a:pt x="1080" y="60"/>
                </a:lnTo>
                <a:lnTo>
                  <a:pt x="1114" y="47"/>
                </a:lnTo>
                <a:lnTo>
                  <a:pt x="1148" y="37"/>
                </a:lnTo>
                <a:lnTo>
                  <a:pt x="1179" y="27"/>
                </a:lnTo>
                <a:lnTo>
                  <a:pt x="1210" y="20"/>
                </a:lnTo>
                <a:lnTo>
                  <a:pt x="1239" y="16"/>
                </a:lnTo>
                <a:lnTo>
                  <a:pt x="1266" y="14"/>
                </a:lnTo>
                <a:close/>
                <a:moveTo>
                  <a:pt x="2141" y="0"/>
                </a:moveTo>
                <a:lnTo>
                  <a:pt x="2164" y="0"/>
                </a:lnTo>
                <a:lnTo>
                  <a:pt x="2188" y="3"/>
                </a:lnTo>
                <a:lnTo>
                  <a:pt x="2212" y="10"/>
                </a:lnTo>
                <a:lnTo>
                  <a:pt x="2237" y="20"/>
                </a:lnTo>
                <a:lnTo>
                  <a:pt x="2264" y="34"/>
                </a:lnTo>
                <a:lnTo>
                  <a:pt x="2293" y="53"/>
                </a:lnTo>
                <a:lnTo>
                  <a:pt x="2323" y="75"/>
                </a:lnTo>
                <a:lnTo>
                  <a:pt x="2355" y="103"/>
                </a:lnTo>
                <a:lnTo>
                  <a:pt x="2391" y="135"/>
                </a:lnTo>
                <a:lnTo>
                  <a:pt x="2427" y="165"/>
                </a:lnTo>
                <a:lnTo>
                  <a:pt x="2461" y="195"/>
                </a:lnTo>
                <a:lnTo>
                  <a:pt x="2493" y="224"/>
                </a:lnTo>
                <a:lnTo>
                  <a:pt x="2524" y="251"/>
                </a:lnTo>
                <a:lnTo>
                  <a:pt x="2554" y="277"/>
                </a:lnTo>
                <a:lnTo>
                  <a:pt x="2581" y="302"/>
                </a:lnTo>
                <a:lnTo>
                  <a:pt x="2606" y="324"/>
                </a:lnTo>
                <a:lnTo>
                  <a:pt x="2628" y="344"/>
                </a:lnTo>
                <a:lnTo>
                  <a:pt x="2649" y="361"/>
                </a:lnTo>
                <a:lnTo>
                  <a:pt x="2665" y="376"/>
                </a:lnTo>
                <a:lnTo>
                  <a:pt x="2679" y="389"/>
                </a:lnTo>
                <a:lnTo>
                  <a:pt x="2689" y="397"/>
                </a:lnTo>
                <a:lnTo>
                  <a:pt x="2695" y="403"/>
                </a:lnTo>
                <a:lnTo>
                  <a:pt x="2697" y="405"/>
                </a:lnTo>
                <a:lnTo>
                  <a:pt x="2699" y="406"/>
                </a:lnTo>
                <a:lnTo>
                  <a:pt x="2705" y="408"/>
                </a:lnTo>
                <a:lnTo>
                  <a:pt x="2714" y="412"/>
                </a:lnTo>
                <a:lnTo>
                  <a:pt x="2728" y="416"/>
                </a:lnTo>
                <a:lnTo>
                  <a:pt x="2742" y="421"/>
                </a:lnTo>
                <a:lnTo>
                  <a:pt x="2758" y="426"/>
                </a:lnTo>
                <a:lnTo>
                  <a:pt x="2777" y="429"/>
                </a:lnTo>
                <a:lnTo>
                  <a:pt x="2795" y="433"/>
                </a:lnTo>
                <a:lnTo>
                  <a:pt x="2815" y="433"/>
                </a:lnTo>
                <a:lnTo>
                  <a:pt x="2833" y="432"/>
                </a:lnTo>
                <a:lnTo>
                  <a:pt x="2853" y="428"/>
                </a:lnTo>
                <a:lnTo>
                  <a:pt x="2878" y="423"/>
                </a:lnTo>
                <a:lnTo>
                  <a:pt x="2906" y="418"/>
                </a:lnTo>
                <a:lnTo>
                  <a:pt x="2936" y="412"/>
                </a:lnTo>
                <a:lnTo>
                  <a:pt x="2969" y="405"/>
                </a:lnTo>
                <a:lnTo>
                  <a:pt x="3003" y="398"/>
                </a:lnTo>
                <a:lnTo>
                  <a:pt x="3038" y="390"/>
                </a:lnTo>
                <a:lnTo>
                  <a:pt x="3073" y="381"/>
                </a:lnTo>
                <a:lnTo>
                  <a:pt x="3109" y="373"/>
                </a:lnTo>
                <a:lnTo>
                  <a:pt x="3144" y="365"/>
                </a:lnTo>
                <a:lnTo>
                  <a:pt x="3179" y="357"/>
                </a:lnTo>
                <a:lnTo>
                  <a:pt x="3211" y="349"/>
                </a:lnTo>
                <a:lnTo>
                  <a:pt x="3242" y="340"/>
                </a:lnTo>
                <a:lnTo>
                  <a:pt x="3270" y="334"/>
                </a:lnTo>
                <a:lnTo>
                  <a:pt x="3295" y="328"/>
                </a:lnTo>
                <a:lnTo>
                  <a:pt x="3318" y="322"/>
                </a:lnTo>
                <a:lnTo>
                  <a:pt x="3335" y="318"/>
                </a:lnTo>
                <a:lnTo>
                  <a:pt x="3348" y="315"/>
                </a:lnTo>
                <a:lnTo>
                  <a:pt x="3358" y="312"/>
                </a:lnTo>
                <a:lnTo>
                  <a:pt x="3360" y="312"/>
                </a:lnTo>
                <a:lnTo>
                  <a:pt x="3360" y="1368"/>
                </a:lnTo>
                <a:lnTo>
                  <a:pt x="3357" y="1368"/>
                </a:lnTo>
                <a:lnTo>
                  <a:pt x="3347" y="1370"/>
                </a:lnTo>
                <a:lnTo>
                  <a:pt x="3334" y="1373"/>
                </a:lnTo>
                <a:lnTo>
                  <a:pt x="3316" y="1376"/>
                </a:lnTo>
                <a:lnTo>
                  <a:pt x="3294" y="1381"/>
                </a:lnTo>
                <a:lnTo>
                  <a:pt x="3271" y="1385"/>
                </a:lnTo>
                <a:lnTo>
                  <a:pt x="3245" y="1390"/>
                </a:lnTo>
                <a:lnTo>
                  <a:pt x="3220" y="1396"/>
                </a:lnTo>
                <a:lnTo>
                  <a:pt x="3194" y="1401"/>
                </a:lnTo>
                <a:lnTo>
                  <a:pt x="3169" y="1406"/>
                </a:lnTo>
                <a:lnTo>
                  <a:pt x="3146" y="1410"/>
                </a:lnTo>
                <a:lnTo>
                  <a:pt x="3126" y="1413"/>
                </a:lnTo>
                <a:lnTo>
                  <a:pt x="3110" y="1416"/>
                </a:lnTo>
                <a:lnTo>
                  <a:pt x="3098" y="1418"/>
                </a:lnTo>
                <a:lnTo>
                  <a:pt x="3085" y="1420"/>
                </a:lnTo>
                <a:lnTo>
                  <a:pt x="3068" y="1423"/>
                </a:lnTo>
                <a:lnTo>
                  <a:pt x="3048" y="1427"/>
                </a:lnTo>
                <a:lnTo>
                  <a:pt x="3026" y="1430"/>
                </a:lnTo>
                <a:lnTo>
                  <a:pt x="3002" y="1433"/>
                </a:lnTo>
                <a:lnTo>
                  <a:pt x="2975" y="1433"/>
                </a:lnTo>
                <a:lnTo>
                  <a:pt x="2949" y="1432"/>
                </a:lnTo>
                <a:lnTo>
                  <a:pt x="2920" y="1428"/>
                </a:lnTo>
                <a:lnTo>
                  <a:pt x="2892" y="1420"/>
                </a:lnTo>
                <a:lnTo>
                  <a:pt x="2864" y="1409"/>
                </a:lnTo>
                <a:lnTo>
                  <a:pt x="2837" y="1391"/>
                </a:lnTo>
                <a:lnTo>
                  <a:pt x="2810" y="1369"/>
                </a:lnTo>
                <a:lnTo>
                  <a:pt x="2793" y="1352"/>
                </a:lnTo>
                <a:lnTo>
                  <a:pt x="2773" y="1331"/>
                </a:lnTo>
                <a:lnTo>
                  <a:pt x="2750" y="1309"/>
                </a:lnTo>
                <a:lnTo>
                  <a:pt x="2726" y="1283"/>
                </a:lnTo>
                <a:lnTo>
                  <a:pt x="2698" y="1256"/>
                </a:lnTo>
                <a:lnTo>
                  <a:pt x="2670" y="1227"/>
                </a:lnTo>
                <a:lnTo>
                  <a:pt x="2640" y="1197"/>
                </a:lnTo>
                <a:lnTo>
                  <a:pt x="2609" y="1165"/>
                </a:lnTo>
                <a:lnTo>
                  <a:pt x="2577" y="1133"/>
                </a:lnTo>
                <a:lnTo>
                  <a:pt x="2545" y="1099"/>
                </a:lnTo>
                <a:lnTo>
                  <a:pt x="2511" y="1065"/>
                </a:lnTo>
                <a:lnTo>
                  <a:pt x="2477" y="1030"/>
                </a:lnTo>
                <a:lnTo>
                  <a:pt x="2444" y="995"/>
                </a:lnTo>
                <a:lnTo>
                  <a:pt x="2411" y="962"/>
                </a:lnTo>
                <a:lnTo>
                  <a:pt x="2378" y="928"/>
                </a:lnTo>
                <a:lnTo>
                  <a:pt x="2345" y="894"/>
                </a:lnTo>
                <a:lnTo>
                  <a:pt x="2314" y="862"/>
                </a:lnTo>
                <a:lnTo>
                  <a:pt x="2284" y="832"/>
                </a:lnTo>
                <a:lnTo>
                  <a:pt x="2255" y="802"/>
                </a:lnTo>
                <a:lnTo>
                  <a:pt x="2228" y="773"/>
                </a:lnTo>
                <a:lnTo>
                  <a:pt x="2203" y="748"/>
                </a:lnTo>
                <a:lnTo>
                  <a:pt x="2179" y="724"/>
                </a:lnTo>
                <a:lnTo>
                  <a:pt x="2159" y="703"/>
                </a:lnTo>
                <a:lnTo>
                  <a:pt x="2141" y="683"/>
                </a:lnTo>
                <a:lnTo>
                  <a:pt x="2124" y="667"/>
                </a:lnTo>
                <a:lnTo>
                  <a:pt x="2112" y="655"/>
                </a:lnTo>
                <a:lnTo>
                  <a:pt x="2103" y="645"/>
                </a:lnTo>
                <a:lnTo>
                  <a:pt x="2098" y="639"/>
                </a:lnTo>
                <a:lnTo>
                  <a:pt x="2096" y="637"/>
                </a:lnTo>
                <a:lnTo>
                  <a:pt x="2094" y="635"/>
                </a:lnTo>
                <a:lnTo>
                  <a:pt x="2089" y="632"/>
                </a:lnTo>
                <a:lnTo>
                  <a:pt x="2082" y="626"/>
                </a:lnTo>
                <a:lnTo>
                  <a:pt x="2073" y="620"/>
                </a:lnTo>
                <a:lnTo>
                  <a:pt x="2060" y="613"/>
                </a:lnTo>
                <a:lnTo>
                  <a:pt x="2045" y="606"/>
                </a:lnTo>
                <a:lnTo>
                  <a:pt x="2028" y="598"/>
                </a:lnTo>
                <a:lnTo>
                  <a:pt x="2009" y="593"/>
                </a:lnTo>
                <a:lnTo>
                  <a:pt x="1986" y="590"/>
                </a:lnTo>
                <a:lnTo>
                  <a:pt x="1962" y="589"/>
                </a:lnTo>
                <a:lnTo>
                  <a:pt x="1936" y="592"/>
                </a:lnTo>
                <a:lnTo>
                  <a:pt x="1907" y="598"/>
                </a:lnTo>
                <a:lnTo>
                  <a:pt x="1877" y="609"/>
                </a:lnTo>
                <a:lnTo>
                  <a:pt x="1845" y="624"/>
                </a:lnTo>
                <a:lnTo>
                  <a:pt x="1808" y="644"/>
                </a:lnTo>
                <a:lnTo>
                  <a:pt x="1769" y="665"/>
                </a:lnTo>
                <a:lnTo>
                  <a:pt x="1729" y="687"/>
                </a:lnTo>
                <a:lnTo>
                  <a:pt x="1688" y="709"/>
                </a:lnTo>
                <a:lnTo>
                  <a:pt x="1647" y="731"/>
                </a:lnTo>
                <a:lnTo>
                  <a:pt x="1606" y="754"/>
                </a:lnTo>
                <a:lnTo>
                  <a:pt x="1566" y="775"/>
                </a:lnTo>
                <a:lnTo>
                  <a:pt x="1528" y="796"/>
                </a:lnTo>
                <a:lnTo>
                  <a:pt x="1492" y="814"/>
                </a:lnTo>
                <a:lnTo>
                  <a:pt x="1459" y="832"/>
                </a:lnTo>
                <a:lnTo>
                  <a:pt x="1431" y="846"/>
                </a:lnTo>
                <a:lnTo>
                  <a:pt x="1406" y="859"/>
                </a:lnTo>
                <a:lnTo>
                  <a:pt x="1381" y="875"/>
                </a:lnTo>
                <a:lnTo>
                  <a:pt x="1354" y="886"/>
                </a:lnTo>
                <a:lnTo>
                  <a:pt x="1325" y="893"/>
                </a:lnTo>
                <a:lnTo>
                  <a:pt x="1295" y="895"/>
                </a:lnTo>
                <a:lnTo>
                  <a:pt x="1260" y="892"/>
                </a:lnTo>
                <a:lnTo>
                  <a:pt x="1227" y="883"/>
                </a:lnTo>
                <a:lnTo>
                  <a:pt x="1198" y="867"/>
                </a:lnTo>
                <a:lnTo>
                  <a:pt x="1171" y="848"/>
                </a:lnTo>
                <a:lnTo>
                  <a:pt x="1148" y="823"/>
                </a:lnTo>
                <a:lnTo>
                  <a:pt x="1128" y="796"/>
                </a:lnTo>
                <a:lnTo>
                  <a:pt x="1114" y="765"/>
                </a:lnTo>
                <a:lnTo>
                  <a:pt x="1106" y="730"/>
                </a:lnTo>
                <a:lnTo>
                  <a:pt x="1103" y="695"/>
                </a:lnTo>
                <a:lnTo>
                  <a:pt x="1105" y="663"/>
                </a:lnTo>
                <a:lnTo>
                  <a:pt x="1112" y="632"/>
                </a:lnTo>
                <a:lnTo>
                  <a:pt x="1123" y="604"/>
                </a:lnTo>
                <a:lnTo>
                  <a:pt x="1138" y="579"/>
                </a:lnTo>
                <a:lnTo>
                  <a:pt x="1157" y="555"/>
                </a:lnTo>
                <a:lnTo>
                  <a:pt x="1178" y="535"/>
                </a:lnTo>
                <a:lnTo>
                  <a:pt x="1203" y="519"/>
                </a:lnTo>
                <a:lnTo>
                  <a:pt x="1229" y="506"/>
                </a:lnTo>
                <a:lnTo>
                  <a:pt x="1267" y="483"/>
                </a:lnTo>
                <a:lnTo>
                  <a:pt x="1309" y="457"/>
                </a:lnTo>
                <a:lnTo>
                  <a:pt x="1354" y="429"/>
                </a:lnTo>
                <a:lnTo>
                  <a:pt x="1402" y="401"/>
                </a:lnTo>
                <a:lnTo>
                  <a:pt x="1452" y="371"/>
                </a:lnTo>
                <a:lnTo>
                  <a:pt x="1503" y="340"/>
                </a:lnTo>
                <a:lnTo>
                  <a:pt x="1557" y="309"/>
                </a:lnTo>
                <a:lnTo>
                  <a:pt x="1611" y="277"/>
                </a:lnTo>
                <a:lnTo>
                  <a:pt x="1664" y="245"/>
                </a:lnTo>
                <a:lnTo>
                  <a:pt x="1717" y="215"/>
                </a:lnTo>
                <a:lnTo>
                  <a:pt x="1769" y="185"/>
                </a:lnTo>
                <a:lnTo>
                  <a:pt x="1819" y="156"/>
                </a:lnTo>
                <a:lnTo>
                  <a:pt x="1868" y="129"/>
                </a:lnTo>
                <a:lnTo>
                  <a:pt x="1913" y="102"/>
                </a:lnTo>
                <a:lnTo>
                  <a:pt x="1954" y="78"/>
                </a:lnTo>
                <a:lnTo>
                  <a:pt x="1992" y="58"/>
                </a:lnTo>
                <a:lnTo>
                  <a:pt x="2025" y="39"/>
                </a:lnTo>
                <a:lnTo>
                  <a:pt x="2050" y="26"/>
                </a:lnTo>
                <a:lnTo>
                  <a:pt x="2073" y="16"/>
                </a:lnTo>
                <a:lnTo>
                  <a:pt x="2096" y="8"/>
                </a:lnTo>
                <a:lnTo>
                  <a:pt x="2118" y="3"/>
                </a:lnTo>
                <a:lnTo>
                  <a:pt x="2141" y="0"/>
                </a:lnTo>
                <a:close/>
              </a:path>
            </a:pathLst>
          </a:custGeom>
          <a:solidFill>
            <a:srgbClr val="87B8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828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1000" fill="hold"/>
                                        <p:tgtEl>
                                          <p:spTgt spid="124"/>
                                        </p:tgtEl>
                                        <p:attrNameLst>
                                          <p:attrName>ppt_w</p:attrName>
                                        </p:attrNameLst>
                                      </p:cBhvr>
                                      <p:tavLst>
                                        <p:tav tm="0">
                                          <p:val>
                                            <p:fltVal val="0"/>
                                          </p:val>
                                        </p:tav>
                                        <p:tav tm="100000">
                                          <p:val>
                                            <p:strVal val="#ppt_w"/>
                                          </p:val>
                                        </p:tav>
                                      </p:tavLst>
                                    </p:anim>
                                    <p:anim calcmode="lin" valueType="num">
                                      <p:cBhvr>
                                        <p:cTn id="8" dur="1000" fill="hold"/>
                                        <p:tgtEl>
                                          <p:spTgt spid="124"/>
                                        </p:tgtEl>
                                        <p:attrNameLst>
                                          <p:attrName>ppt_h</p:attrName>
                                        </p:attrNameLst>
                                      </p:cBhvr>
                                      <p:tavLst>
                                        <p:tav tm="0">
                                          <p:val>
                                            <p:fltVal val="0"/>
                                          </p:val>
                                        </p:tav>
                                        <p:tav tm="100000">
                                          <p:val>
                                            <p:strVal val="#ppt_h"/>
                                          </p:val>
                                        </p:tav>
                                      </p:tavLst>
                                    </p:anim>
                                    <p:animEffect transition="in" filter="fade">
                                      <p:cBhvr>
                                        <p:cTn id="9" dur="1000"/>
                                        <p:tgtEl>
                                          <p:spTgt spid="124"/>
                                        </p:tgtEl>
                                      </p:cBhvr>
                                    </p:animEffect>
                                  </p:childTnLst>
                                </p:cTn>
                              </p:par>
                              <p:par>
                                <p:cTn id="10" presetID="22" presetClass="entr" presetSubtype="8" fill="hold" nodeType="withEffect">
                                  <p:stCondLst>
                                    <p:cond delay="100"/>
                                  </p:stCondLst>
                                  <p:childTnLst>
                                    <p:set>
                                      <p:cBhvr>
                                        <p:cTn id="11" dur="1" fill="hold">
                                          <p:stCondLst>
                                            <p:cond delay="0"/>
                                          </p:stCondLst>
                                        </p:cTn>
                                        <p:tgtEl>
                                          <p:spTgt spid="156"/>
                                        </p:tgtEl>
                                        <p:attrNameLst>
                                          <p:attrName>style.visibility</p:attrName>
                                        </p:attrNameLst>
                                      </p:cBhvr>
                                      <p:to>
                                        <p:strVal val="visible"/>
                                      </p:to>
                                    </p:set>
                                    <p:animEffect transition="in" filter="wipe(left)">
                                      <p:cBhvr>
                                        <p:cTn id="12" dur="1000"/>
                                        <p:tgtEl>
                                          <p:spTgt spid="156"/>
                                        </p:tgtEl>
                                      </p:cBhvr>
                                    </p:animEffect>
                                  </p:childTnLst>
                                </p:cTn>
                              </p:par>
                              <p:par>
                                <p:cTn id="13" presetID="2" presetClass="entr" presetSubtype="1" fill="hold" nodeType="withEffect">
                                  <p:stCondLst>
                                    <p:cond delay="20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1000" fill="hold"/>
                                        <p:tgtEl>
                                          <p:spTgt spid="136"/>
                                        </p:tgtEl>
                                        <p:attrNameLst>
                                          <p:attrName>ppt_x</p:attrName>
                                        </p:attrNameLst>
                                      </p:cBhvr>
                                      <p:tavLst>
                                        <p:tav tm="0">
                                          <p:val>
                                            <p:strVal val="#ppt_x"/>
                                          </p:val>
                                        </p:tav>
                                        <p:tav tm="100000">
                                          <p:val>
                                            <p:strVal val="#ppt_x"/>
                                          </p:val>
                                        </p:tav>
                                      </p:tavLst>
                                    </p:anim>
                                    <p:anim calcmode="lin" valueType="num">
                                      <p:cBhvr additive="base">
                                        <p:cTn id="16" dur="1000" fill="hold"/>
                                        <p:tgtEl>
                                          <p:spTgt spid="136"/>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200"/>
                                  </p:stCondLst>
                                  <p:childTnLst>
                                    <p:set>
                                      <p:cBhvr>
                                        <p:cTn id="18" dur="1" fill="hold">
                                          <p:stCondLst>
                                            <p:cond delay="0"/>
                                          </p:stCondLst>
                                        </p:cTn>
                                        <p:tgtEl>
                                          <p:spTgt spid="151"/>
                                        </p:tgtEl>
                                        <p:attrNameLst>
                                          <p:attrName>style.visibility</p:attrName>
                                        </p:attrNameLst>
                                      </p:cBhvr>
                                      <p:to>
                                        <p:strVal val="visible"/>
                                      </p:to>
                                    </p:set>
                                    <p:animEffect transition="in" filter="wipe(up)">
                                      <p:cBhvr>
                                        <p:cTn id="19" dur="1000"/>
                                        <p:tgtEl>
                                          <p:spTgt spid="151"/>
                                        </p:tgtEl>
                                      </p:cBhvr>
                                    </p:animEffect>
                                  </p:childTnLst>
                                </p:cTn>
                              </p:par>
                              <p:par>
                                <p:cTn id="20" presetID="2" presetClass="entr" presetSubtype="4" fill="hold" grpId="0" nodeType="withEffect">
                                  <p:stCondLst>
                                    <p:cond delay="1750"/>
                                  </p:stCondLst>
                                  <p:childTnLst>
                                    <p:set>
                                      <p:cBhvr>
                                        <p:cTn id="21" dur="1" fill="hold">
                                          <p:stCondLst>
                                            <p:cond delay="0"/>
                                          </p:stCondLst>
                                        </p:cTn>
                                        <p:tgtEl>
                                          <p:spTgt spid="160"/>
                                        </p:tgtEl>
                                        <p:attrNameLst>
                                          <p:attrName>style.visibility</p:attrName>
                                        </p:attrNameLst>
                                      </p:cBhvr>
                                      <p:to>
                                        <p:strVal val="visible"/>
                                      </p:to>
                                    </p:set>
                                    <p:anim calcmode="lin" valueType="num">
                                      <p:cBhvr additive="base">
                                        <p:cTn id="22" dur="1000" fill="hold"/>
                                        <p:tgtEl>
                                          <p:spTgt spid="160"/>
                                        </p:tgtEl>
                                        <p:attrNameLst>
                                          <p:attrName>ppt_x</p:attrName>
                                        </p:attrNameLst>
                                      </p:cBhvr>
                                      <p:tavLst>
                                        <p:tav tm="0">
                                          <p:val>
                                            <p:strVal val="#ppt_x"/>
                                          </p:val>
                                        </p:tav>
                                        <p:tav tm="100000">
                                          <p:val>
                                            <p:strVal val="#ppt_x"/>
                                          </p:val>
                                        </p:tav>
                                      </p:tavLst>
                                    </p:anim>
                                    <p:anim calcmode="lin" valueType="num">
                                      <p:cBhvr additive="base">
                                        <p:cTn id="23" dur="1000" fill="hold"/>
                                        <p:tgtEl>
                                          <p:spTgt spid="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x_x_x_x__x0000_i1026">
            <a:hlinkClick r:id="rId2" tooltip="&quot;https://forms.office.com/r/E9Ma4JQv5X&quot;"/>
            <a:extLst>
              <a:ext uri="{FF2B5EF4-FFF2-40B4-BE49-F238E27FC236}">
                <a16:creationId xmlns:a16="http://schemas.microsoft.com/office/drawing/2014/main" id="{9A2DF906-6ED4-61CA-9B80-BA635456D9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0821" y="982766"/>
            <a:ext cx="2503529" cy="4537987"/>
          </a:xfrm>
          <a:prstGeom prst="rect">
            <a:avLst/>
          </a:prstGeom>
          <a:noFill/>
          <a:ln>
            <a:noFill/>
          </a:ln>
        </p:spPr>
      </p:pic>
      <p:cxnSp>
        <p:nvCxnSpPr>
          <p:cNvPr id="14" name="Elbow Connector 6">
            <a:extLst>
              <a:ext uri="{FF2B5EF4-FFF2-40B4-BE49-F238E27FC236}">
                <a16:creationId xmlns:a16="http://schemas.microsoft.com/office/drawing/2014/main" id="{EFDF8A98-4061-0D6C-2CFD-06058582334F}"/>
              </a:ext>
            </a:extLst>
          </p:cNvPr>
          <p:cNvCxnSpPr>
            <a:cxnSpLocks/>
          </p:cNvCxnSpPr>
          <p:nvPr/>
        </p:nvCxnSpPr>
        <p:spPr>
          <a:xfrm rot="10800000">
            <a:off x="2821628" y="5170575"/>
            <a:ext cx="6728773" cy="1810796"/>
          </a:xfrm>
          <a:prstGeom prst="bentConnector3">
            <a:avLst>
              <a:gd name="adj1" fmla="val -43"/>
            </a:avLst>
          </a:prstGeom>
          <a:ln w="3810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3">
            <a:extLst>
              <a:ext uri="{FF2B5EF4-FFF2-40B4-BE49-F238E27FC236}">
                <a16:creationId xmlns:a16="http://schemas.microsoft.com/office/drawing/2014/main" id="{D886FD9F-63AC-DCC7-6B9B-1F6357886174}"/>
              </a:ext>
            </a:extLst>
          </p:cNvPr>
          <p:cNvCxnSpPr>
            <a:cxnSpLocks/>
          </p:cNvCxnSpPr>
          <p:nvPr/>
        </p:nvCxnSpPr>
        <p:spPr>
          <a:xfrm>
            <a:off x="2906676" y="569809"/>
            <a:ext cx="0" cy="636691"/>
          </a:xfrm>
          <a:prstGeom prst="straightConnector1">
            <a:avLst/>
          </a:prstGeom>
          <a:ln w="3810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7" name="Oval 3">
            <a:extLst>
              <a:ext uri="{FF2B5EF4-FFF2-40B4-BE49-F238E27FC236}">
                <a16:creationId xmlns:a16="http://schemas.microsoft.com/office/drawing/2014/main" id="{96D82D65-5042-D104-67F9-2DC40F130DB0}"/>
              </a:ext>
            </a:extLst>
          </p:cNvPr>
          <p:cNvSpPr/>
          <p:nvPr/>
        </p:nvSpPr>
        <p:spPr>
          <a:xfrm>
            <a:off x="3441454" y="4150433"/>
            <a:ext cx="1798745" cy="17987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Marcador de texto 4">
            <a:extLst>
              <a:ext uri="{FF2B5EF4-FFF2-40B4-BE49-F238E27FC236}">
                <a16:creationId xmlns:a16="http://schemas.microsoft.com/office/drawing/2014/main" id="{88EF5BE2-CCE4-99ED-49B8-CC57859168AE}"/>
              </a:ext>
            </a:extLst>
          </p:cNvPr>
          <p:cNvSpPr txBox="1">
            <a:spLocks/>
          </p:cNvSpPr>
          <p:nvPr/>
        </p:nvSpPr>
        <p:spPr>
          <a:xfrm>
            <a:off x="4548426" y="1735597"/>
            <a:ext cx="6814899" cy="23333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1400" kern="0" dirty="0">
                <a:solidFill>
                  <a:schemeClr val="tx1">
                    <a:lumMod val="65000"/>
                    <a:lumOff val="35000"/>
                  </a:schemeClr>
                </a:solidFill>
              </a:rPr>
              <a:t>En el espacio dispuesto dentro de la feria, participaron alrededor de </a:t>
            </a:r>
            <a:r>
              <a:rPr lang="es-MX" sz="1800" b="1" kern="0" dirty="0">
                <a:solidFill>
                  <a:srgbClr val="B28A3F"/>
                </a:solidFill>
              </a:rPr>
              <a:t>60</a:t>
            </a:r>
            <a:r>
              <a:rPr lang="es-MX" sz="1400" kern="0" dirty="0">
                <a:solidFill>
                  <a:schemeClr val="tx1">
                    <a:lumMod val="65000"/>
                    <a:lumOff val="35000"/>
                  </a:schemeClr>
                </a:solidFill>
              </a:rPr>
              <a:t> empresas que se reunieron para compartir sus ofertas, visiones y el propósito que las impulsa. Esta articulación interinstitucional permitió generar un entorno de diálogo y orientación directa con los estudiantes.</a:t>
            </a:r>
          </a:p>
          <a:p>
            <a:pPr marL="0" indent="0" algn="just">
              <a:buNone/>
            </a:pPr>
            <a:r>
              <a:rPr lang="es-MX" sz="1400" kern="0" dirty="0">
                <a:solidFill>
                  <a:schemeClr val="tx1">
                    <a:lumMod val="65000"/>
                    <a:lumOff val="35000"/>
                  </a:schemeClr>
                </a:solidFill>
              </a:rPr>
              <a:t>Fogafín, en este contexto, presentó su propuesta institucional destacando que, más allá de desarrollar habilidades profesionales, los practicantes que se vinculan a la entidad se integran a una misión trascendental: </a:t>
            </a:r>
            <a:r>
              <a:rPr lang="es-MX" sz="1400" b="1" kern="0" dirty="0">
                <a:solidFill>
                  <a:srgbClr val="B28A3F"/>
                </a:solidFill>
              </a:rPr>
              <a:t>proteger los ahorros de millones de ciudadanos en Colombia y contribuir activamente a la estabilidad económica del país.</a:t>
            </a:r>
          </a:p>
        </p:txBody>
      </p:sp>
      <p:sp>
        <p:nvSpPr>
          <p:cNvPr id="26" name="Título 6">
            <a:extLst>
              <a:ext uri="{FF2B5EF4-FFF2-40B4-BE49-F238E27FC236}">
                <a16:creationId xmlns:a16="http://schemas.microsoft.com/office/drawing/2014/main" id="{8E6C4C63-0BB6-33BD-E24C-00F4E5F38B00}"/>
              </a:ext>
            </a:extLst>
          </p:cNvPr>
          <p:cNvSpPr txBox="1">
            <a:spLocks/>
          </p:cNvSpPr>
          <p:nvPr/>
        </p:nvSpPr>
        <p:spPr>
          <a:xfrm>
            <a:off x="-13331" y="4333"/>
            <a:ext cx="11108159" cy="571610"/>
          </a:xfrm>
          <a:prstGeom prst="rect">
            <a:avLst/>
          </a:prstGeom>
        </p:spPr>
        <p:txBody>
          <a:bodyPr anchor="b">
            <a:noAutofit/>
          </a:bodyPr>
          <a:lstStyle>
            <a:lvl1pPr algn="l" defTabSz="914400" rtl="0" eaLnBrk="1" latinLnBrk="0" hangingPunct="1">
              <a:lnSpc>
                <a:spcPct val="90000"/>
              </a:lnSpc>
              <a:spcBef>
                <a:spcPct val="0"/>
              </a:spcBef>
              <a:buNone/>
              <a:defRPr sz="3600" kern="1200">
                <a:solidFill>
                  <a:srgbClr val="00609C"/>
                </a:solidFill>
                <a:latin typeface="+mj-lt"/>
                <a:ea typeface="+mj-ea"/>
                <a:cs typeface="+mj-cs"/>
              </a:defRPr>
            </a:lvl1pPr>
          </a:lstStyle>
          <a:p>
            <a:r>
              <a:rPr lang="es-MX" sz="2500">
                <a:solidFill>
                  <a:schemeClr val="bg2"/>
                </a:solidFill>
              </a:rPr>
              <a:t>Empresas participantes</a:t>
            </a:r>
          </a:p>
        </p:txBody>
      </p:sp>
      <p:grpSp>
        <p:nvGrpSpPr>
          <p:cNvPr id="29" name="Group 23">
            <a:extLst>
              <a:ext uri="{FF2B5EF4-FFF2-40B4-BE49-F238E27FC236}">
                <a16:creationId xmlns:a16="http://schemas.microsoft.com/office/drawing/2014/main" id="{1376ACB4-547E-2D29-9A8C-FF7B28C52677}"/>
              </a:ext>
            </a:extLst>
          </p:cNvPr>
          <p:cNvGrpSpPr>
            <a:grpSpLocks noChangeAspect="1"/>
          </p:cNvGrpSpPr>
          <p:nvPr/>
        </p:nvGrpSpPr>
        <p:grpSpPr bwMode="auto">
          <a:xfrm>
            <a:off x="4026116" y="4660368"/>
            <a:ext cx="620851" cy="778874"/>
            <a:chOff x="1415" y="688"/>
            <a:chExt cx="1878" cy="2356"/>
          </a:xfrm>
          <a:solidFill>
            <a:schemeClr val="bg1"/>
          </a:solidFill>
        </p:grpSpPr>
        <p:sp>
          <p:nvSpPr>
            <p:cNvPr id="30" name="Freeform 25">
              <a:extLst>
                <a:ext uri="{FF2B5EF4-FFF2-40B4-BE49-F238E27FC236}">
                  <a16:creationId xmlns:a16="http://schemas.microsoft.com/office/drawing/2014/main" id="{4B2CB176-A955-82AE-96E6-3E5330A31AD3}"/>
                </a:ext>
              </a:extLst>
            </p:cNvPr>
            <p:cNvSpPr>
              <a:spLocks noEditPoints="1"/>
            </p:cNvSpPr>
            <p:nvPr/>
          </p:nvSpPr>
          <p:spPr bwMode="auto">
            <a:xfrm>
              <a:off x="1415" y="688"/>
              <a:ext cx="1878" cy="2356"/>
            </a:xfrm>
            <a:custGeom>
              <a:avLst/>
              <a:gdLst>
                <a:gd name="T0" fmla="*/ 1738 w 3754"/>
                <a:gd name="T1" fmla="*/ 2230 h 4713"/>
                <a:gd name="T2" fmla="*/ 1741 w 3754"/>
                <a:gd name="T3" fmla="*/ 2296 h 4713"/>
                <a:gd name="T4" fmla="*/ 1728 w 3754"/>
                <a:gd name="T5" fmla="*/ 2392 h 4713"/>
                <a:gd name="T6" fmla="*/ 1688 w 3754"/>
                <a:gd name="T7" fmla="*/ 2583 h 4713"/>
                <a:gd name="T8" fmla="*/ 1650 w 3754"/>
                <a:gd name="T9" fmla="*/ 2761 h 4713"/>
                <a:gd name="T10" fmla="*/ 1637 w 3754"/>
                <a:gd name="T11" fmla="*/ 2839 h 4713"/>
                <a:gd name="T12" fmla="*/ 1871 w 3754"/>
                <a:gd name="T13" fmla="*/ 3080 h 4713"/>
                <a:gd name="T14" fmla="*/ 2126 w 3754"/>
                <a:gd name="T15" fmla="*/ 2879 h 4713"/>
                <a:gd name="T16" fmla="*/ 2135 w 3754"/>
                <a:gd name="T17" fmla="*/ 2804 h 4713"/>
                <a:gd name="T18" fmla="*/ 2106 w 3754"/>
                <a:gd name="T19" fmla="*/ 2662 h 4713"/>
                <a:gd name="T20" fmla="*/ 2065 w 3754"/>
                <a:gd name="T21" fmla="*/ 2464 h 4713"/>
                <a:gd name="T22" fmla="*/ 2036 w 3754"/>
                <a:gd name="T23" fmla="*/ 2327 h 4713"/>
                <a:gd name="T24" fmla="*/ 2039 w 3754"/>
                <a:gd name="T25" fmla="*/ 2244 h 4713"/>
                <a:gd name="T26" fmla="*/ 2016 w 3754"/>
                <a:gd name="T27" fmla="*/ 2190 h 4713"/>
                <a:gd name="T28" fmla="*/ 1665 w 3754"/>
                <a:gd name="T29" fmla="*/ 490 h 4713"/>
                <a:gd name="T30" fmla="*/ 1171 w 3754"/>
                <a:gd name="T31" fmla="*/ 676 h 4713"/>
                <a:gd name="T32" fmla="*/ 793 w 3754"/>
                <a:gd name="T33" fmla="*/ 1027 h 4713"/>
                <a:gd name="T34" fmla="*/ 572 w 3754"/>
                <a:gd name="T35" fmla="*/ 1501 h 4713"/>
                <a:gd name="T36" fmla="*/ 547 w 3754"/>
                <a:gd name="T37" fmla="*/ 2036 h 4713"/>
                <a:gd name="T38" fmla="*/ 715 w 3754"/>
                <a:gd name="T39" fmla="*/ 2508 h 4713"/>
                <a:gd name="T40" fmla="*/ 965 w 3754"/>
                <a:gd name="T41" fmla="*/ 2819 h 4713"/>
                <a:gd name="T42" fmla="*/ 998 w 3754"/>
                <a:gd name="T43" fmla="*/ 2806 h 4713"/>
                <a:gd name="T44" fmla="*/ 1323 w 3754"/>
                <a:gd name="T45" fmla="*/ 1996 h 4713"/>
                <a:gd name="T46" fmla="*/ 2264 w 3754"/>
                <a:gd name="T47" fmla="*/ 1968 h 4713"/>
                <a:gd name="T48" fmla="*/ 2360 w 3754"/>
                <a:gd name="T49" fmla="*/ 1970 h 4713"/>
                <a:gd name="T50" fmla="*/ 2505 w 3754"/>
                <a:gd name="T51" fmla="*/ 2047 h 4713"/>
                <a:gd name="T52" fmla="*/ 2779 w 3754"/>
                <a:gd name="T53" fmla="*/ 2822 h 4713"/>
                <a:gd name="T54" fmla="*/ 2875 w 3754"/>
                <a:gd name="T55" fmla="*/ 2745 h 4713"/>
                <a:gd name="T56" fmla="*/ 3139 w 3754"/>
                <a:gd name="T57" fmla="*/ 2329 h 4713"/>
                <a:gd name="T58" fmla="*/ 3235 w 3754"/>
                <a:gd name="T59" fmla="*/ 1826 h 4713"/>
                <a:gd name="T60" fmla="*/ 3129 w 3754"/>
                <a:gd name="T61" fmla="*/ 1299 h 4713"/>
                <a:gd name="T62" fmla="*/ 2839 w 3754"/>
                <a:gd name="T63" fmla="*/ 869 h 4713"/>
                <a:gd name="T64" fmla="*/ 2409 w 3754"/>
                <a:gd name="T65" fmla="*/ 579 h 4713"/>
                <a:gd name="T66" fmla="*/ 1884 w 3754"/>
                <a:gd name="T67" fmla="*/ 473 h 4713"/>
                <a:gd name="T68" fmla="*/ 2376 w 3754"/>
                <a:gd name="T69" fmla="*/ 68 h 4713"/>
                <a:gd name="T70" fmla="*/ 2927 w 3754"/>
                <a:gd name="T71" fmla="*/ 322 h 4713"/>
                <a:gd name="T72" fmla="*/ 3363 w 3754"/>
                <a:gd name="T73" fmla="*/ 732 h 4713"/>
                <a:gd name="T74" fmla="*/ 3649 w 3754"/>
                <a:gd name="T75" fmla="*/ 1263 h 4713"/>
                <a:gd name="T76" fmla="*/ 3754 w 3754"/>
                <a:gd name="T77" fmla="*/ 1881 h 4713"/>
                <a:gd name="T78" fmla="*/ 3688 w 3754"/>
                <a:gd name="T79" fmla="*/ 2280 h 4713"/>
                <a:gd name="T80" fmla="*/ 3512 w 3754"/>
                <a:gd name="T81" fmla="*/ 2717 h 4713"/>
                <a:gd name="T82" fmla="*/ 3256 w 3754"/>
                <a:gd name="T83" fmla="*/ 3166 h 4713"/>
                <a:gd name="T84" fmla="*/ 2954 w 3754"/>
                <a:gd name="T85" fmla="*/ 3603 h 4713"/>
                <a:gd name="T86" fmla="*/ 2637 w 3754"/>
                <a:gd name="T87" fmla="*/ 4001 h 4713"/>
                <a:gd name="T88" fmla="*/ 2337 w 3754"/>
                <a:gd name="T89" fmla="*/ 4333 h 4713"/>
                <a:gd name="T90" fmla="*/ 2085 w 3754"/>
                <a:gd name="T91" fmla="*/ 4575 h 4713"/>
                <a:gd name="T92" fmla="*/ 1916 w 3754"/>
                <a:gd name="T93" fmla="*/ 4702 h 4713"/>
                <a:gd name="T94" fmla="*/ 1814 w 3754"/>
                <a:gd name="T95" fmla="*/ 4686 h 4713"/>
                <a:gd name="T96" fmla="*/ 1626 w 3754"/>
                <a:gd name="T97" fmla="*/ 4535 h 4713"/>
                <a:gd name="T98" fmla="*/ 1363 w 3754"/>
                <a:gd name="T99" fmla="*/ 4274 h 4713"/>
                <a:gd name="T100" fmla="*/ 1057 w 3754"/>
                <a:gd name="T101" fmla="*/ 3925 h 4713"/>
                <a:gd name="T102" fmla="*/ 740 w 3754"/>
                <a:gd name="T103" fmla="*/ 3518 h 4713"/>
                <a:gd name="T104" fmla="*/ 443 w 3754"/>
                <a:gd name="T105" fmla="*/ 3077 h 4713"/>
                <a:gd name="T106" fmla="*/ 200 w 3754"/>
                <a:gd name="T107" fmla="*/ 2628 h 4713"/>
                <a:gd name="T108" fmla="*/ 43 w 3754"/>
                <a:gd name="T109" fmla="*/ 2197 h 4713"/>
                <a:gd name="T110" fmla="*/ 4 w 3754"/>
                <a:gd name="T111" fmla="*/ 1753 h 4713"/>
                <a:gd name="T112" fmla="*/ 147 w 3754"/>
                <a:gd name="T113" fmla="*/ 1150 h 4713"/>
                <a:gd name="T114" fmla="*/ 467 w 3754"/>
                <a:gd name="T115" fmla="*/ 640 h 4713"/>
                <a:gd name="T116" fmla="*/ 929 w 3754"/>
                <a:gd name="T117" fmla="*/ 258 h 4713"/>
                <a:gd name="T118" fmla="*/ 1498 w 3754"/>
                <a:gd name="T119" fmla="*/ 39 h 4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4" h="4713">
                  <a:moveTo>
                    <a:pt x="1779" y="2185"/>
                  </a:moveTo>
                  <a:lnTo>
                    <a:pt x="1762" y="2190"/>
                  </a:lnTo>
                  <a:lnTo>
                    <a:pt x="1748" y="2200"/>
                  </a:lnTo>
                  <a:lnTo>
                    <a:pt x="1739" y="2212"/>
                  </a:lnTo>
                  <a:lnTo>
                    <a:pt x="1738" y="2230"/>
                  </a:lnTo>
                  <a:lnTo>
                    <a:pt x="1738" y="2234"/>
                  </a:lnTo>
                  <a:lnTo>
                    <a:pt x="1739" y="2244"/>
                  </a:lnTo>
                  <a:lnTo>
                    <a:pt x="1739" y="2260"/>
                  </a:lnTo>
                  <a:lnTo>
                    <a:pt x="1741" y="2277"/>
                  </a:lnTo>
                  <a:lnTo>
                    <a:pt x="1741" y="2296"/>
                  </a:lnTo>
                  <a:lnTo>
                    <a:pt x="1741" y="2313"/>
                  </a:lnTo>
                  <a:lnTo>
                    <a:pt x="1741" y="2327"/>
                  </a:lnTo>
                  <a:lnTo>
                    <a:pt x="1739" y="2337"/>
                  </a:lnTo>
                  <a:lnTo>
                    <a:pt x="1733" y="2363"/>
                  </a:lnTo>
                  <a:lnTo>
                    <a:pt x="1728" y="2392"/>
                  </a:lnTo>
                  <a:lnTo>
                    <a:pt x="1719" y="2427"/>
                  </a:lnTo>
                  <a:lnTo>
                    <a:pt x="1712" y="2464"/>
                  </a:lnTo>
                  <a:lnTo>
                    <a:pt x="1703" y="2503"/>
                  </a:lnTo>
                  <a:lnTo>
                    <a:pt x="1695" y="2543"/>
                  </a:lnTo>
                  <a:lnTo>
                    <a:pt x="1688" y="2583"/>
                  </a:lnTo>
                  <a:lnTo>
                    <a:pt x="1679" y="2623"/>
                  </a:lnTo>
                  <a:lnTo>
                    <a:pt x="1670" y="2662"/>
                  </a:lnTo>
                  <a:lnTo>
                    <a:pt x="1663" y="2698"/>
                  </a:lnTo>
                  <a:lnTo>
                    <a:pt x="1656" y="2732"/>
                  </a:lnTo>
                  <a:lnTo>
                    <a:pt x="1650" y="2761"/>
                  </a:lnTo>
                  <a:lnTo>
                    <a:pt x="1646" y="2786"/>
                  </a:lnTo>
                  <a:lnTo>
                    <a:pt x="1642" y="2804"/>
                  </a:lnTo>
                  <a:lnTo>
                    <a:pt x="1640" y="2816"/>
                  </a:lnTo>
                  <a:lnTo>
                    <a:pt x="1639" y="2820"/>
                  </a:lnTo>
                  <a:lnTo>
                    <a:pt x="1637" y="2839"/>
                  </a:lnTo>
                  <a:lnTo>
                    <a:pt x="1642" y="2859"/>
                  </a:lnTo>
                  <a:lnTo>
                    <a:pt x="1650" y="2879"/>
                  </a:lnTo>
                  <a:lnTo>
                    <a:pt x="1662" y="2893"/>
                  </a:lnTo>
                  <a:lnTo>
                    <a:pt x="1855" y="3071"/>
                  </a:lnTo>
                  <a:lnTo>
                    <a:pt x="1871" y="3080"/>
                  </a:lnTo>
                  <a:lnTo>
                    <a:pt x="1888" y="3084"/>
                  </a:lnTo>
                  <a:lnTo>
                    <a:pt x="1906" y="3080"/>
                  </a:lnTo>
                  <a:lnTo>
                    <a:pt x="1921" y="3071"/>
                  </a:lnTo>
                  <a:lnTo>
                    <a:pt x="2115" y="2893"/>
                  </a:lnTo>
                  <a:lnTo>
                    <a:pt x="2126" y="2879"/>
                  </a:lnTo>
                  <a:lnTo>
                    <a:pt x="2135" y="2859"/>
                  </a:lnTo>
                  <a:lnTo>
                    <a:pt x="2139" y="2839"/>
                  </a:lnTo>
                  <a:lnTo>
                    <a:pt x="2138" y="2820"/>
                  </a:lnTo>
                  <a:lnTo>
                    <a:pt x="2138" y="2816"/>
                  </a:lnTo>
                  <a:lnTo>
                    <a:pt x="2135" y="2804"/>
                  </a:lnTo>
                  <a:lnTo>
                    <a:pt x="2132" y="2786"/>
                  </a:lnTo>
                  <a:lnTo>
                    <a:pt x="2126" y="2761"/>
                  </a:lnTo>
                  <a:lnTo>
                    <a:pt x="2121" y="2732"/>
                  </a:lnTo>
                  <a:lnTo>
                    <a:pt x="2113" y="2698"/>
                  </a:lnTo>
                  <a:lnTo>
                    <a:pt x="2106" y="2662"/>
                  </a:lnTo>
                  <a:lnTo>
                    <a:pt x="2099" y="2623"/>
                  </a:lnTo>
                  <a:lnTo>
                    <a:pt x="2091" y="2583"/>
                  </a:lnTo>
                  <a:lnTo>
                    <a:pt x="2082" y="2543"/>
                  </a:lnTo>
                  <a:lnTo>
                    <a:pt x="2073" y="2503"/>
                  </a:lnTo>
                  <a:lnTo>
                    <a:pt x="2065" y="2464"/>
                  </a:lnTo>
                  <a:lnTo>
                    <a:pt x="2058" y="2427"/>
                  </a:lnTo>
                  <a:lnTo>
                    <a:pt x="2050" y="2392"/>
                  </a:lnTo>
                  <a:lnTo>
                    <a:pt x="2043" y="2363"/>
                  </a:lnTo>
                  <a:lnTo>
                    <a:pt x="2037" y="2337"/>
                  </a:lnTo>
                  <a:lnTo>
                    <a:pt x="2036" y="2327"/>
                  </a:lnTo>
                  <a:lnTo>
                    <a:pt x="2036" y="2313"/>
                  </a:lnTo>
                  <a:lnTo>
                    <a:pt x="2036" y="2294"/>
                  </a:lnTo>
                  <a:lnTo>
                    <a:pt x="2037" y="2277"/>
                  </a:lnTo>
                  <a:lnTo>
                    <a:pt x="2037" y="2258"/>
                  </a:lnTo>
                  <a:lnTo>
                    <a:pt x="2039" y="2244"/>
                  </a:lnTo>
                  <a:lnTo>
                    <a:pt x="2040" y="2234"/>
                  </a:lnTo>
                  <a:lnTo>
                    <a:pt x="2040" y="2230"/>
                  </a:lnTo>
                  <a:lnTo>
                    <a:pt x="2037" y="2212"/>
                  </a:lnTo>
                  <a:lnTo>
                    <a:pt x="2029" y="2200"/>
                  </a:lnTo>
                  <a:lnTo>
                    <a:pt x="2016" y="2190"/>
                  </a:lnTo>
                  <a:lnTo>
                    <a:pt x="1999" y="2185"/>
                  </a:lnTo>
                  <a:lnTo>
                    <a:pt x="1779" y="2185"/>
                  </a:lnTo>
                  <a:close/>
                  <a:moveTo>
                    <a:pt x="1884" y="473"/>
                  </a:moveTo>
                  <a:lnTo>
                    <a:pt x="1772" y="477"/>
                  </a:lnTo>
                  <a:lnTo>
                    <a:pt x="1665" y="490"/>
                  </a:lnTo>
                  <a:lnTo>
                    <a:pt x="1558" y="512"/>
                  </a:lnTo>
                  <a:lnTo>
                    <a:pt x="1457" y="542"/>
                  </a:lnTo>
                  <a:lnTo>
                    <a:pt x="1358" y="579"/>
                  </a:lnTo>
                  <a:lnTo>
                    <a:pt x="1263" y="624"/>
                  </a:lnTo>
                  <a:lnTo>
                    <a:pt x="1171" y="676"/>
                  </a:lnTo>
                  <a:lnTo>
                    <a:pt x="1085" y="734"/>
                  </a:lnTo>
                  <a:lnTo>
                    <a:pt x="1003" y="799"/>
                  </a:lnTo>
                  <a:lnTo>
                    <a:pt x="927" y="869"/>
                  </a:lnTo>
                  <a:lnTo>
                    <a:pt x="857" y="946"/>
                  </a:lnTo>
                  <a:lnTo>
                    <a:pt x="793" y="1027"/>
                  </a:lnTo>
                  <a:lnTo>
                    <a:pt x="734" y="1114"/>
                  </a:lnTo>
                  <a:lnTo>
                    <a:pt x="684" y="1204"/>
                  </a:lnTo>
                  <a:lnTo>
                    <a:pt x="638" y="1299"/>
                  </a:lnTo>
                  <a:lnTo>
                    <a:pt x="600" y="1398"/>
                  </a:lnTo>
                  <a:lnTo>
                    <a:pt x="572" y="1501"/>
                  </a:lnTo>
                  <a:lnTo>
                    <a:pt x="550" y="1606"/>
                  </a:lnTo>
                  <a:lnTo>
                    <a:pt x="536" y="1716"/>
                  </a:lnTo>
                  <a:lnTo>
                    <a:pt x="532" y="1826"/>
                  </a:lnTo>
                  <a:lnTo>
                    <a:pt x="536" y="1932"/>
                  </a:lnTo>
                  <a:lnTo>
                    <a:pt x="547" y="2036"/>
                  </a:lnTo>
                  <a:lnTo>
                    <a:pt x="567" y="2136"/>
                  </a:lnTo>
                  <a:lnTo>
                    <a:pt x="595" y="2235"/>
                  </a:lnTo>
                  <a:lnTo>
                    <a:pt x="628" y="2330"/>
                  </a:lnTo>
                  <a:lnTo>
                    <a:pt x="669" y="2421"/>
                  </a:lnTo>
                  <a:lnTo>
                    <a:pt x="715" y="2508"/>
                  </a:lnTo>
                  <a:lnTo>
                    <a:pt x="770" y="2593"/>
                  </a:lnTo>
                  <a:lnTo>
                    <a:pt x="828" y="2672"/>
                  </a:lnTo>
                  <a:lnTo>
                    <a:pt x="893" y="2747"/>
                  </a:lnTo>
                  <a:lnTo>
                    <a:pt x="963" y="2817"/>
                  </a:lnTo>
                  <a:lnTo>
                    <a:pt x="965" y="2819"/>
                  </a:lnTo>
                  <a:lnTo>
                    <a:pt x="970" y="2822"/>
                  </a:lnTo>
                  <a:lnTo>
                    <a:pt x="976" y="2823"/>
                  </a:lnTo>
                  <a:lnTo>
                    <a:pt x="985" y="2822"/>
                  </a:lnTo>
                  <a:lnTo>
                    <a:pt x="992" y="2817"/>
                  </a:lnTo>
                  <a:lnTo>
                    <a:pt x="998" y="2806"/>
                  </a:lnTo>
                  <a:lnTo>
                    <a:pt x="1227" y="2108"/>
                  </a:lnTo>
                  <a:lnTo>
                    <a:pt x="1244" y="2072"/>
                  </a:lnTo>
                  <a:lnTo>
                    <a:pt x="1266" y="2040"/>
                  </a:lnTo>
                  <a:lnTo>
                    <a:pt x="1293" y="2016"/>
                  </a:lnTo>
                  <a:lnTo>
                    <a:pt x="1323" y="1996"/>
                  </a:lnTo>
                  <a:lnTo>
                    <a:pt x="1359" y="1981"/>
                  </a:lnTo>
                  <a:lnTo>
                    <a:pt x="1398" y="1973"/>
                  </a:lnTo>
                  <a:lnTo>
                    <a:pt x="1441" y="1970"/>
                  </a:lnTo>
                  <a:lnTo>
                    <a:pt x="2250" y="1970"/>
                  </a:lnTo>
                  <a:lnTo>
                    <a:pt x="2264" y="1968"/>
                  </a:lnTo>
                  <a:lnTo>
                    <a:pt x="2276" y="1968"/>
                  </a:lnTo>
                  <a:lnTo>
                    <a:pt x="2287" y="1968"/>
                  </a:lnTo>
                  <a:lnTo>
                    <a:pt x="2304" y="1968"/>
                  </a:lnTo>
                  <a:lnTo>
                    <a:pt x="2326" y="1968"/>
                  </a:lnTo>
                  <a:lnTo>
                    <a:pt x="2360" y="1970"/>
                  </a:lnTo>
                  <a:lnTo>
                    <a:pt x="2393" y="1977"/>
                  </a:lnTo>
                  <a:lnTo>
                    <a:pt x="2425" y="1988"/>
                  </a:lnTo>
                  <a:lnTo>
                    <a:pt x="2455" y="2004"/>
                  </a:lnTo>
                  <a:lnTo>
                    <a:pt x="2481" y="2024"/>
                  </a:lnTo>
                  <a:lnTo>
                    <a:pt x="2505" y="2047"/>
                  </a:lnTo>
                  <a:lnTo>
                    <a:pt x="2524" y="2076"/>
                  </a:lnTo>
                  <a:lnTo>
                    <a:pt x="2539" y="2108"/>
                  </a:lnTo>
                  <a:lnTo>
                    <a:pt x="2766" y="2810"/>
                  </a:lnTo>
                  <a:lnTo>
                    <a:pt x="2772" y="2819"/>
                  </a:lnTo>
                  <a:lnTo>
                    <a:pt x="2779" y="2822"/>
                  </a:lnTo>
                  <a:lnTo>
                    <a:pt x="2788" y="2822"/>
                  </a:lnTo>
                  <a:lnTo>
                    <a:pt x="2796" y="2820"/>
                  </a:lnTo>
                  <a:lnTo>
                    <a:pt x="2803" y="2817"/>
                  </a:lnTo>
                  <a:lnTo>
                    <a:pt x="2806" y="2814"/>
                  </a:lnTo>
                  <a:lnTo>
                    <a:pt x="2875" y="2745"/>
                  </a:lnTo>
                  <a:lnTo>
                    <a:pt x="2940" y="2671"/>
                  </a:lnTo>
                  <a:lnTo>
                    <a:pt x="2998" y="2590"/>
                  </a:lnTo>
                  <a:lnTo>
                    <a:pt x="3051" y="2507"/>
                  </a:lnTo>
                  <a:lnTo>
                    <a:pt x="3099" y="2419"/>
                  </a:lnTo>
                  <a:lnTo>
                    <a:pt x="3139" y="2329"/>
                  </a:lnTo>
                  <a:lnTo>
                    <a:pt x="3172" y="2234"/>
                  </a:lnTo>
                  <a:lnTo>
                    <a:pt x="3199" y="2135"/>
                  </a:lnTo>
                  <a:lnTo>
                    <a:pt x="3219" y="2034"/>
                  </a:lnTo>
                  <a:lnTo>
                    <a:pt x="3231" y="1931"/>
                  </a:lnTo>
                  <a:lnTo>
                    <a:pt x="3235" y="1826"/>
                  </a:lnTo>
                  <a:lnTo>
                    <a:pt x="3231" y="1716"/>
                  </a:lnTo>
                  <a:lnTo>
                    <a:pt x="3216" y="1606"/>
                  </a:lnTo>
                  <a:lnTo>
                    <a:pt x="3195" y="1501"/>
                  </a:lnTo>
                  <a:lnTo>
                    <a:pt x="3166" y="1398"/>
                  </a:lnTo>
                  <a:lnTo>
                    <a:pt x="3129" y="1299"/>
                  </a:lnTo>
                  <a:lnTo>
                    <a:pt x="3084" y="1204"/>
                  </a:lnTo>
                  <a:lnTo>
                    <a:pt x="3033" y="1114"/>
                  </a:lnTo>
                  <a:lnTo>
                    <a:pt x="2974" y="1027"/>
                  </a:lnTo>
                  <a:lnTo>
                    <a:pt x="2909" y="946"/>
                  </a:lnTo>
                  <a:lnTo>
                    <a:pt x="2839" y="869"/>
                  </a:lnTo>
                  <a:lnTo>
                    <a:pt x="2763" y="799"/>
                  </a:lnTo>
                  <a:lnTo>
                    <a:pt x="2681" y="734"/>
                  </a:lnTo>
                  <a:lnTo>
                    <a:pt x="2595" y="676"/>
                  </a:lnTo>
                  <a:lnTo>
                    <a:pt x="2505" y="624"/>
                  </a:lnTo>
                  <a:lnTo>
                    <a:pt x="2409" y="579"/>
                  </a:lnTo>
                  <a:lnTo>
                    <a:pt x="2310" y="542"/>
                  </a:lnTo>
                  <a:lnTo>
                    <a:pt x="2208" y="512"/>
                  </a:lnTo>
                  <a:lnTo>
                    <a:pt x="2102" y="490"/>
                  </a:lnTo>
                  <a:lnTo>
                    <a:pt x="1994" y="477"/>
                  </a:lnTo>
                  <a:lnTo>
                    <a:pt x="1884" y="473"/>
                  </a:lnTo>
                  <a:close/>
                  <a:moveTo>
                    <a:pt x="1877" y="0"/>
                  </a:moveTo>
                  <a:lnTo>
                    <a:pt x="2004" y="5"/>
                  </a:lnTo>
                  <a:lnTo>
                    <a:pt x="2131" y="18"/>
                  </a:lnTo>
                  <a:lnTo>
                    <a:pt x="2255" y="39"/>
                  </a:lnTo>
                  <a:lnTo>
                    <a:pt x="2376" y="68"/>
                  </a:lnTo>
                  <a:lnTo>
                    <a:pt x="2494" y="105"/>
                  </a:lnTo>
                  <a:lnTo>
                    <a:pt x="2607" y="148"/>
                  </a:lnTo>
                  <a:lnTo>
                    <a:pt x="2717" y="200"/>
                  </a:lnTo>
                  <a:lnTo>
                    <a:pt x="2823" y="258"/>
                  </a:lnTo>
                  <a:lnTo>
                    <a:pt x="2927" y="322"/>
                  </a:lnTo>
                  <a:lnTo>
                    <a:pt x="3024" y="393"/>
                  </a:lnTo>
                  <a:lnTo>
                    <a:pt x="3116" y="469"/>
                  </a:lnTo>
                  <a:lnTo>
                    <a:pt x="3203" y="552"/>
                  </a:lnTo>
                  <a:lnTo>
                    <a:pt x="3287" y="640"/>
                  </a:lnTo>
                  <a:lnTo>
                    <a:pt x="3363" y="732"/>
                  </a:lnTo>
                  <a:lnTo>
                    <a:pt x="3433" y="829"/>
                  </a:lnTo>
                  <a:lnTo>
                    <a:pt x="3497" y="933"/>
                  </a:lnTo>
                  <a:lnTo>
                    <a:pt x="3555" y="1039"/>
                  </a:lnTo>
                  <a:lnTo>
                    <a:pt x="3606" y="1150"/>
                  </a:lnTo>
                  <a:lnTo>
                    <a:pt x="3649" y="1263"/>
                  </a:lnTo>
                  <a:lnTo>
                    <a:pt x="3687" y="1381"/>
                  </a:lnTo>
                  <a:lnTo>
                    <a:pt x="3715" y="1501"/>
                  </a:lnTo>
                  <a:lnTo>
                    <a:pt x="3737" y="1626"/>
                  </a:lnTo>
                  <a:lnTo>
                    <a:pt x="3750" y="1753"/>
                  </a:lnTo>
                  <a:lnTo>
                    <a:pt x="3754" y="1881"/>
                  </a:lnTo>
                  <a:lnTo>
                    <a:pt x="3751" y="1957"/>
                  </a:lnTo>
                  <a:lnTo>
                    <a:pt x="3743" y="2034"/>
                  </a:lnTo>
                  <a:lnTo>
                    <a:pt x="3730" y="2115"/>
                  </a:lnTo>
                  <a:lnTo>
                    <a:pt x="3711" y="2197"/>
                  </a:lnTo>
                  <a:lnTo>
                    <a:pt x="3688" y="2280"/>
                  </a:lnTo>
                  <a:lnTo>
                    <a:pt x="3661" y="2365"/>
                  </a:lnTo>
                  <a:lnTo>
                    <a:pt x="3628" y="2451"/>
                  </a:lnTo>
                  <a:lnTo>
                    <a:pt x="3594" y="2539"/>
                  </a:lnTo>
                  <a:lnTo>
                    <a:pt x="3553" y="2628"/>
                  </a:lnTo>
                  <a:lnTo>
                    <a:pt x="3512" y="2717"/>
                  </a:lnTo>
                  <a:lnTo>
                    <a:pt x="3466" y="2807"/>
                  </a:lnTo>
                  <a:lnTo>
                    <a:pt x="3417" y="2896"/>
                  </a:lnTo>
                  <a:lnTo>
                    <a:pt x="3365" y="2987"/>
                  </a:lnTo>
                  <a:lnTo>
                    <a:pt x="3311" y="3077"/>
                  </a:lnTo>
                  <a:lnTo>
                    <a:pt x="3256" y="3166"/>
                  </a:lnTo>
                  <a:lnTo>
                    <a:pt x="3198" y="3255"/>
                  </a:lnTo>
                  <a:lnTo>
                    <a:pt x="3139" y="3344"/>
                  </a:lnTo>
                  <a:lnTo>
                    <a:pt x="3079" y="3432"/>
                  </a:lnTo>
                  <a:lnTo>
                    <a:pt x="3017" y="3518"/>
                  </a:lnTo>
                  <a:lnTo>
                    <a:pt x="2954" y="3603"/>
                  </a:lnTo>
                  <a:lnTo>
                    <a:pt x="2891" y="3686"/>
                  </a:lnTo>
                  <a:lnTo>
                    <a:pt x="2826" y="3768"/>
                  </a:lnTo>
                  <a:lnTo>
                    <a:pt x="2763" y="3847"/>
                  </a:lnTo>
                  <a:lnTo>
                    <a:pt x="2700" y="3925"/>
                  </a:lnTo>
                  <a:lnTo>
                    <a:pt x="2637" y="4001"/>
                  </a:lnTo>
                  <a:lnTo>
                    <a:pt x="2574" y="4073"/>
                  </a:lnTo>
                  <a:lnTo>
                    <a:pt x="2512" y="4143"/>
                  </a:lnTo>
                  <a:lnTo>
                    <a:pt x="2452" y="4209"/>
                  </a:lnTo>
                  <a:lnTo>
                    <a:pt x="2393" y="4274"/>
                  </a:lnTo>
                  <a:lnTo>
                    <a:pt x="2337" y="4333"/>
                  </a:lnTo>
                  <a:lnTo>
                    <a:pt x="2281" y="4390"/>
                  </a:lnTo>
                  <a:lnTo>
                    <a:pt x="2228" y="4442"/>
                  </a:lnTo>
                  <a:lnTo>
                    <a:pt x="2178" y="4491"/>
                  </a:lnTo>
                  <a:lnTo>
                    <a:pt x="2131" y="4535"/>
                  </a:lnTo>
                  <a:lnTo>
                    <a:pt x="2085" y="4575"/>
                  </a:lnTo>
                  <a:lnTo>
                    <a:pt x="2043" y="4611"/>
                  </a:lnTo>
                  <a:lnTo>
                    <a:pt x="2006" y="4641"/>
                  </a:lnTo>
                  <a:lnTo>
                    <a:pt x="1972" y="4666"/>
                  </a:lnTo>
                  <a:lnTo>
                    <a:pt x="1941" y="4686"/>
                  </a:lnTo>
                  <a:lnTo>
                    <a:pt x="1916" y="4702"/>
                  </a:lnTo>
                  <a:lnTo>
                    <a:pt x="1894" y="4710"/>
                  </a:lnTo>
                  <a:lnTo>
                    <a:pt x="1877" y="4713"/>
                  </a:lnTo>
                  <a:lnTo>
                    <a:pt x="1860" y="4710"/>
                  </a:lnTo>
                  <a:lnTo>
                    <a:pt x="1840" y="4702"/>
                  </a:lnTo>
                  <a:lnTo>
                    <a:pt x="1814" y="4686"/>
                  </a:lnTo>
                  <a:lnTo>
                    <a:pt x="1784" y="4666"/>
                  </a:lnTo>
                  <a:lnTo>
                    <a:pt x="1749" y="4641"/>
                  </a:lnTo>
                  <a:lnTo>
                    <a:pt x="1712" y="4611"/>
                  </a:lnTo>
                  <a:lnTo>
                    <a:pt x="1670" y="4575"/>
                  </a:lnTo>
                  <a:lnTo>
                    <a:pt x="1626" y="4535"/>
                  </a:lnTo>
                  <a:lnTo>
                    <a:pt x="1579" y="4491"/>
                  </a:lnTo>
                  <a:lnTo>
                    <a:pt x="1528" y="4442"/>
                  </a:lnTo>
                  <a:lnTo>
                    <a:pt x="1475" y="4390"/>
                  </a:lnTo>
                  <a:lnTo>
                    <a:pt x="1419" y="4333"/>
                  </a:lnTo>
                  <a:lnTo>
                    <a:pt x="1363" y="4274"/>
                  </a:lnTo>
                  <a:lnTo>
                    <a:pt x="1305" y="4209"/>
                  </a:lnTo>
                  <a:lnTo>
                    <a:pt x="1244" y="4143"/>
                  </a:lnTo>
                  <a:lnTo>
                    <a:pt x="1183" y="4073"/>
                  </a:lnTo>
                  <a:lnTo>
                    <a:pt x="1120" y="4001"/>
                  </a:lnTo>
                  <a:lnTo>
                    <a:pt x="1057" y="3925"/>
                  </a:lnTo>
                  <a:lnTo>
                    <a:pt x="993" y="3847"/>
                  </a:lnTo>
                  <a:lnTo>
                    <a:pt x="929" y="3768"/>
                  </a:lnTo>
                  <a:lnTo>
                    <a:pt x="866" y="3686"/>
                  </a:lnTo>
                  <a:lnTo>
                    <a:pt x="803" y="3603"/>
                  </a:lnTo>
                  <a:lnTo>
                    <a:pt x="740" y="3518"/>
                  </a:lnTo>
                  <a:lnTo>
                    <a:pt x="678" y="3432"/>
                  </a:lnTo>
                  <a:lnTo>
                    <a:pt x="616" y="3344"/>
                  </a:lnTo>
                  <a:lnTo>
                    <a:pt x="557" y="3255"/>
                  </a:lnTo>
                  <a:lnTo>
                    <a:pt x="499" y="3166"/>
                  </a:lnTo>
                  <a:lnTo>
                    <a:pt x="443" y="3077"/>
                  </a:lnTo>
                  <a:lnTo>
                    <a:pt x="390" y="2987"/>
                  </a:lnTo>
                  <a:lnTo>
                    <a:pt x="338" y="2896"/>
                  </a:lnTo>
                  <a:lnTo>
                    <a:pt x="289" y="2807"/>
                  </a:lnTo>
                  <a:lnTo>
                    <a:pt x="243" y="2717"/>
                  </a:lnTo>
                  <a:lnTo>
                    <a:pt x="200" y="2628"/>
                  </a:lnTo>
                  <a:lnTo>
                    <a:pt x="162" y="2539"/>
                  </a:lnTo>
                  <a:lnTo>
                    <a:pt x="126" y="2451"/>
                  </a:lnTo>
                  <a:lnTo>
                    <a:pt x="93" y="2365"/>
                  </a:lnTo>
                  <a:lnTo>
                    <a:pt x="66" y="2280"/>
                  </a:lnTo>
                  <a:lnTo>
                    <a:pt x="43" y="2197"/>
                  </a:lnTo>
                  <a:lnTo>
                    <a:pt x="24" y="2115"/>
                  </a:lnTo>
                  <a:lnTo>
                    <a:pt x="11" y="2034"/>
                  </a:lnTo>
                  <a:lnTo>
                    <a:pt x="2" y="1957"/>
                  </a:lnTo>
                  <a:lnTo>
                    <a:pt x="0" y="1881"/>
                  </a:lnTo>
                  <a:lnTo>
                    <a:pt x="4" y="1753"/>
                  </a:lnTo>
                  <a:lnTo>
                    <a:pt x="17" y="1626"/>
                  </a:lnTo>
                  <a:lnTo>
                    <a:pt x="38" y="1501"/>
                  </a:lnTo>
                  <a:lnTo>
                    <a:pt x="67" y="1381"/>
                  </a:lnTo>
                  <a:lnTo>
                    <a:pt x="103" y="1263"/>
                  </a:lnTo>
                  <a:lnTo>
                    <a:pt x="147" y="1150"/>
                  </a:lnTo>
                  <a:lnTo>
                    <a:pt x="197" y="1039"/>
                  </a:lnTo>
                  <a:lnTo>
                    <a:pt x="256" y="933"/>
                  </a:lnTo>
                  <a:lnTo>
                    <a:pt x="321" y="829"/>
                  </a:lnTo>
                  <a:lnTo>
                    <a:pt x="391" y="732"/>
                  </a:lnTo>
                  <a:lnTo>
                    <a:pt x="467" y="640"/>
                  </a:lnTo>
                  <a:lnTo>
                    <a:pt x="549" y="552"/>
                  </a:lnTo>
                  <a:lnTo>
                    <a:pt x="636" y="469"/>
                  </a:lnTo>
                  <a:lnTo>
                    <a:pt x="730" y="393"/>
                  </a:lnTo>
                  <a:lnTo>
                    <a:pt x="827" y="322"/>
                  </a:lnTo>
                  <a:lnTo>
                    <a:pt x="929" y="258"/>
                  </a:lnTo>
                  <a:lnTo>
                    <a:pt x="1035" y="200"/>
                  </a:lnTo>
                  <a:lnTo>
                    <a:pt x="1145" y="148"/>
                  </a:lnTo>
                  <a:lnTo>
                    <a:pt x="1260" y="105"/>
                  </a:lnTo>
                  <a:lnTo>
                    <a:pt x="1378" y="68"/>
                  </a:lnTo>
                  <a:lnTo>
                    <a:pt x="1498" y="39"/>
                  </a:lnTo>
                  <a:lnTo>
                    <a:pt x="1622" y="18"/>
                  </a:lnTo>
                  <a:lnTo>
                    <a:pt x="1748" y="5"/>
                  </a:lnTo>
                  <a:lnTo>
                    <a:pt x="18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D3BCEACA-0308-D824-F65B-335ECF9DA528}"/>
                </a:ext>
              </a:extLst>
            </p:cNvPr>
            <p:cNvSpPr>
              <a:spLocks/>
            </p:cNvSpPr>
            <p:nvPr/>
          </p:nvSpPr>
          <p:spPr bwMode="auto">
            <a:xfrm>
              <a:off x="2081" y="1055"/>
              <a:ext cx="557" cy="551"/>
            </a:xfrm>
            <a:custGeom>
              <a:avLst/>
              <a:gdLst>
                <a:gd name="T0" fmla="*/ 556 w 1113"/>
                <a:gd name="T1" fmla="*/ 0 h 1102"/>
                <a:gd name="T2" fmla="*/ 627 w 1113"/>
                <a:gd name="T3" fmla="*/ 5 h 1102"/>
                <a:gd name="T4" fmla="*/ 694 w 1113"/>
                <a:gd name="T5" fmla="*/ 18 h 1102"/>
                <a:gd name="T6" fmla="*/ 757 w 1113"/>
                <a:gd name="T7" fmla="*/ 38 h 1102"/>
                <a:gd name="T8" fmla="*/ 817 w 1113"/>
                <a:gd name="T9" fmla="*/ 65 h 1102"/>
                <a:gd name="T10" fmla="*/ 875 w 1113"/>
                <a:gd name="T11" fmla="*/ 100 h 1102"/>
                <a:gd name="T12" fmla="*/ 926 w 1113"/>
                <a:gd name="T13" fmla="*/ 140 h 1102"/>
                <a:gd name="T14" fmla="*/ 972 w 1113"/>
                <a:gd name="T15" fmla="*/ 186 h 1102"/>
                <a:gd name="T16" fmla="*/ 1012 w 1113"/>
                <a:gd name="T17" fmla="*/ 236 h 1102"/>
                <a:gd name="T18" fmla="*/ 1047 w 1113"/>
                <a:gd name="T19" fmla="*/ 292 h 1102"/>
                <a:gd name="T20" fmla="*/ 1075 w 1113"/>
                <a:gd name="T21" fmla="*/ 352 h 1102"/>
                <a:gd name="T22" fmla="*/ 1096 w 1113"/>
                <a:gd name="T23" fmla="*/ 416 h 1102"/>
                <a:gd name="T24" fmla="*/ 1108 w 1113"/>
                <a:gd name="T25" fmla="*/ 482 h 1102"/>
                <a:gd name="T26" fmla="*/ 1113 w 1113"/>
                <a:gd name="T27" fmla="*/ 552 h 1102"/>
                <a:gd name="T28" fmla="*/ 1108 w 1113"/>
                <a:gd name="T29" fmla="*/ 621 h 1102"/>
                <a:gd name="T30" fmla="*/ 1096 w 1113"/>
                <a:gd name="T31" fmla="*/ 687 h 1102"/>
                <a:gd name="T32" fmla="*/ 1075 w 1113"/>
                <a:gd name="T33" fmla="*/ 750 h 1102"/>
                <a:gd name="T34" fmla="*/ 1047 w 1113"/>
                <a:gd name="T35" fmla="*/ 811 h 1102"/>
                <a:gd name="T36" fmla="*/ 1012 w 1113"/>
                <a:gd name="T37" fmla="*/ 867 h 1102"/>
                <a:gd name="T38" fmla="*/ 972 w 1113"/>
                <a:gd name="T39" fmla="*/ 918 h 1102"/>
                <a:gd name="T40" fmla="*/ 926 w 1113"/>
                <a:gd name="T41" fmla="*/ 964 h 1102"/>
                <a:gd name="T42" fmla="*/ 875 w 1113"/>
                <a:gd name="T43" fmla="*/ 1004 h 1102"/>
                <a:gd name="T44" fmla="*/ 817 w 1113"/>
                <a:gd name="T45" fmla="*/ 1038 h 1102"/>
                <a:gd name="T46" fmla="*/ 757 w 1113"/>
                <a:gd name="T47" fmla="*/ 1066 h 1102"/>
                <a:gd name="T48" fmla="*/ 694 w 1113"/>
                <a:gd name="T49" fmla="*/ 1086 h 1102"/>
                <a:gd name="T50" fmla="*/ 627 w 1113"/>
                <a:gd name="T51" fmla="*/ 1098 h 1102"/>
                <a:gd name="T52" fmla="*/ 556 w 1113"/>
                <a:gd name="T53" fmla="*/ 1102 h 1102"/>
                <a:gd name="T54" fmla="*/ 486 w 1113"/>
                <a:gd name="T55" fmla="*/ 1098 h 1102"/>
                <a:gd name="T56" fmla="*/ 420 w 1113"/>
                <a:gd name="T57" fmla="*/ 1086 h 1102"/>
                <a:gd name="T58" fmla="*/ 356 w 1113"/>
                <a:gd name="T59" fmla="*/ 1066 h 1102"/>
                <a:gd name="T60" fmla="*/ 295 w 1113"/>
                <a:gd name="T61" fmla="*/ 1038 h 1102"/>
                <a:gd name="T62" fmla="*/ 239 w 1113"/>
                <a:gd name="T63" fmla="*/ 1004 h 1102"/>
                <a:gd name="T64" fmla="*/ 188 w 1113"/>
                <a:gd name="T65" fmla="*/ 964 h 1102"/>
                <a:gd name="T66" fmla="*/ 140 w 1113"/>
                <a:gd name="T67" fmla="*/ 918 h 1102"/>
                <a:gd name="T68" fmla="*/ 100 w 1113"/>
                <a:gd name="T69" fmla="*/ 867 h 1102"/>
                <a:gd name="T70" fmla="*/ 66 w 1113"/>
                <a:gd name="T71" fmla="*/ 811 h 1102"/>
                <a:gd name="T72" fmla="*/ 37 w 1113"/>
                <a:gd name="T73" fmla="*/ 750 h 1102"/>
                <a:gd name="T74" fmla="*/ 17 w 1113"/>
                <a:gd name="T75" fmla="*/ 687 h 1102"/>
                <a:gd name="T76" fmla="*/ 4 w 1113"/>
                <a:gd name="T77" fmla="*/ 621 h 1102"/>
                <a:gd name="T78" fmla="*/ 0 w 1113"/>
                <a:gd name="T79" fmla="*/ 552 h 1102"/>
                <a:gd name="T80" fmla="*/ 4 w 1113"/>
                <a:gd name="T81" fmla="*/ 482 h 1102"/>
                <a:gd name="T82" fmla="*/ 17 w 1113"/>
                <a:gd name="T83" fmla="*/ 416 h 1102"/>
                <a:gd name="T84" fmla="*/ 37 w 1113"/>
                <a:gd name="T85" fmla="*/ 352 h 1102"/>
                <a:gd name="T86" fmla="*/ 66 w 1113"/>
                <a:gd name="T87" fmla="*/ 292 h 1102"/>
                <a:gd name="T88" fmla="*/ 100 w 1113"/>
                <a:gd name="T89" fmla="*/ 236 h 1102"/>
                <a:gd name="T90" fmla="*/ 140 w 1113"/>
                <a:gd name="T91" fmla="*/ 186 h 1102"/>
                <a:gd name="T92" fmla="*/ 188 w 1113"/>
                <a:gd name="T93" fmla="*/ 140 h 1102"/>
                <a:gd name="T94" fmla="*/ 239 w 1113"/>
                <a:gd name="T95" fmla="*/ 100 h 1102"/>
                <a:gd name="T96" fmla="*/ 295 w 1113"/>
                <a:gd name="T97" fmla="*/ 65 h 1102"/>
                <a:gd name="T98" fmla="*/ 356 w 1113"/>
                <a:gd name="T99" fmla="*/ 38 h 1102"/>
                <a:gd name="T100" fmla="*/ 420 w 1113"/>
                <a:gd name="T101" fmla="*/ 18 h 1102"/>
                <a:gd name="T102" fmla="*/ 486 w 1113"/>
                <a:gd name="T103" fmla="*/ 5 h 1102"/>
                <a:gd name="T104" fmla="*/ 556 w 1113"/>
                <a:gd name="T105" fmla="*/ 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3" h="1102">
                  <a:moveTo>
                    <a:pt x="556" y="0"/>
                  </a:moveTo>
                  <a:lnTo>
                    <a:pt x="627" y="5"/>
                  </a:lnTo>
                  <a:lnTo>
                    <a:pt x="694" y="18"/>
                  </a:lnTo>
                  <a:lnTo>
                    <a:pt x="757" y="38"/>
                  </a:lnTo>
                  <a:lnTo>
                    <a:pt x="817" y="65"/>
                  </a:lnTo>
                  <a:lnTo>
                    <a:pt x="875" y="100"/>
                  </a:lnTo>
                  <a:lnTo>
                    <a:pt x="926" y="140"/>
                  </a:lnTo>
                  <a:lnTo>
                    <a:pt x="972" y="186"/>
                  </a:lnTo>
                  <a:lnTo>
                    <a:pt x="1012" y="236"/>
                  </a:lnTo>
                  <a:lnTo>
                    <a:pt x="1047" y="292"/>
                  </a:lnTo>
                  <a:lnTo>
                    <a:pt x="1075" y="352"/>
                  </a:lnTo>
                  <a:lnTo>
                    <a:pt x="1096" y="416"/>
                  </a:lnTo>
                  <a:lnTo>
                    <a:pt x="1108" y="482"/>
                  </a:lnTo>
                  <a:lnTo>
                    <a:pt x="1113" y="552"/>
                  </a:lnTo>
                  <a:lnTo>
                    <a:pt x="1108" y="621"/>
                  </a:lnTo>
                  <a:lnTo>
                    <a:pt x="1096" y="687"/>
                  </a:lnTo>
                  <a:lnTo>
                    <a:pt x="1075" y="750"/>
                  </a:lnTo>
                  <a:lnTo>
                    <a:pt x="1047" y="811"/>
                  </a:lnTo>
                  <a:lnTo>
                    <a:pt x="1012" y="867"/>
                  </a:lnTo>
                  <a:lnTo>
                    <a:pt x="972" y="918"/>
                  </a:lnTo>
                  <a:lnTo>
                    <a:pt x="926" y="964"/>
                  </a:lnTo>
                  <a:lnTo>
                    <a:pt x="875" y="1004"/>
                  </a:lnTo>
                  <a:lnTo>
                    <a:pt x="817" y="1038"/>
                  </a:lnTo>
                  <a:lnTo>
                    <a:pt x="757" y="1066"/>
                  </a:lnTo>
                  <a:lnTo>
                    <a:pt x="694" y="1086"/>
                  </a:lnTo>
                  <a:lnTo>
                    <a:pt x="627" y="1098"/>
                  </a:lnTo>
                  <a:lnTo>
                    <a:pt x="556" y="1102"/>
                  </a:lnTo>
                  <a:lnTo>
                    <a:pt x="486" y="1098"/>
                  </a:lnTo>
                  <a:lnTo>
                    <a:pt x="420" y="1086"/>
                  </a:lnTo>
                  <a:lnTo>
                    <a:pt x="356" y="1066"/>
                  </a:lnTo>
                  <a:lnTo>
                    <a:pt x="295" y="1038"/>
                  </a:lnTo>
                  <a:lnTo>
                    <a:pt x="239" y="1004"/>
                  </a:lnTo>
                  <a:lnTo>
                    <a:pt x="188" y="964"/>
                  </a:lnTo>
                  <a:lnTo>
                    <a:pt x="140" y="918"/>
                  </a:lnTo>
                  <a:lnTo>
                    <a:pt x="100" y="867"/>
                  </a:lnTo>
                  <a:lnTo>
                    <a:pt x="66" y="811"/>
                  </a:lnTo>
                  <a:lnTo>
                    <a:pt x="37" y="750"/>
                  </a:lnTo>
                  <a:lnTo>
                    <a:pt x="17" y="687"/>
                  </a:lnTo>
                  <a:lnTo>
                    <a:pt x="4" y="621"/>
                  </a:lnTo>
                  <a:lnTo>
                    <a:pt x="0" y="552"/>
                  </a:lnTo>
                  <a:lnTo>
                    <a:pt x="4" y="482"/>
                  </a:lnTo>
                  <a:lnTo>
                    <a:pt x="17" y="416"/>
                  </a:lnTo>
                  <a:lnTo>
                    <a:pt x="37" y="352"/>
                  </a:lnTo>
                  <a:lnTo>
                    <a:pt x="66" y="292"/>
                  </a:lnTo>
                  <a:lnTo>
                    <a:pt x="100" y="236"/>
                  </a:lnTo>
                  <a:lnTo>
                    <a:pt x="140" y="186"/>
                  </a:lnTo>
                  <a:lnTo>
                    <a:pt x="188" y="140"/>
                  </a:lnTo>
                  <a:lnTo>
                    <a:pt x="239" y="100"/>
                  </a:lnTo>
                  <a:lnTo>
                    <a:pt x="295" y="65"/>
                  </a:lnTo>
                  <a:lnTo>
                    <a:pt x="356" y="38"/>
                  </a:lnTo>
                  <a:lnTo>
                    <a:pt x="420" y="18"/>
                  </a:lnTo>
                  <a:lnTo>
                    <a:pt x="486" y="5"/>
                  </a:lnTo>
                  <a:lnTo>
                    <a:pt x="5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3140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out)">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29A41-9769-F5B8-8D8C-2F2040CFAA1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48E4CD4-DDCF-CA64-4F2F-07FA6D0595C1}"/>
              </a:ext>
            </a:extLst>
          </p:cNvPr>
          <p:cNvSpPr>
            <a:spLocks noGrp="1"/>
          </p:cNvSpPr>
          <p:nvPr>
            <p:ph type="title"/>
          </p:nvPr>
        </p:nvSpPr>
        <p:spPr/>
        <p:txBody>
          <a:bodyPr>
            <a:normAutofit/>
          </a:bodyPr>
          <a:lstStyle/>
          <a:p>
            <a:pPr algn="ctr"/>
            <a:r>
              <a:rPr lang="es-MX" b="1">
                <a:solidFill>
                  <a:schemeClr val="bg1"/>
                </a:solidFill>
              </a:rPr>
              <a:t>Cifras de la feria</a:t>
            </a:r>
          </a:p>
        </p:txBody>
      </p:sp>
      <p:grpSp>
        <p:nvGrpSpPr>
          <p:cNvPr id="124" name="Group 1">
            <a:extLst>
              <a:ext uri="{FF2B5EF4-FFF2-40B4-BE49-F238E27FC236}">
                <a16:creationId xmlns:a16="http://schemas.microsoft.com/office/drawing/2014/main" id="{7DEF00F8-36A2-24D3-84BA-8E941D755AEE}"/>
              </a:ext>
            </a:extLst>
          </p:cNvPr>
          <p:cNvGrpSpPr>
            <a:grpSpLocks/>
          </p:cNvGrpSpPr>
          <p:nvPr/>
        </p:nvGrpSpPr>
        <p:grpSpPr bwMode="auto">
          <a:xfrm>
            <a:off x="2951544" y="3429000"/>
            <a:ext cx="263525" cy="260350"/>
            <a:chOff x="2084388" y="4111625"/>
            <a:chExt cx="263525" cy="260350"/>
          </a:xfrm>
          <a:solidFill>
            <a:schemeClr val="bg2"/>
          </a:solidFill>
        </p:grpSpPr>
        <p:sp>
          <p:nvSpPr>
            <p:cNvPr id="125" name="Oval 11">
              <a:extLst>
                <a:ext uri="{FF2B5EF4-FFF2-40B4-BE49-F238E27FC236}">
                  <a16:creationId xmlns:a16="http://schemas.microsoft.com/office/drawing/2014/main" id="{C1F02C8E-325C-BB5B-838A-A2E7139B411F}"/>
                </a:ext>
              </a:extLst>
            </p:cNvPr>
            <p:cNvSpPr>
              <a:spLocks noChangeArrowheads="1"/>
            </p:cNvSpPr>
            <p:nvPr/>
          </p:nvSpPr>
          <p:spPr bwMode="auto">
            <a:xfrm>
              <a:off x="2084388" y="4111625"/>
              <a:ext cx="263525" cy="260350"/>
            </a:xfrm>
            <a:prstGeom prst="ellipse">
              <a:avLst/>
            </a:prstGeom>
            <a:grpFill/>
            <a:ln w="53975" cap="flat">
              <a:solidFill>
                <a:schemeClr val="bg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26" name="Oval 12">
              <a:extLst>
                <a:ext uri="{FF2B5EF4-FFF2-40B4-BE49-F238E27FC236}">
                  <a16:creationId xmlns:a16="http://schemas.microsoft.com/office/drawing/2014/main" id="{8C0C3BF3-0042-3FA0-C7AE-DC6580777385}"/>
                </a:ext>
              </a:extLst>
            </p:cNvPr>
            <p:cNvSpPr>
              <a:spLocks noChangeArrowheads="1"/>
            </p:cNvSpPr>
            <p:nvPr/>
          </p:nvSpPr>
          <p:spPr bwMode="auto">
            <a:xfrm>
              <a:off x="2149475" y="4176713"/>
              <a:ext cx="128588" cy="130175"/>
            </a:xfrm>
            <a:prstGeom prst="ellipse">
              <a:avLst/>
            </a:pr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grpSp>
      <p:grpSp>
        <p:nvGrpSpPr>
          <p:cNvPr id="127" name="Group 2">
            <a:extLst>
              <a:ext uri="{FF2B5EF4-FFF2-40B4-BE49-F238E27FC236}">
                <a16:creationId xmlns:a16="http://schemas.microsoft.com/office/drawing/2014/main" id="{82B937F1-3402-5DCE-6934-65903DACBEEA}"/>
              </a:ext>
            </a:extLst>
          </p:cNvPr>
          <p:cNvGrpSpPr>
            <a:grpSpLocks/>
          </p:cNvGrpSpPr>
          <p:nvPr/>
        </p:nvGrpSpPr>
        <p:grpSpPr bwMode="auto">
          <a:xfrm>
            <a:off x="4888294" y="3429000"/>
            <a:ext cx="263525" cy="260350"/>
            <a:chOff x="4021138" y="4111625"/>
            <a:chExt cx="263525" cy="260350"/>
          </a:xfrm>
        </p:grpSpPr>
        <p:sp>
          <p:nvSpPr>
            <p:cNvPr id="128" name="Oval 13">
              <a:extLst>
                <a:ext uri="{FF2B5EF4-FFF2-40B4-BE49-F238E27FC236}">
                  <a16:creationId xmlns:a16="http://schemas.microsoft.com/office/drawing/2014/main" id="{66D27558-2A41-D04F-FFCB-A9E25799FDA1}"/>
                </a:ext>
              </a:extLst>
            </p:cNvPr>
            <p:cNvSpPr>
              <a:spLocks noChangeArrowheads="1"/>
            </p:cNvSpPr>
            <p:nvPr/>
          </p:nvSpPr>
          <p:spPr bwMode="auto">
            <a:xfrm>
              <a:off x="4021138" y="4111625"/>
              <a:ext cx="263525" cy="260350"/>
            </a:xfrm>
            <a:prstGeom prst="ellipse">
              <a:avLst/>
            </a:prstGeom>
            <a:noFill/>
            <a:ln w="539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sp>
          <p:nvSpPr>
            <p:cNvPr id="129" name="Oval 14">
              <a:extLst>
                <a:ext uri="{FF2B5EF4-FFF2-40B4-BE49-F238E27FC236}">
                  <a16:creationId xmlns:a16="http://schemas.microsoft.com/office/drawing/2014/main" id="{56955447-36A8-89B8-9DC7-454F3EF56C8E}"/>
                </a:ext>
              </a:extLst>
            </p:cNvPr>
            <p:cNvSpPr>
              <a:spLocks noChangeArrowheads="1"/>
            </p:cNvSpPr>
            <p:nvPr/>
          </p:nvSpPr>
          <p:spPr bwMode="auto">
            <a:xfrm>
              <a:off x="4089400" y="4176713"/>
              <a:ext cx="130175" cy="1301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grpSp>
      <p:grpSp>
        <p:nvGrpSpPr>
          <p:cNvPr id="130" name="Group 3">
            <a:extLst>
              <a:ext uri="{FF2B5EF4-FFF2-40B4-BE49-F238E27FC236}">
                <a16:creationId xmlns:a16="http://schemas.microsoft.com/office/drawing/2014/main" id="{702ACFCC-E6E6-3485-2624-FF10B1E4ABAC}"/>
              </a:ext>
            </a:extLst>
          </p:cNvPr>
          <p:cNvGrpSpPr>
            <a:grpSpLocks/>
          </p:cNvGrpSpPr>
          <p:nvPr/>
        </p:nvGrpSpPr>
        <p:grpSpPr bwMode="auto">
          <a:xfrm>
            <a:off x="6829806" y="3429000"/>
            <a:ext cx="258763" cy="260350"/>
            <a:chOff x="5962650" y="4111625"/>
            <a:chExt cx="258763" cy="260350"/>
          </a:xfrm>
          <a:solidFill>
            <a:schemeClr val="bg2"/>
          </a:solidFill>
        </p:grpSpPr>
        <p:sp>
          <p:nvSpPr>
            <p:cNvPr id="131" name="Oval 15">
              <a:extLst>
                <a:ext uri="{FF2B5EF4-FFF2-40B4-BE49-F238E27FC236}">
                  <a16:creationId xmlns:a16="http://schemas.microsoft.com/office/drawing/2014/main" id="{C362B608-AAA4-6420-18AC-8812804413E9}"/>
                </a:ext>
              </a:extLst>
            </p:cNvPr>
            <p:cNvSpPr>
              <a:spLocks noChangeArrowheads="1"/>
            </p:cNvSpPr>
            <p:nvPr/>
          </p:nvSpPr>
          <p:spPr bwMode="auto">
            <a:xfrm>
              <a:off x="5962650" y="4111625"/>
              <a:ext cx="258763" cy="260350"/>
            </a:xfrm>
            <a:prstGeom prst="ellipse">
              <a:avLst/>
            </a:prstGeom>
            <a:grpFill/>
            <a:ln w="53975" cap="flat">
              <a:solidFill>
                <a:schemeClr val="bg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2" name="Oval 16">
              <a:extLst>
                <a:ext uri="{FF2B5EF4-FFF2-40B4-BE49-F238E27FC236}">
                  <a16:creationId xmlns:a16="http://schemas.microsoft.com/office/drawing/2014/main" id="{5A58F695-D2A0-1CB7-292A-248017624E06}"/>
                </a:ext>
              </a:extLst>
            </p:cNvPr>
            <p:cNvSpPr>
              <a:spLocks noChangeArrowheads="1"/>
            </p:cNvSpPr>
            <p:nvPr/>
          </p:nvSpPr>
          <p:spPr bwMode="auto">
            <a:xfrm>
              <a:off x="6027738" y="4176713"/>
              <a:ext cx="128587" cy="130175"/>
            </a:xfrm>
            <a:prstGeom prst="ellipse">
              <a:avLst/>
            </a:pr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grpSp>
      <p:grpSp>
        <p:nvGrpSpPr>
          <p:cNvPr id="133" name="Group 39">
            <a:extLst>
              <a:ext uri="{FF2B5EF4-FFF2-40B4-BE49-F238E27FC236}">
                <a16:creationId xmlns:a16="http://schemas.microsoft.com/office/drawing/2014/main" id="{1F0A85B6-D0B8-C97B-1D90-98262C5206DB}"/>
              </a:ext>
            </a:extLst>
          </p:cNvPr>
          <p:cNvGrpSpPr>
            <a:grpSpLocks/>
          </p:cNvGrpSpPr>
          <p:nvPr/>
        </p:nvGrpSpPr>
        <p:grpSpPr bwMode="auto">
          <a:xfrm>
            <a:off x="8819642" y="3429000"/>
            <a:ext cx="261938" cy="260350"/>
            <a:chOff x="9836150" y="4111625"/>
            <a:chExt cx="261938" cy="260350"/>
          </a:xfrm>
          <a:solidFill>
            <a:schemeClr val="bg2"/>
          </a:solidFill>
        </p:grpSpPr>
        <p:sp>
          <p:nvSpPr>
            <p:cNvPr id="134" name="Oval 19">
              <a:extLst>
                <a:ext uri="{FF2B5EF4-FFF2-40B4-BE49-F238E27FC236}">
                  <a16:creationId xmlns:a16="http://schemas.microsoft.com/office/drawing/2014/main" id="{0ACE92D4-735E-A352-E9FF-D30F3EA53811}"/>
                </a:ext>
              </a:extLst>
            </p:cNvPr>
            <p:cNvSpPr>
              <a:spLocks noChangeArrowheads="1"/>
            </p:cNvSpPr>
            <p:nvPr/>
          </p:nvSpPr>
          <p:spPr bwMode="auto">
            <a:xfrm>
              <a:off x="9836150" y="4111625"/>
              <a:ext cx="261938" cy="260350"/>
            </a:xfrm>
            <a:prstGeom prst="ellipse">
              <a:avLst/>
            </a:prstGeom>
            <a:grpFill/>
            <a:ln w="53975" cap="flat">
              <a:solidFill>
                <a:schemeClr val="bg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5" name="Oval 20">
              <a:extLst>
                <a:ext uri="{FF2B5EF4-FFF2-40B4-BE49-F238E27FC236}">
                  <a16:creationId xmlns:a16="http://schemas.microsoft.com/office/drawing/2014/main" id="{83D9DD93-11EA-24F5-8AB1-04982EF0216E}"/>
                </a:ext>
              </a:extLst>
            </p:cNvPr>
            <p:cNvSpPr>
              <a:spLocks noChangeArrowheads="1"/>
            </p:cNvSpPr>
            <p:nvPr/>
          </p:nvSpPr>
          <p:spPr bwMode="auto">
            <a:xfrm>
              <a:off x="9904413" y="4176713"/>
              <a:ext cx="130175" cy="130175"/>
            </a:xfrm>
            <a:prstGeom prst="ellipse">
              <a:avLst/>
            </a:pr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grpSp>
      <p:grpSp>
        <p:nvGrpSpPr>
          <p:cNvPr id="136" name="Group 51">
            <a:extLst>
              <a:ext uri="{FF2B5EF4-FFF2-40B4-BE49-F238E27FC236}">
                <a16:creationId xmlns:a16="http://schemas.microsoft.com/office/drawing/2014/main" id="{75138B96-1C70-81C2-2D9B-CAA51405C54C}"/>
              </a:ext>
            </a:extLst>
          </p:cNvPr>
          <p:cNvGrpSpPr>
            <a:grpSpLocks/>
          </p:cNvGrpSpPr>
          <p:nvPr/>
        </p:nvGrpSpPr>
        <p:grpSpPr bwMode="auto">
          <a:xfrm>
            <a:off x="2381631" y="1655763"/>
            <a:ext cx="1403350" cy="1614487"/>
            <a:chOff x="1514475" y="2338388"/>
            <a:chExt cx="1403350" cy="1614488"/>
          </a:xfrm>
          <a:solidFill>
            <a:schemeClr val="bg2"/>
          </a:solidFill>
        </p:grpSpPr>
        <p:sp>
          <p:nvSpPr>
            <p:cNvPr id="137" name="Freeform 6">
              <a:extLst>
                <a:ext uri="{FF2B5EF4-FFF2-40B4-BE49-F238E27FC236}">
                  <a16:creationId xmlns:a16="http://schemas.microsoft.com/office/drawing/2014/main" id="{41FD3A92-72A2-71AA-B6B6-C5B60C90BB25}"/>
                </a:ext>
              </a:extLst>
            </p:cNvPr>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grpFill/>
            <a:ln>
              <a:noFill/>
            </a:ln>
          </p:spPr>
          <p:txBody>
            <a:bodyPr/>
            <a:lstStyle/>
            <a:p>
              <a:pPr eaLnBrk="1" fontAlgn="auto" hangingPunct="1">
                <a:spcBef>
                  <a:spcPts val="0"/>
                </a:spcBef>
                <a:spcAft>
                  <a:spcPts val="0"/>
                </a:spcAft>
                <a:defRPr/>
              </a:pPr>
              <a:endParaRPr lang="ru-RU">
                <a:latin typeface="+mn-lt"/>
              </a:endParaRPr>
            </a:p>
          </p:txBody>
        </p:sp>
        <p:sp>
          <p:nvSpPr>
            <p:cNvPr id="138" name="Oval 21">
              <a:extLst>
                <a:ext uri="{FF2B5EF4-FFF2-40B4-BE49-F238E27FC236}">
                  <a16:creationId xmlns:a16="http://schemas.microsoft.com/office/drawing/2014/main" id="{A46D3F23-910B-0AD4-C3E9-5DE834FFE183}"/>
                </a:ext>
              </a:extLst>
            </p:cNvPr>
            <p:cNvSpPr>
              <a:spLocks noChangeArrowheads="1"/>
            </p:cNvSpPr>
            <p:nvPr/>
          </p:nvSpPr>
          <p:spPr bwMode="auto">
            <a:xfrm>
              <a:off x="1719263" y="2546350"/>
              <a:ext cx="989012" cy="987426"/>
            </a:xfrm>
            <a:prstGeom prst="ellipse">
              <a:avLst/>
            </a:prstGeom>
            <a:grp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39" name="Group 52">
            <a:extLst>
              <a:ext uri="{FF2B5EF4-FFF2-40B4-BE49-F238E27FC236}">
                <a16:creationId xmlns:a16="http://schemas.microsoft.com/office/drawing/2014/main" id="{FBC55060-5C6A-C74F-916E-D8CD5FB9838C}"/>
              </a:ext>
            </a:extLst>
          </p:cNvPr>
          <p:cNvGrpSpPr>
            <a:grpSpLocks/>
          </p:cNvGrpSpPr>
          <p:nvPr/>
        </p:nvGrpSpPr>
        <p:grpSpPr bwMode="auto">
          <a:xfrm>
            <a:off x="4318381" y="1655763"/>
            <a:ext cx="1403350" cy="1614487"/>
            <a:chOff x="3451225" y="2338388"/>
            <a:chExt cx="1403350" cy="1614488"/>
          </a:xfrm>
        </p:grpSpPr>
        <p:sp>
          <p:nvSpPr>
            <p:cNvPr id="140" name="Freeform 7">
              <a:extLst>
                <a:ext uri="{FF2B5EF4-FFF2-40B4-BE49-F238E27FC236}">
                  <a16:creationId xmlns:a16="http://schemas.microsoft.com/office/drawing/2014/main" id="{D499C283-16AD-FCF3-6FFF-E301F005129E}"/>
                </a:ext>
              </a:extLst>
            </p:cNvPr>
            <p:cNvSpPr>
              <a:spLocks/>
            </p:cNvSpPr>
            <p:nvPr/>
          </p:nvSpPr>
          <p:spPr bwMode="auto">
            <a:xfrm>
              <a:off x="3451225" y="2338388"/>
              <a:ext cx="1403350" cy="1614488"/>
            </a:xfrm>
            <a:custGeom>
              <a:avLst/>
              <a:gdLst>
                <a:gd name="T0" fmla="*/ 1403350 w 369"/>
                <a:gd name="T1" fmla="*/ 700627 h 424"/>
                <a:gd name="T2" fmla="*/ 703577 w 369"/>
                <a:gd name="T3" fmla="*/ 0 h 424"/>
                <a:gd name="T4" fmla="*/ 0 w 369"/>
                <a:gd name="T5" fmla="*/ 700627 h 424"/>
                <a:gd name="T6" fmla="*/ 574271 w 369"/>
                <a:gd name="T7" fmla="*/ 1393638 h 424"/>
                <a:gd name="T8" fmla="*/ 703577 w 369"/>
                <a:gd name="T9" fmla="*/ 1614488 h 424"/>
                <a:gd name="T10" fmla="*/ 829079 w 369"/>
                <a:gd name="T11" fmla="*/ 1393638 h 424"/>
                <a:gd name="T12" fmla="*/ 1403350 w 369"/>
                <a:gd name="T13" fmla="*/ 700627 h 4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solidFill>
              <a:srgbClr val="035A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1" name="Oval 22">
              <a:extLst>
                <a:ext uri="{FF2B5EF4-FFF2-40B4-BE49-F238E27FC236}">
                  <a16:creationId xmlns:a16="http://schemas.microsoft.com/office/drawing/2014/main" id="{29BC7B74-BF78-9FBF-D005-C90CB1127258}"/>
                </a:ext>
              </a:extLst>
            </p:cNvPr>
            <p:cNvSpPr>
              <a:spLocks noChangeArrowheads="1"/>
            </p:cNvSpPr>
            <p:nvPr/>
          </p:nvSpPr>
          <p:spPr bwMode="auto">
            <a:xfrm>
              <a:off x="3660775"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2" name="Group 53">
            <a:extLst>
              <a:ext uri="{FF2B5EF4-FFF2-40B4-BE49-F238E27FC236}">
                <a16:creationId xmlns:a16="http://schemas.microsoft.com/office/drawing/2014/main" id="{385231B8-407B-2668-6F04-F285F3FA281D}"/>
              </a:ext>
            </a:extLst>
          </p:cNvPr>
          <p:cNvGrpSpPr>
            <a:grpSpLocks/>
          </p:cNvGrpSpPr>
          <p:nvPr/>
        </p:nvGrpSpPr>
        <p:grpSpPr bwMode="auto">
          <a:xfrm>
            <a:off x="6255131" y="1655763"/>
            <a:ext cx="1408113" cy="1614487"/>
            <a:chOff x="5387975" y="2338388"/>
            <a:chExt cx="1408113" cy="1614488"/>
          </a:xfrm>
          <a:solidFill>
            <a:schemeClr val="bg2"/>
          </a:solidFill>
        </p:grpSpPr>
        <p:sp>
          <p:nvSpPr>
            <p:cNvPr id="143" name="Freeform 8">
              <a:extLst>
                <a:ext uri="{FF2B5EF4-FFF2-40B4-BE49-F238E27FC236}">
                  <a16:creationId xmlns:a16="http://schemas.microsoft.com/office/drawing/2014/main" id="{A512C6CB-F38E-DBFF-4CC5-854368246339}"/>
                </a:ext>
              </a:extLst>
            </p:cNvPr>
            <p:cNvSpPr>
              <a:spLocks/>
            </p:cNvSpPr>
            <p:nvPr/>
          </p:nvSpPr>
          <p:spPr bwMode="auto">
            <a:xfrm>
              <a:off x="5387975" y="2338388"/>
              <a:ext cx="1408113" cy="1614488"/>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44" name="Oval 23">
              <a:extLst>
                <a:ext uri="{FF2B5EF4-FFF2-40B4-BE49-F238E27FC236}">
                  <a16:creationId xmlns:a16="http://schemas.microsoft.com/office/drawing/2014/main" id="{5946458A-1067-E701-92F1-A796FC847B7B}"/>
                </a:ext>
              </a:extLst>
            </p:cNvPr>
            <p:cNvSpPr>
              <a:spLocks noChangeArrowheads="1"/>
            </p:cNvSpPr>
            <p:nvPr/>
          </p:nvSpPr>
          <p:spPr bwMode="auto">
            <a:xfrm>
              <a:off x="5597525"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8" name="Group 55">
            <a:extLst>
              <a:ext uri="{FF2B5EF4-FFF2-40B4-BE49-F238E27FC236}">
                <a16:creationId xmlns:a16="http://schemas.microsoft.com/office/drawing/2014/main" id="{ECC81A7A-D3FD-565E-587F-3F7AC635C4D6}"/>
              </a:ext>
            </a:extLst>
          </p:cNvPr>
          <p:cNvGrpSpPr>
            <a:grpSpLocks/>
          </p:cNvGrpSpPr>
          <p:nvPr/>
        </p:nvGrpSpPr>
        <p:grpSpPr bwMode="auto">
          <a:xfrm>
            <a:off x="8248142" y="1655763"/>
            <a:ext cx="1404938" cy="1614487"/>
            <a:chOff x="9264650" y="2338388"/>
            <a:chExt cx="1404938" cy="1614488"/>
          </a:xfrm>
          <a:solidFill>
            <a:schemeClr val="bg2"/>
          </a:solidFill>
        </p:grpSpPr>
        <p:sp>
          <p:nvSpPr>
            <p:cNvPr id="149" name="Freeform 10">
              <a:extLst>
                <a:ext uri="{FF2B5EF4-FFF2-40B4-BE49-F238E27FC236}">
                  <a16:creationId xmlns:a16="http://schemas.microsoft.com/office/drawing/2014/main" id="{E2A734D5-35CC-CDCE-580E-8E67BE3099A9}"/>
                </a:ext>
              </a:extLst>
            </p:cNvPr>
            <p:cNvSpPr>
              <a:spLocks/>
            </p:cNvSpPr>
            <p:nvPr/>
          </p:nvSpPr>
          <p:spPr bwMode="auto">
            <a:xfrm>
              <a:off x="9264650" y="2338388"/>
              <a:ext cx="1404938" cy="1614488"/>
            </a:xfrm>
            <a:custGeom>
              <a:avLst/>
              <a:gdLst>
                <a:gd name="T0" fmla="*/ 369 w 369"/>
                <a:gd name="T1" fmla="*/ 184 h 424"/>
                <a:gd name="T2" fmla="*/ 185 w 369"/>
                <a:gd name="T3" fmla="*/ 0 h 424"/>
                <a:gd name="T4" fmla="*/ 0 w 369"/>
                <a:gd name="T5" fmla="*/ 184 h 424"/>
                <a:gd name="T6" fmla="*/ 151 w 369"/>
                <a:gd name="T7" fmla="*/ 366 h 424"/>
                <a:gd name="T8" fmla="*/ 185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0" name="Oval 25">
              <a:extLst>
                <a:ext uri="{FF2B5EF4-FFF2-40B4-BE49-F238E27FC236}">
                  <a16:creationId xmlns:a16="http://schemas.microsoft.com/office/drawing/2014/main" id="{DF8350F5-65AD-9303-6283-FFA8199BE15E}"/>
                </a:ext>
              </a:extLst>
            </p:cNvPr>
            <p:cNvSpPr>
              <a:spLocks noChangeArrowheads="1"/>
            </p:cNvSpPr>
            <p:nvPr/>
          </p:nvSpPr>
          <p:spPr bwMode="auto">
            <a:xfrm>
              <a:off x="9474200"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sp>
        <p:nvSpPr>
          <p:cNvPr id="151" name="Freeform 26">
            <a:extLst>
              <a:ext uri="{FF2B5EF4-FFF2-40B4-BE49-F238E27FC236}">
                <a16:creationId xmlns:a16="http://schemas.microsoft.com/office/drawing/2014/main" id="{01BC664C-9172-4B44-7EF0-C2487BF6991A}"/>
              </a:ext>
            </a:extLst>
          </p:cNvPr>
          <p:cNvSpPr>
            <a:spLocks noEditPoints="1"/>
          </p:cNvSpPr>
          <p:nvPr/>
        </p:nvSpPr>
        <p:spPr bwMode="auto">
          <a:xfrm>
            <a:off x="3054731" y="3771900"/>
            <a:ext cx="52388"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chemeClr val="bg2"/>
          </a:solidFill>
          <a:ln>
            <a:noFill/>
          </a:ln>
        </p:spPr>
        <p:txBody>
          <a:bodyPr/>
          <a:lstStyle/>
          <a:p>
            <a:pPr eaLnBrk="1" fontAlgn="auto" hangingPunct="1">
              <a:spcBef>
                <a:spcPts val="0"/>
              </a:spcBef>
              <a:spcAft>
                <a:spcPts val="0"/>
              </a:spcAft>
              <a:defRPr/>
            </a:pPr>
            <a:endParaRPr lang="ru-RU">
              <a:latin typeface="+mn-lt"/>
            </a:endParaRPr>
          </a:p>
        </p:txBody>
      </p:sp>
      <p:sp>
        <p:nvSpPr>
          <p:cNvPr id="152" name="Freeform 27">
            <a:extLst>
              <a:ext uri="{FF2B5EF4-FFF2-40B4-BE49-F238E27FC236}">
                <a16:creationId xmlns:a16="http://schemas.microsoft.com/office/drawing/2014/main" id="{DA502335-1EA0-684D-DB7A-23F0BE80ECAD}"/>
              </a:ext>
            </a:extLst>
          </p:cNvPr>
          <p:cNvSpPr>
            <a:spLocks noEditPoints="1"/>
          </p:cNvSpPr>
          <p:nvPr/>
        </p:nvSpPr>
        <p:spPr bwMode="auto">
          <a:xfrm>
            <a:off x="4994656" y="3771900"/>
            <a:ext cx="53975" cy="492125"/>
          </a:xfrm>
          <a:custGeom>
            <a:avLst/>
            <a:gdLst>
              <a:gd name="T0" fmla="*/ 26988 w 14"/>
              <a:gd name="T1" fmla="*/ 492125 h 129"/>
              <a:gd name="T2" fmla="*/ 7711 w 14"/>
              <a:gd name="T3" fmla="*/ 484495 h 129"/>
              <a:gd name="T4" fmla="*/ 0 w 14"/>
              <a:gd name="T5" fmla="*/ 465421 h 129"/>
              <a:gd name="T6" fmla="*/ 7711 w 14"/>
              <a:gd name="T7" fmla="*/ 446346 h 129"/>
              <a:gd name="T8" fmla="*/ 46264 w 14"/>
              <a:gd name="T9" fmla="*/ 446346 h 129"/>
              <a:gd name="T10" fmla="*/ 53975 w 14"/>
              <a:gd name="T11" fmla="*/ 465421 h 129"/>
              <a:gd name="T12" fmla="*/ 46264 w 14"/>
              <a:gd name="T13" fmla="*/ 484495 h 129"/>
              <a:gd name="T14" fmla="*/ 26988 w 14"/>
              <a:gd name="T15" fmla="*/ 492125 h 129"/>
              <a:gd name="T16" fmla="*/ 26988 w 14"/>
              <a:gd name="T17" fmla="*/ 381492 h 129"/>
              <a:gd name="T18" fmla="*/ 26988 w 14"/>
              <a:gd name="T19" fmla="*/ 381492 h 129"/>
              <a:gd name="T20" fmla="*/ 53975 w 14"/>
              <a:gd name="T21" fmla="*/ 354788 h 129"/>
              <a:gd name="T22" fmla="*/ 53975 w 14"/>
              <a:gd name="T23" fmla="*/ 354788 h 129"/>
              <a:gd name="T24" fmla="*/ 26988 w 14"/>
              <a:gd name="T25" fmla="*/ 328083 h 129"/>
              <a:gd name="T26" fmla="*/ 26988 w 14"/>
              <a:gd name="T27" fmla="*/ 328083 h 129"/>
              <a:gd name="T28" fmla="*/ 0 w 14"/>
              <a:gd name="T29" fmla="*/ 354788 h 129"/>
              <a:gd name="T30" fmla="*/ 26988 w 14"/>
              <a:gd name="T31" fmla="*/ 381492 h 129"/>
              <a:gd name="T32" fmla="*/ 26988 w 14"/>
              <a:gd name="T33" fmla="*/ 274674 h 129"/>
              <a:gd name="T34" fmla="*/ 26988 w 14"/>
              <a:gd name="T35" fmla="*/ 274674 h 129"/>
              <a:gd name="T36" fmla="*/ 53975 w 14"/>
              <a:gd name="T37" fmla="*/ 247970 h 129"/>
              <a:gd name="T38" fmla="*/ 53975 w 14"/>
              <a:gd name="T39" fmla="*/ 247970 h 129"/>
              <a:gd name="T40" fmla="*/ 26988 w 14"/>
              <a:gd name="T41" fmla="*/ 221266 h 129"/>
              <a:gd name="T42" fmla="*/ 26988 w 14"/>
              <a:gd name="T43" fmla="*/ 221266 h 129"/>
              <a:gd name="T44" fmla="*/ 0 w 14"/>
              <a:gd name="T45" fmla="*/ 247970 h 129"/>
              <a:gd name="T46" fmla="*/ 26988 w 14"/>
              <a:gd name="T47" fmla="*/ 274674 h 129"/>
              <a:gd name="T48" fmla="*/ 26988 w 14"/>
              <a:gd name="T49" fmla="*/ 164042 h 129"/>
              <a:gd name="T50" fmla="*/ 26988 w 14"/>
              <a:gd name="T51" fmla="*/ 164042 h 129"/>
              <a:gd name="T52" fmla="*/ 53975 w 14"/>
              <a:gd name="T53" fmla="*/ 137337 h 129"/>
              <a:gd name="T54" fmla="*/ 53975 w 14"/>
              <a:gd name="T55" fmla="*/ 137337 h 129"/>
              <a:gd name="T56" fmla="*/ 26988 w 14"/>
              <a:gd name="T57" fmla="*/ 110633 h 129"/>
              <a:gd name="T58" fmla="*/ 26988 w 14"/>
              <a:gd name="T59" fmla="*/ 110633 h 129"/>
              <a:gd name="T60" fmla="*/ 0 w 14"/>
              <a:gd name="T61" fmla="*/ 137337 h 129"/>
              <a:gd name="T62" fmla="*/ 26988 w 14"/>
              <a:gd name="T63" fmla="*/ 164042 h 129"/>
              <a:gd name="T64" fmla="*/ 46264 w 14"/>
              <a:gd name="T65" fmla="*/ 49594 h 129"/>
              <a:gd name="T66" fmla="*/ 53975 w 14"/>
              <a:gd name="T67" fmla="*/ 30519 h 129"/>
              <a:gd name="T68" fmla="*/ 46264 w 14"/>
              <a:gd name="T69" fmla="*/ 11445 h 129"/>
              <a:gd name="T70" fmla="*/ 7711 w 14"/>
              <a:gd name="T71" fmla="*/ 11445 h 129"/>
              <a:gd name="T72" fmla="*/ 0 w 14"/>
              <a:gd name="T73" fmla="*/ 30519 h 129"/>
              <a:gd name="T74" fmla="*/ 7711 w 14"/>
              <a:gd name="T75" fmla="*/ 49594 h 129"/>
              <a:gd name="T76" fmla="*/ 26988 w 14"/>
              <a:gd name="T77" fmla="*/ 57224 h 129"/>
              <a:gd name="T78" fmla="*/ 46264 w 14"/>
              <a:gd name="T79" fmla="*/ 49594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3" name="Freeform 28">
            <a:extLst>
              <a:ext uri="{FF2B5EF4-FFF2-40B4-BE49-F238E27FC236}">
                <a16:creationId xmlns:a16="http://schemas.microsoft.com/office/drawing/2014/main" id="{41DF4788-D2E2-39AE-97D2-2EF447DE44DB}"/>
              </a:ext>
            </a:extLst>
          </p:cNvPr>
          <p:cNvSpPr>
            <a:spLocks noEditPoints="1"/>
          </p:cNvSpPr>
          <p:nvPr/>
        </p:nvSpPr>
        <p:spPr bwMode="auto">
          <a:xfrm>
            <a:off x="6931406"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chemeClr val="bg2"/>
          </a:solid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5" name="Freeform 30">
            <a:extLst>
              <a:ext uri="{FF2B5EF4-FFF2-40B4-BE49-F238E27FC236}">
                <a16:creationId xmlns:a16="http://schemas.microsoft.com/office/drawing/2014/main" id="{0102CFB2-DDEF-0973-C214-BE0B5773EAF5}"/>
              </a:ext>
            </a:extLst>
          </p:cNvPr>
          <p:cNvSpPr>
            <a:spLocks noEditPoints="1"/>
          </p:cNvSpPr>
          <p:nvPr/>
        </p:nvSpPr>
        <p:spPr bwMode="auto">
          <a:xfrm>
            <a:off x="8926005"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bg2"/>
          </a:solid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6" name="Freeform 31">
            <a:extLst>
              <a:ext uri="{FF2B5EF4-FFF2-40B4-BE49-F238E27FC236}">
                <a16:creationId xmlns:a16="http://schemas.microsoft.com/office/drawing/2014/main" id="{90117937-65A1-7635-9790-4EDB745800B5}"/>
              </a:ext>
            </a:extLst>
          </p:cNvPr>
          <p:cNvSpPr>
            <a:spLocks noEditPoints="1"/>
          </p:cNvSpPr>
          <p:nvPr/>
        </p:nvSpPr>
        <p:spPr bwMode="auto">
          <a:xfrm>
            <a:off x="3316669" y="3529013"/>
            <a:ext cx="1470025" cy="57150"/>
          </a:xfrm>
          <a:custGeom>
            <a:avLst/>
            <a:gdLst>
              <a:gd name="T0" fmla="*/ 2 w 386"/>
              <a:gd name="T1" fmla="*/ 13 h 15"/>
              <a:gd name="T2" fmla="*/ 2 w 386"/>
              <a:gd name="T3" fmla="*/ 3 h 15"/>
              <a:gd name="T4" fmla="*/ 14 w 386"/>
              <a:gd name="T5" fmla="*/ 8 h 15"/>
              <a:gd name="T6" fmla="*/ 7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386 w 386"/>
              <a:gd name="T97" fmla="*/ 8 h 15"/>
              <a:gd name="T98" fmla="*/ 374 w 386"/>
              <a:gd name="T99" fmla="*/ 3 h 15"/>
              <a:gd name="T100" fmla="*/ 374 w 386"/>
              <a:gd name="T101" fmla="*/ 13 h 15"/>
              <a:gd name="T102" fmla="*/ 384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7" y="15"/>
                </a:moveTo>
                <a:cubicBezTo>
                  <a:pt x="5" y="15"/>
                  <a:pt x="3" y="14"/>
                  <a:pt x="2" y="13"/>
                </a:cubicBezTo>
                <a:cubicBezTo>
                  <a:pt x="1" y="12"/>
                  <a:pt x="0" y="10"/>
                  <a:pt x="0" y="8"/>
                </a:cubicBezTo>
                <a:cubicBezTo>
                  <a:pt x="0" y="6"/>
                  <a:pt x="1" y="4"/>
                  <a:pt x="2" y="3"/>
                </a:cubicBezTo>
                <a:cubicBezTo>
                  <a:pt x="4" y="0"/>
                  <a:pt x="9" y="0"/>
                  <a:pt x="12" y="3"/>
                </a:cubicBezTo>
                <a:cubicBezTo>
                  <a:pt x="13" y="4"/>
                  <a:pt x="14" y="6"/>
                  <a:pt x="14" y="8"/>
                </a:cubicBezTo>
                <a:cubicBezTo>
                  <a:pt x="14" y="10"/>
                  <a:pt x="13" y="12"/>
                  <a:pt x="12" y="13"/>
                </a:cubicBezTo>
                <a:cubicBezTo>
                  <a:pt x="10" y="14"/>
                  <a:pt x="9" y="15"/>
                  <a:pt x="7"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384" y="13"/>
                </a:moveTo>
                <a:cubicBezTo>
                  <a:pt x="385" y="12"/>
                  <a:pt x="386" y="10"/>
                  <a:pt x="386" y="8"/>
                </a:cubicBezTo>
                <a:cubicBezTo>
                  <a:pt x="386" y="6"/>
                  <a:pt x="385" y="4"/>
                  <a:pt x="384" y="3"/>
                </a:cubicBezTo>
                <a:cubicBezTo>
                  <a:pt x="382" y="0"/>
                  <a:pt x="377" y="0"/>
                  <a:pt x="374" y="3"/>
                </a:cubicBezTo>
                <a:cubicBezTo>
                  <a:pt x="373" y="4"/>
                  <a:pt x="372" y="6"/>
                  <a:pt x="372" y="8"/>
                </a:cubicBezTo>
                <a:cubicBezTo>
                  <a:pt x="372" y="10"/>
                  <a:pt x="373" y="12"/>
                  <a:pt x="374" y="13"/>
                </a:cubicBezTo>
                <a:cubicBezTo>
                  <a:pt x="376" y="14"/>
                  <a:pt x="377" y="15"/>
                  <a:pt x="379" y="15"/>
                </a:cubicBezTo>
                <a:cubicBezTo>
                  <a:pt x="381" y="15"/>
                  <a:pt x="383" y="14"/>
                  <a:pt x="384" y="13"/>
                </a:cubicBezTo>
                <a:close/>
              </a:path>
            </a:pathLst>
          </a:custGeom>
          <a:solidFill>
            <a:schemeClr val="bg2"/>
          </a:solidFill>
          <a:ln>
            <a:noFill/>
          </a:ln>
        </p:spPr>
        <p:txBody>
          <a:bodyPr/>
          <a:lstStyle/>
          <a:p>
            <a:pPr eaLnBrk="1" fontAlgn="auto" hangingPunct="1">
              <a:spcBef>
                <a:spcPts val="0"/>
              </a:spcBef>
              <a:spcAft>
                <a:spcPts val="0"/>
              </a:spcAft>
              <a:defRPr/>
            </a:pPr>
            <a:endParaRPr lang="ru-RU">
              <a:latin typeface="+mn-lt"/>
            </a:endParaRPr>
          </a:p>
        </p:txBody>
      </p:sp>
      <p:sp>
        <p:nvSpPr>
          <p:cNvPr id="157" name="Freeform 32">
            <a:extLst>
              <a:ext uri="{FF2B5EF4-FFF2-40B4-BE49-F238E27FC236}">
                <a16:creationId xmlns:a16="http://schemas.microsoft.com/office/drawing/2014/main" id="{8A7CB7A9-712B-A7FC-92B6-DAD033F86396}"/>
              </a:ext>
            </a:extLst>
          </p:cNvPr>
          <p:cNvSpPr>
            <a:spLocks noEditPoints="1"/>
          </p:cNvSpPr>
          <p:nvPr/>
        </p:nvSpPr>
        <p:spPr bwMode="auto">
          <a:xfrm>
            <a:off x="5253419" y="3529013"/>
            <a:ext cx="1473200" cy="57150"/>
          </a:xfrm>
          <a:custGeom>
            <a:avLst/>
            <a:gdLst>
              <a:gd name="T0" fmla="*/ 1427519 w 387"/>
              <a:gd name="T1" fmla="*/ 49530 h 15"/>
              <a:gd name="T2" fmla="*/ 1427519 w 387"/>
              <a:gd name="T3" fmla="*/ 11430 h 15"/>
              <a:gd name="T4" fmla="*/ 1473200 w 387"/>
              <a:gd name="T5" fmla="*/ 30480 h 15"/>
              <a:gd name="T6" fmla="*/ 1446553 w 387"/>
              <a:gd name="T7" fmla="*/ 57150 h 15"/>
              <a:gd name="T8" fmla="*/ 1324738 w 387"/>
              <a:gd name="T9" fmla="*/ 57150 h 15"/>
              <a:gd name="T10" fmla="*/ 1351385 w 387"/>
              <a:gd name="T11" fmla="*/ 30480 h 15"/>
              <a:gd name="T12" fmla="*/ 1324738 w 387"/>
              <a:gd name="T13" fmla="*/ 3810 h 15"/>
              <a:gd name="T14" fmla="*/ 1324738 w 387"/>
              <a:gd name="T15" fmla="*/ 57150 h 15"/>
              <a:gd name="T16" fmla="*/ 1206730 w 387"/>
              <a:gd name="T17" fmla="*/ 57150 h 15"/>
              <a:gd name="T18" fmla="*/ 1233377 w 387"/>
              <a:gd name="T19" fmla="*/ 30480 h 15"/>
              <a:gd name="T20" fmla="*/ 1206730 w 387"/>
              <a:gd name="T21" fmla="*/ 3810 h 15"/>
              <a:gd name="T22" fmla="*/ 1206730 w 387"/>
              <a:gd name="T23" fmla="*/ 57150 h 15"/>
              <a:gd name="T24" fmla="*/ 1088721 w 387"/>
              <a:gd name="T25" fmla="*/ 57150 h 15"/>
              <a:gd name="T26" fmla="*/ 1115368 w 387"/>
              <a:gd name="T27" fmla="*/ 30480 h 15"/>
              <a:gd name="T28" fmla="*/ 1088721 w 387"/>
              <a:gd name="T29" fmla="*/ 3810 h 15"/>
              <a:gd name="T30" fmla="*/ 1088721 w 387"/>
              <a:gd name="T31" fmla="*/ 57150 h 15"/>
              <a:gd name="T32" fmla="*/ 970713 w 387"/>
              <a:gd name="T33" fmla="*/ 57150 h 15"/>
              <a:gd name="T34" fmla="*/ 997360 w 387"/>
              <a:gd name="T35" fmla="*/ 30480 h 15"/>
              <a:gd name="T36" fmla="*/ 970713 w 387"/>
              <a:gd name="T37" fmla="*/ 3810 h 15"/>
              <a:gd name="T38" fmla="*/ 970713 w 387"/>
              <a:gd name="T39" fmla="*/ 57150 h 15"/>
              <a:gd name="T40" fmla="*/ 852705 w 387"/>
              <a:gd name="T41" fmla="*/ 57150 h 15"/>
              <a:gd name="T42" fmla="*/ 879352 w 387"/>
              <a:gd name="T43" fmla="*/ 30480 h 15"/>
              <a:gd name="T44" fmla="*/ 852705 w 387"/>
              <a:gd name="T45" fmla="*/ 3810 h 15"/>
              <a:gd name="T46" fmla="*/ 852705 w 387"/>
              <a:gd name="T47" fmla="*/ 57150 h 15"/>
              <a:gd name="T48" fmla="*/ 734697 w 387"/>
              <a:gd name="T49" fmla="*/ 57150 h 15"/>
              <a:gd name="T50" fmla="*/ 761344 w 387"/>
              <a:gd name="T51" fmla="*/ 30480 h 15"/>
              <a:gd name="T52" fmla="*/ 734697 w 387"/>
              <a:gd name="T53" fmla="*/ 3810 h 15"/>
              <a:gd name="T54" fmla="*/ 734697 w 387"/>
              <a:gd name="T55" fmla="*/ 57150 h 15"/>
              <a:gd name="T56" fmla="*/ 616688 w 387"/>
              <a:gd name="T57" fmla="*/ 57150 h 15"/>
              <a:gd name="T58" fmla="*/ 643335 w 387"/>
              <a:gd name="T59" fmla="*/ 30480 h 15"/>
              <a:gd name="T60" fmla="*/ 616688 w 387"/>
              <a:gd name="T61" fmla="*/ 3810 h 15"/>
              <a:gd name="T62" fmla="*/ 616688 w 387"/>
              <a:gd name="T63" fmla="*/ 57150 h 15"/>
              <a:gd name="T64" fmla="*/ 498680 w 387"/>
              <a:gd name="T65" fmla="*/ 57150 h 15"/>
              <a:gd name="T66" fmla="*/ 525327 w 387"/>
              <a:gd name="T67" fmla="*/ 30480 h 15"/>
              <a:gd name="T68" fmla="*/ 498680 w 387"/>
              <a:gd name="T69" fmla="*/ 3810 h 15"/>
              <a:gd name="T70" fmla="*/ 498680 w 387"/>
              <a:gd name="T71" fmla="*/ 57150 h 15"/>
              <a:gd name="T72" fmla="*/ 380672 w 387"/>
              <a:gd name="T73" fmla="*/ 57150 h 15"/>
              <a:gd name="T74" fmla="*/ 407319 w 387"/>
              <a:gd name="T75" fmla="*/ 30480 h 15"/>
              <a:gd name="T76" fmla="*/ 380672 w 387"/>
              <a:gd name="T77" fmla="*/ 3810 h 15"/>
              <a:gd name="T78" fmla="*/ 380672 w 387"/>
              <a:gd name="T79" fmla="*/ 57150 h 15"/>
              <a:gd name="T80" fmla="*/ 262664 w 387"/>
              <a:gd name="T81" fmla="*/ 57150 h 15"/>
              <a:gd name="T82" fmla="*/ 289311 w 387"/>
              <a:gd name="T83" fmla="*/ 30480 h 15"/>
              <a:gd name="T84" fmla="*/ 262664 w 387"/>
              <a:gd name="T85" fmla="*/ 3810 h 15"/>
              <a:gd name="T86" fmla="*/ 262664 w 387"/>
              <a:gd name="T87" fmla="*/ 57150 h 15"/>
              <a:gd name="T88" fmla="*/ 144655 w 387"/>
              <a:gd name="T89" fmla="*/ 57150 h 15"/>
              <a:gd name="T90" fmla="*/ 171302 w 387"/>
              <a:gd name="T91" fmla="*/ 30480 h 15"/>
              <a:gd name="T92" fmla="*/ 144655 w 387"/>
              <a:gd name="T93" fmla="*/ 3810 h 15"/>
              <a:gd name="T94" fmla="*/ 144655 w 387"/>
              <a:gd name="T95" fmla="*/ 57150 h 15"/>
              <a:gd name="T96" fmla="*/ 53294 w 387"/>
              <a:gd name="T97" fmla="*/ 30480 h 15"/>
              <a:gd name="T98" fmla="*/ 7613 w 387"/>
              <a:gd name="T99" fmla="*/ 11430 h 15"/>
              <a:gd name="T100" fmla="*/ 7613 w 387"/>
              <a:gd name="T101" fmla="*/ 49530 h 15"/>
              <a:gd name="T102" fmla="*/ 45681 w 387"/>
              <a:gd name="T103" fmla="*/ 4953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rgbClr val="035A93"/>
          </a:solidFill>
          <a:ln>
            <a:noFill/>
          </a:ln>
        </p:spPr>
        <p:txBody>
          <a:bodyPr/>
          <a:lstStyle/>
          <a:p>
            <a:endParaRPr lang="es-CO"/>
          </a:p>
        </p:txBody>
      </p:sp>
      <p:sp>
        <p:nvSpPr>
          <p:cNvPr id="158" name="Freeform 33">
            <a:extLst>
              <a:ext uri="{FF2B5EF4-FFF2-40B4-BE49-F238E27FC236}">
                <a16:creationId xmlns:a16="http://schemas.microsoft.com/office/drawing/2014/main" id="{F2853C7D-D2A6-AD91-5E07-05EF3A9A316F}"/>
              </a:ext>
            </a:extLst>
          </p:cNvPr>
          <p:cNvSpPr>
            <a:spLocks noEditPoints="1"/>
          </p:cNvSpPr>
          <p:nvPr/>
        </p:nvSpPr>
        <p:spPr bwMode="auto">
          <a:xfrm>
            <a:off x="7190169" y="3529013"/>
            <a:ext cx="1473200" cy="57150"/>
          </a:xfrm>
          <a:custGeom>
            <a:avLst/>
            <a:gdLst>
              <a:gd name="T0" fmla="*/ 3 w 387"/>
              <a:gd name="T1" fmla="*/ 13 h 15"/>
              <a:gd name="T2" fmla="*/ 3 w 387"/>
              <a:gd name="T3" fmla="*/ 3 h 15"/>
              <a:gd name="T4" fmla="*/ 14 w 387"/>
              <a:gd name="T5" fmla="*/ 8 h 15"/>
              <a:gd name="T6" fmla="*/ 7 w 387"/>
              <a:gd name="T7" fmla="*/ 15 h 15"/>
              <a:gd name="T8" fmla="*/ 349 w 387"/>
              <a:gd name="T9" fmla="*/ 15 h 15"/>
              <a:gd name="T10" fmla="*/ 356 w 387"/>
              <a:gd name="T11" fmla="*/ 8 h 15"/>
              <a:gd name="T12" fmla="*/ 349 w 387"/>
              <a:gd name="T13" fmla="*/ 1 h 15"/>
              <a:gd name="T14" fmla="*/ 349 w 387"/>
              <a:gd name="T15" fmla="*/ 15 h 15"/>
              <a:gd name="T16" fmla="*/ 318 w 387"/>
              <a:gd name="T17" fmla="*/ 15 h 15"/>
              <a:gd name="T18" fmla="*/ 325 w 387"/>
              <a:gd name="T19" fmla="*/ 8 h 15"/>
              <a:gd name="T20" fmla="*/ 318 w 387"/>
              <a:gd name="T21" fmla="*/ 1 h 15"/>
              <a:gd name="T22" fmla="*/ 318 w 387"/>
              <a:gd name="T23" fmla="*/ 15 h 15"/>
              <a:gd name="T24" fmla="*/ 287 w 387"/>
              <a:gd name="T25" fmla="*/ 15 h 15"/>
              <a:gd name="T26" fmla="*/ 294 w 387"/>
              <a:gd name="T27" fmla="*/ 8 h 15"/>
              <a:gd name="T28" fmla="*/ 287 w 387"/>
              <a:gd name="T29" fmla="*/ 1 h 15"/>
              <a:gd name="T30" fmla="*/ 287 w 387"/>
              <a:gd name="T31" fmla="*/ 15 h 15"/>
              <a:gd name="T32" fmla="*/ 256 w 387"/>
              <a:gd name="T33" fmla="*/ 15 h 15"/>
              <a:gd name="T34" fmla="*/ 263 w 387"/>
              <a:gd name="T35" fmla="*/ 8 h 15"/>
              <a:gd name="T36" fmla="*/ 256 w 387"/>
              <a:gd name="T37" fmla="*/ 1 h 15"/>
              <a:gd name="T38" fmla="*/ 256 w 387"/>
              <a:gd name="T39" fmla="*/ 15 h 15"/>
              <a:gd name="T40" fmla="*/ 225 w 387"/>
              <a:gd name="T41" fmla="*/ 15 h 15"/>
              <a:gd name="T42" fmla="*/ 232 w 387"/>
              <a:gd name="T43" fmla="*/ 8 h 15"/>
              <a:gd name="T44" fmla="*/ 225 w 387"/>
              <a:gd name="T45" fmla="*/ 1 h 15"/>
              <a:gd name="T46" fmla="*/ 225 w 387"/>
              <a:gd name="T47" fmla="*/ 15 h 15"/>
              <a:gd name="T48" fmla="*/ 194 w 387"/>
              <a:gd name="T49" fmla="*/ 15 h 15"/>
              <a:gd name="T50" fmla="*/ 201 w 387"/>
              <a:gd name="T51" fmla="*/ 8 h 15"/>
              <a:gd name="T52" fmla="*/ 194 w 387"/>
              <a:gd name="T53" fmla="*/ 1 h 15"/>
              <a:gd name="T54" fmla="*/ 194 w 387"/>
              <a:gd name="T55" fmla="*/ 15 h 15"/>
              <a:gd name="T56" fmla="*/ 163 w 387"/>
              <a:gd name="T57" fmla="*/ 15 h 15"/>
              <a:gd name="T58" fmla="*/ 170 w 387"/>
              <a:gd name="T59" fmla="*/ 8 h 15"/>
              <a:gd name="T60" fmla="*/ 163 w 387"/>
              <a:gd name="T61" fmla="*/ 1 h 15"/>
              <a:gd name="T62" fmla="*/ 163 w 387"/>
              <a:gd name="T63" fmla="*/ 15 h 15"/>
              <a:gd name="T64" fmla="*/ 132 w 387"/>
              <a:gd name="T65" fmla="*/ 15 h 15"/>
              <a:gd name="T66" fmla="*/ 139 w 387"/>
              <a:gd name="T67" fmla="*/ 8 h 15"/>
              <a:gd name="T68" fmla="*/ 132 w 387"/>
              <a:gd name="T69" fmla="*/ 1 h 15"/>
              <a:gd name="T70" fmla="*/ 132 w 387"/>
              <a:gd name="T71" fmla="*/ 15 h 15"/>
              <a:gd name="T72" fmla="*/ 101 w 387"/>
              <a:gd name="T73" fmla="*/ 15 h 15"/>
              <a:gd name="T74" fmla="*/ 108 w 387"/>
              <a:gd name="T75" fmla="*/ 8 h 15"/>
              <a:gd name="T76" fmla="*/ 101 w 387"/>
              <a:gd name="T77" fmla="*/ 1 h 15"/>
              <a:gd name="T78" fmla="*/ 101 w 387"/>
              <a:gd name="T79" fmla="*/ 15 h 15"/>
              <a:gd name="T80" fmla="*/ 70 w 387"/>
              <a:gd name="T81" fmla="*/ 15 h 15"/>
              <a:gd name="T82" fmla="*/ 77 w 387"/>
              <a:gd name="T83" fmla="*/ 8 h 15"/>
              <a:gd name="T84" fmla="*/ 70 w 387"/>
              <a:gd name="T85" fmla="*/ 1 h 15"/>
              <a:gd name="T86" fmla="*/ 70 w 387"/>
              <a:gd name="T87" fmla="*/ 15 h 15"/>
              <a:gd name="T88" fmla="*/ 39 w 387"/>
              <a:gd name="T89" fmla="*/ 15 h 15"/>
              <a:gd name="T90" fmla="*/ 46 w 387"/>
              <a:gd name="T91" fmla="*/ 8 h 15"/>
              <a:gd name="T92" fmla="*/ 39 w 387"/>
              <a:gd name="T93" fmla="*/ 1 h 15"/>
              <a:gd name="T94" fmla="*/ 39 w 387"/>
              <a:gd name="T95" fmla="*/ 15 h 15"/>
              <a:gd name="T96" fmla="*/ 387 w 387"/>
              <a:gd name="T97" fmla="*/ 8 h 15"/>
              <a:gd name="T98" fmla="*/ 375 w 387"/>
              <a:gd name="T99" fmla="*/ 3 h 15"/>
              <a:gd name="T100" fmla="*/ 375 w 387"/>
              <a:gd name="T101" fmla="*/ 13 h 15"/>
              <a:gd name="T102" fmla="*/ 385 w 387"/>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15">
                <a:moveTo>
                  <a:pt x="7" y="15"/>
                </a:moveTo>
                <a:cubicBezTo>
                  <a:pt x="6" y="15"/>
                  <a:pt x="4" y="14"/>
                  <a:pt x="3" y="13"/>
                </a:cubicBezTo>
                <a:cubicBezTo>
                  <a:pt x="1" y="12"/>
                  <a:pt x="0" y="10"/>
                  <a:pt x="0" y="8"/>
                </a:cubicBezTo>
                <a:cubicBezTo>
                  <a:pt x="0" y="6"/>
                  <a:pt x="1" y="4"/>
                  <a:pt x="3" y="3"/>
                </a:cubicBezTo>
                <a:cubicBezTo>
                  <a:pt x="5" y="0"/>
                  <a:pt x="10" y="0"/>
                  <a:pt x="12" y="3"/>
                </a:cubicBezTo>
                <a:cubicBezTo>
                  <a:pt x="14" y="4"/>
                  <a:pt x="14" y="6"/>
                  <a:pt x="14" y="8"/>
                </a:cubicBezTo>
                <a:cubicBezTo>
                  <a:pt x="14" y="10"/>
                  <a:pt x="14" y="12"/>
                  <a:pt x="12" y="13"/>
                </a:cubicBezTo>
                <a:cubicBezTo>
                  <a:pt x="11" y="14"/>
                  <a:pt x="9" y="15"/>
                  <a:pt x="7" y="15"/>
                </a:cubicBezTo>
                <a:close/>
                <a:moveTo>
                  <a:pt x="349" y="15"/>
                </a:moveTo>
                <a:cubicBezTo>
                  <a:pt x="349" y="15"/>
                  <a:pt x="349" y="15"/>
                  <a:pt x="349" y="15"/>
                </a:cubicBezTo>
                <a:cubicBezTo>
                  <a:pt x="353" y="15"/>
                  <a:pt x="356" y="12"/>
                  <a:pt x="356" y="8"/>
                </a:cubicBezTo>
                <a:cubicBezTo>
                  <a:pt x="356" y="8"/>
                  <a:pt x="356" y="8"/>
                  <a:pt x="356" y="8"/>
                </a:cubicBezTo>
                <a:cubicBezTo>
                  <a:pt x="356" y="4"/>
                  <a:pt x="353" y="1"/>
                  <a:pt x="349" y="1"/>
                </a:cubicBezTo>
                <a:cubicBezTo>
                  <a:pt x="349" y="1"/>
                  <a:pt x="349" y="1"/>
                  <a:pt x="349" y="1"/>
                </a:cubicBezTo>
                <a:cubicBezTo>
                  <a:pt x="345" y="1"/>
                  <a:pt x="342" y="4"/>
                  <a:pt x="342" y="8"/>
                </a:cubicBezTo>
                <a:cubicBezTo>
                  <a:pt x="342" y="12"/>
                  <a:pt x="345" y="15"/>
                  <a:pt x="349" y="15"/>
                </a:cubicBezTo>
                <a:close/>
                <a:moveTo>
                  <a:pt x="318" y="15"/>
                </a:moveTo>
                <a:cubicBezTo>
                  <a:pt x="318" y="15"/>
                  <a:pt x="318" y="15"/>
                  <a:pt x="318" y="15"/>
                </a:cubicBezTo>
                <a:cubicBezTo>
                  <a:pt x="322" y="15"/>
                  <a:pt x="325" y="12"/>
                  <a:pt x="325" y="8"/>
                </a:cubicBezTo>
                <a:cubicBezTo>
                  <a:pt x="325" y="8"/>
                  <a:pt x="325" y="8"/>
                  <a:pt x="325" y="8"/>
                </a:cubicBezTo>
                <a:cubicBezTo>
                  <a:pt x="325" y="4"/>
                  <a:pt x="322" y="1"/>
                  <a:pt x="318" y="1"/>
                </a:cubicBezTo>
                <a:cubicBezTo>
                  <a:pt x="318" y="1"/>
                  <a:pt x="318" y="1"/>
                  <a:pt x="318" y="1"/>
                </a:cubicBezTo>
                <a:cubicBezTo>
                  <a:pt x="314" y="1"/>
                  <a:pt x="311" y="4"/>
                  <a:pt x="311" y="8"/>
                </a:cubicBezTo>
                <a:cubicBezTo>
                  <a:pt x="311" y="12"/>
                  <a:pt x="314" y="15"/>
                  <a:pt x="318" y="15"/>
                </a:cubicBezTo>
                <a:close/>
                <a:moveTo>
                  <a:pt x="287" y="15"/>
                </a:moveTo>
                <a:cubicBezTo>
                  <a:pt x="287" y="15"/>
                  <a:pt x="287" y="15"/>
                  <a:pt x="287" y="15"/>
                </a:cubicBezTo>
                <a:cubicBezTo>
                  <a:pt x="291" y="15"/>
                  <a:pt x="294" y="12"/>
                  <a:pt x="294" y="8"/>
                </a:cubicBezTo>
                <a:cubicBezTo>
                  <a:pt x="294" y="8"/>
                  <a:pt x="294" y="8"/>
                  <a:pt x="294" y="8"/>
                </a:cubicBezTo>
                <a:cubicBezTo>
                  <a:pt x="294" y="4"/>
                  <a:pt x="291" y="1"/>
                  <a:pt x="287" y="1"/>
                </a:cubicBezTo>
                <a:cubicBezTo>
                  <a:pt x="287" y="1"/>
                  <a:pt x="287" y="1"/>
                  <a:pt x="287" y="1"/>
                </a:cubicBezTo>
                <a:cubicBezTo>
                  <a:pt x="283" y="1"/>
                  <a:pt x="280" y="4"/>
                  <a:pt x="280" y="8"/>
                </a:cubicBezTo>
                <a:cubicBezTo>
                  <a:pt x="280" y="12"/>
                  <a:pt x="283" y="15"/>
                  <a:pt x="287" y="15"/>
                </a:cubicBezTo>
                <a:close/>
                <a:moveTo>
                  <a:pt x="256" y="15"/>
                </a:moveTo>
                <a:cubicBezTo>
                  <a:pt x="256" y="15"/>
                  <a:pt x="256" y="15"/>
                  <a:pt x="256" y="15"/>
                </a:cubicBezTo>
                <a:cubicBezTo>
                  <a:pt x="260" y="15"/>
                  <a:pt x="263" y="12"/>
                  <a:pt x="263" y="8"/>
                </a:cubicBezTo>
                <a:cubicBezTo>
                  <a:pt x="263" y="8"/>
                  <a:pt x="263" y="8"/>
                  <a:pt x="263" y="8"/>
                </a:cubicBezTo>
                <a:cubicBezTo>
                  <a:pt x="263" y="4"/>
                  <a:pt x="260" y="1"/>
                  <a:pt x="256" y="1"/>
                </a:cubicBezTo>
                <a:cubicBezTo>
                  <a:pt x="256" y="1"/>
                  <a:pt x="256" y="1"/>
                  <a:pt x="256" y="1"/>
                </a:cubicBezTo>
                <a:cubicBezTo>
                  <a:pt x="252" y="1"/>
                  <a:pt x="249" y="4"/>
                  <a:pt x="249" y="8"/>
                </a:cubicBezTo>
                <a:cubicBezTo>
                  <a:pt x="249" y="12"/>
                  <a:pt x="252" y="15"/>
                  <a:pt x="256" y="15"/>
                </a:cubicBezTo>
                <a:close/>
                <a:moveTo>
                  <a:pt x="225" y="15"/>
                </a:moveTo>
                <a:cubicBezTo>
                  <a:pt x="225" y="15"/>
                  <a:pt x="225" y="15"/>
                  <a:pt x="225" y="15"/>
                </a:cubicBezTo>
                <a:cubicBezTo>
                  <a:pt x="229" y="15"/>
                  <a:pt x="232" y="12"/>
                  <a:pt x="232" y="8"/>
                </a:cubicBezTo>
                <a:cubicBezTo>
                  <a:pt x="232" y="8"/>
                  <a:pt x="232" y="8"/>
                  <a:pt x="232" y="8"/>
                </a:cubicBezTo>
                <a:cubicBezTo>
                  <a:pt x="232" y="4"/>
                  <a:pt x="229" y="1"/>
                  <a:pt x="225" y="1"/>
                </a:cubicBezTo>
                <a:cubicBezTo>
                  <a:pt x="225" y="1"/>
                  <a:pt x="225" y="1"/>
                  <a:pt x="225" y="1"/>
                </a:cubicBezTo>
                <a:cubicBezTo>
                  <a:pt x="221" y="1"/>
                  <a:pt x="218" y="4"/>
                  <a:pt x="218" y="8"/>
                </a:cubicBezTo>
                <a:cubicBezTo>
                  <a:pt x="218" y="12"/>
                  <a:pt x="221" y="15"/>
                  <a:pt x="225" y="15"/>
                </a:cubicBezTo>
                <a:close/>
                <a:moveTo>
                  <a:pt x="194" y="15"/>
                </a:moveTo>
                <a:cubicBezTo>
                  <a:pt x="194" y="15"/>
                  <a:pt x="194" y="15"/>
                  <a:pt x="194" y="15"/>
                </a:cubicBezTo>
                <a:cubicBezTo>
                  <a:pt x="198" y="15"/>
                  <a:pt x="201" y="12"/>
                  <a:pt x="201" y="8"/>
                </a:cubicBezTo>
                <a:cubicBezTo>
                  <a:pt x="201" y="8"/>
                  <a:pt x="201" y="8"/>
                  <a:pt x="201" y="8"/>
                </a:cubicBezTo>
                <a:cubicBezTo>
                  <a:pt x="201" y="4"/>
                  <a:pt x="198" y="1"/>
                  <a:pt x="194" y="1"/>
                </a:cubicBezTo>
                <a:cubicBezTo>
                  <a:pt x="194" y="1"/>
                  <a:pt x="194" y="1"/>
                  <a:pt x="194" y="1"/>
                </a:cubicBezTo>
                <a:cubicBezTo>
                  <a:pt x="190" y="1"/>
                  <a:pt x="187" y="4"/>
                  <a:pt x="187" y="8"/>
                </a:cubicBezTo>
                <a:cubicBezTo>
                  <a:pt x="187" y="12"/>
                  <a:pt x="190" y="15"/>
                  <a:pt x="194" y="15"/>
                </a:cubicBezTo>
                <a:close/>
                <a:moveTo>
                  <a:pt x="163" y="15"/>
                </a:moveTo>
                <a:cubicBezTo>
                  <a:pt x="163" y="15"/>
                  <a:pt x="163" y="15"/>
                  <a:pt x="163" y="15"/>
                </a:cubicBezTo>
                <a:cubicBezTo>
                  <a:pt x="166" y="15"/>
                  <a:pt x="170" y="12"/>
                  <a:pt x="170" y="8"/>
                </a:cubicBezTo>
                <a:cubicBezTo>
                  <a:pt x="170" y="8"/>
                  <a:pt x="170" y="8"/>
                  <a:pt x="170" y="8"/>
                </a:cubicBezTo>
                <a:cubicBezTo>
                  <a:pt x="170" y="4"/>
                  <a:pt x="166" y="1"/>
                  <a:pt x="163" y="1"/>
                </a:cubicBezTo>
                <a:cubicBezTo>
                  <a:pt x="163" y="1"/>
                  <a:pt x="163" y="1"/>
                  <a:pt x="163" y="1"/>
                </a:cubicBezTo>
                <a:cubicBezTo>
                  <a:pt x="159" y="1"/>
                  <a:pt x="156" y="4"/>
                  <a:pt x="156" y="8"/>
                </a:cubicBezTo>
                <a:cubicBezTo>
                  <a:pt x="156" y="12"/>
                  <a:pt x="159" y="15"/>
                  <a:pt x="163" y="15"/>
                </a:cubicBezTo>
                <a:close/>
                <a:moveTo>
                  <a:pt x="132" y="15"/>
                </a:moveTo>
                <a:cubicBezTo>
                  <a:pt x="132" y="15"/>
                  <a:pt x="132" y="15"/>
                  <a:pt x="132" y="15"/>
                </a:cubicBezTo>
                <a:cubicBezTo>
                  <a:pt x="135" y="15"/>
                  <a:pt x="139" y="12"/>
                  <a:pt x="139" y="8"/>
                </a:cubicBezTo>
                <a:cubicBezTo>
                  <a:pt x="139" y="8"/>
                  <a:pt x="139" y="8"/>
                  <a:pt x="139" y="8"/>
                </a:cubicBezTo>
                <a:cubicBezTo>
                  <a:pt x="139" y="4"/>
                  <a:pt x="135" y="1"/>
                  <a:pt x="132" y="1"/>
                </a:cubicBezTo>
                <a:cubicBezTo>
                  <a:pt x="132" y="1"/>
                  <a:pt x="132" y="1"/>
                  <a:pt x="132" y="1"/>
                </a:cubicBezTo>
                <a:cubicBezTo>
                  <a:pt x="128" y="1"/>
                  <a:pt x="125" y="4"/>
                  <a:pt x="125" y="8"/>
                </a:cubicBezTo>
                <a:cubicBezTo>
                  <a:pt x="125" y="12"/>
                  <a:pt x="128" y="15"/>
                  <a:pt x="132" y="15"/>
                </a:cubicBezTo>
                <a:close/>
                <a:moveTo>
                  <a:pt x="101" y="15"/>
                </a:moveTo>
                <a:cubicBezTo>
                  <a:pt x="101" y="15"/>
                  <a:pt x="101" y="15"/>
                  <a:pt x="101" y="15"/>
                </a:cubicBezTo>
                <a:cubicBezTo>
                  <a:pt x="104" y="15"/>
                  <a:pt x="108" y="12"/>
                  <a:pt x="108" y="8"/>
                </a:cubicBezTo>
                <a:cubicBezTo>
                  <a:pt x="108" y="8"/>
                  <a:pt x="108" y="8"/>
                  <a:pt x="108" y="8"/>
                </a:cubicBezTo>
                <a:cubicBezTo>
                  <a:pt x="108" y="4"/>
                  <a:pt x="104" y="1"/>
                  <a:pt x="101" y="1"/>
                </a:cubicBezTo>
                <a:cubicBezTo>
                  <a:pt x="101" y="1"/>
                  <a:pt x="101" y="1"/>
                  <a:pt x="101" y="1"/>
                </a:cubicBezTo>
                <a:cubicBezTo>
                  <a:pt x="97" y="1"/>
                  <a:pt x="94" y="4"/>
                  <a:pt x="94" y="8"/>
                </a:cubicBezTo>
                <a:cubicBezTo>
                  <a:pt x="94" y="12"/>
                  <a:pt x="97" y="15"/>
                  <a:pt x="101" y="15"/>
                </a:cubicBezTo>
                <a:close/>
                <a:moveTo>
                  <a:pt x="70" y="15"/>
                </a:moveTo>
                <a:cubicBezTo>
                  <a:pt x="70" y="15"/>
                  <a:pt x="70" y="15"/>
                  <a:pt x="70" y="15"/>
                </a:cubicBezTo>
                <a:cubicBezTo>
                  <a:pt x="73" y="15"/>
                  <a:pt x="77" y="12"/>
                  <a:pt x="77" y="8"/>
                </a:cubicBezTo>
                <a:cubicBezTo>
                  <a:pt x="77" y="8"/>
                  <a:pt x="77" y="8"/>
                  <a:pt x="77" y="8"/>
                </a:cubicBezTo>
                <a:cubicBezTo>
                  <a:pt x="77" y="4"/>
                  <a:pt x="73" y="1"/>
                  <a:pt x="70" y="1"/>
                </a:cubicBezTo>
                <a:cubicBezTo>
                  <a:pt x="70" y="1"/>
                  <a:pt x="70" y="1"/>
                  <a:pt x="70" y="1"/>
                </a:cubicBezTo>
                <a:cubicBezTo>
                  <a:pt x="66" y="1"/>
                  <a:pt x="63" y="4"/>
                  <a:pt x="63" y="8"/>
                </a:cubicBezTo>
                <a:cubicBezTo>
                  <a:pt x="63" y="12"/>
                  <a:pt x="66" y="15"/>
                  <a:pt x="70" y="15"/>
                </a:cubicBezTo>
                <a:close/>
                <a:moveTo>
                  <a:pt x="39" y="15"/>
                </a:moveTo>
                <a:cubicBezTo>
                  <a:pt x="39" y="15"/>
                  <a:pt x="39" y="15"/>
                  <a:pt x="39" y="15"/>
                </a:cubicBezTo>
                <a:cubicBezTo>
                  <a:pt x="42" y="15"/>
                  <a:pt x="46" y="12"/>
                  <a:pt x="46" y="8"/>
                </a:cubicBezTo>
                <a:cubicBezTo>
                  <a:pt x="46" y="8"/>
                  <a:pt x="46" y="8"/>
                  <a:pt x="46" y="8"/>
                </a:cubicBezTo>
                <a:cubicBezTo>
                  <a:pt x="46" y="4"/>
                  <a:pt x="42" y="1"/>
                  <a:pt x="39" y="1"/>
                </a:cubicBezTo>
                <a:cubicBezTo>
                  <a:pt x="39" y="1"/>
                  <a:pt x="39" y="1"/>
                  <a:pt x="39" y="1"/>
                </a:cubicBezTo>
                <a:cubicBezTo>
                  <a:pt x="35" y="1"/>
                  <a:pt x="32" y="4"/>
                  <a:pt x="32" y="8"/>
                </a:cubicBezTo>
                <a:cubicBezTo>
                  <a:pt x="32" y="12"/>
                  <a:pt x="35" y="15"/>
                  <a:pt x="39" y="15"/>
                </a:cubicBezTo>
                <a:close/>
                <a:moveTo>
                  <a:pt x="385" y="13"/>
                </a:moveTo>
                <a:cubicBezTo>
                  <a:pt x="386" y="12"/>
                  <a:pt x="387" y="10"/>
                  <a:pt x="387" y="8"/>
                </a:cubicBezTo>
                <a:cubicBezTo>
                  <a:pt x="387" y="6"/>
                  <a:pt x="386" y="4"/>
                  <a:pt x="385" y="3"/>
                </a:cubicBezTo>
                <a:cubicBezTo>
                  <a:pt x="382" y="0"/>
                  <a:pt x="377" y="0"/>
                  <a:pt x="375" y="3"/>
                </a:cubicBezTo>
                <a:cubicBezTo>
                  <a:pt x="374" y="4"/>
                  <a:pt x="373" y="6"/>
                  <a:pt x="373" y="8"/>
                </a:cubicBezTo>
                <a:cubicBezTo>
                  <a:pt x="373" y="10"/>
                  <a:pt x="374" y="12"/>
                  <a:pt x="375" y="13"/>
                </a:cubicBezTo>
                <a:cubicBezTo>
                  <a:pt x="376" y="14"/>
                  <a:pt x="378" y="15"/>
                  <a:pt x="380" y="15"/>
                </a:cubicBezTo>
                <a:cubicBezTo>
                  <a:pt x="382" y="15"/>
                  <a:pt x="383" y="14"/>
                  <a:pt x="385" y="13"/>
                </a:cubicBezTo>
                <a:close/>
              </a:path>
            </a:pathLst>
          </a:custGeom>
          <a:solidFill>
            <a:schemeClr val="bg2"/>
          </a:solid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60" name="Rectangle 25">
            <a:extLst>
              <a:ext uri="{FF2B5EF4-FFF2-40B4-BE49-F238E27FC236}">
                <a16:creationId xmlns:a16="http://schemas.microsoft.com/office/drawing/2014/main" id="{C954894B-2D5C-4F43-760B-995235F8E679}"/>
              </a:ext>
            </a:extLst>
          </p:cNvPr>
          <p:cNvSpPr>
            <a:spLocks noChangeArrowheads="1"/>
          </p:cNvSpPr>
          <p:nvPr/>
        </p:nvSpPr>
        <p:spPr bwMode="auto">
          <a:xfrm>
            <a:off x="2347211" y="4432300"/>
            <a:ext cx="1537279" cy="830997"/>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a:solidFill>
                  <a:schemeClr val="bg2"/>
                </a:solidFill>
                <a:latin typeface="+mj-lt"/>
              </a:rPr>
              <a:t>Entidades </a:t>
            </a:r>
          </a:p>
          <a:p>
            <a:pPr algn="ctr">
              <a:defRPr/>
            </a:pPr>
            <a:r>
              <a:rPr lang="es-CO" altLang="ru-RU">
                <a:solidFill>
                  <a:schemeClr val="bg2"/>
                </a:solidFill>
                <a:latin typeface="+mn-lt"/>
              </a:rPr>
              <a:t>participantes</a:t>
            </a:r>
          </a:p>
          <a:p>
            <a:pPr algn="ctr">
              <a:defRPr/>
            </a:pPr>
            <a:endParaRPr lang="ru-RU" altLang="ru-RU">
              <a:solidFill>
                <a:schemeClr val="bg2"/>
              </a:solidFill>
              <a:latin typeface="+mj-lt"/>
            </a:endParaRPr>
          </a:p>
        </p:txBody>
      </p:sp>
      <p:sp>
        <p:nvSpPr>
          <p:cNvPr id="161" name="Rectangle 26">
            <a:extLst>
              <a:ext uri="{FF2B5EF4-FFF2-40B4-BE49-F238E27FC236}">
                <a16:creationId xmlns:a16="http://schemas.microsoft.com/office/drawing/2014/main" id="{49FDA09D-0E66-BD20-735C-80FBEA3B1073}"/>
              </a:ext>
            </a:extLst>
          </p:cNvPr>
          <p:cNvSpPr>
            <a:spLocks noChangeArrowheads="1"/>
          </p:cNvSpPr>
          <p:nvPr/>
        </p:nvSpPr>
        <p:spPr bwMode="auto">
          <a:xfrm>
            <a:off x="4192691" y="4432300"/>
            <a:ext cx="169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a:r>
              <a:rPr lang="es-CO" altLang="ru-RU" b="1">
                <a:solidFill>
                  <a:schemeClr val="accent1"/>
                </a:solidFill>
                <a:latin typeface="+mj-lt"/>
              </a:rPr>
              <a:t>Participación </a:t>
            </a:r>
          </a:p>
          <a:p>
            <a:pPr algn="ctr"/>
            <a:r>
              <a:rPr lang="es-CO" altLang="ru-RU">
                <a:solidFill>
                  <a:schemeClr val="tx1">
                    <a:lumMod val="50000"/>
                    <a:lumOff val="50000"/>
                  </a:schemeClr>
                </a:solidFill>
                <a:latin typeface="+mn-lt"/>
              </a:rPr>
              <a:t>en cifras</a:t>
            </a:r>
          </a:p>
        </p:txBody>
      </p:sp>
      <p:sp>
        <p:nvSpPr>
          <p:cNvPr id="162" name="Rectangle 27">
            <a:extLst>
              <a:ext uri="{FF2B5EF4-FFF2-40B4-BE49-F238E27FC236}">
                <a16:creationId xmlns:a16="http://schemas.microsoft.com/office/drawing/2014/main" id="{855AA5C4-92B8-B4FC-FD78-B8ADF47E2BBD}"/>
              </a:ext>
            </a:extLst>
          </p:cNvPr>
          <p:cNvSpPr>
            <a:spLocks noChangeArrowheads="1"/>
          </p:cNvSpPr>
          <p:nvPr/>
        </p:nvSpPr>
        <p:spPr bwMode="auto">
          <a:xfrm>
            <a:off x="6257672" y="4432300"/>
            <a:ext cx="14443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a:solidFill>
                  <a:schemeClr val="bg2"/>
                </a:solidFill>
                <a:latin typeface="+mn-lt"/>
              </a:rPr>
              <a:t>Material de </a:t>
            </a:r>
          </a:p>
          <a:p>
            <a:pPr algn="ctr">
              <a:defRPr/>
            </a:pPr>
            <a:r>
              <a:rPr lang="es-CO" altLang="ru-RU" b="1">
                <a:solidFill>
                  <a:schemeClr val="bg2"/>
                </a:solidFill>
                <a:latin typeface="+mj-lt"/>
              </a:rPr>
              <a:t>divulgación</a:t>
            </a:r>
          </a:p>
        </p:txBody>
      </p:sp>
      <p:sp>
        <p:nvSpPr>
          <p:cNvPr id="163" name="Rectangle 28">
            <a:extLst>
              <a:ext uri="{FF2B5EF4-FFF2-40B4-BE49-F238E27FC236}">
                <a16:creationId xmlns:a16="http://schemas.microsoft.com/office/drawing/2014/main" id="{2924B1A6-B725-1B13-9FB9-4D61AA31414C}"/>
              </a:ext>
            </a:extLst>
          </p:cNvPr>
          <p:cNvSpPr>
            <a:spLocks noChangeArrowheads="1"/>
          </p:cNvSpPr>
          <p:nvPr/>
        </p:nvSpPr>
        <p:spPr bwMode="auto">
          <a:xfrm>
            <a:off x="7856121" y="4432300"/>
            <a:ext cx="2188978" cy="1107996"/>
          </a:xfrm>
          <a:prstGeom prst="rect">
            <a:avLst/>
          </a:prstGeom>
          <a:noFill/>
          <a:ln>
            <a:solidFill>
              <a:schemeClr val="bg2"/>
            </a:solidFill>
          </a:ln>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MX" altLang="ru-RU">
                <a:solidFill>
                  <a:schemeClr val="bg2"/>
                </a:solidFill>
                <a:latin typeface="+mn-lt"/>
              </a:rPr>
              <a:t>Nivel de </a:t>
            </a:r>
            <a:r>
              <a:rPr lang="es-MX" altLang="ru-RU" b="1">
                <a:solidFill>
                  <a:schemeClr val="bg2"/>
                </a:solidFill>
                <a:latin typeface="+mj-lt"/>
              </a:rPr>
              <a:t>satisfacción </a:t>
            </a:r>
          </a:p>
          <a:p>
            <a:pPr algn="ctr">
              <a:defRPr/>
            </a:pPr>
            <a:r>
              <a:rPr lang="es-MX" altLang="ru-RU">
                <a:solidFill>
                  <a:schemeClr val="bg2"/>
                </a:solidFill>
                <a:latin typeface="+mn-lt"/>
              </a:rPr>
              <a:t>de la </a:t>
            </a:r>
            <a:r>
              <a:rPr lang="es-MX" altLang="ru-RU" b="1">
                <a:solidFill>
                  <a:schemeClr val="bg2"/>
                </a:solidFill>
                <a:latin typeface="+mj-lt"/>
              </a:rPr>
              <a:t>información </a:t>
            </a:r>
            <a:r>
              <a:rPr lang="es-MX" altLang="ru-RU">
                <a:solidFill>
                  <a:schemeClr val="bg2"/>
                </a:solidFill>
                <a:latin typeface="+mn-lt"/>
              </a:rPr>
              <a:t>recibida </a:t>
            </a:r>
          </a:p>
        </p:txBody>
      </p:sp>
      <p:sp>
        <p:nvSpPr>
          <p:cNvPr id="174" name="Freeform 201">
            <a:extLst>
              <a:ext uri="{FF2B5EF4-FFF2-40B4-BE49-F238E27FC236}">
                <a16:creationId xmlns:a16="http://schemas.microsoft.com/office/drawing/2014/main" id="{22BF15F9-BD1F-6156-8510-D30F695B09D2}"/>
              </a:ext>
            </a:extLst>
          </p:cNvPr>
          <p:cNvSpPr>
            <a:spLocks/>
          </p:cNvSpPr>
          <p:nvPr/>
        </p:nvSpPr>
        <p:spPr bwMode="auto">
          <a:xfrm>
            <a:off x="4833256" y="2147603"/>
            <a:ext cx="418047" cy="352995"/>
          </a:xfrm>
          <a:custGeom>
            <a:avLst/>
            <a:gdLst>
              <a:gd name="T0" fmla="*/ 16040 w 16127"/>
              <a:gd name="T1" fmla="*/ 3850 h 11970"/>
              <a:gd name="T2" fmla="*/ 15483 w 16127"/>
              <a:gd name="T3" fmla="*/ 2651 h 11970"/>
              <a:gd name="T4" fmla="*/ 14517 w 16127"/>
              <a:gd name="T5" fmla="*/ 1946 h 11970"/>
              <a:gd name="T6" fmla="*/ 13336 w 16127"/>
              <a:gd name="T7" fmla="*/ 1932 h 11970"/>
              <a:gd name="T8" fmla="*/ 12299 w 16127"/>
              <a:gd name="T9" fmla="*/ 2604 h 11970"/>
              <a:gd name="T10" fmla="*/ 11590 w 16127"/>
              <a:gd name="T11" fmla="*/ 3794 h 11970"/>
              <a:gd name="T12" fmla="*/ 11376 w 16127"/>
              <a:gd name="T13" fmla="*/ 5044 h 11970"/>
              <a:gd name="T14" fmla="*/ 11500 w 16127"/>
              <a:gd name="T15" fmla="*/ 6003 h 11970"/>
              <a:gd name="T16" fmla="*/ 11856 w 16127"/>
              <a:gd name="T17" fmla="*/ 6823 h 11970"/>
              <a:gd name="T18" fmla="*/ 12084 w 16127"/>
              <a:gd name="T19" fmla="*/ 7394 h 11970"/>
              <a:gd name="T20" fmla="*/ 11676 w 16127"/>
              <a:gd name="T21" fmla="*/ 7825 h 11970"/>
              <a:gd name="T22" fmla="*/ 11350 w 16127"/>
              <a:gd name="T23" fmla="*/ 8330 h 11970"/>
              <a:gd name="T24" fmla="*/ 11121 w 16127"/>
              <a:gd name="T25" fmla="*/ 8716 h 11970"/>
              <a:gd name="T26" fmla="*/ 11028 w 16127"/>
              <a:gd name="T27" fmla="*/ 7643 h 11970"/>
              <a:gd name="T28" fmla="*/ 10648 w 16127"/>
              <a:gd name="T29" fmla="*/ 6684 h 11970"/>
              <a:gd name="T30" fmla="*/ 9880 w 16127"/>
              <a:gd name="T31" fmla="*/ 5983 h 11970"/>
              <a:gd name="T32" fmla="*/ 10206 w 16127"/>
              <a:gd name="T33" fmla="*/ 5424 h 11970"/>
              <a:gd name="T34" fmla="*/ 10578 w 16127"/>
              <a:gd name="T35" fmla="*/ 4739 h 11970"/>
              <a:gd name="T36" fmla="*/ 10818 w 16127"/>
              <a:gd name="T37" fmla="*/ 3948 h 11970"/>
              <a:gd name="T38" fmla="*/ 10860 w 16127"/>
              <a:gd name="T39" fmla="*/ 2532 h 11970"/>
              <a:gd name="T40" fmla="*/ 10350 w 16127"/>
              <a:gd name="T41" fmla="*/ 1122 h 11970"/>
              <a:gd name="T42" fmla="*/ 9360 w 16127"/>
              <a:gd name="T43" fmla="*/ 214 h 11970"/>
              <a:gd name="T44" fmla="*/ 8065 w 16127"/>
              <a:gd name="T45" fmla="*/ 34 h 11970"/>
              <a:gd name="T46" fmla="*/ 6865 w 16127"/>
              <a:gd name="T47" fmla="*/ 640 h 11970"/>
              <a:gd name="T48" fmla="*/ 5993 w 16127"/>
              <a:gd name="T49" fmla="*/ 1859 h 11970"/>
              <a:gd name="T50" fmla="*/ 5643 w 16127"/>
              <a:gd name="T51" fmla="*/ 3344 h 11970"/>
              <a:gd name="T52" fmla="*/ 5748 w 16127"/>
              <a:gd name="T53" fmla="*/ 4498 h 11970"/>
              <a:gd name="T54" fmla="*/ 6153 w 16127"/>
              <a:gd name="T55" fmla="*/ 5487 h 11970"/>
              <a:gd name="T56" fmla="*/ 6640 w 16127"/>
              <a:gd name="T57" fmla="*/ 6224 h 11970"/>
              <a:gd name="T58" fmla="*/ 5813 w 16127"/>
              <a:gd name="T59" fmla="*/ 7004 h 11970"/>
              <a:gd name="T60" fmla="*/ 5162 w 16127"/>
              <a:gd name="T61" fmla="*/ 8056 h 11970"/>
              <a:gd name="T62" fmla="*/ 4676 w 16127"/>
              <a:gd name="T63" fmla="*/ 9322 h 11970"/>
              <a:gd name="T64" fmla="*/ 4540 w 16127"/>
              <a:gd name="T65" fmla="*/ 9139 h 11970"/>
              <a:gd name="T66" fmla="*/ 4360 w 16127"/>
              <a:gd name="T67" fmla="*/ 8827 h 11970"/>
              <a:gd name="T68" fmla="*/ 4087 w 16127"/>
              <a:gd name="T69" fmla="*/ 8578 h 11970"/>
              <a:gd name="T70" fmla="*/ 4349 w 16127"/>
              <a:gd name="T71" fmla="*/ 8212 h 11970"/>
              <a:gd name="T72" fmla="*/ 4773 w 16127"/>
              <a:gd name="T73" fmla="*/ 7632 h 11970"/>
              <a:gd name="T74" fmla="*/ 5058 w 16127"/>
              <a:gd name="T75" fmla="*/ 6916 h 11970"/>
              <a:gd name="T76" fmla="*/ 5164 w 16127"/>
              <a:gd name="T77" fmla="*/ 5859 h 11970"/>
              <a:gd name="T78" fmla="*/ 4853 w 16127"/>
              <a:gd name="T79" fmla="*/ 4697 h 11970"/>
              <a:gd name="T80" fmla="*/ 4143 w 16127"/>
              <a:gd name="T81" fmla="*/ 3893 h 11970"/>
              <a:gd name="T82" fmla="*/ 3154 w 16127"/>
              <a:gd name="T83" fmla="*/ 3626 h 11970"/>
              <a:gd name="T84" fmla="*/ 2181 w 16127"/>
              <a:gd name="T85" fmla="*/ 3987 h 11970"/>
              <a:gd name="T86" fmla="*/ 1434 w 16127"/>
              <a:gd name="T87" fmla="*/ 4856 h 11970"/>
              <a:gd name="T88" fmla="*/ 1065 w 16127"/>
              <a:gd name="T89" fmla="*/ 6058 h 11970"/>
              <a:gd name="T90" fmla="*/ 1112 w 16127"/>
              <a:gd name="T91" fmla="*/ 7053 h 11970"/>
              <a:gd name="T92" fmla="*/ 1437 w 16127"/>
              <a:gd name="T93" fmla="*/ 7901 h 11970"/>
              <a:gd name="T94" fmla="*/ 1994 w 16127"/>
              <a:gd name="T95" fmla="*/ 8521 h 11970"/>
              <a:gd name="T96" fmla="*/ 828 w 16127"/>
              <a:gd name="T97" fmla="*/ 9558 h 11970"/>
              <a:gd name="T98" fmla="*/ 180 w 16127"/>
              <a:gd name="T99" fmla="*/ 10968 h 11970"/>
              <a:gd name="T100" fmla="*/ 2 w 16127"/>
              <a:gd name="T101" fmla="*/ 11941 h 11970"/>
              <a:gd name="T102" fmla="*/ 4193 w 16127"/>
              <a:gd name="T103" fmla="*/ 11970 h 11970"/>
              <a:gd name="T104" fmla="*/ 14880 w 16127"/>
              <a:gd name="T105" fmla="*/ 11812 h 11970"/>
              <a:gd name="T106" fmla="*/ 15268 w 16127"/>
              <a:gd name="T107" fmla="*/ 10690 h 11970"/>
              <a:gd name="T108" fmla="*/ 15577 w 16127"/>
              <a:gd name="T109" fmla="*/ 8847 h 11970"/>
              <a:gd name="T110" fmla="*/ 15068 w 16127"/>
              <a:gd name="T111" fmla="*/ 7242 h 11970"/>
              <a:gd name="T112" fmla="*/ 15512 w 16127"/>
              <a:gd name="T113" fmla="*/ 6721 h 11970"/>
              <a:gd name="T114" fmla="*/ 15854 w 16127"/>
              <a:gd name="T115" fmla="*/ 6079 h 11970"/>
              <a:gd name="T116" fmla="*/ 16067 w 16127"/>
              <a:gd name="T117" fmla="*/ 5337 h 1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970">
                <a:moveTo>
                  <a:pt x="16092" y="5180"/>
                </a:moveTo>
                <a:lnTo>
                  <a:pt x="16110" y="5025"/>
                </a:lnTo>
                <a:lnTo>
                  <a:pt x="16121" y="4872"/>
                </a:lnTo>
                <a:lnTo>
                  <a:pt x="16127" y="4720"/>
                </a:lnTo>
                <a:lnTo>
                  <a:pt x="16127" y="4570"/>
                </a:lnTo>
                <a:lnTo>
                  <a:pt x="16121" y="4422"/>
                </a:lnTo>
                <a:lnTo>
                  <a:pt x="16109" y="4275"/>
                </a:lnTo>
                <a:lnTo>
                  <a:pt x="16092" y="4131"/>
                </a:lnTo>
                <a:lnTo>
                  <a:pt x="16069" y="3989"/>
                </a:lnTo>
                <a:lnTo>
                  <a:pt x="16040" y="3850"/>
                </a:lnTo>
                <a:lnTo>
                  <a:pt x="16006" y="3714"/>
                </a:lnTo>
                <a:lnTo>
                  <a:pt x="15967" y="3581"/>
                </a:lnTo>
                <a:lnTo>
                  <a:pt x="15923" y="3451"/>
                </a:lnTo>
                <a:lnTo>
                  <a:pt x="15874" y="3324"/>
                </a:lnTo>
                <a:lnTo>
                  <a:pt x="15821" y="3201"/>
                </a:lnTo>
                <a:lnTo>
                  <a:pt x="15761" y="3083"/>
                </a:lnTo>
                <a:lnTo>
                  <a:pt x="15699" y="2968"/>
                </a:lnTo>
                <a:lnTo>
                  <a:pt x="15631" y="2858"/>
                </a:lnTo>
                <a:lnTo>
                  <a:pt x="15558" y="2752"/>
                </a:lnTo>
                <a:lnTo>
                  <a:pt x="15483" y="2651"/>
                </a:lnTo>
                <a:lnTo>
                  <a:pt x="15403" y="2555"/>
                </a:lnTo>
                <a:lnTo>
                  <a:pt x="15319" y="2463"/>
                </a:lnTo>
                <a:lnTo>
                  <a:pt x="15231" y="2377"/>
                </a:lnTo>
                <a:lnTo>
                  <a:pt x="15139" y="2298"/>
                </a:lnTo>
                <a:lnTo>
                  <a:pt x="15043" y="2224"/>
                </a:lnTo>
                <a:lnTo>
                  <a:pt x="14945" y="2155"/>
                </a:lnTo>
                <a:lnTo>
                  <a:pt x="14843" y="2093"/>
                </a:lnTo>
                <a:lnTo>
                  <a:pt x="14737" y="2037"/>
                </a:lnTo>
                <a:lnTo>
                  <a:pt x="14629" y="1989"/>
                </a:lnTo>
                <a:lnTo>
                  <a:pt x="14517" y="1946"/>
                </a:lnTo>
                <a:lnTo>
                  <a:pt x="14402" y="1911"/>
                </a:lnTo>
                <a:lnTo>
                  <a:pt x="14285" y="1883"/>
                </a:lnTo>
                <a:lnTo>
                  <a:pt x="14165" y="1863"/>
                </a:lnTo>
                <a:lnTo>
                  <a:pt x="14044" y="1849"/>
                </a:lnTo>
                <a:lnTo>
                  <a:pt x="13925" y="1844"/>
                </a:lnTo>
                <a:lnTo>
                  <a:pt x="13805" y="1847"/>
                </a:lnTo>
                <a:lnTo>
                  <a:pt x="13686" y="1858"/>
                </a:lnTo>
                <a:lnTo>
                  <a:pt x="13568" y="1876"/>
                </a:lnTo>
                <a:lnTo>
                  <a:pt x="13451" y="1901"/>
                </a:lnTo>
                <a:lnTo>
                  <a:pt x="13336" y="1932"/>
                </a:lnTo>
                <a:lnTo>
                  <a:pt x="13222" y="1972"/>
                </a:lnTo>
                <a:lnTo>
                  <a:pt x="13110" y="2017"/>
                </a:lnTo>
                <a:lnTo>
                  <a:pt x="13000" y="2070"/>
                </a:lnTo>
                <a:lnTo>
                  <a:pt x="12892" y="2128"/>
                </a:lnTo>
                <a:lnTo>
                  <a:pt x="12786" y="2193"/>
                </a:lnTo>
                <a:lnTo>
                  <a:pt x="12684" y="2263"/>
                </a:lnTo>
                <a:lnTo>
                  <a:pt x="12583" y="2340"/>
                </a:lnTo>
                <a:lnTo>
                  <a:pt x="12485" y="2422"/>
                </a:lnTo>
                <a:lnTo>
                  <a:pt x="12390" y="2510"/>
                </a:lnTo>
                <a:lnTo>
                  <a:pt x="12299" y="2604"/>
                </a:lnTo>
                <a:lnTo>
                  <a:pt x="12210" y="2702"/>
                </a:lnTo>
                <a:lnTo>
                  <a:pt x="12124" y="2805"/>
                </a:lnTo>
                <a:lnTo>
                  <a:pt x="12044" y="2914"/>
                </a:lnTo>
                <a:lnTo>
                  <a:pt x="11966" y="3027"/>
                </a:lnTo>
                <a:lnTo>
                  <a:pt x="11892" y="3144"/>
                </a:lnTo>
                <a:lnTo>
                  <a:pt x="11823" y="3266"/>
                </a:lnTo>
                <a:lnTo>
                  <a:pt x="11757" y="3392"/>
                </a:lnTo>
                <a:lnTo>
                  <a:pt x="11697" y="3522"/>
                </a:lnTo>
                <a:lnTo>
                  <a:pt x="11640" y="3657"/>
                </a:lnTo>
                <a:lnTo>
                  <a:pt x="11590" y="3794"/>
                </a:lnTo>
                <a:lnTo>
                  <a:pt x="11544" y="3935"/>
                </a:lnTo>
                <a:lnTo>
                  <a:pt x="11502" y="4080"/>
                </a:lnTo>
                <a:lnTo>
                  <a:pt x="11467" y="4227"/>
                </a:lnTo>
                <a:lnTo>
                  <a:pt x="11437" y="4378"/>
                </a:lnTo>
                <a:lnTo>
                  <a:pt x="11413" y="4532"/>
                </a:lnTo>
                <a:lnTo>
                  <a:pt x="11399" y="4635"/>
                </a:lnTo>
                <a:lnTo>
                  <a:pt x="11389" y="4738"/>
                </a:lnTo>
                <a:lnTo>
                  <a:pt x="11382" y="4841"/>
                </a:lnTo>
                <a:lnTo>
                  <a:pt x="11378" y="4943"/>
                </a:lnTo>
                <a:lnTo>
                  <a:pt x="11376" y="5044"/>
                </a:lnTo>
                <a:lnTo>
                  <a:pt x="11377" y="5144"/>
                </a:lnTo>
                <a:lnTo>
                  <a:pt x="11380" y="5244"/>
                </a:lnTo>
                <a:lnTo>
                  <a:pt x="11387" y="5342"/>
                </a:lnTo>
                <a:lnTo>
                  <a:pt x="11395" y="5439"/>
                </a:lnTo>
                <a:lnTo>
                  <a:pt x="11408" y="5536"/>
                </a:lnTo>
                <a:lnTo>
                  <a:pt x="11421" y="5632"/>
                </a:lnTo>
                <a:lnTo>
                  <a:pt x="11437" y="5726"/>
                </a:lnTo>
                <a:lnTo>
                  <a:pt x="11456" y="5820"/>
                </a:lnTo>
                <a:lnTo>
                  <a:pt x="11477" y="5912"/>
                </a:lnTo>
                <a:lnTo>
                  <a:pt x="11500" y="6003"/>
                </a:lnTo>
                <a:lnTo>
                  <a:pt x="11526" y="6092"/>
                </a:lnTo>
                <a:lnTo>
                  <a:pt x="11555" y="6179"/>
                </a:lnTo>
                <a:lnTo>
                  <a:pt x="11585" y="6266"/>
                </a:lnTo>
                <a:lnTo>
                  <a:pt x="11617" y="6351"/>
                </a:lnTo>
                <a:lnTo>
                  <a:pt x="11651" y="6434"/>
                </a:lnTo>
                <a:lnTo>
                  <a:pt x="11689" y="6516"/>
                </a:lnTo>
                <a:lnTo>
                  <a:pt x="11727" y="6595"/>
                </a:lnTo>
                <a:lnTo>
                  <a:pt x="11768" y="6673"/>
                </a:lnTo>
                <a:lnTo>
                  <a:pt x="11812" y="6750"/>
                </a:lnTo>
                <a:lnTo>
                  <a:pt x="11856" y="6823"/>
                </a:lnTo>
                <a:lnTo>
                  <a:pt x="11903" y="6895"/>
                </a:lnTo>
                <a:lnTo>
                  <a:pt x="11953" y="6966"/>
                </a:lnTo>
                <a:lnTo>
                  <a:pt x="12003" y="7033"/>
                </a:lnTo>
                <a:lnTo>
                  <a:pt x="12056" y="7099"/>
                </a:lnTo>
                <a:lnTo>
                  <a:pt x="12110" y="7163"/>
                </a:lnTo>
                <a:lnTo>
                  <a:pt x="12167" y="7224"/>
                </a:lnTo>
                <a:lnTo>
                  <a:pt x="12224" y="7283"/>
                </a:lnTo>
                <a:lnTo>
                  <a:pt x="12177" y="7319"/>
                </a:lnTo>
                <a:lnTo>
                  <a:pt x="12130" y="7355"/>
                </a:lnTo>
                <a:lnTo>
                  <a:pt x="12084" y="7394"/>
                </a:lnTo>
                <a:lnTo>
                  <a:pt x="12040" y="7433"/>
                </a:lnTo>
                <a:lnTo>
                  <a:pt x="11995" y="7474"/>
                </a:lnTo>
                <a:lnTo>
                  <a:pt x="11952" y="7514"/>
                </a:lnTo>
                <a:lnTo>
                  <a:pt x="11911" y="7556"/>
                </a:lnTo>
                <a:lnTo>
                  <a:pt x="11869" y="7599"/>
                </a:lnTo>
                <a:lnTo>
                  <a:pt x="11829" y="7642"/>
                </a:lnTo>
                <a:lnTo>
                  <a:pt x="11790" y="7687"/>
                </a:lnTo>
                <a:lnTo>
                  <a:pt x="11750" y="7732"/>
                </a:lnTo>
                <a:lnTo>
                  <a:pt x="11713" y="7778"/>
                </a:lnTo>
                <a:lnTo>
                  <a:pt x="11676" y="7825"/>
                </a:lnTo>
                <a:lnTo>
                  <a:pt x="11639" y="7873"/>
                </a:lnTo>
                <a:lnTo>
                  <a:pt x="11604" y="7921"/>
                </a:lnTo>
                <a:lnTo>
                  <a:pt x="11570" y="7970"/>
                </a:lnTo>
                <a:lnTo>
                  <a:pt x="11536" y="8020"/>
                </a:lnTo>
                <a:lnTo>
                  <a:pt x="11503" y="8070"/>
                </a:lnTo>
                <a:lnTo>
                  <a:pt x="11471" y="8121"/>
                </a:lnTo>
                <a:lnTo>
                  <a:pt x="11440" y="8172"/>
                </a:lnTo>
                <a:lnTo>
                  <a:pt x="11409" y="8225"/>
                </a:lnTo>
                <a:lnTo>
                  <a:pt x="11379" y="8277"/>
                </a:lnTo>
                <a:lnTo>
                  <a:pt x="11350" y="8330"/>
                </a:lnTo>
                <a:lnTo>
                  <a:pt x="11322" y="8383"/>
                </a:lnTo>
                <a:lnTo>
                  <a:pt x="11294" y="8437"/>
                </a:lnTo>
                <a:lnTo>
                  <a:pt x="11266" y="8491"/>
                </a:lnTo>
                <a:lnTo>
                  <a:pt x="11240" y="8546"/>
                </a:lnTo>
                <a:lnTo>
                  <a:pt x="11215" y="8601"/>
                </a:lnTo>
                <a:lnTo>
                  <a:pt x="11190" y="8657"/>
                </a:lnTo>
                <a:lnTo>
                  <a:pt x="11166" y="8712"/>
                </a:lnTo>
                <a:lnTo>
                  <a:pt x="11142" y="8768"/>
                </a:lnTo>
                <a:lnTo>
                  <a:pt x="11119" y="8824"/>
                </a:lnTo>
                <a:lnTo>
                  <a:pt x="11121" y="8716"/>
                </a:lnTo>
                <a:lnTo>
                  <a:pt x="11122" y="8608"/>
                </a:lnTo>
                <a:lnTo>
                  <a:pt x="11121" y="8499"/>
                </a:lnTo>
                <a:lnTo>
                  <a:pt x="11117" y="8390"/>
                </a:lnTo>
                <a:lnTo>
                  <a:pt x="11111" y="8282"/>
                </a:lnTo>
                <a:lnTo>
                  <a:pt x="11104" y="8174"/>
                </a:lnTo>
                <a:lnTo>
                  <a:pt x="11093" y="8066"/>
                </a:lnTo>
                <a:lnTo>
                  <a:pt x="11081" y="7959"/>
                </a:lnTo>
                <a:lnTo>
                  <a:pt x="11066" y="7853"/>
                </a:lnTo>
                <a:lnTo>
                  <a:pt x="11048" y="7747"/>
                </a:lnTo>
                <a:lnTo>
                  <a:pt x="11028" y="7643"/>
                </a:lnTo>
                <a:lnTo>
                  <a:pt x="11003" y="7539"/>
                </a:lnTo>
                <a:lnTo>
                  <a:pt x="10977" y="7437"/>
                </a:lnTo>
                <a:lnTo>
                  <a:pt x="10948" y="7336"/>
                </a:lnTo>
                <a:lnTo>
                  <a:pt x="10916" y="7237"/>
                </a:lnTo>
                <a:lnTo>
                  <a:pt x="10879" y="7140"/>
                </a:lnTo>
                <a:lnTo>
                  <a:pt x="10840" y="7045"/>
                </a:lnTo>
                <a:lnTo>
                  <a:pt x="10798" y="6951"/>
                </a:lnTo>
                <a:lnTo>
                  <a:pt x="10751" y="6860"/>
                </a:lnTo>
                <a:lnTo>
                  <a:pt x="10701" y="6771"/>
                </a:lnTo>
                <a:lnTo>
                  <a:pt x="10648" y="6684"/>
                </a:lnTo>
                <a:lnTo>
                  <a:pt x="10590" y="6600"/>
                </a:lnTo>
                <a:lnTo>
                  <a:pt x="10529" y="6519"/>
                </a:lnTo>
                <a:lnTo>
                  <a:pt x="10462" y="6440"/>
                </a:lnTo>
                <a:lnTo>
                  <a:pt x="10392" y="6365"/>
                </a:lnTo>
                <a:lnTo>
                  <a:pt x="10319" y="6292"/>
                </a:lnTo>
                <a:lnTo>
                  <a:pt x="10240" y="6223"/>
                </a:lnTo>
                <a:lnTo>
                  <a:pt x="10157" y="6158"/>
                </a:lnTo>
                <a:lnTo>
                  <a:pt x="10070" y="6096"/>
                </a:lnTo>
                <a:lnTo>
                  <a:pt x="9977" y="6038"/>
                </a:lnTo>
                <a:lnTo>
                  <a:pt x="9880" y="5983"/>
                </a:lnTo>
                <a:lnTo>
                  <a:pt x="9779" y="5933"/>
                </a:lnTo>
                <a:lnTo>
                  <a:pt x="9829" y="5882"/>
                </a:lnTo>
                <a:lnTo>
                  <a:pt x="9879" y="5830"/>
                </a:lnTo>
                <a:lnTo>
                  <a:pt x="9929" y="5776"/>
                </a:lnTo>
                <a:lnTo>
                  <a:pt x="9978" y="5721"/>
                </a:lnTo>
                <a:lnTo>
                  <a:pt x="10026" y="5664"/>
                </a:lnTo>
                <a:lnTo>
                  <a:pt x="10072" y="5606"/>
                </a:lnTo>
                <a:lnTo>
                  <a:pt x="10117" y="5547"/>
                </a:lnTo>
                <a:lnTo>
                  <a:pt x="10162" y="5486"/>
                </a:lnTo>
                <a:lnTo>
                  <a:pt x="10206" y="5424"/>
                </a:lnTo>
                <a:lnTo>
                  <a:pt x="10248" y="5362"/>
                </a:lnTo>
                <a:lnTo>
                  <a:pt x="10290" y="5297"/>
                </a:lnTo>
                <a:lnTo>
                  <a:pt x="10330" y="5231"/>
                </a:lnTo>
                <a:lnTo>
                  <a:pt x="10368" y="5164"/>
                </a:lnTo>
                <a:lnTo>
                  <a:pt x="10407" y="5096"/>
                </a:lnTo>
                <a:lnTo>
                  <a:pt x="10443" y="5026"/>
                </a:lnTo>
                <a:lnTo>
                  <a:pt x="10479" y="4956"/>
                </a:lnTo>
                <a:lnTo>
                  <a:pt x="10513" y="4885"/>
                </a:lnTo>
                <a:lnTo>
                  <a:pt x="10546" y="4812"/>
                </a:lnTo>
                <a:lnTo>
                  <a:pt x="10578" y="4739"/>
                </a:lnTo>
                <a:lnTo>
                  <a:pt x="10608" y="4664"/>
                </a:lnTo>
                <a:lnTo>
                  <a:pt x="10636" y="4588"/>
                </a:lnTo>
                <a:lnTo>
                  <a:pt x="10665" y="4512"/>
                </a:lnTo>
                <a:lnTo>
                  <a:pt x="10691" y="4434"/>
                </a:lnTo>
                <a:lnTo>
                  <a:pt x="10716" y="4355"/>
                </a:lnTo>
                <a:lnTo>
                  <a:pt x="10739" y="4275"/>
                </a:lnTo>
                <a:lnTo>
                  <a:pt x="10761" y="4195"/>
                </a:lnTo>
                <a:lnTo>
                  <a:pt x="10782" y="4114"/>
                </a:lnTo>
                <a:lnTo>
                  <a:pt x="10800" y="4031"/>
                </a:lnTo>
                <a:lnTo>
                  <a:pt x="10818" y="3948"/>
                </a:lnTo>
                <a:lnTo>
                  <a:pt x="10833" y="3864"/>
                </a:lnTo>
                <a:lnTo>
                  <a:pt x="10848" y="3780"/>
                </a:lnTo>
                <a:lnTo>
                  <a:pt x="10860" y="3694"/>
                </a:lnTo>
                <a:lnTo>
                  <a:pt x="10880" y="3523"/>
                </a:lnTo>
                <a:lnTo>
                  <a:pt x="10893" y="3354"/>
                </a:lnTo>
                <a:lnTo>
                  <a:pt x="10901" y="3185"/>
                </a:lnTo>
                <a:lnTo>
                  <a:pt x="10900" y="3018"/>
                </a:lnTo>
                <a:lnTo>
                  <a:pt x="10893" y="2854"/>
                </a:lnTo>
                <a:lnTo>
                  <a:pt x="10880" y="2691"/>
                </a:lnTo>
                <a:lnTo>
                  <a:pt x="10860" y="2532"/>
                </a:lnTo>
                <a:lnTo>
                  <a:pt x="10835" y="2375"/>
                </a:lnTo>
                <a:lnTo>
                  <a:pt x="10804" y="2221"/>
                </a:lnTo>
                <a:lnTo>
                  <a:pt x="10765" y="2071"/>
                </a:lnTo>
                <a:lnTo>
                  <a:pt x="10723" y="1923"/>
                </a:lnTo>
                <a:lnTo>
                  <a:pt x="10674" y="1779"/>
                </a:lnTo>
                <a:lnTo>
                  <a:pt x="10619" y="1638"/>
                </a:lnTo>
                <a:lnTo>
                  <a:pt x="10560" y="1503"/>
                </a:lnTo>
                <a:lnTo>
                  <a:pt x="10495" y="1371"/>
                </a:lnTo>
                <a:lnTo>
                  <a:pt x="10425" y="1245"/>
                </a:lnTo>
                <a:lnTo>
                  <a:pt x="10350" y="1122"/>
                </a:lnTo>
                <a:lnTo>
                  <a:pt x="10271" y="1004"/>
                </a:lnTo>
                <a:lnTo>
                  <a:pt x="10186" y="893"/>
                </a:lnTo>
                <a:lnTo>
                  <a:pt x="10097" y="786"/>
                </a:lnTo>
                <a:lnTo>
                  <a:pt x="10004" y="685"/>
                </a:lnTo>
                <a:lnTo>
                  <a:pt x="9907" y="591"/>
                </a:lnTo>
                <a:lnTo>
                  <a:pt x="9805" y="502"/>
                </a:lnTo>
                <a:lnTo>
                  <a:pt x="9699" y="420"/>
                </a:lnTo>
                <a:lnTo>
                  <a:pt x="9590" y="344"/>
                </a:lnTo>
                <a:lnTo>
                  <a:pt x="9476" y="276"/>
                </a:lnTo>
                <a:lnTo>
                  <a:pt x="9360" y="214"/>
                </a:lnTo>
                <a:lnTo>
                  <a:pt x="9239" y="160"/>
                </a:lnTo>
                <a:lnTo>
                  <a:pt x="9116" y="113"/>
                </a:lnTo>
                <a:lnTo>
                  <a:pt x="8989" y="74"/>
                </a:lnTo>
                <a:lnTo>
                  <a:pt x="8859" y="42"/>
                </a:lnTo>
                <a:lnTo>
                  <a:pt x="8727" y="20"/>
                </a:lnTo>
                <a:lnTo>
                  <a:pt x="8593" y="6"/>
                </a:lnTo>
                <a:lnTo>
                  <a:pt x="8459" y="0"/>
                </a:lnTo>
                <a:lnTo>
                  <a:pt x="8327" y="3"/>
                </a:lnTo>
                <a:lnTo>
                  <a:pt x="8195" y="15"/>
                </a:lnTo>
                <a:lnTo>
                  <a:pt x="8065" y="34"/>
                </a:lnTo>
                <a:lnTo>
                  <a:pt x="7936" y="62"/>
                </a:lnTo>
                <a:lnTo>
                  <a:pt x="7808" y="98"/>
                </a:lnTo>
                <a:lnTo>
                  <a:pt x="7682" y="140"/>
                </a:lnTo>
                <a:lnTo>
                  <a:pt x="7558" y="191"/>
                </a:lnTo>
                <a:lnTo>
                  <a:pt x="7437" y="248"/>
                </a:lnTo>
                <a:lnTo>
                  <a:pt x="7317" y="314"/>
                </a:lnTo>
                <a:lnTo>
                  <a:pt x="7200" y="386"/>
                </a:lnTo>
                <a:lnTo>
                  <a:pt x="7085" y="463"/>
                </a:lnTo>
                <a:lnTo>
                  <a:pt x="6974" y="548"/>
                </a:lnTo>
                <a:lnTo>
                  <a:pt x="6865" y="640"/>
                </a:lnTo>
                <a:lnTo>
                  <a:pt x="6761" y="737"/>
                </a:lnTo>
                <a:lnTo>
                  <a:pt x="6659" y="840"/>
                </a:lnTo>
                <a:lnTo>
                  <a:pt x="6561" y="949"/>
                </a:lnTo>
                <a:lnTo>
                  <a:pt x="6466" y="1064"/>
                </a:lnTo>
                <a:lnTo>
                  <a:pt x="6377" y="1184"/>
                </a:lnTo>
                <a:lnTo>
                  <a:pt x="6291" y="1309"/>
                </a:lnTo>
                <a:lnTo>
                  <a:pt x="6209" y="1440"/>
                </a:lnTo>
                <a:lnTo>
                  <a:pt x="6132" y="1574"/>
                </a:lnTo>
                <a:lnTo>
                  <a:pt x="6060" y="1714"/>
                </a:lnTo>
                <a:lnTo>
                  <a:pt x="5993" y="1859"/>
                </a:lnTo>
                <a:lnTo>
                  <a:pt x="5930" y="2007"/>
                </a:lnTo>
                <a:lnTo>
                  <a:pt x="5874" y="2159"/>
                </a:lnTo>
                <a:lnTo>
                  <a:pt x="5823" y="2316"/>
                </a:lnTo>
                <a:lnTo>
                  <a:pt x="5778" y="2475"/>
                </a:lnTo>
                <a:lnTo>
                  <a:pt x="5739" y="2639"/>
                </a:lnTo>
                <a:lnTo>
                  <a:pt x="5705" y="2806"/>
                </a:lnTo>
                <a:lnTo>
                  <a:pt x="5678" y="2976"/>
                </a:lnTo>
                <a:lnTo>
                  <a:pt x="5663" y="3099"/>
                </a:lnTo>
                <a:lnTo>
                  <a:pt x="5651" y="3221"/>
                </a:lnTo>
                <a:lnTo>
                  <a:pt x="5643" y="3344"/>
                </a:lnTo>
                <a:lnTo>
                  <a:pt x="5639" y="3464"/>
                </a:lnTo>
                <a:lnTo>
                  <a:pt x="5638" y="3584"/>
                </a:lnTo>
                <a:lnTo>
                  <a:pt x="5640" y="3702"/>
                </a:lnTo>
                <a:lnTo>
                  <a:pt x="5646" y="3820"/>
                </a:lnTo>
                <a:lnTo>
                  <a:pt x="5655" y="3936"/>
                </a:lnTo>
                <a:lnTo>
                  <a:pt x="5667" y="4052"/>
                </a:lnTo>
                <a:lnTo>
                  <a:pt x="5682" y="4165"/>
                </a:lnTo>
                <a:lnTo>
                  <a:pt x="5701" y="4278"/>
                </a:lnTo>
                <a:lnTo>
                  <a:pt x="5722" y="4389"/>
                </a:lnTo>
                <a:lnTo>
                  <a:pt x="5748" y="4498"/>
                </a:lnTo>
                <a:lnTo>
                  <a:pt x="5775" y="4606"/>
                </a:lnTo>
                <a:lnTo>
                  <a:pt x="5806" y="4712"/>
                </a:lnTo>
                <a:lnTo>
                  <a:pt x="5839" y="4816"/>
                </a:lnTo>
                <a:lnTo>
                  <a:pt x="5876" y="4918"/>
                </a:lnTo>
                <a:lnTo>
                  <a:pt x="5916" y="5018"/>
                </a:lnTo>
                <a:lnTo>
                  <a:pt x="5957" y="5116"/>
                </a:lnTo>
                <a:lnTo>
                  <a:pt x="6003" y="5213"/>
                </a:lnTo>
                <a:lnTo>
                  <a:pt x="6050" y="5306"/>
                </a:lnTo>
                <a:lnTo>
                  <a:pt x="6099" y="5398"/>
                </a:lnTo>
                <a:lnTo>
                  <a:pt x="6153" y="5487"/>
                </a:lnTo>
                <a:lnTo>
                  <a:pt x="6207" y="5573"/>
                </a:lnTo>
                <a:lnTo>
                  <a:pt x="6265" y="5656"/>
                </a:lnTo>
                <a:lnTo>
                  <a:pt x="6325" y="5738"/>
                </a:lnTo>
                <a:lnTo>
                  <a:pt x="6387" y="5816"/>
                </a:lnTo>
                <a:lnTo>
                  <a:pt x="6452" y="5892"/>
                </a:lnTo>
                <a:lnTo>
                  <a:pt x="6519" y="5964"/>
                </a:lnTo>
                <a:lnTo>
                  <a:pt x="6587" y="6033"/>
                </a:lnTo>
                <a:lnTo>
                  <a:pt x="6659" y="6100"/>
                </a:lnTo>
                <a:lnTo>
                  <a:pt x="6731" y="6163"/>
                </a:lnTo>
                <a:lnTo>
                  <a:pt x="6640" y="6224"/>
                </a:lnTo>
                <a:lnTo>
                  <a:pt x="6549" y="6288"/>
                </a:lnTo>
                <a:lnTo>
                  <a:pt x="6459" y="6355"/>
                </a:lnTo>
                <a:lnTo>
                  <a:pt x="6373" y="6426"/>
                </a:lnTo>
                <a:lnTo>
                  <a:pt x="6287" y="6499"/>
                </a:lnTo>
                <a:lnTo>
                  <a:pt x="6203" y="6576"/>
                </a:lnTo>
                <a:lnTo>
                  <a:pt x="6122" y="6656"/>
                </a:lnTo>
                <a:lnTo>
                  <a:pt x="6042" y="6739"/>
                </a:lnTo>
                <a:lnTo>
                  <a:pt x="5964" y="6824"/>
                </a:lnTo>
                <a:lnTo>
                  <a:pt x="5888" y="6913"/>
                </a:lnTo>
                <a:lnTo>
                  <a:pt x="5813" y="7004"/>
                </a:lnTo>
                <a:lnTo>
                  <a:pt x="5741" y="7098"/>
                </a:lnTo>
                <a:lnTo>
                  <a:pt x="5669" y="7195"/>
                </a:lnTo>
                <a:lnTo>
                  <a:pt x="5599" y="7294"/>
                </a:lnTo>
                <a:lnTo>
                  <a:pt x="5532" y="7396"/>
                </a:lnTo>
                <a:lnTo>
                  <a:pt x="5466" y="7500"/>
                </a:lnTo>
                <a:lnTo>
                  <a:pt x="5402" y="7606"/>
                </a:lnTo>
                <a:lnTo>
                  <a:pt x="5339" y="7715"/>
                </a:lnTo>
                <a:lnTo>
                  <a:pt x="5278" y="7827"/>
                </a:lnTo>
                <a:lnTo>
                  <a:pt x="5219" y="7940"/>
                </a:lnTo>
                <a:lnTo>
                  <a:pt x="5162" y="8056"/>
                </a:lnTo>
                <a:lnTo>
                  <a:pt x="5106" y="8174"/>
                </a:lnTo>
                <a:lnTo>
                  <a:pt x="5051" y="8294"/>
                </a:lnTo>
                <a:lnTo>
                  <a:pt x="4999" y="8415"/>
                </a:lnTo>
                <a:lnTo>
                  <a:pt x="4948" y="8540"/>
                </a:lnTo>
                <a:lnTo>
                  <a:pt x="4899" y="8666"/>
                </a:lnTo>
                <a:lnTo>
                  <a:pt x="4852" y="8793"/>
                </a:lnTo>
                <a:lnTo>
                  <a:pt x="4805" y="8923"/>
                </a:lnTo>
                <a:lnTo>
                  <a:pt x="4761" y="9054"/>
                </a:lnTo>
                <a:lnTo>
                  <a:pt x="4717" y="9187"/>
                </a:lnTo>
                <a:lnTo>
                  <a:pt x="4676" y="9322"/>
                </a:lnTo>
                <a:lnTo>
                  <a:pt x="4637" y="9457"/>
                </a:lnTo>
                <a:lnTo>
                  <a:pt x="4629" y="9421"/>
                </a:lnTo>
                <a:lnTo>
                  <a:pt x="4621" y="9385"/>
                </a:lnTo>
                <a:lnTo>
                  <a:pt x="4611" y="9348"/>
                </a:lnTo>
                <a:lnTo>
                  <a:pt x="4601" y="9313"/>
                </a:lnTo>
                <a:lnTo>
                  <a:pt x="4590" y="9278"/>
                </a:lnTo>
                <a:lnTo>
                  <a:pt x="4578" y="9242"/>
                </a:lnTo>
                <a:lnTo>
                  <a:pt x="4567" y="9208"/>
                </a:lnTo>
                <a:lnTo>
                  <a:pt x="4554" y="9174"/>
                </a:lnTo>
                <a:lnTo>
                  <a:pt x="4540" y="9139"/>
                </a:lnTo>
                <a:lnTo>
                  <a:pt x="4526" y="9106"/>
                </a:lnTo>
                <a:lnTo>
                  <a:pt x="4511" y="9073"/>
                </a:lnTo>
                <a:lnTo>
                  <a:pt x="4495" y="9040"/>
                </a:lnTo>
                <a:lnTo>
                  <a:pt x="4478" y="9008"/>
                </a:lnTo>
                <a:lnTo>
                  <a:pt x="4460" y="8977"/>
                </a:lnTo>
                <a:lnTo>
                  <a:pt x="4442" y="8945"/>
                </a:lnTo>
                <a:lnTo>
                  <a:pt x="4422" y="8915"/>
                </a:lnTo>
                <a:lnTo>
                  <a:pt x="4403" y="8885"/>
                </a:lnTo>
                <a:lnTo>
                  <a:pt x="4382" y="8856"/>
                </a:lnTo>
                <a:lnTo>
                  <a:pt x="4360" y="8827"/>
                </a:lnTo>
                <a:lnTo>
                  <a:pt x="4336" y="8799"/>
                </a:lnTo>
                <a:lnTo>
                  <a:pt x="4313" y="8771"/>
                </a:lnTo>
                <a:lnTo>
                  <a:pt x="4288" y="8745"/>
                </a:lnTo>
                <a:lnTo>
                  <a:pt x="4263" y="8718"/>
                </a:lnTo>
                <a:lnTo>
                  <a:pt x="4236" y="8693"/>
                </a:lnTo>
                <a:lnTo>
                  <a:pt x="4208" y="8669"/>
                </a:lnTo>
                <a:lnTo>
                  <a:pt x="4179" y="8645"/>
                </a:lnTo>
                <a:lnTo>
                  <a:pt x="4150" y="8621"/>
                </a:lnTo>
                <a:lnTo>
                  <a:pt x="4120" y="8599"/>
                </a:lnTo>
                <a:lnTo>
                  <a:pt x="4087" y="8578"/>
                </a:lnTo>
                <a:lnTo>
                  <a:pt x="4055" y="8557"/>
                </a:lnTo>
                <a:lnTo>
                  <a:pt x="4021" y="8538"/>
                </a:lnTo>
                <a:lnTo>
                  <a:pt x="3987" y="8518"/>
                </a:lnTo>
                <a:lnTo>
                  <a:pt x="4041" y="8480"/>
                </a:lnTo>
                <a:lnTo>
                  <a:pt x="4094" y="8440"/>
                </a:lnTo>
                <a:lnTo>
                  <a:pt x="4147" y="8397"/>
                </a:lnTo>
                <a:lnTo>
                  <a:pt x="4198" y="8354"/>
                </a:lnTo>
                <a:lnTo>
                  <a:pt x="4250" y="8308"/>
                </a:lnTo>
                <a:lnTo>
                  <a:pt x="4299" y="8261"/>
                </a:lnTo>
                <a:lnTo>
                  <a:pt x="4349" y="8212"/>
                </a:lnTo>
                <a:lnTo>
                  <a:pt x="4396" y="8161"/>
                </a:lnTo>
                <a:lnTo>
                  <a:pt x="4442" y="8109"/>
                </a:lnTo>
                <a:lnTo>
                  <a:pt x="4489" y="8054"/>
                </a:lnTo>
                <a:lnTo>
                  <a:pt x="4533" y="7999"/>
                </a:lnTo>
                <a:lnTo>
                  <a:pt x="4576" y="7941"/>
                </a:lnTo>
                <a:lnTo>
                  <a:pt x="4618" y="7882"/>
                </a:lnTo>
                <a:lnTo>
                  <a:pt x="4659" y="7822"/>
                </a:lnTo>
                <a:lnTo>
                  <a:pt x="4698" y="7760"/>
                </a:lnTo>
                <a:lnTo>
                  <a:pt x="4737" y="7697"/>
                </a:lnTo>
                <a:lnTo>
                  <a:pt x="4773" y="7632"/>
                </a:lnTo>
                <a:lnTo>
                  <a:pt x="4808" y="7566"/>
                </a:lnTo>
                <a:lnTo>
                  <a:pt x="4842" y="7499"/>
                </a:lnTo>
                <a:lnTo>
                  <a:pt x="4875" y="7430"/>
                </a:lnTo>
                <a:lnTo>
                  <a:pt x="4906" y="7360"/>
                </a:lnTo>
                <a:lnTo>
                  <a:pt x="4935" y="7290"/>
                </a:lnTo>
                <a:lnTo>
                  <a:pt x="4963" y="7217"/>
                </a:lnTo>
                <a:lnTo>
                  <a:pt x="4990" y="7143"/>
                </a:lnTo>
                <a:lnTo>
                  <a:pt x="5015" y="7069"/>
                </a:lnTo>
                <a:lnTo>
                  <a:pt x="5037" y="6993"/>
                </a:lnTo>
                <a:lnTo>
                  <a:pt x="5058" y="6916"/>
                </a:lnTo>
                <a:lnTo>
                  <a:pt x="5078" y="6839"/>
                </a:lnTo>
                <a:lnTo>
                  <a:pt x="5095" y="6760"/>
                </a:lnTo>
                <a:lnTo>
                  <a:pt x="5112" y="6680"/>
                </a:lnTo>
                <a:lnTo>
                  <a:pt x="5126" y="6599"/>
                </a:lnTo>
                <a:lnTo>
                  <a:pt x="5139" y="6518"/>
                </a:lnTo>
                <a:lnTo>
                  <a:pt x="5154" y="6383"/>
                </a:lnTo>
                <a:lnTo>
                  <a:pt x="5165" y="6250"/>
                </a:lnTo>
                <a:lnTo>
                  <a:pt x="5169" y="6119"/>
                </a:lnTo>
                <a:lnTo>
                  <a:pt x="5169" y="5989"/>
                </a:lnTo>
                <a:lnTo>
                  <a:pt x="5164" y="5859"/>
                </a:lnTo>
                <a:lnTo>
                  <a:pt x="5154" y="5732"/>
                </a:lnTo>
                <a:lnTo>
                  <a:pt x="5139" y="5607"/>
                </a:lnTo>
                <a:lnTo>
                  <a:pt x="5119" y="5484"/>
                </a:lnTo>
                <a:lnTo>
                  <a:pt x="5093" y="5364"/>
                </a:lnTo>
                <a:lnTo>
                  <a:pt x="5064" y="5246"/>
                </a:lnTo>
                <a:lnTo>
                  <a:pt x="5030" y="5129"/>
                </a:lnTo>
                <a:lnTo>
                  <a:pt x="4992" y="5017"/>
                </a:lnTo>
                <a:lnTo>
                  <a:pt x="4949" y="4907"/>
                </a:lnTo>
                <a:lnTo>
                  <a:pt x="4903" y="4800"/>
                </a:lnTo>
                <a:lnTo>
                  <a:pt x="4853" y="4697"/>
                </a:lnTo>
                <a:lnTo>
                  <a:pt x="4797" y="4598"/>
                </a:lnTo>
                <a:lnTo>
                  <a:pt x="4739" y="4503"/>
                </a:lnTo>
                <a:lnTo>
                  <a:pt x="4676" y="4411"/>
                </a:lnTo>
                <a:lnTo>
                  <a:pt x="4611" y="4323"/>
                </a:lnTo>
                <a:lnTo>
                  <a:pt x="4541" y="4239"/>
                </a:lnTo>
                <a:lnTo>
                  <a:pt x="4467" y="4160"/>
                </a:lnTo>
                <a:lnTo>
                  <a:pt x="4391" y="4087"/>
                </a:lnTo>
                <a:lnTo>
                  <a:pt x="4311" y="4017"/>
                </a:lnTo>
                <a:lnTo>
                  <a:pt x="4229" y="3952"/>
                </a:lnTo>
                <a:lnTo>
                  <a:pt x="4143" y="3893"/>
                </a:lnTo>
                <a:lnTo>
                  <a:pt x="4054" y="3839"/>
                </a:lnTo>
                <a:lnTo>
                  <a:pt x="3963" y="3791"/>
                </a:lnTo>
                <a:lnTo>
                  <a:pt x="3869" y="3748"/>
                </a:lnTo>
                <a:lnTo>
                  <a:pt x="3772" y="3712"/>
                </a:lnTo>
                <a:lnTo>
                  <a:pt x="3673" y="3682"/>
                </a:lnTo>
                <a:lnTo>
                  <a:pt x="3571" y="3657"/>
                </a:lnTo>
                <a:lnTo>
                  <a:pt x="3467" y="3639"/>
                </a:lnTo>
                <a:lnTo>
                  <a:pt x="3362" y="3628"/>
                </a:lnTo>
                <a:lnTo>
                  <a:pt x="3258" y="3623"/>
                </a:lnTo>
                <a:lnTo>
                  <a:pt x="3154" y="3626"/>
                </a:lnTo>
                <a:lnTo>
                  <a:pt x="3050" y="3635"/>
                </a:lnTo>
                <a:lnTo>
                  <a:pt x="2948" y="3650"/>
                </a:lnTo>
                <a:lnTo>
                  <a:pt x="2848" y="3672"/>
                </a:lnTo>
                <a:lnTo>
                  <a:pt x="2748" y="3700"/>
                </a:lnTo>
                <a:lnTo>
                  <a:pt x="2649" y="3733"/>
                </a:lnTo>
                <a:lnTo>
                  <a:pt x="2552" y="3773"/>
                </a:lnTo>
                <a:lnTo>
                  <a:pt x="2456" y="3818"/>
                </a:lnTo>
                <a:lnTo>
                  <a:pt x="2363" y="3869"/>
                </a:lnTo>
                <a:lnTo>
                  <a:pt x="2271" y="3925"/>
                </a:lnTo>
                <a:lnTo>
                  <a:pt x="2181" y="3987"/>
                </a:lnTo>
                <a:lnTo>
                  <a:pt x="2094" y="4053"/>
                </a:lnTo>
                <a:lnTo>
                  <a:pt x="2009" y="4124"/>
                </a:lnTo>
                <a:lnTo>
                  <a:pt x="1926" y="4201"/>
                </a:lnTo>
                <a:lnTo>
                  <a:pt x="1847" y="4281"/>
                </a:lnTo>
                <a:lnTo>
                  <a:pt x="1770" y="4366"/>
                </a:lnTo>
                <a:lnTo>
                  <a:pt x="1696" y="4456"/>
                </a:lnTo>
                <a:lnTo>
                  <a:pt x="1626" y="4551"/>
                </a:lnTo>
                <a:lnTo>
                  <a:pt x="1558" y="4649"/>
                </a:lnTo>
                <a:lnTo>
                  <a:pt x="1495" y="4751"/>
                </a:lnTo>
                <a:lnTo>
                  <a:pt x="1434" y="4856"/>
                </a:lnTo>
                <a:lnTo>
                  <a:pt x="1378" y="4966"/>
                </a:lnTo>
                <a:lnTo>
                  <a:pt x="1326" y="5079"/>
                </a:lnTo>
                <a:lnTo>
                  <a:pt x="1276" y="5195"/>
                </a:lnTo>
                <a:lnTo>
                  <a:pt x="1232" y="5314"/>
                </a:lnTo>
                <a:lnTo>
                  <a:pt x="1192" y="5437"/>
                </a:lnTo>
                <a:lnTo>
                  <a:pt x="1156" y="5563"/>
                </a:lnTo>
                <a:lnTo>
                  <a:pt x="1126" y="5691"/>
                </a:lnTo>
                <a:lnTo>
                  <a:pt x="1100" y="5821"/>
                </a:lnTo>
                <a:lnTo>
                  <a:pt x="1079" y="5954"/>
                </a:lnTo>
                <a:lnTo>
                  <a:pt x="1065" y="6058"/>
                </a:lnTo>
                <a:lnTo>
                  <a:pt x="1056" y="6162"/>
                </a:lnTo>
                <a:lnTo>
                  <a:pt x="1050" y="6265"/>
                </a:lnTo>
                <a:lnTo>
                  <a:pt x="1047" y="6367"/>
                </a:lnTo>
                <a:lnTo>
                  <a:pt x="1047" y="6468"/>
                </a:lnTo>
                <a:lnTo>
                  <a:pt x="1050" y="6568"/>
                </a:lnTo>
                <a:lnTo>
                  <a:pt x="1057" y="6667"/>
                </a:lnTo>
                <a:lnTo>
                  <a:pt x="1066" y="6766"/>
                </a:lnTo>
                <a:lnTo>
                  <a:pt x="1079" y="6863"/>
                </a:lnTo>
                <a:lnTo>
                  <a:pt x="1094" y="6958"/>
                </a:lnTo>
                <a:lnTo>
                  <a:pt x="1112" y="7053"/>
                </a:lnTo>
                <a:lnTo>
                  <a:pt x="1133" y="7145"/>
                </a:lnTo>
                <a:lnTo>
                  <a:pt x="1156" y="7236"/>
                </a:lnTo>
                <a:lnTo>
                  <a:pt x="1182" y="7326"/>
                </a:lnTo>
                <a:lnTo>
                  <a:pt x="1212" y="7414"/>
                </a:lnTo>
                <a:lnTo>
                  <a:pt x="1243" y="7500"/>
                </a:lnTo>
                <a:lnTo>
                  <a:pt x="1277" y="7585"/>
                </a:lnTo>
                <a:lnTo>
                  <a:pt x="1313" y="7666"/>
                </a:lnTo>
                <a:lnTo>
                  <a:pt x="1353" y="7747"/>
                </a:lnTo>
                <a:lnTo>
                  <a:pt x="1394" y="7825"/>
                </a:lnTo>
                <a:lnTo>
                  <a:pt x="1437" y="7901"/>
                </a:lnTo>
                <a:lnTo>
                  <a:pt x="1484" y="7974"/>
                </a:lnTo>
                <a:lnTo>
                  <a:pt x="1532" y="8046"/>
                </a:lnTo>
                <a:lnTo>
                  <a:pt x="1583" y="8115"/>
                </a:lnTo>
                <a:lnTo>
                  <a:pt x="1635" y="8181"/>
                </a:lnTo>
                <a:lnTo>
                  <a:pt x="1690" y="8245"/>
                </a:lnTo>
                <a:lnTo>
                  <a:pt x="1747" y="8305"/>
                </a:lnTo>
                <a:lnTo>
                  <a:pt x="1805" y="8364"/>
                </a:lnTo>
                <a:lnTo>
                  <a:pt x="1867" y="8419"/>
                </a:lnTo>
                <a:lnTo>
                  <a:pt x="1929" y="8472"/>
                </a:lnTo>
                <a:lnTo>
                  <a:pt x="1994" y="8521"/>
                </a:lnTo>
                <a:lnTo>
                  <a:pt x="2060" y="8567"/>
                </a:lnTo>
                <a:lnTo>
                  <a:pt x="1886" y="8645"/>
                </a:lnTo>
                <a:lnTo>
                  <a:pt x="1722" y="8732"/>
                </a:lnTo>
                <a:lnTo>
                  <a:pt x="1566" y="8828"/>
                </a:lnTo>
                <a:lnTo>
                  <a:pt x="1422" y="8934"/>
                </a:lnTo>
                <a:lnTo>
                  <a:pt x="1286" y="9046"/>
                </a:lnTo>
                <a:lnTo>
                  <a:pt x="1159" y="9167"/>
                </a:lnTo>
                <a:lnTo>
                  <a:pt x="1040" y="9292"/>
                </a:lnTo>
                <a:lnTo>
                  <a:pt x="930" y="9423"/>
                </a:lnTo>
                <a:lnTo>
                  <a:pt x="828" y="9558"/>
                </a:lnTo>
                <a:lnTo>
                  <a:pt x="734" y="9697"/>
                </a:lnTo>
                <a:lnTo>
                  <a:pt x="646" y="9838"/>
                </a:lnTo>
                <a:lnTo>
                  <a:pt x="566" y="9981"/>
                </a:lnTo>
                <a:lnTo>
                  <a:pt x="494" y="10126"/>
                </a:lnTo>
                <a:lnTo>
                  <a:pt x="426" y="10270"/>
                </a:lnTo>
                <a:lnTo>
                  <a:pt x="366" y="10414"/>
                </a:lnTo>
                <a:lnTo>
                  <a:pt x="311" y="10557"/>
                </a:lnTo>
                <a:lnTo>
                  <a:pt x="263" y="10697"/>
                </a:lnTo>
                <a:lnTo>
                  <a:pt x="220" y="10834"/>
                </a:lnTo>
                <a:lnTo>
                  <a:pt x="180" y="10968"/>
                </a:lnTo>
                <a:lnTo>
                  <a:pt x="147" y="11096"/>
                </a:lnTo>
                <a:lnTo>
                  <a:pt x="117" y="11219"/>
                </a:lnTo>
                <a:lnTo>
                  <a:pt x="92" y="11335"/>
                </a:lnTo>
                <a:lnTo>
                  <a:pt x="71" y="11445"/>
                </a:lnTo>
                <a:lnTo>
                  <a:pt x="52" y="11546"/>
                </a:lnTo>
                <a:lnTo>
                  <a:pt x="38" y="11639"/>
                </a:lnTo>
                <a:lnTo>
                  <a:pt x="26" y="11722"/>
                </a:lnTo>
                <a:lnTo>
                  <a:pt x="17" y="11794"/>
                </a:lnTo>
                <a:lnTo>
                  <a:pt x="10" y="11855"/>
                </a:lnTo>
                <a:lnTo>
                  <a:pt x="2" y="11941"/>
                </a:lnTo>
                <a:lnTo>
                  <a:pt x="0" y="11970"/>
                </a:lnTo>
                <a:lnTo>
                  <a:pt x="4244" y="11480"/>
                </a:lnTo>
                <a:lnTo>
                  <a:pt x="4237" y="11541"/>
                </a:lnTo>
                <a:lnTo>
                  <a:pt x="4230" y="11602"/>
                </a:lnTo>
                <a:lnTo>
                  <a:pt x="4224" y="11663"/>
                </a:lnTo>
                <a:lnTo>
                  <a:pt x="4216" y="11724"/>
                </a:lnTo>
                <a:lnTo>
                  <a:pt x="4210" y="11785"/>
                </a:lnTo>
                <a:lnTo>
                  <a:pt x="4204" y="11847"/>
                </a:lnTo>
                <a:lnTo>
                  <a:pt x="4198" y="11908"/>
                </a:lnTo>
                <a:lnTo>
                  <a:pt x="4193" y="11970"/>
                </a:lnTo>
                <a:lnTo>
                  <a:pt x="10598" y="11306"/>
                </a:lnTo>
                <a:lnTo>
                  <a:pt x="10591" y="11399"/>
                </a:lnTo>
                <a:lnTo>
                  <a:pt x="10586" y="11484"/>
                </a:lnTo>
                <a:lnTo>
                  <a:pt x="10581" y="11562"/>
                </a:lnTo>
                <a:lnTo>
                  <a:pt x="10577" y="11632"/>
                </a:lnTo>
                <a:lnTo>
                  <a:pt x="10574" y="11691"/>
                </a:lnTo>
                <a:lnTo>
                  <a:pt x="10571" y="11742"/>
                </a:lnTo>
                <a:lnTo>
                  <a:pt x="10568" y="11782"/>
                </a:lnTo>
                <a:lnTo>
                  <a:pt x="10565" y="11812"/>
                </a:lnTo>
                <a:lnTo>
                  <a:pt x="14880" y="11812"/>
                </a:lnTo>
                <a:lnTo>
                  <a:pt x="14896" y="11774"/>
                </a:lnTo>
                <a:lnTo>
                  <a:pt x="14940" y="11666"/>
                </a:lnTo>
                <a:lnTo>
                  <a:pt x="14970" y="11587"/>
                </a:lnTo>
                <a:lnTo>
                  <a:pt x="15004" y="11496"/>
                </a:lnTo>
                <a:lnTo>
                  <a:pt x="15043" y="11390"/>
                </a:lnTo>
                <a:lnTo>
                  <a:pt x="15085" y="11270"/>
                </a:lnTo>
                <a:lnTo>
                  <a:pt x="15129" y="11140"/>
                </a:lnTo>
                <a:lnTo>
                  <a:pt x="15174" y="11000"/>
                </a:lnTo>
                <a:lnTo>
                  <a:pt x="15222" y="10849"/>
                </a:lnTo>
                <a:lnTo>
                  <a:pt x="15268" y="10690"/>
                </a:lnTo>
                <a:lnTo>
                  <a:pt x="15315" y="10523"/>
                </a:lnTo>
                <a:lnTo>
                  <a:pt x="15359" y="10350"/>
                </a:lnTo>
                <a:lnTo>
                  <a:pt x="15402" y="10171"/>
                </a:lnTo>
                <a:lnTo>
                  <a:pt x="15442" y="9987"/>
                </a:lnTo>
                <a:lnTo>
                  <a:pt x="15478" y="9801"/>
                </a:lnTo>
                <a:lnTo>
                  <a:pt x="15509" y="9611"/>
                </a:lnTo>
                <a:lnTo>
                  <a:pt x="15536" y="9420"/>
                </a:lnTo>
                <a:lnTo>
                  <a:pt x="15556" y="9228"/>
                </a:lnTo>
                <a:lnTo>
                  <a:pt x="15571" y="9036"/>
                </a:lnTo>
                <a:lnTo>
                  <a:pt x="15577" y="8847"/>
                </a:lnTo>
                <a:lnTo>
                  <a:pt x="15576" y="8659"/>
                </a:lnTo>
                <a:lnTo>
                  <a:pt x="15565" y="8475"/>
                </a:lnTo>
                <a:lnTo>
                  <a:pt x="15544" y="8294"/>
                </a:lnTo>
                <a:lnTo>
                  <a:pt x="15513" y="8120"/>
                </a:lnTo>
                <a:lnTo>
                  <a:pt x="15472" y="7952"/>
                </a:lnTo>
                <a:lnTo>
                  <a:pt x="15417" y="7792"/>
                </a:lnTo>
                <a:lnTo>
                  <a:pt x="15351" y="7639"/>
                </a:lnTo>
                <a:lnTo>
                  <a:pt x="15271" y="7496"/>
                </a:lnTo>
                <a:lnTo>
                  <a:pt x="15176" y="7364"/>
                </a:lnTo>
                <a:lnTo>
                  <a:pt x="15068" y="7242"/>
                </a:lnTo>
                <a:lnTo>
                  <a:pt x="15116" y="7196"/>
                </a:lnTo>
                <a:lnTo>
                  <a:pt x="15163" y="7148"/>
                </a:lnTo>
                <a:lnTo>
                  <a:pt x="15211" y="7100"/>
                </a:lnTo>
                <a:lnTo>
                  <a:pt x="15257" y="7050"/>
                </a:lnTo>
                <a:lnTo>
                  <a:pt x="15301" y="6998"/>
                </a:lnTo>
                <a:lnTo>
                  <a:pt x="15346" y="6946"/>
                </a:lnTo>
                <a:lnTo>
                  <a:pt x="15389" y="6891"/>
                </a:lnTo>
                <a:lnTo>
                  <a:pt x="15431" y="6836"/>
                </a:lnTo>
                <a:lnTo>
                  <a:pt x="15473" y="6779"/>
                </a:lnTo>
                <a:lnTo>
                  <a:pt x="15512" y="6721"/>
                </a:lnTo>
                <a:lnTo>
                  <a:pt x="15551" y="6662"/>
                </a:lnTo>
                <a:lnTo>
                  <a:pt x="15590" y="6602"/>
                </a:lnTo>
                <a:lnTo>
                  <a:pt x="15627" y="6541"/>
                </a:lnTo>
                <a:lnTo>
                  <a:pt x="15662" y="6478"/>
                </a:lnTo>
                <a:lnTo>
                  <a:pt x="15698" y="6415"/>
                </a:lnTo>
                <a:lnTo>
                  <a:pt x="15731" y="6349"/>
                </a:lnTo>
                <a:lnTo>
                  <a:pt x="15763" y="6283"/>
                </a:lnTo>
                <a:lnTo>
                  <a:pt x="15794" y="6217"/>
                </a:lnTo>
                <a:lnTo>
                  <a:pt x="15825" y="6148"/>
                </a:lnTo>
                <a:lnTo>
                  <a:pt x="15854" y="6079"/>
                </a:lnTo>
                <a:lnTo>
                  <a:pt x="15881" y="6009"/>
                </a:lnTo>
                <a:lnTo>
                  <a:pt x="15907" y="5938"/>
                </a:lnTo>
                <a:lnTo>
                  <a:pt x="15931" y="5866"/>
                </a:lnTo>
                <a:lnTo>
                  <a:pt x="15956" y="5794"/>
                </a:lnTo>
                <a:lnTo>
                  <a:pt x="15977" y="5720"/>
                </a:lnTo>
                <a:lnTo>
                  <a:pt x="15998" y="5645"/>
                </a:lnTo>
                <a:lnTo>
                  <a:pt x="16017" y="5570"/>
                </a:lnTo>
                <a:lnTo>
                  <a:pt x="16035" y="5493"/>
                </a:lnTo>
                <a:lnTo>
                  <a:pt x="16051" y="5416"/>
                </a:lnTo>
                <a:lnTo>
                  <a:pt x="16067" y="5337"/>
                </a:lnTo>
                <a:lnTo>
                  <a:pt x="16080" y="5259"/>
                </a:lnTo>
                <a:lnTo>
                  <a:pt x="16092" y="5180"/>
                </a:lnTo>
                <a:close/>
              </a:path>
            </a:pathLst>
          </a:custGeom>
          <a:solidFill>
            <a:srgbClr val="035A93"/>
          </a:solidFill>
          <a:ln>
            <a:no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 name="Freeform 13">
            <a:extLst>
              <a:ext uri="{FF2B5EF4-FFF2-40B4-BE49-F238E27FC236}">
                <a16:creationId xmlns:a16="http://schemas.microsoft.com/office/drawing/2014/main" id="{BF7B4D1C-F327-1DF4-1FEC-8E358C957597}"/>
              </a:ext>
            </a:extLst>
          </p:cNvPr>
          <p:cNvSpPr>
            <a:spLocks noEditPoints="1"/>
          </p:cNvSpPr>
          <p:nvPr/>
        </p:nvSpPr>
        <p:spPr bwMode="auto">
          <a:xfrm>
            <a:off x="6750062" y="2130829"/>
            <a:ext cx="459526" cy="449827"/>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chemeClr val="bg1"/>
          </a:solid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5" name="Freeform 9">
            <a:extLst>
              <a:ext uri="{FF2B5EF4-FFF2-40B4-BE49-F238E27FC236}">
                <a16:creationId xmlns:a16="http://schemas.microsoft.com/office/drawing/2014/main" id="{5646ECC4-23EA-A553-E312-E83E83AFF0A9}"/>
              </a:ext>
            </a:extLst>
          </p:cNvPr>
          <p:cNvSpPr>
            <a:spLocks/>
          </p:cNvSpPr>
          <p:nvPr/>
        </p:nvSpPr>
        <p:spPr bwMode="auto">
          <a:xfrm>
            <a:off x="8703169" y="2087545"/>
            <a:ext cx="494883" cy="493111"/>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solidFill>
            <a:schemeClr val="bg1"/>
          </a:solidFill>
          <a:ln>
            <a:solidFill>
              <a:schemeClr val="bg2"/>
            </a:solidFill>
          </a:ln>
        </p:spPr>
        <p:txBody>
          <a:bodyPr vert="horz" wrap="square" lIns="91440" tIns="45720" rIns="91440" bIns="45720" numCol="1" anchor="t" anchorCtr="0" compatLnSpc="1">
            <a:prstTxWarp prst="textNoShape">
              <a:avLst/>
            </a:prstTxWarp>
          </a:bodyPr>
          <a:lstStyle/>
          <a:p>
            <a:endParaRPr lang="id-ID"/>
          </a:p>
        </p:txBody>
      </p:sp>
      <p:sp>
        <p:nvSpPr>
          <p:cNvPr id="6" name="Freeform 32">
            <a:extLst>
              <a:ext uri="{FF2B5EF4-FFF2-40B4-BE49-F238E27FC236}">
                <a16:creationId xmlns:a16="http://schemas.microsoft.com/office/drawing/2014/main" id="{8CC9F494-B50C-E0A5-D9D5-87AC6F09FA1E}"/>
              </a:ext>
            </a:extLst>
          </p:cNvPr>
          <p:cNvSpPr>
            <a:spLocks noEditPoints="1"/>
          </p:cNvSpPr>
          <p:nvPr/>
        </p:nvSpPr>
        <p:spPr bwMode="auto">
          <a:xfrm>
            <a:off x="2841605" y="2189859"/>
            <a:ext cx="478639" cy="376564"/>
          </a:xfrm>
          <a:custGeom>
            <a:avLst/>
            <a:gdLst>
              <a:gd name="T0" fmla="*/ 715 w 3360"/>
              <a:gd name="T1" fmla="*/ 1582 h 2520"/>
              <a:gd name="T2" fmla="*/ 934 w 3360"/>
              <a:gd name="T3" fmla="*/ 1760 h 2520"/>
              <a:gd name="T4" fmla="*/ 1136 w 3360"/>
              <a:gd name="T5" fmla="*/ 1939 h 2520"/>
              <a:gd name="T6" fmla="*/ 1312 w 3360"/>
              <a:gd name="T7" fmla="*/ 2124 h 2520"/>
              <a:gd name="T8" fmla="*/ 1296 w 3360"/>
              <a:gd name="T9" fmla="*/ 2454 h 2520"/>
              <a:gd name="T10" fmla="*/ 989 w 3360"/>
              <a:gd name="T11" fmla="*/ 2472 h 2520"/>
              <a:gd name="T12" fmla="*/ 981 w 3360"/>
              <a:gd name="T13" fmla="*/ 2242 h 2520"/>
              <a:gd name="T14" fmla="*/ 744 w 3360"/>
              <a:gd name="T15" fmla="*/ 2196 h 2520"/>
              <a:gd name="T16" fmla="*/ 713 w 3360"/>
              <a:gd name="T17" fmla="*/ 2021 h 2520"/>
              <a:gd name="T18" fmla="*/ 511 w 3360"/>
              <a:gd name="T19" fmla="*/ 1919 h 2520"/>
              <a:gd name="T20" fmla="*/ 470 w 3360"/>
              <a:gd name="T21" fmla="*/ 1793 h 2520"/>
              <a:gd name="T22" fmla="*/ 290 w 3360"/>
              <a:gd name="T23" fmla="*/ 1619 h 2520"/>
              <a:gd name="T24" fmla="*/ 532 w 3360"/>
              <a:gd name="T25" fmla="*/ 1367 h 2520"/>
              <a:gd name="T26" fmla="*/ 1553 w 3360"/>
              <a:gd name="T27" fmla="*/ 124 h 2520"/>
              <a:gd name="T28" fmla="*/ 1409 w 3360"/>
              <a:gd name="T29" fmla="*/ 227 h 2520"/>
              <a:gd name="T30" fmla="*/ 1059 w 3360"/>
              <a:gd name="T31" fmla="*/ 459 h 2520"/>
              <a:gd name="T32" fmla="*/ 1063 w 3360"/>
              <a:gd name="T33" fmla="*/ 946 h 2520"/>
              <a:gd name="T34" fmla="*/ 1429 w 3360"/>
              <a:gd name="T35" fmla="*/ 1013 h 2520"/>
              <a:gd name="T36" fmla="*/ 1899 w 3360"/>
              <a:gd name="T37" fmla="*/ 824 h 2520"/>
              <a:gd name="T38" fmla="*/ 2085 w 3360"/>
              <a:gd name="T39" fmla="*/ 953 h 2520"/>
              <a:gd name="T40" fmla="*/ 2211 w 3360"/>
              <a:gd name="T41" fmla="*/ 1084 h 2520"/>
              <a:gd name="T42" fmla="*/ 2336 w 3360"/>
              <a:gd name="T43" fmla="*/ 1214 h 2520"/>
              <a:gd name="T44" fmla="*/ 2663 w 3360"/>
              <a:gd name="T45" fmla="*/ 1553 h 2520"/>
              <a:gd name="T46" fmla="*/ 2597 w 3360"/>
              <a:gd name="T47" fmla="*/ 1809 h 2520"/>
              <a:gd name="T48" fmla="*/ 2333 w 3360"/>
              <a:gd name="T49" fmla="*/ 1644 h 2520"/>
              <a:gd name="T50" fmla="*/ 2202 w 3360"/>
              <a:gd name="T51" fmla="*/ 1525 h 2520"/>
              <a:gd name="T52" fmla="*/ 2194 w 3360"/>
              <a:gd name="T53" fmla="*/ 1561 h 2520"/>
              <a:gd name="T54" fmla="*/ 2417 w 3360"/>
              <a:gd name="T55" fmla="*/ 1810 h 2520"/>
              <a:gd name="T56" fmla="*/ 2392 w 3360"/>
              <a:gd name="T57" fmla="*/ 2041 h 2520"/>
              <a:gd name="T58" fmla="*/ 2124 w 3360"/>
              <a:gd name="T59" fmla="*/ 1942 h 2520"/>
              <a:gd name="T60" fmla="*/ 1898 w 3360"/>
              <a:gd name="T61" fmla="*/ 1740 h 2520"/>
              <a:gd name="T62" fmla="*/ 2013 w 3360"/>
              <a:gd name="T63" fmla="*/ 1899 h 2520"/>
              <a:gd name="T64" fmla="*/ 2167 w 3360"/>
              <a:gd name="T65" fmla="*/ 2138 h 2520"/>
              <a:gd name="T66" fmla="*/ 1937 w 3360"/>
              <a:gd name="T67" fmla="*/ 2251 h 2520"/>
              <a:gd name="T68" fmla="*/ 1713 w 3360"/>
              <a:gd name="T69" fmla="*/ 2018 h 2520"/>
              <a:gd name="T70" fmla="*/ 1628 w 3360"/>
              <a:gd name="T71" fmla="*/ 1970 h 2520"/>
              <a:gd name="T72" fmla="*/ 1733 w 3360"/>
              <a:gd name="T73" fmla="*/ 2109 h 2520"/>
              <a:gd name="T74" fmla="*/ 1862 w 3360"/>
              <a:gd name="T75" fmla="*/ 2352 h 2520"/>
              <a:gd name="T76" fmla="*/ 1616 w 3360"/>
              <a:gd name="T77" fmla="*/ 2422 h 2520"/>
              <a:gd name="T78" fmla="*/ 1541 w 3360"/>
              <a:gd name="T79" fmla="*/ 2294 h 2520"/>
              <a:gd name="T80" fmla="*/ 1305 w 3360"/>
              <a:gd name="T81" fmla="*/ 1941 h 2520"/>
              <a:gd name="T82" fmla="*/ 1029 w 3360"/>
              <a:gd name="T83" fmla="*/ 1577 h 2520"/>
              <a:gd name="T84" fmla="*/ 688 w 3360"/>
              <a:gd name="T85" fmla="*/ 1239 h 2520"/>
              <a:gd name="T86" fmla="*/ 251 w 3360"/>
              <a:gd name="T87" fmla="*/ 1340 h 2520"/>
              <a:gd name="T88" fmla="*/ 10 w 3360"/>
              <a:gd name="T89" fmla="*/ 1405 h 2520"/>
              <a:gd name="T90" fmla="*/ 580 w 3360"/>
              <a:gd name="T91" fmla="*/ 329 h 2520"/>
              <a:gd name="T92" fmla="*/ 724 w 3360"/>
              <a:gd name="T93" fmla="*/ 246 h 2520"/>
              <a:gd name="T94" fmla="*/ 1114 w 3360"/>
              <a:gd name="T95" fmla="*/ 47 h 2520"/>
              <a:gd name="T96" fmla="*/ 2293 w 3360"/>
              <a:gd name="T97" fmla="*/ 53 h 2520"/>
              <a:gd name="T98" fmla="*/ 2649 w 3360"/>
              <a:gd name="T99" fmla="*/ 361 h 2520"/>
              <a:gd name="T100" fmla="*/ 2777 w 3360"/>
              <a:gd name="T101" fmla="*/ 429 h 2520"/>
              <a:gd name="T102" fmla="*/ 3109 w 3360"/>
              <a:gd name="T103" fmla="*/ 373 h 2520"/>
              <a:gd name="T104" fmla="*/ 3360 w 3360"/>
              <a:gd name="T105" fmla="*/ 1368 h 2520"/>
              <a:gd name="T106" fmla="*/ 3126 w 3360"/>
              <a:gd name="T107" fmla="*/ 1413 h 2520"/>
              <a:gd name="T108" fmla="*/ 2864 w 3360"/>
              <a:gd name="T109" fmla="*/ 1409 h 2520"/>
              <a:gd name="T110" fmla="*/ 2545 w 3360"/>
              <a:gd name="T111" fmla="*/ 1099 h 2520"/>
              <a:gd name="T112" fmla="*/ 2179 w 3360"/>
              <a:gd name="T113" fmla="*/ 724 h 2520"/>
              <a:gd name="T114" fmla="*/ 2060 w 3360"/>
              <a:gd name="T115" fmla="*/ 613 h 2520"/>
              <a:gd name="T116" fmla="*/ 1729 w 3360"/>
              <a:gd name="T117" fmla="*/ 687 h 2520"/>
              <a:gd name="T118" fmla="*/ 1325 w 3360"/>
              <a:gd name="T119" fmla="*/ 893 h 2520"/>
              <a:gd name="T120" fmla="*/ 1112 w 3360"/>
              <a:gd name="T121" fmla="*/ 632 h 2520"/>
              <a:gd name="T122" fmla="*/ 1503 w 3360"/>
              <a:gd name="T123" fmla="*/ 340 h 2520"/>
              <a:gd name="T124" fmla="*/ 2050 w 3360"/>
              <a:gd name="T125" fmla="*/ 26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0" h="2520">
                <a:moveTo>
                  <a:pt x="532" y="1367"/>
                </a:moveTo>
                <a:lnTo>
                  <a:pt x="563" y="1368"/>
                </a:lnTo>
                <a:lnTo>
                  <a:pt x="592" y="1375"/>
                </a:lnTo>
                <a:lnTo>
                  <a:pt x="620" y="1386"/>
                </a:lnTo>
                <a:lnTo>
                  <a:pt x="646" y="1403"/>
                </a:lnTo>
                <a:lnTo>
                  <a:pt x="670" y="1423"/>
                </a:lnTo>
                <a:lnTo>
                  <a:pt x="687" y="1446"/>
                </a:lnTo>
                <a:lnTo>
                  <a:pt x="701" y="1470"/>
                </a:lnTo>
                <a:lnTo>
                  <a:pt x="710" y="1497"/>
                </a:lnTo>
                <a:lnTo>
                  <a:pt x="716" y="1524"/>
                </a:lnTo>
                <a:lnTo>
                  <a:pt x="717" y="1553"/>
                </a:lnTo>
                <a:lnTo>
                  <a:pt x="715" y="1582"/>
                </a:lnTo>
                <a:lnTo>
                  <a:pt x="709" y="1610"/>
                </a:lnTo>
                <a:lnTo>
                  <a:pt x="736" y="1606"/>
                </a:lnTo>
                <a:lnTo>
                  <a:pt x="764" y="1604"/>
                </a:lnTo>
                <a:lnTo>
                  <a:pt x="792" y="1607"/>
                </a:lnTo>
                <a:lnTo>
                  <a:pt x="818" y="1613"/>
                </a:lnTo>
                <a:lnTo>
                  <a:pt x="843" y="1624"/>
                </a:lnTo>
                <a:lnTo>
                  <a:pt x="866" y="1639"/>
                </a:lnTo>
                <a:lnTo>
                  <a:pt x="888" y="1657"/>
                </a:lnTo>
                <a:lnTo>
                  <a:pt x="905" y="1681"/>
                </a:lnTo>
                <a:lnTo>
                  <a:pt x="919" y="1706"/>
                </a:lnTo>
                <a:lnTo>
                  <a:pt x="929" y="1732"/>
                </a:lnTo>
                <a:lnTo>
                  <a:pt x="934" y="1760"/>
                </a:lnTo>
                <a:lnTo>
                  <a:pt x="935" y="1787"/>
                </a:lnTo>
                <a:lnTo>
                  <a:pt x="933" y="1817"/>
                </a:lnTo>
                <a:lnTo>
                  <a:pt x="927" y="1846"/>
                </a:lnTo>
                <a:lnTo>
                  <a:pt x="954" y="1841"/>
                </a:lnTo>
                <a:lnTo>
                  <a:pt x="982" y="1840"/>
                </a:lnTo>
                <a:lnTo>
                  <a:pt x="1009" y="1842"/>
                </a:lnTo>
                <a:lnTo>
                  <a:pt x="1036" y="1849"/>
                </a:lnTo>
                <a:lnTo>
                  <a:pt x="1062" y="1859"/>
                </a:lnTo>
                <a:lnTo>
                  <a:pt x="1084" y="1873"/>
                </a:lnTo>
                <a:lnTo>
                  <a:pt x="1106" y="1893"/>
                </a:lnTo>
                <a:lnTo>
                  <a:pt x="1123" y="1914"/>
                </a:lnTo>
                <a:lnTo>
                  <a:pt x="1136" y="1939"/>
                </a:lnTo>
                <a:lnTo>
                  <a:pt x="1146" y="1963"/>
                </a:lnTo>
                <a:lnTo>
                  <a:pt x="1153" y="1990"/>
                </a:lnTo>
                <a:lnTo>
                  <a:pt x="1155" y="2018"/>
                </a:lnTo>
                <a:lnTo>
                  <a:pt x="1153" y="2045"/>
                </a:lnTo>
                <a:lnTo>
                  <a:pt x="1149" y="2073"/>
                </a:lnTo>
                <a:lnTo>
                  <a:pt x="1139" y="2101"/>
                </a:lnTo>
                <a:lnTo>
                  <a:pt x="1170" y="2093"/>
                </a:lnTo>
                <a:lnTo>
                  <a:pt x="1200" y="2090"/>
                </a:lnTo>
                <a:lnTo>
                  <a:pt x="1229" y="2091"/>
                </a:lnTo>
                <a:lnTo>
                  <a:pt x="1259" y="2098"/>
                </a:lnTo>
                <a:lnTo>
                  <a:pt x="1287" y="2109"/>
                </a:lnTo>
                <a:lnTo>
                  <a:pt x="1312" y="2124"/>
                </a:lnTo>
                <a:lnTo>
                  <a:pt x="1335" y="2145"/>
                </a:lnTo>
                <a:lnTo>
                  <a:pt x="1354" y="2169"/>
                </a:lnTo>
                <a:lnTo>
                  <a:pt x="1369" y="2197"/>
                </a:lnTo>
                <a:lnTo>
                  <a:pt x="1379" y="2226"/>
                </a:lnTo>
                <a:lnTo>
                  <a:pt x="1384" y="2257"/>
                </a:lnTo>
                <a:lnTo>
                  <a:pt x="1385" y="2289"/>
                </a:lnTo>
                <a:lnTo>
                  <a:pt x="1380" y="2320"/>
                </a:lnTo>
                <a:lnTo>
                  <a:pt x="1371" y="2351"/>
                </a:lnTo>
                <a:lnTo>
                  <a:pt x="1357" y="2381"/>
                </a:lnTo>
                <a:lnTo>
                  <a:pt x="1340" y="2410"/>
                </a:lnTo>
                <a:lnTo>
                  <a:pt x="1316" y="2436"/>
                </a:lnTo>
                <a:lnTo>
                  <a:pt x="1296" y="2454"/>
                </a:lnTo>
                <a:lnTo>
                  <a:pt x="1272" y="2471"/>
                </a:lnTo>
                <a:lnTo>
                  <a:pt x="1247" y="2485"/>
                </a:lnTo>
                <a:lnTo>
                  <a:pt x="1220" y="2498"/>
                </a:lnTo>
                <a:lnTo>
                  <a:pt x="1193" y="2508"/>
                </a:lnTo>
                <a:lnTo>
                  <a:pt x="1164" y="2515"/>
                </a:lnTo>
                <a:lnTo>
                  <a:pt x="1135" y="2519"/>
                </a:lnTo>
                <a:lnTo>
                  <a:pt x="1107" y="2520"/>
                </a:lnTo>
                <a:lnTo>
                  <a:pt x="1079" y="2518"/>
                </a:lnTo>
                <a:lnTo>
                  <a:pt x="1053" y="2513"/>
                </a:lnTo>
                <a:lnTo>
                  <a:pt x="1029" y="2503"/>
                </a:lnTo>
                <a:lnTo>
                  <a:pt x="1007" y="2489"/>
                </a:lnTo>
                <a:lnTo>
                  <a:pt x="989" y="2472"/>
                </a:lnTo>
                <a:lnTo>
                  <a:pt x="972" y="2449"/>
                </a:lnTo>
                <a:lnTo>
                  <a:pt x="960" y="2425"/>
                </a:lnTo>
                <a:lnTo>
                  <a:pt x="954" y="2402"/>
                </a:lnTo>
                <a:lnTo>
                  <a:pt x="952" y="2380"/>
                </a:lnTo>
                <a:lnTo>
                  <a:pt x="954" y="2358"/>
                </a:lnTo>
                <a:lnTo>
                  <a:pt x="959" y="2337"/>
                </a:lnTo>
                <a:lnTo>
                  <a:pt x="965" y="2316"/>
                </a:lnTo>
                <a:lnTo>
                  <a:pt x="974" y="2296"/>
                </a:lnTo>
                <a:lnTo>
                  <a:pt x="983" y="2276"/>
                </a:lnTo>
                <a:lnTo>
                  <a:pt x="991" y="2255"/>
                </a:lnTo>
                <a:lnTo>
                  <a:pt x="999" y="2236"/>
                </a:lnTo>
                <a:lnTo>
                  <a:pt x="981" y="2242"/>
                </a:lnTo>
                <a:lnTo>
                  <a:pt x="961" y="2248"/>
                </a:lnTo>
                <a:lnTo>
                  <a:pt x="942" y="2254"/>
                </a:lnTo>
                <a:lnTo>
                  <a:pt x="920" y="2259"/>
                </a:lnTo>
                <a:lnTo>
                  <a:pt x="899" y="2264"/>
                </a:lnTo>
                <a:lnTo>
                  <a:pt x="878" y="2266"/>
                </a:lnTo>
                <a:lnTo>
                  <a:pt x="856" y="2267"/>
                </a:lnTo>
                <a:lnTo>
                  <a:pt x="835" y="2265"/>
                </a:lnTo>
                <a:lnTo>
                  <a:pt x="814" y="2260"/>
                </a:lnTo>
                <a:lnTo>
                  <a:pt x="795" y="2251"/>
                </a:lnTo>
                <a:lnTo>
                  <a:pt x="776" y="2238"/>
                </a:lnTo>
                <a:lnTo>
                  <a:pt x="760" y="2220"/>
                </a:lnTo>
                <a:lnTo>
                  <a:pt x="744" y="2196"/>
                </a:lnTo>
                <a:lnTo>
                  <a:pt x="734" y="2173"/>
                </a:lnTo>
                <a:lnTo>
                  <a:pt x="729" y="2151"/>
                </a:lnTo>
                <a:lnTo>
                  <a:pt x="729" y="2128"/>
                </a:lnTo>
                <a:lnTo>
                  <a:pt x="732" y="2107"/>
                </a:lnTo>
                <a:lnTo>
                  <a:pt x="737" y="2086"/>
                </a:lnTo>
                <a:lnTo>
                  <a:pt x="745" y="2065"/>
                </a:lnTo>
                <a:lnTo>
                  <a:pt x="752" y="2044"/>
                </a:lnTo>
                <a:lnTo>
                  <a:pt x="759" y="2025"/>
                </a:lnTo>
                <a:lnTo>
                  <a:pt x="766" y="2004"/>
                </a:lnTo>
                <a:lnTo>
                  <a:pt x="749" y="2010"/>
                </a:lnTo>
                <a:lnTo>
                  <a:pt x="731" y="2015"/>
                </a:lnTo>
                <a:lnTo>
                  <a:pt x="713" y="2021"/>
                </a:lnTo>
                <a:lnTo>
                  <a:pt x="693" y="2026"/>
                </a:lnTo>
                <a:lnTo>
                  <a:pt x="674" y="2030"/>
                </a:lnTo>
                <a:lnTo>
                  <a:pt x="655" y="2034"/>
                </a:lnTo>
                <a:lnTo>
                  <a:pt x="635" y="2034"/>
                </a:lnTo>
                <a:lnTo>
                  <a:pt x="615" y="2033"/>
                </a:lnTo>
                <a:lnTo>
                  <a:pt x="596" y="2028"/>
                </a:lnTo>
                <a:lnTo>
                  <a:pt x="577" y="2019"/>
                </a:lnTo>
                <a:lnTo>
                  <a:pt x="559" y="2004"/>
                </a:lnTo>
                <a:lnTo>
                  <a:pt x="542" y="1986"/>
                </a:lnTo>
                <a:lnTo>
                  <a:pt x="527" y="1962"/>
                </a:lnTo>
                <a:lnTo>
                  <a:pt x="516" y="1940"/>
                </a:lnTo>
                <a:lnTo>
                  <a:pt x="511" y="1919"/>
                </a:lnTo>
                <a:lnTo>
                  <a:pt x="510" y="1899"/>
                </a:lnTo>
                <a:lnTo>
                  <a:pt x="511" y="1880"/>
                </a:lnTo>
                <a:lnTo>
                  <a:pt x="515" y="1860"/>
                </a:lnTo>
                <a:lnTo>
                  <a:pt x="522" y="1842"/>
                </a:lnTo>
                <a:lnTo>
                  <a:pt x="528" y="1824"/>
                </a:lnTo>
                <a:lnTo>
                  <a:pt x="535" y="1806"/>
                </a:lnTo>
                <a:lnTo>
                  <a:pt x="542" y="1787"/>
                </a:lnTo>
                <a:lnTo>
                  <a:pt x="548" y="1770"/>
                </a:lnTo>
                <a:lnTo>
                  <a:pt x="530" y="1775"/>
                </a:lnTo>
                <a:lnTo>
                  <a:pt x="510" y="1781"/>
                </a:lnTo>
                <a:lnTo>
                  <a:pt x="491" y="1787"/>
                </a:lnTo>
                <a:lnTo>
                  <a:pt x="470" y="1793"/>
                </a:lnTo>
                <a:lnTo>
                  <a:pt x="450" y="1798"/>
                </a:lnTo>
                <a:lnTo>
                  <a:pt x="429" y="1800"/>
                </a:lnTo>
                <a:lnTo>
                  <a:pt x="408" y="1799"/>
                </a:lnTo>
                <a:lnTo>
                  <a:pt x="387" y="1795"/>
                </a:lnTo>
                <a:lnTo>
                  <a:pt x="365" y="1785"/>
                </a:lnTo>
                <a:lnTo>
                  <a:pt x="345" y="1771"/>
                </a:lnTo>
                <a:lnTo>
                  <a:pt x="324" y="1751"/>
                </a:lnTo>
                <a:lnTo>
                  <a:pt x="308" y="1727"/>
                </a:lnTo>
                <a:lnTo>
                  <a:pt x="298" y="1703"/>
                </a:lnTo>
                <a:lnTo>
                  <a:pt x="291" y="1675"/>
                </a:lnTo>
                <a:lnTo>
                  <a:pt x="289" y="1647"/>
                </a:lnTo>
                <a:lnTo>
                  <a:pt x="290" y="1619"/>
                </a:lnTo>
                <a:lnTo>
                  <a:pt x="297" y="1589"/>
                </a:lnTo>
                <a:lnTo>
                  <a:pt x="305" y="1559"/>
                </a:lnTo>
                <a:lnTo>
                  <a:pt x="317" y="1531"/>
                </a:lnTo>
                <a:lnTo>
                  <a:pt x="331" y="1503"/>
                </a:lnTo>
                <a:lnTo>
                  <a:pt x="348" y="1477"/>
                </a:lnTo>
                <a:lnTo>
                  <a:pt x="366" y="1453"/>
                </a:lnTo>
                <a:lnTo>
                  <a:pt x="387" y="1431"/>
                </a:lnTo>
                <a:lnTo>
                  <a:pt x="412" y="1409"/>
                </a:lnTo>
                <a:lnTo>
                  <a:pt x="441" y="1391"/>
                </a:lnTo>
                <a:lnTo>
                  <a:pt x="470" y="1378"/>
                </a:lnTo>
                <a:lnTo>
                  <a:pt x="501" y="1370"/>
                </a:lnTo>
                <a:lnTo>
                  <a:pt x="532" y="1367"/>
                </a:lnTo>
                <a:close/>
                <a:moveTo>
                  <a:pt x="1266" y="14"/>
                </a:moveTo>
                <a:lnTo>
                  <a:pt x="1308" y="16"/>
                </a:lnTo>
                <a:lnTo>
                  <a:pt x="1347" y="21"/>
                </a:lnTo>
                <a:lnTo>
                  <a:pt x="1383" y="29"/>
                </a:lnTo>
                <a:lnTo>
                  <a:pt x="1415" y="39"/>
                </a:lnTo>
                <a:lnTo>
                  <a:pt x="1444" y="51"/>
                </a:lnTo>
                <a:lnTo>
                  <a:pt x="1470" y="63"/>
                </a:lnTo>
                <a:lnTo>
                  <a:pt x="1492" y="76"/>
                </a:lnTo>
                <a:lnTo>
                  <a:pt x="1512" y="90"/>
                </a:lnTo>
                <a:lnTo>
                  <a:pt x="1529" y="102"/>
                </a:lnTo>
                <a:lnTo>
                  <a:pt x="1542" y="113"/>
                </a:lnTo>
                <a:lnTo>
                  <a:pt x="1553" y="124"/>
                </a:lnTo>
                <a:lnTo>
                  <a:pt x="1560" y="131"/>
                </a:lnTo>
                <a:lnTo>
                  <a:pt x="1564" y="136"/>
                </a:lnTo>
                <a:lnTo>
                  <a:pt x="1565" y="138"/>
                </a:lnTo>
                <a:lnTo>
                  <a:pt x="1563" y="140"/>
                </a:lnTo>
                <a:lnTo>
                  <a:pt x="1556" y="143"/>
                </a:lnTo>
                <a:lnTo>
                  <a:pt x="1544" y="150"/>
                </a:lnTo>
                <a:lnTo>
                  <a:pt x="1529" y="158"/>
                </a:lnTo>
                <a:lnTo>
                  <a:pt x="1510" y="169"/>
                </a:lnTo>
                <a:lnTo>
                  <a:pt x="1488" y="181"/>
                </a:lnTo>
                <a:lnTo>
                  <a:pt x="1464" y="195"/>
                </a:lnTo>
                <a:lnTo>
                  <a:pt x="1437" y="211"/>
                </a:lnTo>
                <a:lnTo>
                  <a:pt x="1409" y="227"/>
                </a:lnTo>
                <a:lnTo>
                  <a:pt x="1380" y="244"/>
                </a:lnTo>
                <a:lnTo>
                  <a:pt x="1349" y="262"/>
                </a:lnTo>
                <a:lnTo>
                  <a:pt x="1318" y="280"/>
                </a:lnTo>
                <a:lnTo>
                  <a:pt x="1287" y="299"/>
                </a:lnTo>
                <a:lnTo>
                  <a:pt x="1256" y="318"/>
                </a:lnTo>
                <a:lnTo>
                  <a:pt x="1226" y="336"/>
                </a:lnTo>
                <a:lnTo>
                  <a:pt x="1198" y="355"/>
                </a:lnTo>
                <a:lnTo>
                  <a:pt x="1171" y="372"/>
                </a:lnTo>
                <a:lnTo>
                  <a:pt x="1145" y="389"/>
                </a:lnTo>
                <a:lnTo>
                  <a:pt x="1123" y="405"/>
                </a:lnTo>
                <a:lnTo>
                  <a:pt x="1089" y="429"/>
                </a:lnTo>
                <a:lnTo>
                  <a:pt x="1059" y="459"/>
                </a:lnTo>
                <a:lnTo>
                  <a:pt x="1031" y="492"/>
                </a:lnTo>
                <a:lnTo>
                  <a:pt x="1007" y="529"/>
                </a:lnTo>
                <a:lnTo>
                  <a:pt x="989" y="568"/>
                </a:lnTo>
                <a:lnTo>
                  <a:pt x="976" y="610"/>
                </a:lnTo>
                <a:lnTo>
                  <a:pt x="966" y="654"/>
                </a:lnTo>
                <a:lnTo>
                  <a:pt x="964" y="700"/>
                </a:lnTo>
                <a:lnTo>
                  <a:pt x="968" y="747"/>
                </a:lnTo>
                <a:lnTo>
                  <a:pt x="976" y="793"/>
                </a:lnTo>
                <a:lnTo>
                  <a:pt x="990" y="836"/>
                </a:lnTo>
                <a:lnTo>
                  <a:pt x="1009" y="876"/>
                </a:lnTo>
                <a:lnTo>
                  <a:pt x="1034" y="913"/>
                </a:lnTo>
                <a:lnTo>
                  <a:pt x="1063" y="946"/>
                </a:lnTo>
                <a:lnTo>
                  <a:pt x="1094" y="976"/>
                </a:lnTo>
                <a:lnTo>
                  <a:pt x="1130" y="1001"/>
                </a:lnTo>
                <a:lnTo>
                  <a:pt x="1169" y="1021"/>
                </a:lnTo>
                <a:lnTo>
                  <a:pt x="1211" y="1035"/>
                </a:lnTo>
                <a:lnTo>
                  <a:pt x="1255" y="1045"/>
                </a:lnTo>
                <a:lnTo>
                  <a:pt x="1300" y="1049"/>
                </a:lnTo>
                <a:lnTo>
                  <a:pt x="1310" y="1048"/>
                </a:lnTo>
                <a:lnTo>
                  <a:pt x="1324" y="1045"/>
                </a:lnTo>
                <a:lnTo>
                  <a:pt x="1345" y="1040"/>
                </a:lnTo>
                <a:lnTo>
                  <a:pt x="1369" y="1033"/>
                </a:lnTo>
                <a:lnTo>
                  <a:pt x="1397" y="1024"/>
                </a:lnTo>
                <a:lnTo>
                  <a:pt x="1429" y="1013"/>
                </a:lnTo>
                <a:lnTo>
                  <a:pt x="1463" y="997"/>
                </a:lnTo>
                <a:lnTo>
                  <a:pt x="1497" y="980"/>
                </a:lnTo>
                <a:lnTo>
                  <a:pt x="1543" y="958"/>
                </a:lnTo>
                <a:lnTo>
                  <a:pt x="1592" y="934"/>
                </a:lnTo>
                <a:lnTo>
                  <a:pt x="1644" y="909"/>
                </a:lnTo>
                <a:lnTo>
                  <a:pt x="1695" y="886"/>
                </a:lnTo>
                <a:lnTo>
                  <a:pt x="1745" y="862"/>
                </a:lnTo>
                <a:lnTo>
                  <a:pt x="1792" y="841"/>
                </a:lnTo>
                <a:lnTo>
                  <a:pt x="1820" y="830"/>
                </a:lnTo>
                <a:lnTo>
                  <a:pt x="1848" y="823"/>
                </a:lnTo>
                <a:lnTo>
                  <a:pt x="1875" y="822"/>
                </a:lnTo>
                <a:lnTo>
                  <a:pt x="1899" y="824"/>
                </a:lnTo>
                <a:lnTo>
                  <a:pt x="1922" y="829"/>
                </a:lnTo>
                <a:lnTo>
                  <a:pt x="1943" y="836"/>
                </a:lnTo>
                <a:lnTo>
                  <a:pt x="1962" y="844"/>
                </a:lnTo>
                <a:lnTo>
                  <a:pt x="1978" y="853"/>
                </a:lnTo>
                <a:lnTo>
                  <a:pt x="1991" y="861"/>
                </a:lnTo>
                <a:lnTo>
                  <a:pt x="2003" y="870"/>
                </a:lnTo>
                <a:lnTo>
                  <a:pt x="2011" y="877"/>
                </a:lnTo>
                <a:lnTo>
                  <a:pt x="2016" y="881"/>
                </a:lnTo>
                <a:lnTo>
                  <a:pt x="2018" y="883"/>
                </a:lnTo>
                <a:lnTo>
                  <a:pt x="2042" y="908"/>
                </a:lnTo>
                <a:lnTo>
                  <a:pt x="2065" y="932"/>
                </a:lnTo>
                <a:lnTo>
                  <a:pt x="2085" y="953"/>
                </a:lnTo>
                <a:lnTo>
                  <a:pt x="2103" y="972"/>
                </a:lnTo>
                <a:lnTo>
                  <a:pt x="2119" y="988"/>
                </a:lnTo>
                <a:lnTo>
                  <a:pt x="2133" y="1004"/>
                </a:lnTo>
                <a:lnTo>
                  <a:pt x="2146" y="1017"/>
                </a:lnTo>
                <a:lnTo>
                  <a:pt x="2157" y="1028"/>
                </a:lnTo>
                <a:lnTo>
                  <a:pt x="2167" y="1039"/>
                </a:lnTo>
                <a:lnTo>
                  <a:pt x="2176" y="1049"/>
                </a:lnTo>
                <a:lnTo>
                  <a:pt x="2185" y="1057"/>
                </a:lnTo>
                <a:lnTo>
                  <a:pt x="2192" y="1064"/>
                </a:lnTo>
                <a:lnTo>
                  <a:pt x="2199" y="1071"/>
                </a:lnTo>
                <a:lnTo>
                  <a:pt x="2205" y="1078"/>
                </a:lnTo>
                <a:lnTo>
                  <a:pt x="2211" y="1084"/>
                </a:lnTo>
                <a:lnTo>
                  <a:pt x="2217" y="1092"/>
                </a:lnTo>
                <a:lnTo>
                  <a:pt x="2224" y="1098"/>
                </a:lnTo>
                <a:lnTo>
                  <a:pt x="2231" y="1105"/>
                </a:lnTo>
                <a:lnTo>
                  <a:pt x="2238" y="1112"/>
                </a:lnTo>
                <a:lnTo>
                  <a:pt x="2246" y="1121"/>
                </a:lnTo>
                <a:lnTo>
                  <a:pt x="2255" y="1130"/>
                </a:lnTo>
                <a:lnTo>
                  <a:pt x="2264" y="1141"/>
                </a:lnTo>
                <a:lnTo>
                  <a:pt x="2276" y="1152"/>
                </a:lnTo>
                <a:lnTo>
                  <a:pt x="2288" y="1165"/>
                </a:lnTo>
                <a:lnTo>
                  <a:pt x="2302" y="1180"/>
                </a:lnTo>
                <a:lnTo>
                  <a:pt x="2319" y="1196"/>
                </a:lnTo>
                <a:lnTo>
                  <a:pt x="2336" y="1214"/>
                </a:lnTo>
                <a:lnTo>
                  <a:pt x="2355" y="1235"/>
                </a:lnTo>
                <a:lnTo>
                  <a:pt x="2378" y="1257"/>
                </a:lnTo>
                <a:lnTo>
                  <a:pt x="2402" y="1283"/>
                </a:lnTo>
                <a:lnTo>
                  <a:pt x="2430" y="1312"/>
                </a:lnTo>
                <a:lnTo>
                  <a:pt x="2460" y="1342"/>
                </a:lnTo>
                <a:lnTo>
                  <a:pt x="2492" y="1377"/>
                </a:lnTo>
                <a:lnTo>
                  <a:pt x="2529" y="1415"/>
                </a:lnTo>
                <a:lnTo>
                  <a:pt x="2568" y="1456"/>
                </a:lnTo>
                <a:lnTo>
                  <a:pt x="2611" y="1500"/>
                </a:lnTo>
                <a:lnTo>
                  <a:pt x="2658" y="1549"/>
                </a:lnTo>
                <a:lnTo>
                  <a:pt x="2661" y="1551"/>
                </a:lnTo>
                <a:lnTo>
                  <a:pt x="2663" y="1553"/>
                </a:lnTo>
                <a:lnTo>
                  <a:pt x="2681" y="1575"/>
                </a:lnTo>
                <a:lnTo>
                  <a:pt x="2693" y="1597"/>
                </a:lnTo>
                <a:lnTo>
                  <a:pt x="2702" y="1623"/>
                </a:lnTo>
                <a:lnTo>
                  <a:pt x="2706" y="1648"/>
                </a:lnTo>
                <a:lnTo>
                  <a:pt x="2706" y="1675"/>
                </a:lnTo>
                <a:lnTo>
                  <a:pt x="2701" y="1700"/>
                </a:lnTo>
                <a:lnTo>
                  <a:pt x="2693" y="1725"/>
                </a:lnTo>
                <a:lnTo>
                  <a:pt x="2681" y="1749"/>
                </a:lnTo>
                <a:lnTo>
                  <a:pt x="2663" y="1770"/>
                </a:lnTo>
                <a:lnTo>
                  <a:pt x="2643" y="1787"/>
                </a:lnTo>
                <a:lnTo>
                  <a:pt x="2620" y="1801"/>
                </a:lnTo>
                <a:lnTo>
                  <a:pt x="2597" y="1809"/>
                </a:lnTo>
                <a:lnTo>
                  <a:pt x="2571" y="1814"/>
                </a:lnTo>
                <a:lnTo>
                  <a:pt x="2547" y="1814"/>
                </a:lnTo>
                <a:lnTo>
                  <a:pt x="2521" y="1810"/>
                </a:lnTo>
                <a:lnTo>
                  <a:pt x="2498" y="1801"/>
                </a:lnTo>
                <a:lnTo>
                  <a:pt x="2475" y="1787"/>
                </a:lnTo>
                <a:lnTo>
                  <a:pt x="2455" y="1770"/>
                </a:lnTo>
                <a:lnTo>
                  <a:pt x="2454" y="1768"/>
                </a:lnTo>
                <a:lnTo>
                  <a:pt x="2451" y="1766"/>
                </a:lnTo>
                <a:lnTo>
                  <a:pt x="2418" y="1730"/>
                </a:lnTo>
                <a:lnTo>
                  <a:pt x="2386" y="1698"/>
                </a:lnTo>
                <a:lnTo>
                  <a:pt x="2358" y="1670"/>
                </a:lnTo>
                <a:lnTo>
                  <a:pt x="2333" y="1644"/>
                </a:lnTo>
                <a:lnTo>
                  <a:pt x="2311" y="1622"/>
                </a:lnTo>
                <a:lnTo>
                  <a:pt x="2292" y="1601"/>
                </a:lnTo>
                <a:lnTo>
                  <a:pt x="2275" y="1585"/>
                </a:lnTo>
                <a:lnTo>
                  <a:pt x="2260" y="1570"/>
                </a:lnTo>
                <a:lnTo>
                  <a:pt x="2248" y="1558"/>
                </a:lnTo>
                <a:lnTo>
                  <a:pt x="2237" y="1548"/>
                </a:lnTo>
                <a:lnTo>
                  <a:pt x="2229" y="1541"/>
                </a:lnTo>
                <a:lnTo>
                  <a:pt x="2220" y="1535"/>
                </a:lnTo>
                <a:lnTo>
                  <a:pt x="2214" y="1531"/>
                </a:lnTo>
                <a:lnTo>
                  <a:pt x="2210" y="1528"/>
                </a:lnTo>
                <a:lnTo>
                  <a:pt x="2206" y="1525"/>
                </a:lnTo>
                <a:lnTo>
                  <a:pt x="2202" y="1525"/>
                </a:lnTo>
                <a:lnTo>
                  <a:pt x="2200" y="1526"/>
                </a:lnTo>
                <a:lnTo>
                  <a:pt x="2198" y="1528"/>
                </a:lnTo>
                <a:lnTo>
                  <a:pt x="2195" y="1530"/>
                </a:lnTo>
                <a:lnTo>
                  <a:pt x="2193" y="1532"/>
                </a:lnTo>
                <a:lnTo>
                  <a:pt x="2191" y="1534"/>
                </a:lnTo>
                <a:lnTo>
                  <a:pt x="2189" y="1536"/>
                </a:lnTo>
                <a:lnTo>
                  <a:pt x="2188" y="1539"/>
                </a:lnTo>
                <a:lnTo>
                  <a:pt x="2187" y="1542"/>
                </a:lnTo>
                <a:lnTo>
                  <a:pt x="2187" y="1545"/>
                </a:lnTo>
                <a:lnTo>
                  <a:pt x="2188" y="1549"/>
                </a:lnTo>
                <a:lnTo>
                  <a:pt x="2190" y="1555"/>
                </a:lnTo>
                <a:lnTo>
                  <a:pt x="2194" y="1561"/>
                </a:lnTo>
                <a:lnTo>
                  <a:pt x="2199" y="1569"/>
                </a:lnTo>
                <a:lnTo>
                  <a:pt x="2206" y="1580"/>
                </a:lnTo>
                <a:lnTo>
                  <a:pt x="2214" y="1591"/>
                </a:lnTo>
                <a:lnTo>
                  <a:pt x="2225" y="1604"/>
                </a:lnTo>
                <a:lnTo>
                  <a:pt x="2240" y="1621"/>
                </a:lnTo>
                <a:lnTo>
                  <a:pt x="2255" y="1638"/>
                </a:lnTo>
                <a:lnTo>
                  <a:pt x="2275" y="1660"/>
                </a:lnTo>
                <a:lnTo>
                  <a:pt x="2296" y="1683"/>
                </a:lnTo>
                <a:lnTo>
                  <a:pt x="2321" y="1710"/>
                </a:lnTo>
                <a:lnTo>
                  <a:pt x="2349" y="1739"/>
                </a:lnTo>
                <a:lnTo>
                  <a:pt x="2381" y="1773"/>
                </a:lnTo>
                <a:lnTo>
                  <a:pt x="2417" y="1810"/>
                </a:lnTo>
                <a:lnTo>
                  <a:pt x="2419" y="1813"/>
                </a:lnTo>
                <a:lnTo>
                  <a:pt x="2421" y="1816"/>
                </a:lnTo>
                <a:lnTo>
                  <a:pt x="2422" y="1820"/>
                </a:lnTo>
                <a:lnTo>
                  <a:pt x="2437" y="1844"/>
                </a:lnTo>
                <a:lnTo>
                  <a:pt x="2447" y="1869"/>
                </a:lnTo>
                <a:lnTo>
                  <a:pt x="2454" y="1896"/>
                </a:lnTo>
                <a:lnTo>
                  <a:pt x="2455" y="1924"/>
                </a:lnTo>
                <a:lnTo>
                  <a:pt x="2450" y="1951"/>
                </a:lnTo>
                <a:lnTo>
                  <a:pt x="2442" y="1978"/>
                </a:lnTo>
                <a:lnTo>
                  <a:pt x="2430" y="2002"/>
                </a:lnTo>
                <a:lnTo>
                  <a:pt x="2412" y="2025"/>
                </a:lnTo>
                <a:lnTo>
                  <a:pt x="2392" y="2041"/>
                </a:lnTo>
                <a:lnTo>
                  <a:pt x="2371" y="2055"/>
                </a:lnTo>
                <a:lnTo>
                  <a:pt x="2347" y="2064"/>
                </a:lnTo>
                <a:lnTo>
                  <a:pt x="2324" y="2068"/>
                </a:lnTo>
                <a:lnTo>
                  <a:pt x="2299" y="2069"/>
                </a:lnTo>
                <a:lnTo>
                  <a:pt x="2275" y="2065"/>
                </a:lnTo>
                <a:lnTo>
                  <a:pt x="2251" y="2057"/>
                </a:lnTo>
                <a:lnTo>
                  <a:pt x="2229" y="2045"/>
                </a:lnTo>
                <a:lnTo>
                  <a:pt x="2209" y="2029"/>
                </a:lnTo>
                <a:lnTo>
                  <a:pt x="2208" y="2029"/>
                </a:lnTo>
                <a:lnTo>
                  <a:pt x="2207" y="2029"/>
                </a:lnTo>
                <a:lnTo>
                  <a:pt x="2164" y="1984"/>
                </a:lnTo>
                <a:lnTo>
                  <a:pt x="2124" y="1942"/>
                </a:lnTo>
                <a:lnTo>
                  <a:pt x="2087" y="1904"/>
                </a:lnTo>
                <a:lnTo>
                  <a:pt x="2055" y="1869"/>
                </a:lnTo>
                <a:lnTo>
                  <a:pt x="2025" y="1839"/>
                </a:lnTo>
                <a:lnTo>
                  <a:pt x="1998" y="1812"/>
                </a:lnTo>
                <a:lnTo>
                  <a:pt x="1976" y="1789"/>
                </a:lnTo>
                <a:lnTo>
                  <a:pt x="1955" y="1770"/>
                </a:lnTo>
                <a:lnTo>
                  <a:pt x="1939" y="1756"/>
                </a:lnTo>
                <a:lnTo>
                  <a:pt x="1925" y="1744"/>
                </a:lnTo>
                <a:lnTo>
                  <a:pt x="1915" y="1738"/>
                </a:lnTo>
                <a:lnTo>
                  <a:pt x="1906" y="1735"/>
                </a:lnTo>
                <a:lnTo>
                  <a:pt x="1901" y="1737"/>
                </a:lnTo>
                <a:lnTo>
                  <a:pt x="1898" y="1740"/>
                </a:lnTo>
                <a:lnTo>
                  <a:pt x="1897" y="1744"/>
                </a:lnTo>
                <a:lnTo>
                  <a:pt x="1897" y="1750"/>
                </a:lnTo>
                <a:lnTo>
                  <a:pt x="1899" y="1756"/>
                </a:lnTo>
                <a:lnTo>
                  <a:pt x="1902" y="1764"/>
                </a:lnTo>
                <a:lnTo>
                  <a:pt x="1907" y="1772"/>
                </a:lnTo>
                <a:lnTo>
                  <a:pt x="1915" y="1783"/>
                </a:lnTo>
                <a:lnTo>
                  <a:pt x="1924" y="1797"/>
                </a:lnTo>
                <a:lnTo>
                  <a:pt x="1936" y="1812"/>
                </a:lnTo>
                <a:lnTo>
                  <a:pt x="1950" y="1829"/>
                </a:lnTo>
                <a:lnTo>
                  <a:pt x="1968" y="1850"/>
                </a:lnTo>
                <a:lnTo>
                  <a:pt x="1988" y="1872"/>
                </a:lnTo>
                <a:lnTo>
                  <a:pt x="2013" y="1899"/>
                </a:lnTo>
                <a:lnTo>
                  <a:pt x="2040" y="1929"/>
                </a:lnTo>
                <a:lnTo>
                  <a:pt x="2071" y="1961"/>
                </a:lnTo>
                <a:lnTo>
                  <a:pt x="2106" y="1997"/>
                </a:lnTo>
                <a:lnTo>
                  <a:pt x="2111" y="2003"/>
                </a:lnTo>
                <a:lnTo>
                  <a:pt x="2115" y="2008"/>
                </a:lnTo>
                <a:lnTo>
                  <a:pt x="2120" y="2013"/>
                </a:lnTo>
                <a:lnTo>
                  <a:pt x="2125" y="2017"/>
                </a:lnTo>
                <a:lnTo>
                  <a:pt x="2142" y="2038"/>
                </a:lnTo>
                <a:lnTo>
                  <a:pt x="2155" y="2061"/>
                </a:lnTo>
                <a:lnTo>
                  <a:pt x="2163" y="2086"/>
                </a:lnTo>
                <a:lnTo>
                  <a:pt x="2167" y="2112"/>
                </a:lnTo>
                <a:lnTo>
                  <a:pt x="2167" y="2138"/>
                </a:lnTo>
                <a:lnTo>
                  <a:pt x="2163" y="2164"/>
                </a:lnTo>
                <a:lnTo>
                  <a:pt x="2155" y="2189"/>
                </a:lnTo>
                <a:lnTo>
                  <a:pt x="2142" y="2212"/>
                </a:lnTo>
                <a:lnTo>
                  <a:pt x="2125" y="2234"/>
                </a:lnTo>
                <a:lnTo>
                  <a:pt x="2105" y="2251"/>
                </a:lnTo>
                <a:lnTo>
                  <a:pt x="2082" y="2264"/>
                </a:lnTo>
                <a:lnTo>
                  <a:pt x="2058" y="2274"/>
                </a:lnTo>
                <a:lnTo>
                  <a:pt x="2033" y="2278"/>
                </a:lnTo>
                <a:lnTo>
                  <a:pt x="2008" y="2278"/>
                </a:lnTo>
                <a:lnTo>
                  <a:pt x="1983" y="2274"/>
                </a:lnTo>
                <a:lnTo>
                  <a:pt x="1960" y="2264"/>
                </a:lnTo>
                <a:lnTo>
                  <a:pt x="1937" y="2251"/>
                </a:lnTo>
                <a:lnTo>
                  <a:pt x="1917" y="2234"/>
                </a:lnTo>
                <a:lnTo>
                  <a:pt x="1908" y="2224"/>
                </a:lnTo>
                <a:lnTo>
                  <a:pt x="1902" y="2215"/>
                </a:lnTo>
                <a:lnTo>
                  <a:pt x="1900" y="2214"/>
                </a:lnTo>
                <a:lnTo>
                  <a:pt x="1898" y="2212"/>
                </a:lnTo>
                <a:lnTo>
                  <a:pt x="1861" y="2174"/>
                </a:lnTo>
                <a:lnTo>
                  <a:pt x="1829" y="2140"/>
                </a:lnTo>
                <a:lnTo>
                  <a:pt x="1800" y="2110"/>
                </a:lnTo>
                <a:lnTo>
                  <a:pt x="1774" y="2082"/>
                </a:lnTo>
                <a:lnTo>
                  <a:pt x="1751" y="2058"/>
                </a:lnTo>
                <a:lnTo>
                  <a:pt x="1731" y="2036"/>
                </a:lnTo>
                <a:lnTo>
                  <a:pt x="1713" y="2018"/>
                </a:lnTo>
                <a:lnTo>
                  <a:pt x="1699" y="2002"/>
                </a:lnTo>
                <a:lnTo>
                  <a:pt x="1685" y="1989"/>
                </a:lnTo>
                <a:lnTo>
                  <a:pt x="1674" y="1979"/>
                </a:lnTo>
                <a:lnTo>
                  <a:pt x="1665" y="1971"/>
                </a:lnTo>
                <a:lnTo>
                  <a:pt x="1658" y="1964"/>
                </a:lnTo>
                <a:lnTo>
                  <a:pt x="1651" y="1961"/>
                </a:lnTo>
                <a:lnTo>
                  <a:pt x="1646" y="1959"/>
                </a:lnTo>
                <a:lnTo>
                  <a:pt x="1641" y="1958"/>
                </a:lnTo>
                <a:lnTo>
                  <a:pt x="1637" y="1960"/>
                </a:lnTo>
                <a:lnTo>
                  <a:pt x="1633" y="1963"/>
                </a:lnTo>
                <a:lnTo>
                  <a:pt x="1630" y="1967"/>
                </a:lnTo>
                <a:lnTo>
                  <a:pt x="1628" y="1970"/>
                </a:lnTo>
                <a:lnTo>
                  <a:pt x="1627" y="1974"/>
                </a:lnTo>
                <a:lnTo>
                  <a:pt x="1627" y="1979"/>
                </a:lnTo>
                <a:lnTo>
                  <a:pt x="1628" y="1984"/>
                </a:lnTo>
                <a:lnTo>
                  <a:pt x="1631" y="1990"/>
                </a:lnTo>
                <a:lnTo>
                  <a:pt x="1635" y="1998"/>
                </a:lnTo>
                <a:lnTo>
                  <a:pt x="1643" y="2007"/>
                </a:lnTo>
                <a:lnTo>
                  <a:pt x="1651" y="2019"/>
                </a:lnTo>
                <a:lnTo>
                  <a:pt x="1662" y="2032"/>
                </a:lnTo>
                <a:lnTo>
                  <a:pt x="1675" y="2047"/>
                </a:lnTo>
                <a:lnTo>
                  <a:pt x="1692" y="2065"/>
                </a:lnTo>
                <a:lnTo>
                  <a:pt x="1710" y="2085"/>
                </a:lnTo>
                <a:lnTo>
                  <a:pt x="1733" y="2109"/>
                </a:lnTo>
                <a:lnTo>
                  <a:pt x="1757" y="2135"/>
                </a:lnTo>
                <a:lnTo>
                  <a:pt x="1786" y="2165"/>
                </a:lnTo>
                <a:lnTo>
                  <a:pt x="1818" y="2199"/>
                </a:lnTo>
                <a:lnTo>
                  <a:pt x="1818" y="2200"/>
                </a:lnTo>
                <a:lnTo>
                  <a:pt x="1821" y="2203"/>
                </a:lnTo>
                <a:lnTo>
                  <a:pt x="1825" y="2205"/>
                </a:lnTo>
                <a:lnTo>
                  <a:pt x="1841" y="2226"/>
                </a:lnTo>
                <a:lnTo>
                  <a:pt x="1854" y="2250"/>
                </a:lnTo>
                <a:lnTo>
                  <a:pt x="1862" y="2275"/>
                </a:lnTo>
                <a:lnTo>
                  <a:pt x="1866" y="2300"/>
                </a:lnTo>
                <a:lnTo>
                  <a:pt x="1866" y="2327"/>
                </a:lnTo>
                <a:lnTo>
                  <a:pt x="1862" y="2352"/>
                </a:lnTo>
                <a:lnTo>
                  <a:pt x="1854" y="2377"/>
                </a:lnTo>
                <a:lnTo>
                  <a:pt x="1841" y="2400"/>
                </a:lnTo>
                <a:lnTo>
                  <a:pt x="1825" y="2422"/>
                </a:lnTo>
                <a:lnTo>
                  <a:pt x="1804" y="2439"/>
                </a:lnTo>
                <a:lnTo>
                  <a:pt x="1782" y="2453"/>
                </a:lnTo>
                <a:lnTo>
                  <a:pt x="1757" y="2462"/>
                </a:lnTo>
                <a:lnTo>
                  <a:pt x="1733" y="2466"/>
                </a:lnTo>
                <a:lnTo>
                  <a:pt x="1707" y="2466"/>
                </a:lnTo>
                <a:lnTo>
                  <a:pt x="1682" y="2462"/>
                </a:lnTo>
                <a:lnTo>
                  <a:pt x="1658" y="2453"/>
                </a:lnTo>
                <a:lnTo>
                  <a:pt x="1635" y="2439"/>
                </a:lnTo>
                <a:lnTo>
                  <a:pt x="1616" y="2422"/>
                </a:lnTo>
                <a:lnTo>
                  <a:pt x="1606" y="2411"/>
                </a:lnTo>
                <a:lnTo>
                  <a:pt x="1594" y="2399"/>
                </a:lnTo>
                <a:lnTo>
                  <a:pt x="1583" y="2387"/>
                </a:lnTo>
                <a:lnTo>
                  <a:pt x="1572" y="2375"/>
                </a:lnTo>
                <a:lnTo>
                  <a:pt x="1562" y="2363"/>
                </a:lnTo>
                <a:lnTo>
                  <a:pt x="1553" y="2352"/>
                </a:lnTo>
                <a:lnTo>
                  <a:pt x="1545" y="2344"/>
                </a:lnTo>
                <a:lnTo>
                  <a:pt x="1540" y="2338"/>
                </a:lnTo>
                <a:lnTo>
                  <a:pt x="1538" y="2335"/>
                </a:lnTo>
                <a:lnTo>
                  <a:pt x="1537" y="2335"/>
                </a:lnTo>
                <a:lnTo>
                  <a:pt x="1537" y="2335"/>
                </a:lnTo>
                <a:lnTo>
                  <a:pt x="1541" y="2294"/>
                </a:lnTo>
                <a:lnTo>
                  <a:pt x="1541" y="2253"/>
                </a:lnTo>
                <a:lnTo>
                  <a:pt x="1537" y="2212"/>
                </a:lnTo>
                <a:lnTo>
                  <a:pt x="1529" y="2172"/>
                </a:lnTo>
                <a:lnTo>
                  <a:pt x="1516" y="2134"/>
                </a:lnTo>
                <a:lnTo>
                  <a:pt x="1497" y="2098"/>
                </a:lnTo>
                <a:lnTo>
                  <a:pt x="1476" y="2063"/>
                </a:lnTo>
                <a:lnTo>
                  <a:pt x="1449" y="2030"/>
                </a:lnTo>
                <a:lnTo>
                  <a:pt x="1424" y="2006"/>
                </a:lnTo>
                <a:lnTo>
                  <a:pt x="1397" y="1985"/>
                </a:lnTo>
                <a:lnTo>
                  <a:pt x="1367" y="1968"/>
                </a:lnTo>
                <a:lnTo>
                  <a:pt x="1337" y="1952"/>
                </a:lnTo>
                <a:lnTo>
                  <a:pt x="1305" y="1941"/>
                </a:lnTo>
                <a:lnTo>
                  <a:pt x="1295" y="1905"/>
                </a:lnTo>
                <a:lnTo>
                  <a:pt x="1281" y="1870"/>
                </a:lnTo>
                <a:lnTo>
                  <a:pt x="1264" y="1838"/>
                </a:lnTo>
                <a:lnTo>
                  <a:pt x="1244" y="1807"/>
                </a:lnTo>
                <a:lnTo>
                  <a:pt x="1220" y="1778"/>
                </a:lnTo>
                <a:lnTo>
                  <a:pt x="1189" y="1751"/>
                </a:lnTo>
                <a:lnTo>
                  <a:pt x="1157" y="1726"/>
                </a:lnTo>
                <a:lnTo>
                  <a:pt x="1121" y="1707"/>
                </a:lnTo>
                <a:lnTo>
                  <a:pt x="1082" y="1691"/>
                </a:lnTo>
                <a:lnTo>
                  <a:pt x="1069" y="1651"/>
                </a:lnTo>
                <a:lnTo>
                  <a:pt x="1051" y="1612"/>
                </a:lnTo>
                <a:lnTo>
                  <a:pt x="1029" y="1577"/>
                </a:lnTo>
                <a:lnTo>
                  <a:pt x="1002" y="1544"/>
                </a:lnTo>
                <a:lnTo>
                  <a:pt x="972" y="1515"/>
                </a:lnTo>
                <a:lnTo>
                  <a:pt x="939" y="1492"/>
                </a:lnTo>
                <a:lnTo>
                  <a:pt x="902" y="1471"/>
                </a:lnTo>
                <a:lnTo>
                  <a:pt x="864" y="1457"/>
                </a:lnTo>
                <a:lnTo>
                  <a:pt x="851" y="1416"/>
                </a:lnTo>
                <a:lnTo>
                  <a:pt x="834" y="1378"/>
                </a:lnTo>
                <a:lnTo>
                  <a:pt x="811" y="1342"/>
                </a:lnTo>
                <a:lnTo>
                  <a:pt x="784" y="1309"/>
                </a:lnTo>
                <a:lnTo>
                  <a:pt x="755" y="1282"/>
                </a:lnTo>
                <a:lnTo>
                  <a:pt x="722" y="1258"/>
                </a:lnTo>
                <a:lnTo>
                  <a:pt x="688" y="1239"/>
                </a:lnTo>
                <a:lnTo>
                  <a:pt x="651" y="1225"/>
                </a:lnTo>
                <a:lnTo>
                  <a:pt x="614" y="1214"/>
                </a:lnTo>
                <a:lnTo>
                  <a:pt x="575" y="1208"/>
                </a:lnTo>
                <a:lnTo>
                  <a:pt x="535" y="1206"/>
                </a:lnTo>
                <a:lnTo>
                  <a:pt x="495" y="1208"/>
                </a:lnTo>
                <a:lnTo>
                  <a:pt x="455" y="1215"/>
                </a:lnTo>
                <a:lnTo>
                  <a:pt x="416" y="1227"/>
                </a:lnTo>
                <a:lnTo>
                  <a:pt x="378" y="1241"/>
                </a:lnTo>
                <a:lnTo>
                  <a:pt x="342" y="1261"/>
                </a:lnTo>
                <a:lnTo>
                  <a:pt x="308" y="1285"/>
                </a:lnTo>
                <a:lnTo>
                  <a:pt x="276" y="1313"/>
                </a:lnTo>
                <a:lnTo>
                  <a:pt x="251" y="1340"/>
                </a:lnTo>
                <a:lnTo>
                  <a:pt x="229" y="1370"/>
                </a:lnTo>
                <a:lnTo>
                  <a:pt x="211" y="1401"/>
                </a:lnTo>
                <a:lnTo>
                  <a:pt x="194" y="1433"/>
                </a:lnTo>
                <a:lnTo>
                  <a:pt x="181" y="1467"/>
                </a:lnTo>
                <a:lnTo>
                  <a:pt x="155" y="1457"/>
                </a:lnTo>
                <a:lnTo>
                  <a:pt x="130" y="1447"/>
                </a:lnTo>
                <a:lnTo>
                  <a:pt x="104" y="1437"/>
                </a:lnTo>
                <a:lnTo>
                  <a:pt x="81" y="1428"/>
                </a:lnTo>
                <a:lnTo>
                  <a:pt x="58" y="1421"/>
                </a:lnTo>
                <a:lnTo>
                  <a:pt x="39" y="1414"/>
                </a:lnTo>
                <a:lnTo>
                  <a:pt x="23" y="1409"/>
                </a:lnTo>
                <a:lnTo>
                  <a:pt x="10" y="1405"/>
                </a:lnTo>
                <a:lnTo>
                  <a:pt x="3" y="1403"/>
                </a:lnTo>
                <a:lnTo>
                  <a:pt x="0" y="1402"/>
                </a:lnTo>
                <a:lnTo>
                  <a:pt x="0" y="194"/>
                </a:lnTo>
                <a:lnTo>
                  <a:pt x="334" y="315"/>
                </a:lnTo>
                <a:lnTo>
                  <a:pt x="374" y="329"/>
                </a:lnTo>
                <a:lnTo>
                  <a:pt x="411" y="338"/>
                </a:lnTo>
                <a:lnTo>
                  <a:pt x="446" y="344"/>
                </a:lnTo>
                <a:lnTo>
                  <a:pt x="479" y="346"/>
                </a:lnTo>
                <a:lnTo>
                  <a:pt x="508" y="345"/>
                </a:lnTo>
                <a:lnTo>
                  <a:pt x="535" y="340"/>
                </a:lnTo>
                <a:lnTo>
                  <a:pt x="559" y="335"/>
                </a:lnTo>
                <a:lnTo>
                  <a:pt x="580" y="329"/>
                </a:lnTo>
                <a:lnTo>
                  <a:pt x="598" y="323"/>
                </a:lnTo>
                <a:lnTo>
                  <a:pt x="612" y="317"/>
                </a:lnTo>
                <a:lnTo>
                  <a:pt x="622" y="312"/>
                </a:lnTo>
                <a:lnTo>
                  <a:pt x="628" y="308"/>
                </a:lnTo>
                <a:lnTo>
                  <a:pt x="630" y="307"/>
                </a:lnTo>
                <a:lnTo>
                  <a:pt x="633" y="306"/>
                </a:lnTo>
                <a:lnTo>
                  <a:pt x="639" y="302"/>
                </a:lnTo>
                <a:lnTo>
                  <a:pt x="649" y="294"/>
                </a:lnTo>
                <a:lnTo>
                  <a:pt x="663" y="285"/>
                </a:lnTo>
                <a:lnTo>
                  <a:pt x="680" y="274"/>
                </a:lnTo>
                <a:lnTo>
                  <a:pt x="701" y="262"/>
                </a:lnTo>
                <a:lnTo>
                  <a:pt x="724" y="246"/>
                </a:lnTo>
                <a:lnTo>
                  <a:pt x="750" y="231"/>
                </a:lnTo>
                <a:lnTo>
                  <a:pt x="777" y="215"/>
                </a:lnTo>
                <a:lnTo>
                  <a:pt x="807" y="197"/>
                </a:lnTo>
                <a:lnTo>
                  <a:pt x="839" y="179"/>
                </a:lnTo>
                <a:lnTo>
                  <a:pt x="871" y="160"/>
                </a:lnTo>
                <a:lnTo>
                  <a:pt x="905" y="142"/>
                </a:lnTo>
                <a:lnTo>
                  <a:pt x="939" y="125"/>
                </a:lnTo>
                <a:lnTo>
                  <a:pt x="975" y="107"/>
                </a:lnTo>
                <a:lnTo>
                  <a:pt x="1009" y="91"/>
                </a:lnTo>
                <a:lnTo>
                  <a:pt x="1045" y="74"/>
                </a:lnTo>
                <a:lnTo>
                  <a:pt x="1080" y="60"/>
                </a:lnTo>
                <a:lnTo>
                  <a:pt x="1114" y="47"/>
                </a:lnTo>
                <a:lnTo>
                  <a:pt x="1148" y="37"/>
                </a:lnTo>
                <a:lnTo>
                  <a:pt x="1179" y="27"/>
                </a:lnTo>
                <a:lnTo>
                  <a:pt x="1210" y="20"/>
                </a:lnTo>
                <a:lnTo>
                  <a:pt x="1239" y="16"/>
                </a:lnTo>
                <a:lnTo>
                  <a:pt x="1266" y="14"/>
                </a:lnTo>
                <a:close/>
                <a:moveTo>
                  <a:pt x="2141" y="0"/>
                </a:moveTo>
                <a:lnTo>
                  <a:pt x="2164" y="0"/>
                </a:lnTo>
                <a:lnTo>
                  <a:pt x="2188" y="3"/>
                </a:lnTo>
                <a:lnTo>
                  <a:pt x="2212" y="10"/>
                </a:lnTo>
                <a:lnTo>
                  <a:pt x="2237" y="20"/>
                </a:lnTo>
                <a:lnTo>
                  <a:pt x="2264" y="34"/>
                </a:lnTo>
                <a:lnTo>
                  <a:pt x="2293" y="53"/>
                </a:lnTo>
                <a:lnTo>
                  <a:pt x="2323" y="75"/>
                </a:lnTo>
                <a:lnTo>
                  <a:pt x="2355" y="103"/>
                </a:lnTo>
                <a:lnTo>
                  <a:pt x="2391" y="135"/>
                </a:lnTo>
                <a:lnTo>
                  <a:pt x="2427" y="165"/>
                </a:lnTo>
                <a:lnTo>
                  <a:pt x="2461" y="195"/>
                </a:lnTo>
                <a:lnTo>
                  <a:pt x="2493" y="224"/>
                </a:lnTo>
                <a:lnTo>
                  <a:pt x="2524" y="251"/>
                </a:lnTo>
                <a:lnTo>
                  <a:pt x="2554" y="277"/>
                </a:lnTo>
                <a:lnTo>
                  <a:pt x="2581" y="302"/>
                </a:lnTo>
                <a:lnTo>
                  <a:pt x="2606" y="324"/>
                </a:lnTo>
                <a:lnTo>
                  <a:pt x="2628" y="344"/>
                </a:lnTo>
                <a:lnTo>
                  <a:pt x="2649" y="361"/>
                </a:lnTo>
                <a:lnTo>
                  <a:pt x="2665" y="376"/>
                </a:lnTo>
                <a:lnTo>
                  <a:pt x="2679" y="389"/>
                </a:lnTo>
                <a:lnTo>
                  <a:pt x="2689" y="397"/>
                </a:lnTo>
                <a:lnTo>
                  <a:pt x="2695" y="403"/>
                </a:lnTo>
                <a:lnTo>
                  <a:pt x="2697" y="405"/>
                </a:lnTo>
                <a:lnTo>
                  <a:pt x="2699" y="406"/>
                </a:lnTo>
                <a:lnTo>
                  <a:pt x="2705" y="408"/>
                </a:lnTo>
                <a:lnTo>
                  <a:pt x="2714" y="412"/>
                </a:lnTo>
                <a:lnTo>
                  <a:pt x="2728" y="416"/>
                </a:lnTo>
                <a:lnTo>
                  <a:pt x="2742" y="421"/>
                </a:lnTo>
                <a:lnTo>
                  <a:pt x="2758" y="426"/>
                </a:lnTo>
                <a:lnTo>
                  <a:pt x="2777" y="429"/>
                </a:lnTo>
                <a:lnTo>
                  <a:pt x="2795" y="433"/>
                </a:lnTo>
                <a:lnTo>
                  <a:pt x="2815" y="433"/>
                </a:lnTo>
                <a:lnTo>
                  <a:pt x="2833" y="432"/>
                </a:lnTo>
                <a:lnTo>
                  <a:pt x="2853" y="428"/>
                </a:lnTo>
                <a:lnTo>
                  <a:pt x="2878" y="423"/>
                </a:lnTo>
                <a:lnTo>
                  <a:pt x="2906" y="418"/>
                </a:lnTo>
                <a:lnTo>
                  <a:pt x="2936" y="412"/>
                </a:lnTo>
                <a:lnTo>
                  <a:pt x="2969" y="405"/>
                </a:lnTo>
                <a:lnTo>
                  <a:pt x="3003" y="398"/>
                </a:lnTo>
                <a:lnTo>
                  <a:pt x="3038" y="390"/>
                </a:lnTo>
                <a:lnTo>
                  <a:pt x="3073" y="381"/>
                </a:lnTo>
                <a:lnTo>
                  <a:pt x="3109" y="373"/>
                </a:lnTo>
                <a:lnTo>
                  <a:pt x="3144" y="365"/>
                </a:lnTo>
                <a:lnTo>
                  <a:pt x="3179" y="357"/>
                </a:lnTo>
                <a:lnTo>
                  <a:pt x="3211" y="349"/>
                </a:lnTo>
                <a:lnTo>
                  <a:pt x="3242" y="340"/>
                </a:lnTo>
                <a:lnTo>
                  <a:pt x="3270" y="334"/>
                </a:lnTo>
                <a:lnTo>
                  <a:pt x="3295" y="328"/>
                </a:lnTo>
                <a:lnTo>
                  <a:pt x="3318" y="322"/>
                </a:lnTo>
                <a:lnTo>
                  <a:pt x="3335" y="318"/>
                </a:lnTo>
                <a:lnTo>
                  <a:pt x="3348" y="315"/>
                </a:lnTo>
                <a:lnTo>
                  <a:pt x="3358" y="312"/>
                </a:lnTo>
                <a:lnTo>
                  <a:pt x="3360" y="312"/>
                </a:lnTo>
                <a:lnTo>
                  <a:pt x="3360" y="1368"/>
                </a:lnTo>
                <a:lnTo>
                  <a:pt x="3357" y="1368"/>
                </a:lnTo>
                <a:lnTo>
                  <a:pt x="3347" y="1370"/>
                </a:lnTo>
                <a:lnTo>
                  <a:pt x="3334" y="1373"/>
                </a:lnTo>
                <a:lnTo>
                  <a:pt x="3316" y="1376"/>
                </a:lnTo>
                <a:lnTo>
                  <a:pt x="3294" y="1381"/>
                </a:lnTo>
                <a:lnTo>
                  <a:pt x="3271" y="1385"/>
                </a:lnTo>
                <a:lnTo>
                  <a:pt x="3245" y="1390"/>
                </a:lnTo>
                <a:lnTo>
                  <a:pt x="3220" y="1396"/>
                </a:lnTo>
                <a:lnTo>
                  <a:pt x="3194" y="1401"/>
                </a:lnTo>
                <a:lnTo>
                  <a:pt x="3169" y="1406"/>
                </a:lnTo>
                <a:lnTo>
                  <a:pt x="3146" y="1410"/>
                </a:lnTo>
                <a:lnTo>
                  <a:pt x="3126" y="1413"/>
                </a:lnTo>
                <a:lnTo>
                  <a:pt x="3110" y="1416"/>
                </a:lnTo>
                <a:lnTo>
                  <a:pt x="3098" y="1418"/>
                </a:lnTo>
                <a:lnTo>
                  <a:pt x="3085" y="1420"/>
                </a:lnTo>
                <a:lnTo>
                  <a:pt x="3068" y="1423"/>
                </a:lnTo>
                <a:lnTo>
                  <a:pt x="3048" y="1427"/>
                </a:lnTo>
                <a:lnTo>
                  <a:pt x="3026" y="1430"/>
                </a:lnTo>
                <a:lnTo>
                  <a:pt x="3002" y="1433"/>
                </a:lnTo>
                <a:lnTo>
                  <a:pt x="2975" y="1433"/>
                </a:lnTo>
                <a:lnTo>
                  <a:pt x="2949" y="1432"/>
                </a:lnTo>
                <a:lnTo>
                  <a:pt x="2920" y="1428"/>
                </a:lnTo>
                <a:lnTo>
                  <a:pt x="2892" y="1420"/>
                </a:lnTo>
                <a:lnTo>
                  <a:pt x="2864" y="1409"/>
                </a:lnTo>
                <a:lnTo>
                  <a:pt x="2837" y="1391"/>
                </a:lnTo>
                <a:lnTo>
                  <a:pt x="2810" y="1369"/>
                </a:lnTo>
                <a:lnTo>
                  <a:pt x="2793" y="1352"/>
                </a:lnTo>
                <a:lnTo>
                  <a:pt x="2773" y="1331"/>
                </a:lnTo>
                <a:lnTo>
                  <a:pt x="2750" y="1309"/>
                </a:lnTo>
                <a:lnTo>
                  <a:pt x="2726" y="1283"/>
                </a:lnTo>
                <a:lnTo>
                  <a:pt x="2698" y="1256"/>
                </a:lnTo>
                <a:lnTo>
                  <a:pt x="2670" y="1227"/>
                </a:lnTo>
                <a:lnTo>
                  <a:pt x="2640" y="1197"/>
                </a:lnTo>
                <a:lnTo>
                  <a:pt x="2609" y="1165"/>
                </a:lnTo>
                <a:lnTo>
                  <a:pt x="2577" y="1133"/>
                </a:lnTo>
                <a:lnTo>
                  <a:pt x="2545" y="1099"/>
                </a:lnTo>
                <a:lnTo>
                  <a:pt x="2511" y="1065"/>
                </a:lnTo>
                <a:lnTo>
                  <a:pt x="2477" y="1030"/>
                </a:lnTo>
                <a:lnTo>
                  <a:pt x="2444" y="995"/>
                </a:lnTo>
                <a:lnTo>
                  <a:pt x="2411" y="962"/>
                </a:lnTo>
                <a:lnTo>
                  <a:pt x="2378" y="928"/>
                </a:lnTo>
                <a:lnTo>
                  <a:pt x="2345" y="894"/>
                </a:lnTo>
                <a:lnTo>
                  <a:pt x="2314" y="862"/>
                </a:lnTo>
                <a:lnTo>
                  <a:pt x="2284" y="832"/>
                </a:lnTo>
                <a:lnTo>
                  <a:pt x="2255" y="802"/>
                </a:lnTo>
                <a:lnTo>
                  <a:pt x="2228" y="773"/>
                </a:lnTo>
                <a:lnTo>
                  <a:pt x="2203" y="748"/>
                </a:lnTo>
                <a:lnTo>
                  <a:pt x="2179" y="724"/>
                </a:lnTo>
                <a:lnTo>
                  <a:pt x="2159" y="703"/>
                </a:lnTo>
                <a:lnTo>
                  <a:pt x="2141" y="683"/>
                </a:lnTo>
                <a:lnTo>
                  <a:pt x="2124" y="667"/>
                </a:lnTo>
                <a:lnTo>
                  <a:pt x="2112" y="655"/>
                </a:lnTo>
                <a:lnTo>
                  <a:pt x="2103" y="645"/>
                </a:lnTo>
                <a:lnTo>
                  <a:pt x="2098" y="639"/>
                </a:lnTo>
                <a:lnTo>
                  <a:pt x="2096" y="637"/>
                </a:lnTo>
                <a:lnTo>
                  <a:pt x="2094" y="635"/>
                </a:lnTo>
                <a:lnTo>
                  <a:pt x="2089" y="632"/>
                </a:lnTo>
                <a:lnTo>
                  <a:pt x="2082" y="626"/>
                </a:lnTo>
                <a:lnTo>
                  <a:pt x="2073" y="620"/>
                </a:lnTo>
                <a:lnTo>
                  <a:pt x="2060" y="613"/>
                </a:lnTo>
                <a:lnTo>
                  <a:pt x="2045" y="606"/>
                </a:lnTo>
                <a:lnTo>
                  <a:pt x="2028" y="598"/>
                </a:lnTo>
                <a:lnTo>
                  <a:pt x="2009" y="593"/>
                </a:lnTo>
                <a:lnTo>
                  <a:pt x="1986" y="590"/>
                </a:lnTo>
                <a:lnTo>
                  <a:pt x="1962" y="589"/>
                </a:lnTo>
                <a:lnTo>
                  <a:pt x="1936" y="592"/>
                </a:lnTo>
                <a:lnTo>
                  <a:pt x="1907" y="598"/>
                </a:lnTo>
                <a:lnTo>
                  <a:pt x="1877" y="609"/>
                </a:lnTo>
                <a:lnTo>
                  <a:pt x="1845" y="624"/>
                </a:lnTo>
                <a:lnTo>
                  <a:pt x="1808" y="644"/>
                </a:lnTo>
                <a:lnTo>
                  <a:pt x="1769" y="665"/>
                </a:lnTo>
                <a:lnTo>
                  <a:pt x="1729" y="687"/>
                </a:lnTo>
                <a:lnTo>
                  <a:pt x="1688" y="709"/>
                </a:lnTo>
                <a:lnTo>
                  <a:pt x="1647" y="731"/>
                </a:lnTo>
                <a:lnTo>
                  <a:pt x="1606" y="754"/>
                </a:lnTo>
                <a:lnTo>
                  <a:pt x="1566" y="775"/>
                </a:lnTo>
                <a:lnTo>
                  <a:pt x="1528" y="796"/>
                </a:lnTo>
                <a:lnTo>
                  <a:pt x="1492" y="814"/>
                </a:lnTo>
                <a:lnTo>
                  <a:pt x="1459" y="832"/>
                </a:lnTo>
                <a:lnTo>
                  <a:pt x="1431" y="846"/>
                </a:lnTo>
                <a:lnTo>
                  <a:pt x="1406" y="859"/>
                </a:lnTo>
                <a:lnTo>
                  <a:pt x="1381" y="875"/>
                </a:lnTo>
                <a:lnTo>
                  <a:pt x="1354" y="886"/>
                </a:lnTo>
                <a:lnTo>
                  <a:pt x="1325" y="893"/>
                </a:lnTo>
                <a:lnTo>
                  <a:pt x="1295" y="895"/>
                </a:lnTo>
                <a:lnTo>
                  <a:pt x="1260" y="892"/>
                </a:lnTo>
                <a:lnTo>
                  <a:pt x="1227" y="883"/>
                </a:lnTo>
                <a:lnTo>
                  <a:pt x="1198" y="867"/>
                </a:lnTo>
                <a:lnTo>
                  <a:pt x="1171" y="848"/>
                </a:lnTo>
                <a:lnTo>
                  <a:pt x="1148" y="823"/>
                </a:lnTo>
                <a:lnTo>
                  <a:pt x="1128" y="796"/>
                </a:lnTo>
                <a:lnTo>
                  <a:pt x="1114" y="765"/>
                </a:lnTo>
                <a:lnTo>
                  <a:pt x="1106" y="730"/>
                </a:lnTo>
                <a:lnTo>
                  <a:pt x="1103" y="695"/>
                </a:lnTo>
                <a:lnTo>
                  <a:pt x="1105" y="663"/>
                </a:lnTo>
                <a:lnTo>
                  <a:pt x="1112" y="632"/>
                </a:lnTo>
                <a:lnTo>
                  <a:pt x="1123" y="604"/>
                </a:lnTo>
                <a:lnTo>
                  <a:pt x="1138" y="579"/>
                </a:lnTo>
                <a:lnTo>
                  <a:pt x="1157" y="555"/>
                </a:lnTo>
                <a:lnTo>
                  <a:pt x="1178" y="535"/>
                </a:lnTo>
                <a:lnTo>
                  <a:pt x="1203" y="519"/>
                </a:lnTo>
                <a:lnTo>
                  <a:pt x="1229" y="506"/>
                </a:lnTo>
                <a:lnTo>
                  <a:pt x="1267" y="483"/>
                </a:lnTo>
                <a:lnTo>
                  <a:pt x="1309" y="457"/>
                </a:lnTo>
                <a:lnTo>
                  <a:pt x="1354" y="429"/>
                </a:lnTo>
                <a:lnTo>
                  <a:pt x="1402" y="401"/>
                </a:lnTo>
                <a:lnTo>
                  <a:pt x="1452" y="371"/>
                </a:lnTo>
                <a:lnTo>
                  <a:pt x="1503" y="340"/>
                </a:lnTo>
                <a:lnTo>
                  <a:pt x="1557" y="309"/>
                </a:lnTo>
                <a:lnTo>
                  <a:pt x="1611" y="277"/>
                </a:lnTo>
                <a:lnTo>
                  <a:pt x="1664" y="245"/>
                </a:lnTo>
                <a:lnTo>
                  <a:pt x="1717" y="215"/>
                </a:lnTo>
                <a:lnTo>
                  <a:pt x="1769" y="185"/>
                </a:lnTo>
                <a:lnTo>
                  <a:pt x="1819" y="156"/>
                </a:lnTo>
                <a:lnTo>
                  <a:pt x="1868" y="129"/>
                </a:lnTo>
                <a:lnTo>
                  <a:pt x="1913" y="102"/>
                </a:lnTo>
                <a:lnTo>
                  <a:pt x="1954" y="78"/>
                </a:lnTo>
                <a:lnTo>
                  <a:pt x="1992" y="58"/>
                </a:lnTo>
                <a:lnTo>
                  <a:pt x="2025" y="39"/>
                </a:lnTo>
                <a:lnTo>
                  <a:pt x="2050" y="26"/>
                </a:lnTo>
                <a:lnTo>
                  <a:pt x="2073" y="16"/>
                </a:lnTo>
                <a:lnTo>
                  <a:pt x="2096" y="8"/>
                </a:lnTo>
                <a:lnTo>
                  <a:pt x="2118" y="3"/>
                </a:lnTo>
                <a:lnTo>
                  <a:pt x="214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Título 1">
            <a:extLst>
              <a:ext uri="{FF2B5EF4-FFF2-40B4-BE49-F238E27FC236}">
                <a16:creationId xmlns:a16="http://schemas.microsoft.com/office/drawing/2014/main" id="{DAF7E459-C839-81CD-C8FA-F46FD9BAFC73}"/>
              </a:ext>
            </a:extLst>
          </p:cNvPr>
          <p:cNvSpPr txBox="1">
            <a:spLocks/>
          </p:cNvSpPr>
          <p:nvPr/>
        </p:nvSpPr>
        <p:spPr>
          <a:xfrm>
            <a:off x="646611" y="557340"/>
            <a:ext cx="8221164" cy="672170"/>
          </a:xfrm>
        </p:spPr>
        <p:txBody>
          <a:bodyPr anchor="b">
            <a:normAutofit/>
          </a:bodyPr>
          <a:lstStyle>
            <a:lvl1pPr algn="l" defTabSz="914400" rtl="0" eaLnBrk="1" latinLnBrk="0" hangingPunct="1">
              <a:lnSpc>
                <a:spcPct val="90000"/>
              </a:lnSpc>
              <a:spcBef>
                <a:spcPct val="0"/>
              </a:spcBef>
              <a:buNone/>
              <a:defRPr sz="3600" kern="1200">
                <a:solidFill>
                  <a:srgbClr val="00609C"/>
                </a:solidFill>
                <a:latin typeface="+mj-lt"/>
                <a:ea typeface="+mj-ea"/>
                <a:cs typeface="+mj-cs"/>
              </a:defRPr>
            </a:lvl1pPr>
          </a:lstStyle>
          <a:p>
            <a:r>
              <a:rPr lang="es-MX">
                <a:solidFill>
                  <a:srgbClr val="035A93"/>
                </a:solidFill>
              </a:rPr>
              <a:t>Cifras de la feria</a:t>
            </a:r>
          </a:p>
        </p:txBody>
      </p:sp>
    </p:spTree>
    <p:extLst>
      <p:ext uri="{BB962C8B-B14F-4D97-AF65-F5344CB8AC3E}">
        <p14:creationId xmlns:p14="http://schemas.microsoft.com/office/powerpoint/2010/main" val="281345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
                                  </p:stCondLst>
                                  <p:childTnLst>
                                    <p:set>
                                      <p:cBhvr>
                                        <p:cTn id="6" dur="1" fill="hold">
                                          <p:stCondLst>
                                            <p:cond delay="0"/>
                                          </p:stCondLst>
                                        </p:cTn>
                                        <p:tgtEl>
                                          <p:spTgt spid="127"/>
                                        </p:tgtEl>
                                        <p:attrNameLst>
                                          <p:attrName>style.visibility</p:attrName>
                                        </p:attrNameLst>
                                      </p:cBhvr>
                                      <p:to>
                                        <p:strVal val="visible"/>
                                      </p:to>
                                    </p:set>
                                    <p:anim calcmode="lin" valueType="num">
                                      <p:cBhvr>
                                        <p:cTn id="7" dur="1000" fill="hold"/>
                                        <p:tgtEl>
                                          <p:spTgt spid="127"/>
                                        </p:tgtEl>
                                        <p:attrNameLst>
                                          <p:attrName>ppt_w</p:attrName>
                                        </p:attrNameLst>
                                      </p:cBhvr>
                                      <p:tavLst>
                                        <p:tav tm="0">
                                          <p:val>
                                            <p:fltVal val="0"/>
                                          </p:val>
                                        </p:tav>
                                        <p:tav tm="100000">
                                          <p:val>
                                            <p:strVal val="#ppt_w"/>
                                          </p:val>
                                        </p:tav>
                                      </p:tavLst>
                                    </p:anim>
                                    <p:anim calcmode="lin" valueType="num">
                                      <p:cBhvr>
                                        <p:cTn id="8" dur="1000" fill="hold"/>
                                        <p:tgtEl>
                                          <p:spTgt spid="127"/>
                                        </p:tgtEl>
                                        <p:attrNameLst>
                                          <p:attrName>ppt_h</p:attrName>
                                        </p:attrNameLst>
                                      </p:cBhvr>
                                      <p:tavLst>
                                        <p:tav tm="0">
                                          <p:val>
                                            <p:fltVal val="0"/>
                                          </p:val>
                                        </p:tav>
                                        <p:tav tm="100000">
                                          <p:val>
                                            <p:strVal val="#ppt_h"/>
                                          </p:val>
                                        </p:tav>
                                      </p:tavLst>
                                    </p:anim>
                                    <p:animEffect transition="in" filter="fade">
                                      <p:cBhvr>
                                        <p:cTn id="9" dur="1000"/>
                                        <p:tgtEl>
                                          <p:spTgt spid="127"/>
                                        </p:tgtEl>
                                      </p:cBhvr>
                                    </p:animEffect>
                                  </p:childTnLst>
                                </p:cTn>
                              </p:par>
                              <p:par>
                                <p:cTn id="10" presetID="22" presetClass="entr" presetSubtype="8" fill="hold" nodeType="withEffect">
                                  <p:stCondLst>
                                    <p:cond delay="300"/>
                                  </p:stCondLst>
                                  <p:childTnLst>
                                    <p:set>
                                      <p:cBhvr>
                                        <p:cTn id="11" dur="1" fill="hold">
                                          <p:stCondLst>
                                            <p:cond delay="0"/>
                                          </p:stCondLst>
                                        </p:cTn>
                                        <p:tgtEl>
                                          <p:spTgt spid="157"/>
                                        </p:tgtEl>
                                        <p:attrNameLst>
                                          <p:attrName>style.visibility</p:attrName>
                                        </p:attrNameLst>
                                      </p:cBhvr>
                                      <p:to>
                                        <p:strVal val="visible"/>
                                      </p:to>
                                    </p:set>
                                    <p:animEffect transition="in" filter="wipe(left)">
                                      <p:cBhvr>
                                        <p:cTn id="12" dur="1000"/>
                                        <p:tgtEl>
                                          <p:spTgt spid="157"/>
                                        </p:tgtEl>
                                      </p:cBhvr>
                                    </p:animEffect>
                                  </p:childTnLst>
                                </p:cTn>
                              </p:par>
                              <p:par>
                                <p:cTn id="13" presetID="53" presetClass="entr" presetSubtype="16" fill="hold" nodeType="withEffect">
                                  <p:stCondLst>
                                    <p:cond delay="400"/>
                                  </p:stCondLst>
                                  <p:childTnLst>
                                    <p:set>
                                      <p:cBhvr>
                                        <p:cTn id="14" dur="1" fill="hold">
                                          <p:stCondLst>
                                            <p:cond delay="0"/>
                                          </p:stCondLst>
                                        </p:cTn>
                                        <p:tgtEl>
                                          <p:spTgt spid="130"/>
                                        </p:tgtEl>
                                        <p:attrNameLst>
                                          <p:attrName>style.visibility</p:attrName>
                                        </p:attrNameLst>
                                      </p:cBhvr>
                                      <p:to>
                                        <p:strVal val="visible"/>
                                      </p:to>
                                    </p:set>
                                    <p:anim calcmode="lin" valueType="num">
                                      <p:cBhvr>
                                        <p:cTn id="15" dur="1000" fill="hold"/>
                                        <p:tgtEl>
                                          <p:spTgt spid="130"/>
                                        </p:tgtEl>
                                        <p:attrNameLst>
                                          <p:attrName>ppt_w</p:attrName>
                                        </p:attrNameLst>
                                      </p:cBhvr>
                                      <p:tavLst>
                                        <p:tav tm="0">
                                          <p:val>
                                            <p:fltVal val="0"/>
                                          </p:val>
                                        </p:tav>
                                        <p:tav tm="100000">
                                          <p:val>
                                            <p:strVal val="#ppt_w"/>
                                          </p:val>
                                        </p:tav>
                                      </p:tavLst>
                                    </p:anim>
                                    <p:anim calcmode="lin" valueType="num">
                                      <p:cBhvr>
                                        <p:cTn id="16" dur="1000" fill="hold"/>
                                        <p:tgtEl>
                                          <p:spTgt spid="130"/>
                                        </p:tgtEl>
                                        <p:attrNameLst>
                                          <p:attrName>ppt_h</p:attrName>
                                        </p:attrNameLst>
                                      </p:cBhvr>
                                      <p:tavLst>
                                        <p:tav tm="0">
                                          <p:val>
                                            <p:fltVal val="0"/>
                                          </p:val>
                                        </p:tav>
                                        <p:tav tm="100000">
                                          <p:val>
                                            <p:strVal val="#ppt_h"/>
                                          </p:val>
                                        </p:tav>
                                      </p:tavLst>
                                    </p:anim>
                                    <p:animEffect transition="in" filter="fade">
                                      <p:cBhvr>
                                        <p:cTn id="17" dur="1000"/>
                                        <p:tgtEl>
                                          <p:spTgt spid="130"/>
                                        </p:tgtEl>
                                      </p:cBhvr>
                                    </p:animEffect>
                                  </p:childTnLst>
                                </p:cTn>
                              </p:par>
                              <p:par>
                                <p:cTn id="18" presetID="2" presetClass="entr" presetSubtype="1" fill="hold" nodeType="withEffect">
                                  <p:stCondLst>
                                    <p:cond delay="400"/>
                                  </p:stCondLst>
                                  <p:childTnLst>
                                    <p:set>
                                      <p:cBhvr>
                                        <p:cTn id="19" dur="1" fill="hold">
                                          <p:stCondLst>
                                            <p:cond delay="0"/>
                                          </p:stCondLst>
                                        </p:cTn>
                                        <p:tgtEl>
                                          <p:spTgt spid="139"/>
                                        </p:tgtEl>
                                        <p:attrNameLst>
                                          <p:attrName>style.visibility</p:attrName>
                                        </p:attrNameLst>
                                      </p:cBhvr>
                                      <p:to>
                                        <p:strVal val="visible"/>
                                      </p:to>
                                    </p:set>
                                    <p:anim calcmode="lin" valueType="num">
                                      <p:cBhvr additive="base">
                                        <p:cTn id="20" dur="1000" fill="hold"/>
                                        <p:tgtEl>
                                          <p:spTgt spid="139"/>
                                        </p:tgtEl>
                                        <p:attrNameLst>
                                          <p:attrName>ppt_x</p:attrName>
                                        </p:attrNameLst>
                                      </p:cBhvr>
                                      <p:tavLst>
                                        <p:tav tm="0">
                                          <p:val>
                                            <p:strVal val="#ppt_x"/>
                                          </p:val>
                                        </p:tav>
                                        <p:tav tm="100000">
                                          <p:val>
                                            <p:strVal val="#ppt_x"/>
                                          </p:val>
                                        </p:tav>
                                      </p:tavLst>
                                    </p:anim>
                                    <p:anim calcmode="lin" valueType="num">
                                      <p:cBhvr additive="base">
                                        <p:cTn id="21" dur="1000" fill="hold"/>
                                        <p:tgtEl>
                                          <p:spTgt spid="139"/>
                                        </p:tgtEl>
                                        <p:attrNameLst>
                                          <p:attrName>ppt_y</p:attrName>
                                        </p:attrNameLst>
                                      </p:cBhvr>
                                      <p:tavLst>
                                        <p:tav tm="0">
                                          <p:val>
                                            <p:strVal val="0-#ppt_h/2"/>
                                          </p:val>
                                        </p:tav>
                                        <p:tav tm="100000">
                                          <p:val>
                                            <p:strVal val="#ppt_y"/>
                                          </p:val>
                                        </p:tav>
                                      </p:tavLst>
                                    </p:anim>
                                  </p:childTnLst>
                                </p:cTn>
                              </p:par>
                              <p:par>
                                <p:cTn id="22" presetID="22" presetClass="entr" presetSubtype="1" fill="hold" nodeType="withEffect">
                                  <p:stCondLst>
                                    <p:cond delay="400"/>
                                  </p:stCondLst>
                                  <p:childTnLst>
                                    <p:set>
                                      <p:cBhvr>
                                        <p:cTn id="23" dur="1" fill="hold">
                                          <p:stCondLst>
                                            <p:cond delay="0"/>
                                          </p:stCondLst>
                                        </p:cTn>
                                        <p:tgtEl>
                                          <p:spTgt spid="152"/>
                                        </p:tgtEl>
                                        <p:attrNameLst>
                                          <p:attrName>style.visibility</p:attrName>
                                        </p:attrNameLst>
                                      </p:cBhvr>
                                      <p:to>
                                        <p:strVal val="visible"/>
                                      </p:to>
                                    </p:set>
                                    <p:animEffect transition="in" filter="wipe(up)">
                                      <p:cBhvr>
                                        <p:cTn id="24" dur="1000"/>
                                        <p:tgtEl>
                                          <p:spTgt spid="152"/>
                                        </p:tgtEl>
                                      </p:cBhvr>
                                    </p:animEffect>
                                  </p:childTnLst>
                                </p:cTn>
                              </p:par>
                              <p:par>
                                <p:cTn id="25" presetID="2" presetClass="entr" presetSubtype="4" fill="hold" grpId="0" nodeType="withEffect">
                                  <p:stCondLst>
                                    <p:cond delay="1750"/>
                                  </p:stCondLst>
                                  <p:childTnLst>
                                    <p:set>
                                      <p:cBhvr>
                                        <p:cTn id="26" dur="1" fill="hold">
                                          <p:stCondLst>
                                            <p:cond delay="0"/>
                                          </p:stCondLst>
                                        </p:cTn>
                                        <p:tgtEl>
                                          <p:spTgt spid="161"/>
                                        </p:tgtEl>
                                        <p:attrNameLst>
                                          <p:attrName>style.visibility</p:attrName>
                                        </p:attrNameLst>
                                      </p:cBhvr>
                                      <p:to>
                                        <p:strVal val="visible"/>
                                      </p:to>
                                    </p:set>
                                    <p:anim calcmode="lin" valueType="num">
                                      <p:cBhvr additive="base">
                                        <p:cTn id="27" dur="1000" fill="hold"/>
                                        <p:tgtEl>
                                          <p:spTgt spid="161"/>
                                        </p:tgtEl>
                                        <p:attrNameLst>
                                          <p:attrName>ppt_x</p:attrName>
                                        </p:attrNameLst>
                                      </p:cBhvr>
                                      <p:tavLst>
                                        <p:tav tm="0">
                                          <p:val>
                                            <p:strVal val="#ppt_x"/>
                                          </p:val>
                                        </p:tav>
                                        <p:tav tm="100000">
                                          <p:val>
                                            <p:strVal val="#ppt_x"/>
                                          </p:val>
                                        </p:tav>
                                      </p:tavLst>
                                    </p:anim>
                                    <p:anim calcmode="lin" valueType="num">
                                      <p:cBhvr additive="base">
                                        <p:cTn id="28" dur="1000" fill="hold"/>
                                        <p:tgtEl>
                                          <p:spTgt spid="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6">
            <a:extLst>
              <a:ext uri="{FF2B5EF4-FFF2-40B4-BE49-F238E27FC236}">
                <a16:creationId xmlns:a16="http://schemas.microsoft.com/office/drawing/2014/main" id="{D85147B3-4F1F-A4BC-0251-EBDE01C61438}"/>
              </a:ext>
            </a:extLst>
          </p:cNvPr>
          <p:cNvSpPr/>
          <p:nvPr/>
        </p:nvSpPr>
        <p:spPr>
          <a:xfrm>
            <a:off x="1680062" y="3781323"/>
            <a:ext cx="1890031" cy="315967"/>
          </a:xfrm>
          <a:prstGeom prst="roundRect">
            <a:avLst>
              <a:gd name="adj" fmla="val 8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a:extLst>
              <a:ext uri="{FF2B5EF4-FFF2-40B4-BE49-F238E27FC236}">
                <a16:creationId xmlns:a16="http://schemas.microsoft.com/office/drawing/2014/main" id="{FD4779C0-6AEB-A203-1500-6C0281BA254D}"/>
              </a:ext>
            </a:extLst>
          </p:cNvPr>
          <p:cNvSpPr txBox="1">
            <a:spLocks/>
          </p:cNvSpPr>
          <p:nvPr/>
        </p:nvSpPr>
        <p:spPr>
          <a:xfrm>
            <a:off x="1571677" y="1403327"/>
            <a:ext cx="1600252" cy="3585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chemeClr val="accent1"/>
                </a:solidFill>
                <a:latin typeface="Bebas Neue" panose="020B0606020202050201" pitchFamily="34" charset="0"/>
              </a:rPr>
              <a:t>300*</a:t>
            </a:r>
          </a:p>
        </p:txBody>
      </p:sp>
      <p:sp>
        <p:nvSpPr>
          <p:cNvPr id="6" name="Text Placeholder 6">
            <a:extLst>
              <a:ext uri="{FF2B5EF4-FFF2-40B4-BE49-F238E27FC236}">
                <a16:creationId xmlns:a16="http://schemas.microsoft.com/office/drawing/2014/main" id="{6EF3A094-F643-EE35-0ABB-BC12EAEDFCAE}"/>
              </a:ext>
            </a:extLst>
          </p:cNvPr>
          <p:cNvSpPr txBox="1">
            <a:spLocks/>
          </p:cNvSpPr>
          <p:nvPr/>
        </p:nvSpPr>
        <p:spPr>
          <a:xfrm>
            <a:off x="1618917" y="3307901"/>
            <a:ext cx="1482441" cy="3585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chemeClr val="accent1"/>
                </a:solidFill>
                <a:latin typeface="Bebas Neue" panose="020B0606020202050201" pitchFamily="34" charset="0"/>
              </a:rPr>
              <a:t>115</a:t>
            </a:r>
          </a:p>
        </p:txBody>
      </p:sp>
      <p:sp>
        <p:nvSpPr>
          <p:cNvPr id="7" name="Text Placeholder 6">
            <a:extLst>
              <a:ext uri="{FF2B5EF4-FFF2-40B4-BE49-F238E27FC236}">
                <a16:creationId xmlns:a16="http://schemas.microsoft.com/office/drawing/2014/main" id="{5D1B03C5-07AB-5F9D-E7C6-2CA7D1F239A6}"/>
              </a:ext>
            </a:extLst>
          </p:cNvPr>
          <p:cNvSpPr txBox="1">
            <a:spLocks/>
          </p:cNvSpPr>
          <p:nvPr/>
        </p:nvSpPr>
        <p:spPr>
          <a:xfrm>
            <a:off x="1576929" y="913677"/>
            <a:ext cx="3216780" cy="358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50000"/>
              </a:lnSpc>
              <a:buNone/>
            </a:pPr>
            <a:r>
              <a:rPr lang="es-CO" sz="2000" noProof="0">
                <a:solidFill>
                  <a:schemeClr val="tx1">
                    <a:lumMod val="50000"/>
                    <a:lumOff val="50000"/>
                  </a:schemeClr>
                </a:solidFill>
              </a:rPr>
              <a:t>Total de </a:t>
            </a:r>
          </a:p>
          <a:p>
            <a:pPr marL="0" indent="0">
              <a:lnSpc>
                <a:spcPct val="50000"/>
              </a:lnSpc>
              <a:buNone/>
            </a:pPr>
            <a:r>
              <a:rPr lang="es-CO" sz="2000" b="1" noProof="0">
                <a:solidFill>
                  <a:schemeClr val="tx1">
                    <a:lumMod val="50000"/>
                    <a:lumOff val="50000"/>
                  </a:schemeClr>
                </a:solidFill>
              </a:rPr>
              <a:t>asistentes</a:t>
            </a:r>
          </a:p>
        </p:txBody>
      </p:sp>
      <p:sp>
        <p:nvSpPr>
          <p:cNvPr id="8" name="Text Placeholder 6">
            <a:extLst>
              <a:ext uri="{FF2B5EF4-FFF2-40B4-BE49-F238E27FC236}">
                <a16:creationId xmlns:a16="http://schemas.microsoft.com/office/drawing/2014/main" id="{F6622D1B-4FAC-D49E-20F9-58ABF70E5C46}"/>
              </a:ext>
            </a:extLst>
          </p:cNvPr>
          <p:cNvSpPr txBox="1">
            <a:spLocks/>
          </p:cNvSpPr>
          <p:nvPr/>
        </p:nvSpPr>
        <p:spPr>
          <a:xfrm>
            <a:off x="1618917" y="2648526"/>
            <a:ext cx="2143794" cy="725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000" noProof="0">
                <a:solidFill>
                  <a:schemeClr val="tx1">
                    <a:lumMod val="50000"/>
                    <a:lumOff val="50000"/>
                  </a:schemeClr>
                </a:solidFill>
              </a:rPr>
              <a:t>Población total </a:t>
            </a:r>
            <a:r>
              <a:rPr lang="es-CO" sz="2000" noProof="0">
                <a:solidFill>
                  <a:schemeClr val="tx1">
                    <a:lumMod val="50000"/>
                    <a:lumOff val="50000"/>
                  </a:schemeClr>
                </a:solidFill>
                <a:latin typeface="+mj-lt"/>
              </a:rPr>
              <a:t>impactada</a:t>
            </a:r>
          </a:p>
        </p:txBody>
      </p:sp>
      <p:sp>
        <p:nvSpPr>
          <p:cNvPr id="27" name="Rounded Rectangle 12">
            <a:extLst>
              <a:ext uri="{FF2B5EF4-FFF2-40B4-BE49-F238E27FC236}">
                <a16:creationId xmlns:a16="http://schemas.microsoft.com/office/drawing/2014/main" id="{B63389C2-DA01-3E20-1C34-53C9B113DD86}"/>
              </a:ext>
            </a:extLst>
          </p:cNvPr>
          <p:cNvSpPr/>
          <p:nvPr/>
        </p:nvSpPr>
        <p:spPr>
          <a:xfrm>
            <a:off x="803056" y="2882566"/>
            <a:ext cx="774000" cy="774000"/>
          </a:xfrm>
          <a:prstGeom prst="roundRect">
            <a:avLst>
              <a:gd name="adj" fmla="val 8000"/>
            </a:avLst>
          </a:prstGeom>
          <a:solidFill>
            <a:srgbClr val="87B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a:extLst>
              <a:ext uri="{FF2B5EF4-FFF2-40B4-BE49-F238E27FC236}">
                <a16:creationId xmlns:a16="http://schemas.microsoft.com/office/drawing/2014/main" id="{C809E9FE-50BC-A9FF-6970-F009DE1502D1}"/>
              </a:ext>
            </a:extLst>
          </p:cNvPr>
          <p:cNvSpPr/>
          <p:nvPr/>
        </p:nvSpPr>
        <p:spPr>
          <a:xfrm>
            <a:off x="811721" y="893617"/>
            <a:ext cx="774000" cy="773778"/>
          </a:xfrm>
          <a:prstGeom prst="roundRect">
            <a:avLst>
              <a:gd name="adj" fmla="val 8000"/>
            </a:avLst>
          </a:prstGeom>
          <a:solidFill>
            <a:srgbClr val="87B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49">
            <a:extLst>
              <a:ext uri="{FF2B5EF4-FFF2-40B4-BE49-F238E27FC236}">
                <a16:creationId xmlns:a16="http://schemas.microsoft.com/office/drawing/2014/main" id="{1E1D8685-4718-BA87-0943-85E43C0B11E6}"/>
              </a:ext>
            </a:extLst>
          </p:cNvPr>
          <p:cNvSpPr/>
          <p:nvPr/>
        </p:nvSpPr>
        <p:spPr>
          <a:xfrm>
            <a:off x="1680063" y="3781323"/>
            <a:ext cx="1179134" cy="315967"/>
          </a:xfrm>
          <a:prstGeom prst="roundRect">
            <a:avLst>
              <a:gd name="adj" fmla="val 8000"/>
            </a:avLst>
          </a:prstGeom>
          <a:solidFill>
            <a:srgbClr val="87B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48">
            <a:extLst>
              <a:ext uri="{FF2B5EF4-FFF2-40B4-BE49-F238E27FC236}">
                <a16:creationId xmlns:a16="http://schemas.microsoft.com/office/drawing/2014/main" id="{8CB9BA24-C2F5-306D-9BAC-238688A3A6B4}"/>
              </a:ext>
            </a:extLst>
          </p:cNvPr>
          <p:cNvSpPr/>
          <p:nvPr/>
        </p:nvSpPr>
        <p:spPr>
          <a:xfrm>
            <a:off x="1687243" y="1841627"/>
            <a:ext cx="1890030" cy="315967"/>
          </a:xfrm>
          <a:prstGeom prst="roundRect">
            <a:avLst>
              <a:gd name="adj" fmla="val 8000"/>
            </a:avLst>
          </a:prstGeom>
          <a:solidFill>
            <a:srgbClr val="87B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network">
            <a:extLst>
              <a:ext uri="{FF2B5EF4-FFF2-40B4-BE49-F238E27FC236}">
                <a16:creationId xmlns:a16="http://schemas.microsoft.com/office/drawing/2014/main" id="{DB2ABE48-C3DE-4164-718D-12FD3D29CA0A}"/>
              </a:ext>
            </a:extLst>
          </p:cNvPr>
          <p:cNvGrpSpPr>
            <a:grpSpLocks noChangeAspect="1"/>
          </p:cNvGrpSpPr>
          <p:nvPr/>
        </p:nvGrpSpPr>
        <p:grpSpPr bwMode="auto">
          <a:xfrm>
            <a:off x="852215" y="1008019"/>
            <a:ext cx="662203" cy="631031"/>
            <a:chOff x="5385" y="2460"/>
            <a:chExt cx="871" cy="830"/>
          </a:xfrm>
          <a:solidFill>
            <a:schemeClr val="bg1"/>
          </a:solidFill>
        </p:grpSpPr>
        <p:sp>
          <p:nvSpPr>
            <p:cNvPr id="35" name="Freeform 288">
              <a:extLst>
                <a:ext uri="{FF2B5EF4-FFF2-40B4-BE49-F238E27FC236}">
                  <a16:creationId xmlns:a16="http://schemas.microsoft.com/office/drawing/2014/main" id="{48CCC16F-C826-0CCD-B720-A3E55B952E00}"/>
                </a:ext>
              </a:extLst>
            </p:cNvPr>
            <p:cNvSpPr>
              <a:spLocks noEditPoints="1"/>
            </p:cNvSpPr>
            <p:nvPr/>
          </p:nvSpPr>
          <p:spPr bwMode="auto">
            <a:xfrm>
              <a:off x="6023" y="2463"/>
              <a:ext cx="233" cy="342"/>
            </a:xfrm>
            <a:custGeom>
              <a:avLst/>
              <a:gdLst>
                <a:gd name="T0" fmla="*/ 188 w 236"/>
                <a:gd name="T1" fmla="*/ 74 h 347"/>
                <a:gd name="T2" fmla="*/ 114 w 236"/>
                <a:gd name="T3" fmla="*/ 147 h 347"/>
                <a:gd name="T4" fmla="*/ 40 w 236"/>
                <a:gd name="T5" fmla="*/ 74 h 347"/>
                <a:gd name="T6" fmla="*/ 114 w 236"/>
                <a:gd name="T7" fmla="*/ 0 h 347"/>
                <a:gd name="T8" fmla="*/ 188 w 236"/>
                <a:gd name="T9" fmla="*/ 74 h 347"/>
                <a:gd name="T10" fmla="*/ 236 w 236"/>
                <a:gd name="T11" fmla="*/ 347 h 347"/>
                <a:gd name="T12" fmla="*/ 153 w 236"/>
                <a:gd name="T13" fmla="*/ 180 h 347"/>
                <a:gd name="T14" fmla="*/ 83 w 236"/>
                <a:gd name="T15" fmla="*/ 180 h 347"/>
                <a:gd name="T16" fmla="*/ 0 w 236"/>
                <a:gd name="T17" fmla="*/ 347 h 347"/>
                <a:gd name="T18" fmla="*/ 236 w 236"/>
                <a:gd name="T19"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347">
                  <a:moveTo>
                    <a:pt x="188" y="74"/>
                  </a:moveTo>
                  <a:cubicBezTo>
                    <a:pt x="188" y="114"/>
                    <a:pt x="155" y="147"/>
                    <a:pt x="114" y="147"/>
                  </a:cubicBezTo>
                  <a:cubicBezTo>
                    <a:pt x="73" y="147"/>
                    <a:pt x="40" y="114"/>
                    <a:pt x="40" y="74"/>
                  </a:cubicBezTo>
                  <a:cubicBezTo>
                    <a:pt x="40" y="33"/>
                    <a:pt x="73" y="0"/>
                    <a:pt x="114" y="0"/>
                  </a:cubicBezTo>
                  <a:cubicBezTo>
                    <a:pt x="155" y="0"/>
                    <a:pt x="188" y="33"/>
                    <a:pt x="188" y="74"/>
                  </a:cubicBezTo>
                  <a:close/>
                  <a:moveTo>
                    <a:pt x="236" y="347"/>
                  </a:moveTo>
                  <a:cubicBezTo>
                    <a:pt x="236" y="298"/>
                    <a:pt x="217" y="180"/>
                    <a:pt x="153" y="180"/>
                  </a:cubicBezTo>
                  <a:cubicBezTo>
                    <a:pt x="116" y="180"/>
                    <a:pt x="157" y="180"/>
                    <a:pt x="83" y="180"/>
                  </a:cubicBezTo>
                  <a:cubicBezTo>
                    <a:pt x="9" y="180"/>
                    <a:pt x="0" y="290"/>
                    <a:pt x="0" y="347"/>
                  </a:cubicBezTo>
                  <a:cubicBezTo>
                    <a:pt x="0" y="347"/>
                    <a:pt x="160" y="347"/>
                    <a:pt x="236" y="3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89">
              <a:extLst>
                <a:ext uri="{FF2B5EF4-FFF2-40B4-BE49-F238E27FC236}">
                  <a16:creationId xmlns:a16="http://schemas.microsoft.com/office/drawing/2014/main" id="{2957842C-A2ED-A8E2-0538-3A9A3BAEB2D9}"/>
                </a:ext>
              </a:extLst>
            </p:cNvPr>
            <p:cNvSpPr>
              <a:spLocks noEditPoints="1"/>
            </p:cNvSpPr>
            <p:nvPr/>
          </p:nvSpPr>
          <p:spPr bwMode="auto">
            <a:xfrm>
              <a:off x="5704" y="2947"/>
              <a:ext cx="233" cy="343"/>
            </a:xfrm>
            <a:custGeom>
              <a:avLst/>
              <a:gdLst>
                <a:gd name="T0" fmla="*/ 188 w 236"/>
                <a:gd name="T1" fmla="*/ 74 h 348"/>
                <a:gd name="T2" fmla="*/ 114 w 236"/>
                <a:gd name="T3" fmla="*/ 148 h 348"/>
                <a:gd name="T4" fmla="*/ 40 w 236"/>
                <a:gd name="T5" fmla="*/ 74 h 348"/>
                <a:gd name="T6" fmla="*/ 114 w 236"/>
                <a:gd name="T7" fmla="*/ 0 h 348"/>
                <a:gd name="T8" fmla="*/ 188 w 236"/>
                <a:gd name="T9" fmla="*/ 74 h 348"/>
                <a:gd name="T10" fmla="*/ 236 w 236"/>
                <a:gd name="T11" fmla="*/ 348 h 348"/>
                <a:gd name="T12" fmla="*/ 153 w 236"/>
                <a:gd name="T13" fmla="*/ 180 h 348"/>
                <a:gd name="T14" fmla="*/ 83 w 236"/>
                <a:gd name="T15" fmla="*/ 180 h 348"/>
                <a:gd name="T16" fmla="*/ 0 w 236"/>
                <a:gd name="T17" fmla="*/ 347 h 348"/>
                <a:gd name="T18" fmla="*/ 236 w 236"/>
                <a:gd name="T19"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348">
                  <a:moveTo>
                    <a:pt x="188" y="74"/>
                  </a:moveTo>
                  <a:cubicBezTo>
                    <a:pt x="188" y="115"/>
                    <a:pt x="155" y="148"/>
                    <a:pt x="114" y="148"/>
                  </a:cubicBezTo>
                  <a:cubicBezTo>
                    <a:pt x="73" y="148"/>
                    <a:pt x="40" y="115"/>
                    <a:pt x="40" y="74"/>
                  </a:cubicBezTo>
                  <a:cubicBezTo>
                    <a:pt x="40" y="33"/>
                    <a:pt x="73" y="0"/>
                    <a:pt x="114" y="0"/>
                  </a:cubicBezTo>
                  <a:cubicBezTo>
                    <a:pt x="155" y="0"/>
                    <a:pt x="188" y="33"/>
                    <a:pt x="188" y="74"/>
                  </a:cubicBezTo>
                  <a:close/>
                  <a:moveTo>
                    <a:pt x="236" y="348"/>
                  </a:moveTo>
                  <a:cubicBezTo>
                    <a:pt x="236" y="298"/>
                    <a:pt x="217" y="180"/>
                    <a:pt x="153" y="180"/>
                  </a:cubicBezTo>
                  <a:cubicBezTo>
                    <a:pt x="116" y="180"/>
                    <a:pt x="157" y="180"/>
                    <a:pt x="83" y="180"/>
                  </a:cubicBezTo>
                  <a:cubicBezTo>
                    <a:pt x="9" y="180"/>
                    <a:pt x="0" y="291"/>
                    <a:pt x="0" y="347"/>
                  </a:cubicBezTo>
                  <a:cubicBezTo>
                    <a:pt x="0" y="347"/>
                    <a:pt x="161" y="348"/>
                    <a:pt x="236" y="3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90">
              <a:extLst>
                <a:ext uri="{FF2B5EF4-FFF2-40B4-BE49-F238E27FC236}">
                  <a16:creationId xmlns:a16="http://schemas.microsoft.com/office/drawing/2014/main" id="{B93B460A-3955-E1DB-3D0C-BB136E4F0F2B}"/>
                </a:ext>
              </a:extLst>
            </p:cNvPr>
            <p:cNvSpPr>
              <a:spLocks noEditPoints="1"/>
            </p:cNvSpPr>
            <p:nvPr/>
          </p:nvSpPr>
          <p:spPr bwMode="auto">
            <a:xfrm>
              <a:off x="5385" y="2460"/>
              <a:ext cx="233" cy="343"/>
            </a:xfrm>
            <a:custGeom>
              <a:avLst/>
              <a:gdLst>
                <a:gd name="T0" fmla="*/ 188 w 236"/>
                <a:gd name="T1" fmla="*/ 74 h 348"/>
                <a:gd name="T2" fmla="*/ 114 w 236"/>
                <a:gd name="T3" fmla="*/ 148 h 348"/>
                <a:gd name="T4" fmla="*/ 40 w 236"/>
                <a:gd name="T5" fmla="*/ 74 h 348"/>
                <a:gd name="T6" fmla="*/ 114 w 236"/>
                <a:gd name="T7" fmla="*/ 0 h 348"/>
                <a:gd name="T8" fmla="*/ 188 w 236"/>
                <a:gd name="T9" fmla="*/ 74 h 348"/>
                <a:gd name="T10" fmla="*/ 236 w 236"/>
                <a:gd name="T11" fmla="*/ 348 h 348"/>
                <a:gd name="T12" fmla="*/ 153 w 236"/>
                <a:gd name="T13" fmla="*/ 180 h 348"/>
                <a:gd name="T14" fmla="*/ 83 w 236"/>
                <a:gd name="T15" fmla="*/ 180 h 348"/>
                <a:gd name="T16" fmla="*/ 0 w 236"/>
                <a:gd name="T17" fmla="*/ 347 h 348"/>
                <a:gd name="T18" fmla="*/ 236 w 236"/>
                <a:gd name="T19"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348">
                  <a:moveTo>
                    <a:pt x="188" y="74"/>
                  </a:moveTo>
                  <a:cubicBezTo>
                    <a:pt x="188" y="115"/>
                    <a:pt x="155" y="148"/>
                    <a:pt x="114" y="148"/>
                  </a:cubicBezTo>
                  <a:cubicBezTo>
                    <a:pt x="73" y="148"/>
                    <a:pt x="40" y="115"/>
                    <a:pt x="40" y="74"/>
                  </a:cubicBezTo>
                  <a:cubicBezTo>
                    <a:pt x="40" y="33"/>
                    <a:pt x="73" y="0"/>
                    <a:pt x="114" y="0"/>
                  </a:cubicBezTo>
                  <a:cubicBezTo>
                    <a:pt x="155" y="0"/>
                    <a:pt x="188" y="33"/>
                    <a:pt x="188" y="74"/>
                  </a:cubicBezTo>
                  <a:close/>
                  <a:moveTo>
                    <a:pt x="236" y="348"/>
                  </a:moveTo>
                  <a:cubicBezTo>
                    <a:pt x="236" y="298"/>
                    <a:pt x="217" y="180"/>
                    <a:pt x="153" y="180"/>
                  </a:cubicBezTo>
                  <a:cubicBezTo>
                    <a:pt x="116" y="180"/>
                    <a:pt x="157" y="180"/>
                    <a:pt x="83" y="180"/>
                  </a:cubicBezTo>
                  <a:cubicBezTo>
                    <a:pt x="9" y="180"/>
                    <a:pt x="0" y="291"/>
                    <a:pt x="0" y="347"/>
                  </a:cubicBezTo>
                  <a:cubicBezTo>
                    <a:pt x="0" y="347"/>
                    <a:pt x="161" y="348"/>
                    <a:pt x="236" y="3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1">
              <a:extLst>
                <a:ext uri="{FF2B5EF4-FFF2-40B4-BE49-F238E27FC236}">
                  <a16:creationId xmlns:a16="http://schemas.microsoft.com/office/drawing/2014/main" id="{657258BF-092A-3B15-B83C-1CDCA76ACC51}"/>
                </a:ext>
              </a:extLst>
            </p:cNvPr>
            <p:cNvSpPr>
              <a:spLocks noEditPoints="1"/>
            </p:cNvSpPr>
            <p:nvPr/>
          </p:nvSpPr>
          <p:spPr bwMode="auto">
            <a:xfrm>
              <a:off x="5436" y="2501"/>
              <a:ext cx="766" cy="709"/>
            </a:xfrm>
            <a:custGeom>
              <a:avLst/>
              <a:gdLst>
                <a:gd name="T0" fmla="*/ 42 w 775"/>
                <a:gd name="T1" fmla="*/ 331 h 718"/>
                <a:gd name="T2" fmla="*/ 13 w 775"/>
                <a:gd name="T3" fmla="*/ 356 h 718"/>
                <a:gd name="T4" fmla="*/ 218 w 775"/>
                <a:gd name="T5" fmla="*/ 714 h 718"/>
                <a:gd name="T6" fmla="*/ 229 w 775"/>
                <a:gd name="T7" fmla="*/ 716 h 718"/>
                <a:gd name="T8" fmla="*/ 256 w 775"/>
                <a:gd name="T9" fmla="*/ 698 h 718"/>
                <a:gd name="T10" fmla="*/ 240 w 775"/>
                <a:gd name="T11" fmla="*/ 660 h 718"/>
                <a:gd name="T12" fmla="*/ 71 w 775"/>
                <a:gd name="T13" fmla="*/ 365 h 718"/>
                <a:gd name="T14" fmla="*/ 46 w 775"/>
                <a:gd name="T15" fmla="*/ 332 h 718"/>
                <a:gd name="T16" fmla="*/ 42 w 775"/>
                <a:gd name="T17" fmla="*/ 331 h 718"/>
                <a:gd name="T18" fmla="*/ 732 w 775"/>
                <a:gd name="T19" fmla="*/ 333 h 718"/>
                <a:gd name="T20" fmla="*/ 727 w 775"/>
                <a:gd name="T21" fmla="*/ 333 h 718"/>
                <a:gd name="T22" fmla="*/ 703 w 775"/>
                <a:gd name="T23" fmla="*/ 366 h 718"/>
                <a:gd name="T24" fmla="*/ 533 w 775"/>
                <a:gd name="T25" fmla="*/ 661 h 718"/>
                <a:gd name="T26" fmla="*/ 517 w 775"/>
                <a:gd name="T27" fmla="*/ 700 h 718"/>
                <a:gd name="T28" fmla="*/ 544 w 775"/>
                <a:gd name="T29" fmla="*/ 718 h 718"/>
                <a:gd name="T30" fmla="*/ 555 w 775"/>
                <a:gd name="T31" fmla="*/ 715 h 718"/>
                <a:gd name="T32" fmla="*/ 760 w 775"/>
                <a:gd name="T33" fmla="*/ 358 h 718"/>
                <a:gd name="T34" fmla="*/ 732 w 775"/>
                <a:gd name="T35" fmla="*/ 333 h 718"/>
                <a:gd name="T36" fmla="*/ 386 w 775"/>
                <a:gd name="T37" fmla="*/ 0 h 718"/>
                <a:gd name="T38" fmla="*/ 182 w 775"/>
                <a:gd name="T39" fmla="*/ 63 h 718"/>
                <a:gd name="T40" fmla="*/ 177 w 775"/>
                <a:gd name="T41" fmla="*/ 104 h 718"/>
                <a:gd name="T42" fmla="*/ 199 w 775"/>
                <a:gd name="T43" fmla="*/ 114 h 718"/>
                <a:gd name="T44" fmla="*/ 218 w 775"/>
                <a:gd name="T45" fmla="*/ 109 h 718"/>
                <a:gd name="T46" fmla="*/ 386 w 775"/>
                <a:gd name="T47" fmla="*/ 63 h 718"/>
                <a:gd name="T48" fmla="*/ 558 w 775"/>
                <a:gd name="T49" fmla="*/ 110 h 718"/>
                <a:gd name="T50" fmla="*/ 577 w 775"/>
                <a:gd name="T51" fmla="*/ 116 h 718"/>
                <a:gd name="T52" fmla="*/ 599 w 775"/>
                <a:gd name="T53" fmla="*/ 105 h 718"/>
                <a:gd name="T54" fmla="*/ 594 w 775"/>
                <a:gd name="T55" fmla="*/ 64 h 718"/>
                <a:gd name="T56" fmla="*/ 386 w 775"/>
                <a:gd name="T5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5" h="718">
                  <a:moveTo>
                    <a:pt x="42" y="331"/>
                  </a:moveTo>
                  <a:cubicBezTo>
                    <a:pt x="27" y="331"/>
                    <a:pt x="14" y="342"/>
                    <a:pt x="13" y="356"/>
                  </a:cubicBezTo>
                  <a:cubicBezTo>
                    <a:pt x="0" y="505"/>
                    <a:pt x="84" y="653"/>
                    <a:pt x="218" y="714"/>
                  </a:cubicBezTo>
                  <a:cubicBezTo>
                    <a:pt x="222" y="715"/>
                    <a:pt x="225" y="716"/>
                    <a:pt x="229" y="716"/>
                  </a:cubicBezTo>
                  <a:cubicBezTo>
                    <a:pt x="241" y="716"/>
                    <a:pt x="252" y="709"/>
                    <a:pt x="256" y="698"/>
                  </a:cubicBezTo>
                  <a:cubicBezTo>
                    <a:pt x="262" y="683"/>
                    <a:pt x="251" y="665"/>
                    <a:pt x="240" y="660"/>
                  </a:cubicBezTo>
                  <a:cubicBezTo>
                    <a:pt x="129" y="595"/>
                    <a:pt x="72" y="491"/>
                    <a:pt x="71" y="365"/>
                  </a:cubicBezTo>
                  <a:cubicBezTo>
                    <a:pt x="72" y="348"/>
                    <a:pt x="62" y="334"/>
                    <a:pt x="46" y="332"/>
                  </a:cubicBezTo>
                  <a:cubicBezTo>
                    <a:pt x="44" y="331"/>
                    <a:pt x="43" y="331"/>
                    <a:pt x="42" y="331"/>
                  </a:cubicBezTo>
                  <a:moveTo>
                    <a:pt x="732" y="333"/>
                  </a:moveTo>
                  <a:cubicBezTo>
                    <a:pt x="730" y="333"/>
                    <a:pt x="729" y="333"/>
                    <a:pt x="727" y="333"/>
                  </a:cubicBezTo>
                  <a:cubicBezTo>
                    <a:pt x="711" y="336"/>
                    <a:pt x="702" y="354"/>
                    <a:pt x="703" y="366"/>
                  </a:cubicBezTo>
                  <a:cubicBezTo>
                    <a:pt x="703" y="495"/>
                    <a:pt x="642" y="596"/>
                    <a:pt x="533" y="661"/>
                  </a:cubicBezTo>
                  <a:cubicBezTo>
                    <a:pt x="519" y="669"/>
                    <a:pt x="511" y="685"/>
                    <a:pt x="517" y="700"/>
                  </a:cubicBezTo>
                  <a:cubicBezTo>
                    <a:pt x="522" y="711"/>
                    <a:pt x="533" y="718"/>
                    <a:pt x="544" y="718"/>
                  </a:cubicBezTo>
                  <a:cubicBezTo>
                    <a:pt x="548" y="718"/>
                    <a:pt x="552" y="717"/>
                    <a:pt x="555" y="715"/>
                  </a:cubicBezTo>
                  <a:cubicBezTo>
                    <a:pt x="690" y="652"/>
                    <a:pt x="775" y="504"/>
                    <a:pt x="760" y="358"/>
                  </a:cubicBezTo>
                  <a:cubicBezTo>
                    <a:pt x="759" y="343"/>
                    <a:pt x="746" y="333"/>
                    <a:pt x="732" y="333"/>
                  </a:cubicBezTo>
                  <a:moveTo>
                    <a:pt x="386" y="0"/>
                  </a:moveTo>
                  <a:cubicBezTo>
                    <a:pt x="313" y="0"/>
                    <a:pt x="241" y="21"/>
                    <a:pt x="182" y="63"/>
                  </a:cubicBezTo>
                  <a:cubicBezTo>
                    <a:pt x="169" y="73"/>
                    <a:pt x="167" y="92"/>
                    <a:pt x="177" y="104"/>
                  </a:cubicBezTo>
                  <a:cubicBezTo>
                    <a:pt x="182" y="111"/>
                    <a:pt x="191" y="114"/>
                    <a:pt x="199" y="114"/>
                  </a:cubicBezTo>
                  <a:cubicBezTo>
                    <a:pt x="206" y="114"/>
                    <a:pt x="213" y="112"/>
                    <a:pt x="218" y="109"/>
                  </a:cubicBezTo>
                  <a:cubicBezTo>
                    <a:pt x="273" y="78"/>
                    <a:pt x="330" y="63"/>
                    <a:pt x="386" y="63"/>
                  </a:cubicBezTo>
                  <a:cubicBezTo>
                    <a:pt x="444" y="63"/>
                    <a:pt x="502" y="79"/>
                    <a:pt x="558" y="110"/>
                  </a:cubicBezTo>
                  <a:cubicBezTo>
                    <a:pt x="564" y="114"/>
                    <a:pt x="570" y="116"/>
                    <a:pt x="577" y="116"/>
                  </a:cubicBezTo>
                  <a:cubicBezTo>
                    <a:pt x="585" y="116"/>
                    <a:pt x="593" y="112"/>
                    <a:pt x="599" y="105"/>
                  </a:cubicBezTo>
                  <a:cubicBezTo>
                    <a:pt x="609" y="92"/>
                    <a:pt x="607" y="73"/>
                    <a:pt x="594" y="64"/>
                  </a:cubicBezTo>
                  <a:cubicBezTo>
                    <a:pt x="532" y="21"/>
                    <a:pt x="459" y="0"/>
                    <a:pt x="3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upo 49">
            <a:extLst>
              <a:ext uri="{FF2B5EF4-FFF2-40B4-BE49-F238E27FC236}">
                <a16:creationId xmlns:a16="http://schemas.microsoft.com/office/drawing/2014/main" id="{B5831800-B4AF-654C-5C59-78997DF62F6E}"/>
              </a:ext>
            </a:extLst>
          </p:cNvPr>
          <p:cNvGrpSpPr/>
          <p:nvPr/>
        </p:nvGrpSpPr>
        <p:grpSpPr>
          <a:xfrm rot="21135502">
            <a:off x="1194171" y="3029855"/>
            <a:ext cx="293691" cy="536313"/>
            <a:chOff x="2887033" y="4098439"/>
            <a:chExt cx="194495" cy="347456"/>
          </a:xfrm>
        </p:grpSpPr>
        <p:sp>
          <p:nvSpPr>
            <p:cNvPr id="44" name="Freeform 12">
              <a:extLst>
                <a:ext uri="{FF2B5EF4-FFF2-40B4-BE49-F238E27FC236}">
                  <a16:creationId xmlns:a16="http://schemas.microsoft.com/office/drawing/2014/main" id="{301ED3BD-89A9-C566-90E9-22D264A36F0D}"/>
                </a:ext>
              </a:extLst>
            </p:cNvPr>
            <p:cNvSpPr>
              <a:spLocks noEditPoints="1"/>
            </p:cNvSpPr>
            <p:nvPr/>
          </p:nvSpPr>
          <p:spPr bwMode="auto">
            <a:xfrm>
              <a:off x="2950852" y="4098439"/>
              <a:ext cx="117507" cy="112442"/>
            </a:xfrm>
            <a:custGeom>
              <a:avLst/>
              <a:gdLst>
                <a:gd name="T0" fmla="*/ 69 w 233"/>
                <a:gd name="T1" fmla="*/ 99 h 222"/>
                <a:gd name="T2" fmla="*/ 61 w 233"/>
                <a:gd name="T3" fmla="*/ 94 h 222"/>
                <a:gd name="T4" fmla="*/ 36 w 233"/>
                <a:gd name="T5" fmla="*/ 91 h 222"/>
                <a:gd name="T6" fmla="*/ 34 w 233"/>
                <a:gd name="T7" fmla="*/ 100 h 222"/>
                <a:gd name="T8" fmla="*/ 33 w 233"/>
                <a:gd name="T9" fmla="*/ 126 h 222"/>
                <a:gd name="T10" fmla="*/ 48 w 233"/>
                <a:gd name="T11" fmla="*/ 165 h 222"/>
                <a:gd name="T12" fmla="*/ 81 w 233"/>
                <a:gd name="T13" fmla="*/ 190 h 222"/>
                <a:gd name="T14" fmla="*/ 123 w 233"/>
                <a:gd name="T15" fmla="*/ 196 h 222"/>
                <a:gd name="T16" fmla="*/ 163 w 233"/>
                <a:gd name="T17" fmla="*/ 181 h 222"/>
                <a:gd name="T18" fmla="*/ 188 w 233"/>
                <a:gd name="T19" fmla="*/ 147 h 222"/>
                <a:gd name="T20" fmla="*/ 194 w 233"/>
                <a:gd name="T21" fmla="*/ 120 h 222"/>
                <a:gd name="T22" fmla="*/ 177 w 233"/>
                <a:gd name="T23" fmla="*/ 108 h 222"/>
                <a:gd name="T24" fmla="*/ 129 w 233"/>
                <a:gd name="T25" fmla="*/ 101 h 222"/>
                <a:gd name="T26" fmla="*/ 99 w 233"/>
                <a:gd name="T27" fmla="*/ 104 h 222"/>
                <a:gd name="T28" fmla="*/ 96 w 233"/>
                <a:gd name="T29" fmla="*/ 104 h 222"/>
                <a:gd name="T30" fmla="*/ 96 w 233"/>
                <a:gd name="T31" fmla="*/ 101 h 222"/>
                <a:gd name="T32" fmla="*/ 98 w 233"/>
                <a:gd name="T33" fmla="*/ 98 h 222"/>
                <a:gd name="T34" fmla="*/ 101 w 233"/>
                <a:gd name="T35" fmla="*/ 93 h 222"/>
                <a:gd name="T36" fmla="*/ 103 w 233"/>
                <a:gd name="T37" fmla="*/ 89 h 222"/>
                <a:gd name="T38" fmla="*/ 105 w 233"/>
                <a:gd name="T39" fmla="*/ 87 h 222"/>
                <a:gd name="T40" fmla="*/ 86 w 233"/>
                <a:gd name="T41" fmla="*/ 0 h 222"/>
                <a:gd name="T42" fmla="*/ 116 w 233"/>
                <a:gd name="T43" fmla="*/ 2 h 222"/>
                <a:gd name="T44" fmla="*/ 153 w 233"/>
                <a:gd name="T45" fmla="*/ 10 h 222"/>
                <a:gd name="T46" fmla="*/ 192 w 233"/>
                <a:gd name="T47" fmla="*/ 21 h 222"/>
                <a:gd name="T48" fmla="*/ 219 w 233"/>
                <a:gd name="T49" fmla="*/ 34 h 222"/>
                <a:gd name="T50" fmla="*/ 232 w 233"/>
                <a:gd name="T51" fmla="*/ 56 h 222"/>
                <a:gd name="T52" fmla="*/ 231 w 233"/>
                <a:gd name="T53" fmla="*/ 82 h 222"/>
                <a:gd name="T54" fmla="*/ 224 w 233"/>
                <a:gd name="T55" fmla="*/ 111 h 222"/>
                <a:gd name="T56" fmla="*/ 215 w 233"/>
                <a:gd name="T57" fmla="*/ 152 h 222"/>
                <a:gd name="T58" fmla="*/ 187 w 233"/>
                <a:gd name="T59" fmla="*/ 192 h 222"/>
                <a:gd name="T60" fmla="*/ 146 w 233"/>
                <a:gd name="T61" fmla="*/ 216 h 222"/>
                <a:gd name="T62" fmla="*/ 96 w 233"/>
                <a:gd name="T63" fmla="*/ 221 h 222"/>
                <a:gd name="T64" fmla="*/ 49 w 233"/>
                <a:gd name="T65" fmla="*/ 203 h 222"/>
                <a:gd name="T66" fmla="*/ 16 w 233"/>
                <a:gd name="T67" fmla="*/ 168 h 222"/>
                <a:gd name="T68" fmla="*/ 0 w 233"/>
                <a:gd name="T69" fmla="*/ 123 h 222"/>
                <a:gd name="T70" fmla="*/ 2 w 233"/>
                <a:gd name="T71" fmla="*/ 81 h 222"/>
                <a:gd name="T72" fmla="*/ 1 w 233"/>
                <a:gd name="T73" fmla="*/ 56 h 222"/>
                <a:gd name="T74" fmla="*/ 7 w 233"/>
                <a:gd name="T75" fmla="*/ 36 h 222"/>
                <a:gd name="T76" fmla="*/ 31 w 233"/>
                <a:gd name="T77" fmla="*/ 19 h 222"/>
                <a:gd name="T78" fmla="*/ 67 w 233"/>
                <a:gd name="T79" fmla="*/ 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3" h="222">
                  <a:moveTo>
                    <a:pt x="106" y="87"/>
                  </a:moveTo>
                  <a:lnTo>
                    <a:pt x="69" y="99"/>
                  </a:lnTo>
                  <a:lnTo>
                    <a:pt x="67" y="97"/>
                  </a:lnTo>
                  <a:lnTo>
                    <a:pt x="61" y="94"/>
                  </a:lnTo>
                  <a:lnTo>
                    <a:pt x="50" y="91"/>
                  </a:lnTo>
                  <a:lnTo>
                    <a:pt x="36" y="91"/>
                  </a:lnTo>
                  <a:lnTo>
                    <a:pt x="35" y="94"/>
                  </a:lnTo>
                  <a:lnTo>
                    <a:pt x="34" y="100"/>
                  </a:lnTo>
                  <a:lnTo>
                    <a:pt x="33" y="104"/>
                  </a:lnTo>
                  <a:lnTo>
                    <a:pt x="33" y="126"/>
                  </a:lnTo>
                  <a:lnTo>
                    <a:pt x="38" y="146"/>
                  </a:lnTo>
                  <a:lnTo>
                    <a:pt x="48" y="165"/>
                  </a:lnTo>
                  <a:lnTo>
                    <a:pt x="63" y="180"/>
                  </a:lnTo>
                  <a:lnTo>
                    <a:pt x="81" y="190"/>
                  </a:lnTo>
                  <a:lnTo>
                    <a:pt x="102" y="196"/>
                  </a:lnTo>
                  <a:lnTo>
                    <a:pt x="123" y="196"/>
                  </a:lnTo>
                  <a:lnTo>
                    <a:pt x="145" y="191"/>
                  </a:lnTo>
                  <a:lnTo>
                    <a:pt x="163" y="181"/>
                  </a:lnTo>
                  <a:lnTo>
                    <a:pt x="177" y="166"/>
                  </a:lnTo>
                  <a:lnTo>
                    <a:pt x="188" y="147"/>
                  </a:lnTo>
                  <a:lnTo>
                    <a:pt x="194" y="126"/>
                  </a:lnTo>
                  <a:lnTo>
                    <a:pt x="194" y="120"/>
                  </a:lnTo>
                  <a:lnTo>
                    <a:pt x="194" y="113"/>
                  </a:lnTo>
                  <a:lnTo>
                    <a:pt x="177" y="108"/>
                  </a:lnTo>
                  <a:lnTo>
                    <a:pt x="154" y="103"/>
                  </a:lnTo>
                  <a:lnTo>
                    <a:pt x="129" y="101"/>
                  </a:lnTo>
                  <a:lnTo>
                    <a:pt x="102" y="103"/>
                  </a:lnTo>
                  <a:lnTo>
                    <a:pt x="99" y="104"/>
                  </a:lnTo>
                  <a:lnTo>
                    <a:pt x="97" y="104"/>
                  </a:lnTo>
                  <a:lnTo>
                    <a:pt x="96" y="104"/>
                  </a:lnTo>
                  <a:lnTo>
                    <a:pt x="96" y="103"/>
                  </a:lnTo>
                  <a:lnTo>
                    <a:pt x="96" y="101"/>
                  </a:lnTo>
                  <a:lnTo>
                    <a:pt x="97" y="99"/>
                  </a:lnTo>
                  <a:lnTo>
                    <a:pt x="98" y="98"/>
                  </a:lnTo>
                  <a:lnTo>
                    <a:pt x="99" y="96"/>
                  </a:lnTo>
                  <a:lnTo>
                    <a:pt x="101" y="93"/>
                  </a:lnTo>
                  <a:lnTo>
                    <a:pt x="102" y="91"/>
                  </a:lnTo>
                  <a:lnTo>
                    <a:pt x="103" y="89"/>
                  </a:lnTo>
                  <a:lnTo>
                    <a:pt x="105" y="88"/>
                  </a:lnTo>
                  <a:lnTo>
                    <a:pt x="105" y="87"/>
                  </a:lnTo>
                  <a:lnTo>
                    <a:pt x="106" y="87"/>
                  </a:lnTo>
                  <a:close/>
                  <a:moveTo>
                    <a:pt x="86" y="0"/>
                  </a:moveTo>
                  <a:lnTo>
                    <a:pt x="103" y="0"/>
                  </a:lnTo>
                  <a:lnTo>
                    <a:pt x="116" y="2"/>
                  </a:lnTo>
                  <a:lnTo>
                    <a:pt x="133" y="5"/>
                  </a:lnTo>
                  <a:lnTo>
                    <a:pt x="153" y="10"/>
                  </a:lnTo>
                  <a:lnTo>
                    <a:pt x="173" y="16"/>
                  </a:lnTo>
                  <a:lnTo>
                    <a:pt x="192" y="21"/>
                  </a:lnTo>
                  <a:lnTo>
                    <a:pt x="208" y="27"/>
                  </a:lnTo>
                  <a:lnTo>
                    <a:pt x="219" y="34"/>
                  </a:lnTo>
                  <a:lnTo>
                    <a:pt x="227" y="44"/>
                  </a:lnTo>
                  <a:lnTo>
                    <a:pt x="232" y="56"/>
                  </a:lnTo>
                  <a:lnTo>
                    <a:pt x="233" y="68"/>
                  </a:lnTo>
                  <a:lnTo>
                    <a:pt x="231" y="82"/>
                  </a:lnTo>
                  <a:lnTo>
                    <a:pt x="227" y="97"/>
                  </a:lnTo>
                  <a:lnTo>
                    <a:pt x="224" y="111"/>
                  </a:lnTo>
                  <a:lnTo>
                    <a:pt x="221" y="127"/>
                  </a:lnTo>
                  <a:lnTo>
                    <a:pt x="215" y="152"/>
                  </a:lnTo>
                  <a:lnTo>
                    <a:pt x="203" y="174"/>
                  </a:lnTo>
                  <a:lnTo>
                    <a:pt x="187" y="192"/>
                  </a:lnTo>
                  <a:lnTo>
                    <a:pt x="168" y="207"/>
                  </a:lnTo>
                  <a:lnTo>
                    <a:pt x="146" y="216"/>
                  </a:lnTo>
                  <a:lnTo>
                    <a:pt x="121" y="222"/>
                  </a:lnTo>
                  <a:lnTo>
                    <a:pt x="96" y="221"/>
                  </a:lnTo>
                  <a:lnTo>
                    <a:pt x="71" y="214"/>
                  </a:lnTo>
                  <a:lnTo>
                    <a:pt x="49" y="203"/>
                  </a:lnTo>
                  <a:lnTo>
                    <a:pt x="30" y="187"/>
                  </a:lnTo>
                  <a:lnTo>
                    <a:pt x="16" y="168"/>
                  </a:lnTo>
                  <a:lnTo>
                    <a:pt x="5" y="146"/>
                  </a:lnTo>
                  <a:lnTo>
                    <a:pt x="0" y="123"/>
                  </a:lnTo>
                  <a:lnTo>
                    <a:pt x="1" y="97"/>
                  </a:lnTo>
                  <a:lnTo>
                    <a:pt x="2" y="81"/>
                  </a:lnTo>
                  <a:lnTo>
                    <a:pt x="1" y="67"/>
                  </a:lnTo>
                  <a:lnTo>
                    <a:pt x="1" y="56"/>
                  </a:lnTo>
                  <a:lnTo>
                    <a:pt x="2" y="45"/>
                  </a:lnTo>
                  <a:lnTo>
                    <a:pt x="7" y="36"/>
                  </a:lnTo>
                  <a:lnTo>
                    <a:pt x="17" y="27"/>
                  </a:lnTo>
                  <a:lnTo>
                    <a:pt x="31" y="19"/>
                  </a:lnTo>
                  <a:lnTo>
                    <a:pt x="49" y="10"/>
                  </a:lnTo>
                  <a:lnTo>
                    <a:pt x="67" y="4"/>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3">
              <a:extLst>
                <a:ext uri="{FF2B5EF4-FFF2-40B4-BE49-F238E27FC236}">
                  <a16:creationId xmlns:a16="http://schemas.microsoft.com/office/drawing/2014/main" id="{148D3C55-106A-1968-2B0E-18FEE21151F1}"/>
                </a:ext>
              </a:extLst>
            </p:cNvPr>
            <p:cNvSpPr>
              <a:spLocks/>
            </p:cNvSpPr>
            <p:nvPr/>
          </p:nvSpPr>
          <p:spPr bwMode="auto">
            <a:xfrm>
              <a:off x="2887033" y="4214933"/>
              <a:ext cx="194495" cy="230962"/>
            </a:xfrm>
            <a:custGeom>
              <a:avLst/>
              <a:gdLst>
                <a:gd name="T0" fmla="*/ 151 w 383"/>
                <a:gd name="T1" fmla="*/ 0 h 457"/>
                <a:gd name="T2" fmla="*/ 297 w 383"/>
                <a:gd name="T3" fmla="*/ 20 h 457"/>
                <a:gd name="T4" fmla="*/ 383 w 383"/>
                <a:gd name="T5" fmla="*/ 199 h 457"/>
                <a:gd name="T6" fmla="*/ 350 w 383"/>
                <a:gd name="T7" fmla="*/ 238 h 457"/>
                <a:gd name="T8" fmla="*/ 295 w 383"/>
                <a:gd name="T9" fmla="*/ 131 h 457"/>
                <a:gd name="T10" fmla="*/ 269 w 383"/>
                <a:gd name="T11" fmla="*/ 307 h 457"/>
                <a:gd name="T12" fmla="*/ 243 w 383"/>
                <a:gd name="T13" fmla="*/ 304 h 457"/>
                <a:gd name="T14" fmla="*/ 224 w 383"/>
                <a:gd name="T15" fmla="*/ 439 h 457"/>
                <a:gd name="T16" fmla="*/ 238 w 383"/>
                <a:gd name="T17" fmla="*/ 441 h 457"/>
                <a:gd name="T18" fmla="*/ 236 w 383"/>
                <a:gd name="T19" fmla="*/ 457 h 457"/>
                <a:gd name="T20" fmla="*/ 172 w 383"/>
                <a:gd name="T21" fmla="*/ 448 h 457"/>
                <a:gd name="T22" fmla="*/ 175 w 383"/>
                <a:gd name="T23" fmla="*/ 432 h 457"/>
                <a:gd name="T24" fmla="*/ 194 w 383"/>
                <a:gd name="T25" fmla="*/ 296 h 457"/>
                <a:gd name="T26" fmla="*/ 171 w 383"/>
                <a:gd name="T27" fmla="*/ 293 h 457"/>
                <a:gd name="T28" fmla="*/ 151 w 383"/>
                <a:gd name="T29" fmla="*/ 429 h 457"/>
                <a:gd name="T30" fmla="*/ 148 w 383"/>
                <a:gd name="T31" fmla="*/ 445 h 457"/>
                <a:gd name="T32" fmla="*/ 86 w 383"/>
                <a:gd name="T33" fmla="*/ 436 h 457"/>
                <a:gd name="T34" fmla="*/ 87 w 383"/>
                <a:gd name="T35" fmla="*/ 420 h 457"/>
                <a:gd name="T36" fmla="*/ 102 w 383"/>
                <a:gd name="T37" fmla="*/ 421 h 457"/>
                <a:gd name="T38" fmla="*/ 121 w 383"/>
                <a:gd name="T39" fmla="*/ 286 h 457"/>
                <a:gd name="T40" fmla="*/ 99 w 383"/>
                <a:gd name="T41" fmla="*/ 284 h 457"/>
                <a:gd name="T42" fmla="*/ 130 w 383"/>
                <a:gd name="T43" fmla="*/ 89 h 457"/>
                <a:gd name="T44" fmla="*/ 33 w 383"/>
                <a:gd name="T45" fmla="*/ 216 h 457"/>
                <a:gd name="T46" fmla="*/ 0 w 383"/>
                <a:gd name="T47" fmla="*/ 171 h 457"/>
                <a:gd name="T48" fmla="*/ 151 w 383"/>
                <a:gd name="T4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3" h="457">
                  <a:moveTo>
                    <a:pt x="151" y="0"/>
                  </a:moveTo>
                  <a:lnTo>
                    <a:pt x="297" y="20"/>
                  </a:lnTo>
                  <a:lnTo>
                    <a:pt x="383" y="199"/>
                  </a:lnTo>
                  <a:lnTo>
                    <a:pt x="350" y="238"/>
                  </a:lnTo>
                  <a:lnTo>
                    <a:pt x="295" y="131"/>
                  </a:lnTo>
                  <a:lnTo>
                    <a:pt x="269" y="307"/>
                  </a:lnTo>
                  <a:lnTo>
                    <a:pt x="243" y="304"/>
                  </a:lnTo>
                  <a:lnTo>
                    <a:pt x="224" y="439"/>
                  </a:lnTo>
                  <a:lnTo>
                    <a:pt x="238" y="441"/>
                  </a:lnTo>
                  <a:lnTo>
                    <a:pt x="236" y="457"/>
                  </a:lnTo>
                  <a:lnTo>
                    <a:pt x="172" y="448"/>
                  </a:lnTo>
                  <a:lnTo>
                    <a:pt x="175" y="432"/>
                  </a:lnTo>
                  <a:lnTo>
                    <a:pt x="194" y="296"/>
                  </a:lnTo>
                  <a:lnTo>
                    <a:pt x="171" y="293"/>
                  </a:lnTo>
                  <a:lnTo>
                    <a:pt x="151" y="429"/>
                  </a:lnTo>
                  <a:lnTo>
                    <a:pt x="148" y="445"/>
                  </a:lnTo>
                  <a:lnTo>
                    <a:pt x="86" y="436"/>
                  </a:lnTo>
                  <a:lnTo>
                    <a:pt x="87" y="420"/>
                  </a:lnTo>
                  <a:lnTo>
                    <a:pt x="102" y="421"/>
                  </a:lnTo>
                  <a:lnTo>
                    <a:pt x="121" y="286"/>
                  </a:lnTo>
                  <a:lnTo>
                    <a:pt x="99" y="284"/>
                  </a:lnTo>
                  <a:lnTo>
                    <a:pt x="130" y="89"/>
                  </a:lnTo>
                  <a:lnTo>
                    <a:pt x="33" y="216"/>
                  </a:lnTo>
                  <a:lnTo>
                    <a:pt x="0" y="171"/>
                  </a:lnTo>
                  <a:lnTo>
                    <a:pt x="1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 name="Grupo 48">
            <a:extLst>
              <a:ext uri="{FF2B5EF4-FFF2-40B4-BE49-F238E27FC236}">
                <a16:creationId xmlns:a16="http://schemas.microsoft.com/office/drawing/2014/main" id="{17ADED4A-7629-3D91-C3FA-CDA392F2BC7C}"/>
              </a:ext>
            </a:extLst>
          </p:cNvPr>
          <p:cNvGrpSpPr/>
          <p:nvPr/>
        </p:nvGrpSpPr>
        <p:grpSpPr>
          <a:xfrm rot="474431">
            <a:off x="836000" y="3023427"/>
            <a:ext cx="322556" cy="542807"/>
            <a:chOff x="2608460" y="4090335"/>
            <a:chExt cx="223872" cy="363664"/>
          </a:xfrm>
        </p:grpSpPr>
        <p:sp>
          <p:nvSpPr>
            <p:cNvPr id="46" name="Freeform 38">
              <a:extLst>
                <a:ext uri="{FF2B5EF4-FFF2-40B4-BE49-F238E27FC236}">
                  <a16:creationId xmlns:a16="http://schemas.microsoft.com/office/drawing/2014/main" id="{4E172D7B-9D4D-2AC5-3371-397B09D24303}"/>
                </a:ext>
              </a:extLst>
            </p:cNvPr>
            <p:cNvSpPr>
              <a:spLocks noEditPoints="1"/>
            </p:cNvSpPr>
            <p:nvPr/>
          </p:nvSpPr>
          <p:spPr bwMode="auto">
            <a:xfrm>
              <a:off x="2608460" y="4090335"/>
              <a:ext cx="213742" cy="145871"/>
            </a:xfrm>
            <a:custGeom>
              <a:avLst/>
              <a:gdLst>
                <a:gd name="T0" fmla="*/ 193 w 421"/>
                <a:gd name="T1" fmla="*/ 99 h 289"/>
                <a:gd name="T2" fmla="*/ 179 w 421"/>
                <a:gd name="T3" fmla="*/ 128 h 289"/>
                <a:gd name="T4" fmla="*/ 159 w 421"/>
                <a:gd name="T5" fmla="*/ 151 h 289"/>
                <a:gd name="T6" fmla="*/ 147 w 421"/>
                <a:gd name="T7" fmla="*/ 127 h 289"/>
                <a:gd name="T8" fmla="*/ 137 w 421"/>
                <a:gd name="T9" fmla="*/ 116 h 289"/>
                <a:gd name="T10" fmla="*/ 134 w 421"/>
                <a:gd name="T11" fmla="*/ 124 h 289"/>
                <a:gd name="T12" fmla="*/ 118 w 421"/>
                <a:gd name="T13" fmla="*/ 150 h 289"/>
                <a:gd name="T14" fmla="*/ 125 w 421"/>
                <a:gd name="T15" fmla="*/ 195 h 289"/>
                <a:gd name="T16" fmla="*/ 173 w 421"/>
                <a:gd name="T17" fmla="*/ 230 h 289"/>
                <a:gd name="T18" fmla="*/ 235 w 421"/>
                <a:gd name="T19" fmla="*/ 228 h 289"/>
                <a:gd name="T20" fmla="*/ 280 w 421"/>
                <a:gd name="T21" fmla="*/ 189 h 289"/>
                <a:gd name="T22" fmla="*/ 293 w 421"/>
                <a:gd name="T23" fmla="*/ 130 h 289"/>
                <a:gd name="T24" fmla="*/ 290 w 421"/>
                <a:gd name="T25" fmla="*/ 125 h 289"/>
                <a:gd name="T26" fmla="*/ 269 w 421"/>
                <a:gd name="T27" fmla="*/ 130 h 289"/>
                <a:gd name="T28" fmla="*/ 226 w 421"/>
                <a:gd name="T29" fmla="*/ 138 h 289"/>
                <a:gd name="T30" fmla="*/ 196 w 421"/>
                <a:gd name="T31" fmla="*/ 90 h 289"/>
                <a:gd name="T32" fmla="*/ 217 w 421"/>
                <a:gd name="T33" fmla="*/ 2 h 289"/>
                <a:gd name="T34" fmla="*/ 272 w 421"/>
                <a:gd name="T35" fmla="*/ 24 h 289"/>
                <a:gd name="T36" fmla="*/ 306 w 421"/>
                <a:gd name="T37" fmla="*/ 61 h 289"/>
                <a:gd name="T38" fmla="*/ 322 w 421"/>
                <a:gd name="T39" fmla="*/ 98 h 289"/>
                <a:gd name="T40" fmla="*/ 343 w 421"/>
                <a:gd name="T41" fmla="*/ 118 h 289"/>
                <a:gd name="T42" fmla="*/ 386 w 421"/>
                <a:gd name="T43" fmla="*/ 140 h 289"/>
                <a:gd name="T44" fmla="*/ 415 w 421"/>
                <a:gd name="T45" fmla="*/ 177 h 289"/>
                <a:gd name="T46" fmla="*/ 418 w 421"/>
                <a:gd name="T47" fmla="*/ 216 h 289"/>
                <a:gd name="T48" fmla="*/ 386 w 421"/>
                <a:gd name="T49" fmla="*/ 243 h 289"/>
                <a:gd name="T50" fmla="*/ 357 w 421"/>
                <a:gd name="T51" fmla="*/ 203 h 289"/>
                <a:gd name="T52" fmla="*/ 329 w 421"/>
                <a:gd name="T53" fmla="*/ 156 h 289"/>
                <a:gd name="T54" fmla="*/ 303 w 421"/>
                <a:gd name="T55" fmla="*/ 222 h 289"/>
                <a:gd name="T56" fmla="*/ 244 w 421"/>
                <a:gd name="T57" fmla="*/ 264 h 289"/>
                <a:gd name="T58" fmla="*/ 167 w 421"/>
                <a:gd name="T59" fmla="*/ 266 h 289"/>
                <a:gd name="T60" fmla="*/ 103 w 421"/>
                <a:gd name="T61" fmla="*/ 225 h 289"/>
                <a:gd name="T62" fmla="*/ 73 w 421"/>
                <a:gd name="T63" fmla="*/ 187 h 289"/>
                <a:gd name="T64" fmla="*/ 58 w 421"/>
                <a:gd name="T65" fmla="*/ 227 h 289"/>
                <a:gd name="T66" fmla="*/ 61 w 421"/>
                <a:gd name="T67" fmla="*/ 289 h 289"/>
                <a:gd name="T68" fmla="*/ 20 w 421"/>
                <a:gd name="T69" fmla="*/ 279 h 289"/>
                <a:gd name="T70" fmla="*/ 1 w 421"/>
                <a:gd name="T71" fmla="*/ 244 h 289"/>
                <a:gd name="T72" fmla="*/ 9 w 421"/>
                <a:gd name="T73" fmla="*/ 200 h 289"/>
                <a:gd name="T74" fmla="*/ 50 w 421"/>
                <a:gd name="T75" fmla="*/ 162 h 289"/>
                <a:gd name="T76" fmla="*/ 74 w 421"/>
                <a:gd name="T77" fmla="*/ 122 h 289"/>
                <a:gd name="T78" fmla="*/ 79 w 421"/>
                <a:gd name="T79" fmla="*/ 81 h 289"/>
                <a:gd name="T80" fmla="*/ 98 w 421"/>
                <a:gd name="T81" fmla="*/ 39 h 289"/>
                <a:gd name="T82" fmla="*/ 144 w 421"/>
                <a:gd name="T83"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1" h="289">
                  <a:moveTo>
                    <a:pt x="196" y="90"/>
                  </a:moveTo>
                  <a:lnTo>
                    <a:pt x="195" y="94"/>
                  </a:lnTo>
                  <a:lnTo>
                    <a:pt x="193" y="99"/>
                  </a:lnTo>
                  <a:lnTo>
                    <a:pt x="190" y="107"/>
                  </a:lnTo>
                  <a:lnTo>
                    <a:pt x="185" y="118"/>
                  </a:lnTo>
                  <a:lnTo>
                    <a:pt x="179" y="128"/>
                  </a:lnTo>
                  <a:lnTo>
                    <a:pt x="173" y="139"/>
                  </a:lnTo>
                  <a:lnTo>
                    <a:pt x="166" y="146"/>
                  </a:lnTo>
                  <a:lnTo>
                    <a:pt x="159" y="151"/>
                  </a:lnTo>
                  <a:lnTo>
                    <a:pt x="153" y="152"/>
                  </a:lnTo>
                  <a:lnTo>
                    <a:pt x="150" y="138"/>
                  </a:lnTo>
                  <a:lnTo>
                    <a:pt x="147" y="127"/>
                  </a:lnTo>
                  <a:lnTo>
                    <a:pt x="142" y="121"/>
                  </a:lnTo>
                  <a:lnTo>
                    <a:pt x="139" y="117"/>
                  </a:lnTo>
                  <a:lnTo>
                    <a:pt x="137" y="116"/>
                  </a:lnTo>
                  <a:lnTo>
                    <a:pt x="136" y="115"/>
                  </a:lnTo>
                  <a:lnTo>
                    <a:pt x="136" y="118"/>
                  </a:lnTo>
                  <a:lnTo>
                    <a:pt x="134" y="124"/>
                  </a:lnTo>
                  <a:lnTo>
                    <a:pt x="130" y="133"/>
                  </a:lnTo>
                  <a:lnTo>
                    <a:pt x="124" y="142"/>
                  </a:lnTo>
                  <a:lnTo>
                    <a:pt x="118" y="150"/>
                  </a:lnTo>
                  <a:lnTo>
                    <a:pt x="110" y="157"/>
                  </a:lnTo>
                  <a:lnTo>
                    <a:pt x="116" y="178"/>
                  </a:lnTo>
                  <a:lnTo>
                    <a:pt x="125" y="195"/>
                  </a:lnTo>
                  <a:lnTo>
                    <a:pt x="138" y="210"/>
                  </a:lnTo>
                  <a:lnTo>
                    <a:pt x="154" y="222"/>
                  </a:lnTo>
                  <a:lnTo>
                    <a:pt x="173" y="230"/>
                  </a:lnTo>
                  <a:lnTo>
                    <a:pt x="193" y="234"/>
                  </a:lnTo>
                  <a:lnTo>
                    <a:pt x="213" y="233"/>
                  </a:lnTo>
                  <a:lnTo>
                    <a:pt x="235" y="228"/>
                  </a:lnTo>
                  <a:lnTo>
                    <a:pt x="253" y="219"/>
                  </a:lnTo>
                  <a:lnTo>
                    <a:pt x="269" y="206"/>
                  </a:lnTo>
                  <a:lnTo>
                    <a:pt x="280" y="189"/>
                  </a:lnTo>
                  <a:lnTo>
                    <a:pt x="289" y="171"/>
                  </a:lnTo>
                  <a:lnTo>
                    <a:pt x="293" y="151"/>
                  </a:lnTo>
                  <a:lnTo>
                    <a:pt x="293" y="130"/>
                  </a:lnTo>
                  <a:lnTo>
                    <a:pt x="293" y="128"/>
                  </a:lnTo>
                  <a:lnTo>
                    <a:pt x="292" y="127"/>
                  </a:lnTo>
                  <a:lnTo>
                    <a:pt x="290" y="125"/>
                  </a:lnTo>
                  <a:lnTo>
                    <a:pt x="287" y="126"/>
                  </a:lnTo>
                  <a:lnTo>
                    <a:pt x="279" y="128"/>
                  </a:lnTo>
                  <a:lnTo>
                    <a:pt x="269" y="130"/>
                  </a:lnTo>
                  <a:lnTo>
                    <a:pt x="255" y="134"/>
                  </a:lnTo>
                  <a:lnTo>
                    <a:pt x="240" y="136"/>
                  </a:lnTo>
                  <a:lnTo>
                    <a:pt x="226" y="138"/>
                  </a:lnTo>
                  <a:lnTo>
                    <a:pt x="213" y="139"/>
                  </a:lnTo>
                  <a:lnTo>
                    <a:pt x="203" y="139"/>
                  </a:lnTo>
                  <a:lnTo>
                    <a:pt x="196" y="90"/>
                  </a:lnTo>
                  <a:close/>
                  <a:moveTo>
                    <a:pt x="191" y="0"/>
                  </a:moveTo>
                  <a:lnTo>
                    <a:pt x="196" y="0"/>
                  </a:lnTo>
                  <a:lnTo>
                    <a:pt x="217" y="2"/>
                  </a:lnTo>
                  <a:lnTo>
                    <a:pt x="238" y="7"/>
                  </a:lnTo>
                  <a:lnTo>
                    <a:pt x="256" y="15"/>
                  </a:lnTo>
                  <a:lnTo>
                    <a:pt x="272" y="24"/>
                  </a:lnTo>
                  <a:lnTo>
                    <a:pt x="285" y="36"/>
                  </a:lnTo>
                  <a:lnTo>
                    <a:pt x="296" y="48"/>
                  </a:lnTo>
                  <a:lnTo>
                    <a:pt x="306" y="61"/>
                  </a:lnTo>
                  <a:lnTo>
                    <a:pt x="313" y="74"/>
                  </a:lnTo>
                  <a:lnTo>
                    <a:pt x="319" y="86"/>
                  </a:lnTo>
                  <a:lnTo>
                    <a:pt x="322" y="98"/>
                  </a:lnTo>
                  <a:lnTo>
                    <a:pt x="325" y="106"/>
                  </a:lnTo>
                  <a:lnTo>
                    <a:pt x="327" y="116"/>
                  </a:lnTo>
                  <a:lnTo>
                    <a:pt x="343" y="118"/>
                  </a:lnTo>
                  <a:lnTo>
                    <a:pt x="359" y="123"/>
                  </a:lnTo>
                  <a:lnTo>
                    <a:pt x="374" y="130"/>
                  </a:lnTo>
                  <a:lnTo>
                    <a:pt x="386" y="140"/>
                  </a:lnTo>
                  <a:lnTo>
                    <a:pt x="398" y="151"/>
                  </a:lnTo>
                  <a:lnTo>
                    <a:pt x="409" y="164"/>
                  </a:lnTo>
                  <a:lnTo>
                    <a:pt x="415" y="177"/>
                  </a:lnTo>
                  <a:lnTo>
                    <a:pt x="419" y="190"/>
                  </a:lnTo>
                  <a:lnTo>
                    <a:pt x="421" y="203"/>
                  </a:lnTo>
                  <a:lnTo>
                    <a:pt x="418" y="216"/>
                  </a:lnTo>
                  <a:lnTo>
                    <a:pt x="412" y="226"/>
                  </a:lnTo>
                  <a:lnTo>
                    <a:pt x="402" y="235"/>
                  </a:lnTo>
                  <a:lnTo>
                    <a:pt x="386" y="243"/>
                  </a:lnTo>
                  <a:lnTo>
                    <a:pt x="366" y="247"/>
                  </a:lnTo>
                  <a:lnTo>
                    <a:pt x="363" y="224"/>
                  </a:lnTo>
                  <a:lnTo>
                    <a:pt x="357" y="203"/>
                  </a:lnTo>
                  <a:lnTo>
                    <a:pt x="348" y="184"/>
                  </a:lnTo>
                  <a:lnTo>
                    <a:pt x="339" y="167"/>
                  </a:lnTo>
                  <a:lnTo>
                    <a:pt x="329" y="156"/>
                  </a:lnTo>
                  <a:lnTo>
                    <a:pt x="325" y="180"/>
                  </a:lnTo>
                  <a:lnTo>
                    <a:pt x="315" y="202"/>
                  </a:lnTo>
                  <a:lnTo>
                    <a:pt x="303" y="222"/>
                  </a:lnTo>
                  <a:lnTo>
                    <a:pt x="286" y="240"/>
                  </a:lnTo>
                  <a:lnTo>
                    <a:pt x="266" y="253"/>
                  </a:lnTo>
                  <a:lnTo>
                    <a:pt x="244" y="264"/>
                  </a:lnTo>
                  <a:lnTo>
                    <a:pt x="219" y="269"/>
                  </a:lnTo>
                  <a:lnTo>
                    <a:pt x="192" y="270"/>
                  </a:lnTo>
                  <a:lnTo>
                    <a:pt x="167" y="266"/>
                  </a:lnTo>
                  <a:lnTo>
                    <a:pt x="142" y="257"/>
                  </a:lnTo>
                  <a:lnTo>
                    <a:pt x="121" y="243"/>
                  </a:lnTo>
                  <a:lnTo>
                    <a:pt x="103" y="225"/>
                  </a:lnTo>
                  <a:lnTo>
                    <a:pt x="88" y="205"/>
                  </a:lnTo>
                  <a:lnTo>
                    <a:pt x="78" y="181"/>
                  </a:lnTo>
                  <a:lnTo>
                    <a:pt x="73" y="187"/>
                  </a:lnTo>
                  <a:lnTo>
                    <a:pt x="68" y="198"/>
                  </a:lnTo>
                  <a:lnTo>
                    <a:pt x="63" y="211"/>
                  </a:lnTo>
                  <a:lnTo>
                    <a:pt x="58" y="227"/>
                  </a:lnTo>
                  <a:lnTo>
                    <a:pt x="55" y="245"/>
                  </a:lnTo>
                  <a:lnTo>
                    <a:pt x="56" y="266"/>
                  </a:lnTo>
                  <a:lnTo>
                    <a:pt x="61" y="289"/>
                  </a:lnTo>
                  <a:lnTo>
                    <a:pt x="46" y="289"/>
                  </a:lnTo>
                  <a:lnTo>
                    <a:pt x="32" y="285"/>
                  </a:lnTo>
                  <a:lnTo>
                    <a:pt x="20" y="279"/>
                  </a:lnTo>
                  <a:lnTo>
                    <a:pt x="12" y="268"/>
                  </a:lnTo>
                  <a:lnTo>
                    <a:pt x="5" y="257"/>
                  </a:lnTo>
                  <a:lnTo>
                    <a:pt x="1" y="244"/>
                  </a:lnTo>
                  <a:lnTo>
                    <a:pt x="0" y="229"/>
                  </a:lnTo>
                  <a:lnTo>
                    <a:pt x="2" y="214"/>
                  </a:lnTo>
                  <a:lnTo>
                    <a:pt x="9" y="200"/>
                  </a:lnTo>
                  <a:lnTo>
                    <a:pt x="18" y="186"/>
                  </a:lnTo>
                  <a:lnTo>
                    <a:pt x="32" y="173"/>
                  </a:lnTo>
                  <a:lnTo>
                    <a:pt x="50" y="162"/>
                  </a:lnTo>
                  <a:lnTo>
                    <a:pt x="73" y="152"/>
                  </a:lnTo>
                  <a:lnTo>
                    <a:pt x="72" y="137"/>
                  </a:lnTo>
                  <a:lnTo>
                    <a:pt x="74" y="122"/>
                  </a:lnTo>
                  <a:lnTo>
                    <a:pt x="74" y="109"/>
                  </a:lnTo>
                  <a:lnTo>
                    <a:pt x="75" y="96"/>
                  </a:lnTo>
                  <a:lnTo>
                    <a:pt x="79" y="81"/>
                  </a:lnTo>
                  <a:lnTo>
                    <a:pt x="83" y="67"/>
                  </a:lnTo>
                  <a:lnTo>
                    <a:pt x="89" y="53"/>
                  </a:lnTo>
                  <a:lnTo>
                    <a:pt x="98" y="39"/>
                  </a:lnTo>
                  <a:lnTo>
                    <a:pt x="110" y="27"/>
                  </a:lnTo>
                  <a:lnTo>
                    <a:pt x="125" y="17"/>
                  </a:lnTo>
                  <a:lnTo>
                    <a:pt x="144" y="8"/>
                  </a:lnTo>
                  <a:lnTo>
                    <a:pt x="168" y="2"/>
                  </a:lnTo>
                  <a:lnTo>
                    <a:pt x="19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9">
              <a:extLst>
                <a:ext uri="{FF2B5EF4-FFF2-40B4-BE49-F238E27FC236}">
                  <a16:creationId xmlns:a16="http://schemas.microsoft.com/office/drawing/2014/main" id="{53A68F2D-8970-48E1-EFFC-1C21418591D4}"/>
                </a:ext>
              </a:extLst>
            </p:cNvPr>
            <p:cNvSpPr>
              <a:spLocks/>
            </p:cNvSpPr>
            <p:nvPr/>
          </p:nvSpPr>
          <p:spPr bwMode="auto">
            <a:xfrm>
              <a:off x="2629733" y="4223037"/>
              <a:ext cx="202599" cy="230962"/>
            </a:xfrm>
            <a:custGeom>
              <a:avLst/>
              <a:gdLst>
                <a:gd name="T0" fmla="*/ 255 w 401"/>
                <a:gd name="T1" fmla="*/ 0 h 456"/>
                <a:gd name="T2" fmla="*/ 401 w 401"/>
                <a:gd name="T3" fmla="*/ 146 h 456"/>
                <a:gd name="T4" fmla="*/ 351 w 401"/>
                <a:gd name="T5" fmla="*/ 166 h 456"/>
                <a:gd name="T6" fmla="*/ 259 w 401"/>
                <a:gd name="T7" fmla="*/ 74 h 456"/>
                <a:gd name="T8" fmla="*/ 263 w 401"/>
                <a:gd name="T9" fmla="*/ 129 h 456"/>
                <a:gd name="T10" fmla="*/ 366 w 401"/>
                <a:gd name="T11" fmla="*/ 274 h 456"/>
                <a:gd name="T12" fmla="*/ 283 w 401"/>
                <a:gd name="T13" fmla="*/ 286 h 456"/>
                <a:gd name="T14" fmla="*/ 302 w 401"/>
                <a:gd name="T15" fmla="*/ 421 h 456"/>
                <a:gd name="T16" fmla="*/ 316 w 401"/>
                <a:gd name="T17" fmla="*/ 419 h 456"/>
                <a:gd name="T18" fmla="*/ 318 w 401"/>
                <a:gd name="T19" fmla="*/ 435 h 456"/>
                <a:gd name="T20" fmla="*/ 255 w 401"/>
                <a:gd name="T21" fmla="*/ 444 h 456"/>
                <a:gd name="T22" fmla="*/ 253 w 401"/>
                <a:gd name="T23" fmla="*/ 429 h 456"/>
                <a:gd name="T24" fmla="*/ 234 w 401"/>
                <a:gd name="T25" fmla="*/ 292 h 456"/>
                <a:gd name="T26" fmla="*/ 210 w 401"/>
                <a:gd name="T27" fmla="*/ 295 h 456"/>
                <a:gd name="T28" fmla="*/ 229 w 401"/>
                <a:gd name="T29" fmla="*/ 432 h 456"/>
                <a:gd name="T30" fmla="*/ 231 w 401"/>
                <a:gd name="T31" fmla="*/ 446 h 456"/>
                <a:gd name="T32" fmla="*/ 168 w 401"/>
                <a:gd name="T33" fmla="*/ 456 h 456"/>
                <a:gd name="T34" fmla="*/ 166 w 401"/>
                <a:gd name="T35" fmla="*/ 440 h 456"/>
                <a:gd name="T36" fmla="*/ 180 w 401"/>
                <a:gd name="T37" fmla="*/ 438 h 456"/>
                <a:gd name="T38" fmla="*/ 161 w 401"/>
                <a:gd name="T39" fmla="*/ 302 h 456"/>
                <a:gd name="T40" fmla="*/ 55 w 401"/>
                <a:gd name="T41" fmla="*/ 316 h 456"/>
                <a:gd name="T42" fmla="*/ 125 w 401"/>
                <a:gd name="T43" fmla="*/ 148 h 456"/>
                <a:gd name="T44" fmla="*/ 113 w 401"/>
                <a:gd name="T45" fmla="*/ 105 h 456"/>
                <a:gd name="T46" fmla="*/ 30 w 401"/>
                <a:gd name="T47" fmla="*/ 230 h 456"/>
                <a:gd name="T48" fmla="*/ 0 w 401"/>
                <a:gd name="T49" fmla="*/ 187 h 456"/>
                <a:gd name="T50" fmla="*/ 106 w 401"/>
                <a:gd name="T51" fmla="*/ 20 h 456"/>
                <a:gd name="T52" fmla="*/ 151 w 401"/>
                <a:gd name="T53" fmla="*/ 13 h 456"/>
                <a:gd name="T54" fmla="*/ 205 w 401"/>
                <a:gd name="T55" fmla="*/ 6 h 456"/>
                <a:gd name="T56" fmla="*/ 255 w 401"/>
                <a:gd name="T5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1" h="456">
                  <a:moveTo>
                    <a:pt x="255" y="0"/>
                  </a:moveTo>
                  <a:lnTo>
                    <a:pt x="401" y="146"/>
                  </a:lnTo>
                  <a:lnTo>
                    <a:pt x="351" y="166"/>
                  </a:lnTo>
                  <a:lnTo>
                    <a:pt x="259" y="74"/>
                  </a:lnTo>
                  <a:lnTo>
                    <a:pt x="263" y="129"/>
                  </a:lnTo>
                  <a:lnTo>
                    <a:pt x="366" y="274"/>
                  </a:lnTo>
                  <a:lnTo>
                    <a:pt x="283" y="286"/>
                  </a:lnTo>
                  <a:lnTo>
                    <a:pt x="302" y="421"/>
                  </a:lnTo>
                  <a:lnTo>
                    <a:pt x="316" y="419"/>
                  </a:lnTo>
                  <a:lnTo>
                    <a:pt x="318" y="435"/>
                  </a:lnTo>
                  <a:lnTo>
                    <a:pt x="255" y="444"/>
                  </a:lnTo>
                  <a:lnTo>
                    <a:pt x="253" y="429"/>
                  </a:lnTo>
                  <a:lnTo>
                    <a:pt x="234" y="292"/>
                  </a:lnTo>
                  <a:lnTo>
                    <a:pt x="210" y="295"/>
                  </a:lnTo>
                  <a:lnTo>
                    <a:pt x="229" y="432"/>
                  </a:lnTo>
                  <a:lnTo>
                    <a:pt x="231" y="446"/>
                  </a:lnTo>
                  <a:lnTo>
                    <a:pt x="168" y="456"/>
                  </a:lnTo>
                  <a:lnTo>
                    <a:pt x="166" y="440"/>
                  </a:lnTo>
                  <a:lnTo>
                    <a:pt x="180" y="438"/>
                  </a:lnTo>
                  <a:lnTo>
                    <a:pt x="161" y="302"/>
                  </a:lnTo>
                  <a:lnTo>
                    <a:pt x="55" y="316"/>
                  </a:lnTo>
                  <a:lnTo>
                    <a:pt x="125" y="148"/>
                  </a:lnTo>
                  <a:lnTo>
                    <a:pt x="113" y="105"/>
                  </a:lnTo>
                  <a:lnTo>
                    <a:pt x="30" y="230"/>
                  </a:lnTo>
                  <a:lnTo>
                    <a:pt x="0" y="187"/>
                  </a:lnTo>
                  <a:lnTo>
                    <a:pt x="106" y="20"/>
                  </a:lnTo>
                  <a:lnTo>
                    <a:pt x="151" y="13"/>
                  </a:lnTo>
                  <a:lnTo>
                    <a:pt x="205" y="6"/>
                  </a:lnTo>
                  <a:lnTo>
                    <a:pt x="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Título 6">
            <a:extLst>
              <a:ext uri="{FF2B5EF4-FFF2-40B4-BE49-F238E27FC236}">
                <a16:creationId xmlns:a16="http://schemas.microsoft.com/office/drawing/2014/main" id="{0153FC60-7C6A-83CE-12F0-A99F1A278B4A}"/>
              </a:ext>
            </a:extLst>
          </p:cNvPr>
          <p:cNvSpPr txBox="1">
            <a:spLocks/>
          </p:cNvSpPr>
          <p:nvPr/>
        </p:nvSpPr>
        <p:spPr>
          <a:xfrm>
            <a:off x="0" y="8638"/>
            <a:ext cx="11108159" cy="571610"/>
          </a:xfrm>
          <a:prstGeom prst="rect">
            <a:avLst/>
          </a:prstGeom>
        </p:spPr>
        <p:txBody>
          <a:bodyPr anchor="b">
            <a:noAutofit/>
          </a:bodyPr>
          <a:lstStyle>
            <a:lvl1pPr algn="l" defTabSz="914400" rtl="0" eaLnBrk="1" latinLnBrk="0" hangingPunct="1">
              <a:lnSpc>
                <a:spcPct val="90000"/>
              </a:lnSpc>
              <a:spcBef>
                <a:spcPct val="0"/>
              </a:spcBef>
              <a:buNone/>
              <a:defRPr sz="3600" kern="1200">
                <a:solidFill>
                  <a:srgbClr val="00609C"/>
                </a:solidFill>
                <a:latin typeface="+mj-lt"/>
                <a:ea typeface="+mj-ea"/>
                <a:cs typeface="+mj-cs"/>
              </a:defRPr>
            </a:lvl1pPr>
          </a:lstStyle>
          <a:p>
            <a:r>
              <a:rPr lang="es-MX" sz="2500">
                <a:solidFill>
                  <a:schemeClr val="bg2"/>
                </a:solidFill>
              </a:rPr>
              <a:t>Participación en cifras</a:t>
            </a:r>
          </a:p>
        </p:txBody>
      </p:sp>
      <p:sp>
        <p:nvSpPr>
          <p:cNvPr id="62" name="CuadroTexto 61">
            <a:extLst>
              <a:ext uri="{FF2B5EF4-FFF2-40B4-BE49-F238E27FC236}">
                <a16:creationId xmlns:a16="http://schemas.microsoft.com/office/drawing/2014/main" id="{440BA145-2421-260C-E3BB-AA0E48355409}"/>
              </a:ext>
            </a:extLst>
          </p:cNvPr>
          <p:cNvSpPr txBox="1"/>
          <p:nvPr/>
        </p:nvSpPr>
        <p:spPr>
          <a:xfrm>
            <a:off x="5396479" y="670424"/>
            <a:ext cx="5845690" cy="4001095"/>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a:ln>
                  <a:noFill/>
                </a:ln>
                <a:solidFill>
                  <a:srgbClr val="035A93"/>
                </a:solidFill>
                <a:effectLst/>
                <a:uLnTx/>
                <a:uFillTx/>
              </a:rPr>
              <a:t>Fogafín acercó su misión institucional a la comunidad educativa</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CO" b="1" i="0" u="none" strike="noStrike" kern="0" cap="none" spc="0" normalizeH="0" baseline="0" noProof="0" dirty="0">
              <a:ln>
                <a:noFill/>
              </a:ln>
              <a:solidFill>
                <a:srgbClr val="035A93"/>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srgbClr val="F2F2F2">
                    <a:lumMod val="50000"/>
                  </a:srgbClr>
                </a:solidFill>
                <a:effectLst/>
                <a:uLnTx/>
                <a:uFillTx/>
              </a:rPr>
              <a:t>En el marco de su estrategia de </a:t>
            </a:r>
            <a:r>
              <a:rPr kumimoji="0" lang="es-CO" sz="1400" b="1" i="0" u="none" strike="noStrike" kern="0" cap="none" spc="0" normalizeH="0" baseline="0" noProof="0" dirty="0">
                <a:ln>
                  <a:noFill/>
                </a:ln>
                <a:solidFill>
                  <a:srgbClr val="F2F2F2">
                    <a:lumMod val="50000"/>
                  </a:srgbClr>
                </a:solidFill>
                <a:effectLst/>
                <a:uLnTx/>
                <a:uFillTx/>
              </a:rPr>
              <a:t>relacionamiento ciudadano</a:t>
            </a:r>
            <a:r>
              <a:rPr kumimoji="0" lang="es-CO" sz="1400" b="0" i="0" u="none" strike="noStrike" kern="0" cap="none" spc="0" normalizeH="0" baseline="0" noProof="0" dirty="0">
                <a:ln>
                  <a:noFill/>
                </a:ln>
                <a:solidFill>
                  <a:srgbClr val="F2F2F2">
                    <a:lumMod val="50000"/>
                  </a:srgbClr>
                </a:solidFill>
                <a:effectLst/>
                <a:uLnTx/>
                <a:uFillTx/>
              </a:rPr>
              <a:t>, Fogafín brindó información clara y accesible a </a:t>
            </a:r>
            <a:r>
              <a:rPr kumimoji="0" lang="es-CO" b="1" i="0" u="none" strike="noStrike" kern="0" cap="none" spc="0" normalizeH="0" baseline="0" noProof="0" dirty="0">
                <a:ln>
                  <a:noFill/>
                </a:ln>
                <a:solidFill>
                  <a:srgbClr val="B28A3F"/>
                </a:solidFill>
                <a:effectLst/>
                <a:uLnTx/>
                <a:uFillTx/>
              </a:rPr>
              <a:t>115</a:t>
            </a:r>
            <a:r>
              <a:rPr kumimoji="0" lang="es-CO" b="1" i="0" u="none" strike="noStrike" kern="0" cap="none" spc="0" normalizeH="0" baseline="0" noProof="0" dirty="0">
                <a:ln>
                  <a:noFill/>
                </a:ln>
                <a:solidFill>
                  <a:srgbClr val="035A93"/>
                </a:solidFill>
                <a:effectLst/>
                <a:uLnTx/>
                <a:uFillTx/>
              </a:rPr>
              <a:t> </a:t>
            </a:r>
            <a:r>
              <a:rPr kumimoji="0" lang="es-CO" sz="1400" b="0" i="0" u="none" strike="noStrike" kern="0" cap="none" spc="0" normalizeH="0" baseline="0" noProof="0" dirty="0">
                <a:ln>
                  <a:noFill/>
                </a:ln>
                <a:solidFill>
                  <a:srgbClr val="F2F2F2">
                    <a:lumMod val="50000"/>
                  </a:srgbClr>
                </a:solidFill>
                <a:effectLst/>
                <a:uLnTx/>
                <a:uFillTx/>
              </a:rPr>
              <a:t>estudiantes, acudientes y miembros del cuerpo docente sobre la existencia y funcionamiento del </a:t>
            </a:r>
            <a:r>
              <a:rPr kumimoji="0" lang="es-CO" sz="1400" b="1" i="0" u="none" strike="noStrike" kern="0" cap="none" spc="0" normalizeH="0" baseline="0" noProof="0" dirty="0">
                <a:ln>
                  <a:noFill/>
                </a:ln>
                <a:solidFill>
                  <a:srgbClr val="B28A3F"/>
                </a:solidFill>
                <a:effectLst/>
                <a:uLnTx/>
                <a:uFillTx/>
              </a:rPr>
              <a:t>Seguro de Depósitos</a:t>
            </a:r>
            <a:r>
              <a:rPr kumimoji="0" lang="es-CO" sz="1400" b="0" i="0" u="none" strike="noStrike" kern="0" cap="none" spc="0" normalizeH="0" baseline="0" noProof="0" dirty="0">
                <a:ln>
                  <a:noFill/>
                </a:ln>
                <a:solidFill>
                  <a:srgbClr val="F2F2F2">
                    <a:lumMod val="50000"/>
                  </a:srgbClr>
                </a:solidFill>
                <a:effectLst/>
                <a:uLnTx/>
                <a:uFillTx/>
              </a:rPr>
              <a:t>, destacando su importancia como mecanismo de protección para los ahorradores del sistema financiero.</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dirty="0">
              <a:ln>
                <a:noFill/>
              </a:ln>
              <a:solidFill>
                <a:srgbClr val="F2F2F2">
                  <a:lumMod val="50000"/>
                </a:srgbClr>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srgbClr val="F2F2F2">
                    <a:lumMod val="50000"/>
                  </a:srgbClr>
                </a:solidFill>
                <a:effectLst/>
                <a:uLnTx/>
                <a:uFillTx/>
              </a:rPr>
              <a:t>Adicionalmente, se socializó el </a:t>
            </a:r>
            <a:r>
              <a:rPr kumimoji="0" lang="es-CO" sz="1400" b="1" i="0" u="none" strike="noStrike" kern="0" cap="none" spc="0" normalizeH="0" baseline="0" noProof="0" dirty="0">
                <a:ln>
                  <a:noFill/>
                </a:ln>
                <a:solidFill>
                  <a:srgbClr val="B28A3F"/>
                </a:solidFill>
                <a:effectLst/>
                <a:uLnTx/>
                <a:uFillTx/>
              </a:rPr>
              <a:t>proceso de vinculación de practicantes</a:t>
            </a:r>
            <a:r>
              <a:rPr kumimoji="0" lang="es-CO" sz="1400" b="0" i="0" u="none" strike="noStrike" kern="0" cap="none" spc="0" normalizeH="0" baseline="0" noProof="0" dirty="0">
                <a:ln>
                  <a:noFill/>
                </a:ln>
                <a:solidFill>
                  <a:srgbClr val="F2F2F2">
                    <a:lumMod val="50000"/>
                  </a:srgbClr>
                </a:solidFill>
                <a:effectLst/>
                <a:uLnTx/>
                <a:uFillTx/>
              </a:rPr>
              <a:t> a la entidad, con el propósito de fomentar el interés de los jóvenes en el sector financiero y promover oportunidades de formación profesional dentro de Fogafín. </a:t>
            </a:r>
            <a:r>
              <a:rPr kumimoji="0" lang="es-MX" sz="1400" b="0" i="0" u="none" strike="noStrike" kern="0" cap="none" spc="0" normalizeH="0" baseline="0" noProof="0" dirty="0">
                <a:ln>
                  <a:noFill/>
                </a:ln>
                <a:solidFill>
                  <a:srgbClr val="F2F2F2">
                    <a:lumMod val="50000"/>
                  </a:srgbClr>
                </a:solidFill>
                <a:effectLst/>
                <a:uLnTx/>
                <a:uFillTx/>
              </a:rPr>
              <a:t>Como resultado, se obtuvieron </a:t>
            </a:r>
            <a:r>
              <a:rPr kumimoji="0" lang="es-MX" sz="1400" b="1" i="0" u="none" strike="noStrike" kern="0" cap="none" spc="0" normalizeH="0" baseline="0" noProof="0" dirty="0">
                <a:ln>
                  <a:noFill/>
                </a:ln>
                <a:solidFill>
                  <a:srgbClr val="B28A3F"/>
                </a:solidFill>
                <a:effectLst/>
                <a:uLnTx/>
                <a:uFillTx/>
              </a:rPr>
              <a:t>86 registros </a:t>
            </a:r>
            <a:r>
              <a:rPr kumimoji="0" lang="es-MX" sz="1400" b="0" i="0" u="none" strike="noStrike" kern="0" cap="none" spc="0" normalizeH="0" baseline="0" noProof="0" dirty="0">
                <a:ln>
                  <a:noFill/>
                </a:ln>
                <a:solidFill>
                  <a:srgbClr val="F2F2F2">
                    <a:lumMod val="50000"/>
                  </a:srgbClr>
                </a:solidFill>
                <a:effectLst/>
                <a:uLnTx/>
                <a:uFillTx/>
              </a:rPr>
              <a:t>de estudiantes que manifestaron interés en realizar sus prácticas en la entidad, lo cual representa el </a:t>
            </a:r>
            <a:r>
              <a:rPr kumimoji="0" lang="es-MX" sz="1400" b="1" i="0" u="none" strike="noStrike" kern="0" cap="none" spc="0" normalizeH="0" baseline="0" noProof="0" dirty="0">
                <a:ln>
                  <a:noFill/>
                </a:ln>
                <a:solidFill>
                  <a:srgbClr val="B28A3F"/>
                </a:solidFill>
                <a:effectLst/>
                <a:uLnTx/>
                <a:uFillTx/>
              </a:rPr>
              <a:t>74.7%</a:t>
            </a:r>
            <a:r>
              <a:rPr kumimoji="0" lang="es-MX" sz="1400" b="0" i="0" u="none" strike="noStrike" kern="0" cap="none" spc="0" normalizeH="0" baseline="0" noProof="0" dirty="0">
                <a:ln>
                  <a:noFill/>
                </a:ln>
                <a:solidFill>
                  <a:srgbClr val="F2F2F2">
                    <a:lumMod val="50000"/>
                  </a:srgbClr>
                </a:solidFill>
                <a:effectLst/>
                <a:uLnTx/>
                <a:uFillTx/>
              </a:rPr>
              <a:t> de la población impactada.</a:t>
            </a:r>
            <a:endParaRPr kumimoji="0" lang="es-CO" sz="1400" b="0" i="0" u="none" strike="noStrike" kern="0" cap="none" spc="0" normalizeH="0" baseline="0" noProof="0" dirty="0">
              <a:ln>
                <a:noFill/>
              </a:ln>
              <a:solidFill>
                <a:srgbClr val="F2F2F2">
                  <a:lumMod val="50000"/>
                </a:srgbClr>
              </a:solidFill>
              <a:effectLst/>
              <a:uLnTx/>
              <a:uFillTx/>
            </a:endParaRPr>
          </a:p>
        </p:txBody>
      </p:sp>
      <p:sp>
        <p:nvSpPr>
          <p:cNvPr id="64" name="Rectangle 24">
            <a:extLst>
              <a:ext uri="{FF2B5EF4-FFF2-40B4-BE49-F238E27FC236}">
                <a16:creationId xmlns:a16="http://schemas.microsoft.com/office/drawing/2014/main" id="{2812B574-3E70-B208-E705-C360AC9CFED4}"/>
              </a:ext>
            </a:extLst>
          </p:cNvPr>
          <p:cNvSpPr/>
          <p:nvPr/>
        </p:nvSpPr>
        <p:spPr>
          <a:xfrm>
            <a:off x="5350760" y="1532163"/>
            <a:ext cx="45719" cy="1138808"/>
          </a:xfrm>
          <a:prstGeom prst="rect">
            <a:avLst/>
          </a:prstGeom>
          <a:solidFill>
            <a:srgbClr val="87B8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105E9DC8-7C3C-1F9A-E03A-097375E8029B}"/>
              </a:ext>
            </a:extLst>
          </p:cNvPr>
          <p:cNvSpPr txBox="1"/>
          <p:nvPr/>
        </p:nvSpPr>
        <p:spPr>
          <a:xfrm>
            <a:off x="393903" y="6384488"/>
            <a:ext cx="4930588" cy="246221"/>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srgbClr val="035A93"/>
                </a:solidFill>
                <a:effectLst/>
                <a:uLnTx/>
                <a:uFillTx/>
              </a:rPr>
              <a:t>*</a:t>
            </a:r>
            <a:r>
              <a:rPr kumimoji="0" lang="es-MX" sz="1000" b="0" i="0" u="none" strike="noStrike" kern="0" cap="none" spc="0" normalizeH="0" baseline="0" noProof="0" dirty="0">
                <a:ln>
                  <a:noFill/>
                </a:ln>
                <a:solidFill>
                  <a:srgbClr val="F2F2F2">
                    <a:lumMod val="50000"/>
                  </a:srgbClr>
                </a:solidFill>
                <a:effectLst/>
                <a:uLnTx/>
                <a:uFillTx/>
              </a:rPr>
              <a:t>Información compartida por el personal de la EAN organizador del evento</a:t>
            </a:r>
            <a:endParaRPr kumimoji="0" lang="en-US" sz="1000" b="1" i="0" u="none" strike="noStrike" kern="0" cap="none" spc="0" normalizeH="0" baseline="0" noProof="0" dirty="0">
              <a:ln>
                <a:noFill/>
              </a:ln>
              <a:solidFill>
                <a:srgbClr val="F2F2F2">
                  <a:lumMod val="65000"/>
                </a:srgbClr>
              </a:solidFill>
              <a:effectLst/>
              <a:uLnTx/>
              <a:uFillTx/>
            </a:endParaRPr>
          </a:p>
        </p:txBody>
      </p:sp>
      <p:sp>
        <p:nvSpPr>
          <p:cNvPr id="15" name="Text Placeholder 6">
            <a:extLst>
              <a:ext uri="{FF2B5EF4-FFF2-40B4-BE49-F238E27FC236}">
                <a16:creationId xmlns:a16="http://schemas.microsoft.com/office/drawing/2014/main" id="{68A326EC-AD84-AEC6-A7D3-BD9D1E10E7C2}"/>
              </a:ext>
            </a:extLst>
          </p:cNvPr>
          <p:cNvSpPr txBox="1">
            <a:spLocks/>
          </p:cNvSpPr>
          <p:nvPr/>
        </p:nvSpPr>
        <p:spPr>
          <a:xfrm>
            <a:off x="1621678" y="3773579"/>
            <a:ext cx="1482441" cy="3585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000" noProof="0">
                <a:solidFill>
                  <a:schemeClr val="bg1"/>
                </a:solidFill>
                <a:latin typeface="Bebas Neue" panose="020B0606020202050201" pitchFamily="34" charset="0"/>
              </a:rPr>
              <a:t>Estudiantes</a:t>
            </a:r>
          </a:p>
        </p:txBody>
      </p:sp>
      <p:grpSp>
        <p:nvGrpSpPr>
          <p:cNvPr id="9" name="Group 7">
            <a:extLst>
              <a:ext uri="{FF2B5EF4-FFF2-40B4-BE49-F238E27FC236}">
                <a16:creationId xmlns:a16="http://schemas.microsoft.com/office/drawing/2014/main" id="{1D022305-9C69-6C77-98CD-AF2ACB3B15C5}"/>
              </a:ext>
            </a:extLst>
          </p:cNvPr>
          <p:cNvGrpSpPr/>
          <p:nvPr/>
        </p:nvGrpSpPr>
        <p:grpSpPr>
          <a:xfrm>
            <a:off x="1271889" y="4871737"/>
            <a:ext cx="1319425" cy="1318759"/>
            <a:chOff x="8743941" y="2276981"/>
            <a:chExt cx="1319425" cy="1318759"/>
          </a:xfrm>
        </p:grpSpPr>
        <p:grpSp>
          <p:nvGrpSpPr>
            <p:cNvPr id="10" name="Group 26">
              <a:extLst>
                <a:ext uri="{FF2B5EF4-FFF2-40B4-BE49-F238E27FC236}">
                  <a16:creationId xmlns:a16="http://schemas.microsoft.com/office/drawing/2014/main" id="{B2F19462-9BD8-C94D-4EC2-423353D7361F}"/>
                </a:ext>
              </a:extLst>
            </p:cNvPr>
            <p:cNvGrpSpPr/>
            <p:nvPr/>
          </p:nvGrpSpPr>
          <p:grpSpPr>
            <a:xfrm>
              <a:off x="8743941" y="2276981"/>
              <a:ext cx="1319425" cy="1318759"/>
              <a:chOff x="3038671" y="1565107"/>
              <a:chExt cx="2592108" cy="2590800"/>
            </a:xfrm>
          </p:grpSpPr>
          <p:sp>
            <p:nvSpPr>
              <p:cNvPr id="12" name="Oval 28">
                <a:extLst>
                  <a:ext uri="{FF2B5EF4-FFF2-40B4-BE49-F238E27FC236}">
                    <a16:creationId xmlns:a16="http://schemas.microsoft.com/office/drawing/2014/main" id="{6899F8A9-3147-4B6B-8724-F94FF04E9CF0}"/>
                  </a:ext>
                </a:extLst>
              </p:cNvPr>
              <p:cNvSpPr>
                <a:spLocks noChangeAspect="1"/>
              </p:cNvSpPr>
              <p:nvPr/>
            </p:nvSpPr>
            <p:spPr>
              <a:xfrm>
                <a:off x="3039979" y="1565107"/>
                <a:ext cx="2590800" cy="25908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id-ID" sz="1400"/>
              </a:p>
            </p:txBody>
          </p:sp>
          <p:sp>
            <p:nvSpPr>
              <p:cNvPr id="13" name="Pie 29">
                <a:extLst>
                  <a:ext uri="{FF2B5EF4-FFF2-40B4-BE49-F238E27FC236}">
                    <a16:creationId xmlns:a16="http://schemas.microsoft.com/office/drawing/2014/main" id="{5B2A6754-2423-6C64-82BE-3692CF3A1AB9}"/>
                  </a:ext>
                </a:extLst>
              </p:cNvPr>
              <p:cNvSpPr>
                <a:spLocks noChangeAspect="1"/>
              </p:cNvSpPr>
              <p:nvPr/>
            </p:nvSpPr>
            <p:spPr>
              <a:xfrm>
                <a:off x="3038671" y="1566180"/>
                <a:ext cx="2588650" cy="2588651"/>
              </a:xfrm>
              <a:prstGeom prst="pie">
                <a:avLst>
                  <a:gd name="adj1" fmla="val 16365565"/>
                  <a:gd name="adj2" fmla="val 11835187"/>
                </a:avLst>
              </a:prstGeom>
              <a:solidFill>
                <a:srgbClr val="AF861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id-ID" sz="1400">
                  <a:solidFill>
                    <a:schemeClr val="tx1"/>
                  </a:solidFill>
                </a:endParaRPr>
              </a:p>
            </p:txBody>
          </p:sp>
          <p:sp>
            <p:nvSpPr>
              <p:cNvPr id="14" name="Oval 30">
                <a:extLst>
                  <a:ext uri="{FF2B5EF4-FFF2-40B4-BE49-F238E27FC236}">
                    <a16:creationId xmlns:a16="http://schemas.microsoft.com/office/drawing/2014/main" id="{13C35230-57E4-3D60-001A-9381CF42B25C}"/>
                  </a:ext>
                </a:extLst>
              </p:cNvPr>
              <p:cNvSpPr>
                <a:spLocks noChangeAspect="1"/>
              </p:cNvSpPr>
              <p:nvPr/>
            </p:nvSpPr>
            <p:spPr>
              <a:xfrm>
                <a:off x="3263432" y="1788561"/>
                <a:ext cx="2143893" cy="214389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id-ID" sz="2800">
                  <a:solidFill>
                    <a:schemeClr val="tx1"/>
                  </a:solidFill>
                  <a:latin typeface="+mj-lt"/>
                </a:endParaRPr>
              </a:p>
            </p:txBody>
          </p:sp>
        </p:grpSp>
        <p:sp>
          <p:nvSpPr>
            <p:cNvPr id="11" name="TextBox 27">
              <a:extLst>
                <a:ext uri="{FF2B5EF4-FFF2-40B4-BE49-F238E27FC236}">
                  <a16:creationId xmlns:a16="http://schemas.microsoft.com/office/drawing/2014/main" id="{1376CB4C-22F3-0DF1-4919-789EC58EA0D5}"/>
                </a:ext>
              </a:extLst>
            </p:cNvPr>
            <p:cNvSpPr txBox="1"/>
            <p:nvPr/>
          </p:nvSpPr>
          <p:spPr>
            <a:xfrm>
              <a:off x="8890457" y="2681885"/>
              <a:ext cx="896400" cy="523220"/>
            </a:xfrm>
            <a:prstGeom prst="rect">
              <a:avLst/>
            </a:prstGeom>
            <a:noFill/>
          </p:spPr>
          <p:txBody>
            <a:bodyPr wrap="none" rtlCol="0">
              <a:spAutoFit/>
            </a:bodyPr>
            <a:lstStyle/>
            <a:p>
              <a:pPr algn="ctr"/>
              <a:r>
                <a:rPr lang="en-US" sz="2800">
                  <a:solidFill>
                    <a:srgbClr val="FFA100"/>
                  </a:solidFill>
                  <a:latin typeface="Bebas Neue" panose="020B0606020202050201" pitchFamily="34" charset="0"/>
                </a:rPr>
                <a:t>74.7</a:t>
              </a:r>
              <a:r>
                <a:rPr lang="id-ID" sz="2800">
                  <a:solidFill>
                    <a:srgbClr val="FFA100"/>
                  </a:solidFill>
                  <a:latin typeface="Bebas Neue" panose="020B0606020202050201" pitchFamily="34" charset="0"/>
                </a:rPr>
                <a:t>%</a:t>
              </a:r>
            </a:p>
          </p:txBody>
        </p:sp>
      </p:grpSp>
      <p:sp>
        <p:nvSpPr>
          <p:cNvPr id="16" name="Text Placeholder 6">
            <a:extLst>
              <a:ext uri="{FF2B5EF4-FFF2-40B4-BE49-F238E27FC236}">
                <a16:creationId xmlns:a16="http://schemas.microsoft.com/office/drawing/2014/main" id="{7336AAA9-CD5D-EABC-7F06-F7EE630BE842}"/>
              </a:ext>
            </a:extLst>
          </p:cNvPr>
          <p:cNvSpPr txBox="1">
            <a:spLocks/>
          </p:cNvSpPr>
          <p:nvPr/>
        </p:nvSpPr>
        <p:spPr>
          <a:xfrm>
            <a:off x="2596639" y="5542229"/>
            <a:ext cx="2534440" cy="3585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3200" noProof="0">
                <a:solidFill>
                  <a:schemeClr val="accent1"/>
                </a:solidFill>
                <a:latin typeface="Montserrat Medium" pitchFamily="2" charset="0"/>
              </a:rPr>
              <a:t>86</a:t>
            </a:r>
            <a:endParaRPr lang="es-CO" sz="2000" noProof="0">
              <a:solidFill>
                <a:schemeClr val="accent1"/>
              </a:solidFill>
              <a:latin typeface="Montserrat Medium" pitchFamily="2" charset="0"/>
            </a:endParaRPr>
          </a:p>
        </p:txBody>
      </p:sp>
      <p:sp>
        <p:nvSpPr>
          <p:cNvPr id="17" name="Text Placeholder 6">
            <a:extLst>
              <a:ext uri="{FF2B5EF4-FFF2-40B4-BE49-F238E27FC236}">
                <a16:creationId xmlns:a16="http://schemas.microsoft.com/office/drawing/2014/main" id="{F196B2E2-4315-501A-72A2-92DFEBB78515}"/>
              </a:ext>
            </a:extLst>
          </p:cNvPr>
          <p:cNvSpPr txBox="1">
            <a:spLocks/>
          </p:cNvSpPr>
          <p:nvPr/>
        </p:nvSpPr>
        <p:spPr>
          <a:xfrm>
            <a:off x="2596639" y="5111384"/>
            <a:ext cx="2468904" cy="513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600" noProof="0">
                <a:solidFill>
                  <a:schemeClr val="tx1">
                    <a:lumMod val="50000"/>
                    <a:lumOff val="50000"/>
                  </a:schemeClr>
                </a:solidFill>
              </a:rPr>
              <a:t>Formatos de </a:t>
            </a:r>
            <a:r>
              <a:rPr lang="es-CO" sz="1600" b="1" noProof="0">
                <a:solidFill>
                  <a:schemeClr val="tx1">
                    <a:lumMod val="50000"/>
                    <a:lumOff val="50000"/>
                  </a:schemeClr>
                </a:solidFill>
              </a:rPr>
              <a:t>práctica diligenciados</a:t>
            </a:r>
            <a:endParaRPr lang="es-CO" sz="1600" b="1" noProof="0">
              <a:solidFill>
                <a:schemeClr val="tx1">
                  <a:lumMod val="50000"/>
                  <a:lumOff val="50000"/>
                </a:schemeClr>
              </a:solidFill>
              <a:latin typeface="+mj-lt"/>
            </a:endParaRPr>
          </a:p>
        </p:txBody>
      </p:sp>
      <p:sp>
        <p:nvSpPr>
          <p:cNvPr id="18" name="Notched Right Arrow 87">
            <a:extLst>
              <a:ext uri="{FF2B5EF4-FFF2-40B4-BE49-F238E27FC236}">
                <a16:creationId xmlns:a16="http://schemas.microsoft.com/office/drawing/2014/main" id="{D8C53633-A8E6-F8A2-E081-E199A156AD18}"/>
              </a:ext>
            </a:extLst>
          </p:cNvPr>
          <p:cNvSpPr/>
          <p:nvPr/>
        </p:nvSpPr>
        <p:spPr>
          <a:xfrm rot="5400000">
            <a:off x="1739798" y="4340964"/>
            <a:ext cx="456705" cy="268781"/>
          </a:xfrm>
          <a:prstGeom prst="notchedRightArrow">
            <a:avLst/>
          </a:prstGeom>
          <a:noFill/>
          <a:ln w="3175">
            <a:solidFill>
              <a:srgbClr val="035A9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98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16" presetClass="entr" presetSubtype="42"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outHorizontal)">
                                      <p:cBhvr>
                                        <p:cTn id="29" dur="500"/>
                                        <p:tgtEl>
                                          <p:spTgt spid="6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32" grpId="0" animBg="1"/>
      <p:bldP spid="33" grpId="0" animBg="1"/>
      <p:bldP spid="64" grpId="0" animBg="1"/>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00D64-0EF0-9EEE-3874-F9B35AE4F2D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259020F-6255-DD3B-603D-C67E80B1AF49}"/>
              </a:ext>
            </a:extLst>
          </p:cNvPr>
          <p:cNvSpPr>
            <a:spLocks noGrp="1"/>
          </p:cNvSpPr>
          <p:nvPr>
            <p:ph type="title"/>
          </p:nvPr>
        </p:nvSpPr>
        <p:spPr/>
        <p:txBody>
          <a:bodyPr>
            <a:normAutofit/>
          </a:bodyPr>
          <a:lstStyle/>
          <a:p>
            <a:r>
              <a:rPr lang="es-MX">
                <a:solidFill>
                  <a:srgbClr val="035A93"/>
                </a:solidFill>
              </a:rPr>
              <a:t>Cifras de la feria</a:t>
            </a:r>
          </a:p>
        </p:txBody>
      </p:sp>
      <p:grpSp>
        <p:nvGrpSpPr>
          <p:cNvPr id="124" name="Group 1">
            <a:extLst>
              <a:ext uri="{FF2B5EF4-FFF2-40B4-BE49-F238E27FC236}">
                <a16:creationId xmlns:a16="http://schemas.microsoft.com/office/drawing/2014/main" id="{7E8AC424-AB02-C2BE-C59D-D087A2301A22}"/>
              </a:ext>
            </a:extLst>
          </p:cNvPr>
          <p:cNvGrpSpPr>
            <a:grpSpLocks/>
          </p:cNvGrpSpPr>
          <p:nvPr/>
        </p:nvGrpSpPr>
        <p:grpSpPr bwMode="auto">
          <a:xfrm>
            <a:off x="2951544" y="3429000"/>
            <a:ext cx="263525" cy="260350"/>
            <a:chOff x="2084388" y="4111625"/>
            <a:chExt cx="263525" cy="260350"/>
          </a:xfrm>
          <a:solidFill>
            <a:schemeClr val="bg2"/>
          </a:solidFill>
        </p:grpSpPr>
        <p:sp>
          <p:nvSpPr>
            <p:cNvPr id="125" name="Oval 11">
              <a:extLst>
                <a:ext uri="{FF2B5EF4-FFF2-40B4-BE49-F238E27FC236}">
                  <a16:creationId xmlns:a16="http://schemas.microsoft.com/office/drawing/2014/main" id="{A73D1B07-D549-70B6-FEBC-AED45FA64413}"/>
                </a:ext>
              </a:extLst>
            </p:cNvPr>
            <p:cNvSpPr>
              <a:spLocks noChangeArrowheads="1"/>
            </p:cNvSpPr>
            <p:nvPr/>
          </p:nvSpPr>
          <p:spPr bwMode="auto">
            <a:xfrm>
              <a:off x="2084388" y="4111625"/>
              <a:ext cx="263525" cy="260350"/>
            </a:xfrm>
            <a:prstGeom prst="ellipse">
              <a:avLst/>
            </a:prstGeom>
            <a:grpFill/>
            <a:ln w="53975" cap="flat">
              <a:solidFill>
                <a:schemeClr val="bg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26" name="Oval 12">
              <a:extLst>
                <a:ext uri="{FF2B5EF4-FFF2-40B4-BE49-F238E27FC236}">
                  <a16:creationId xmlns:a16="http://schemas.microsoft.com/office/drawing/2014/main" id="{E30C0D1D-280C-D29E-1CDC-0CE949328E60}"/>
                </a:ext>
              </a:extLst>
            </p:cNvPr>
            <p:cNvSpPr>
              <a:spLocks noChangeArrowheads="1"/>
            </p:cNvSpPr>
            <p:nvPr/>
          </p:nvSpPr>
          <p:spPr bwMode="auto">
            <a:xfrm>
              <a:off x="2149475" y="4176713"/>
              <a:ext cx="128588" cy="130175"/>
            </a:xfrm>
            <a:prstGeom prst="ellipse">
              <a:avLst/>
            </a:pr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grpSp>
      <p:grpSp>
        <p:nvGrpSpPr>
          <p:cNvPr id="127" name="Group 2">
            <a:extLst>
              <a:ext uri="{FF2B5EF4-FFF2-40B4-BE49-F238E27FC236}">
                <a16:creationId xmlns:a16="http://schemas.microsoft.com/office/drawing/2014/main" id="{DBE0C7E9-E5EC-8145-74DD-6E3D764FD021}"/>
              </a:ext>
            </a:extLst>
          </p:cNvPr>
          <p:cNvGrpSpPr>
            <a:grpSpLocks/>
          </p:cNvGrpSpPr>
          <p:nvPr/>
        </p:nvGrpSpPr>
        <p:grpSpPr bwMode="auto">
          <a:xfrm>
            <a:off x="4888294" y="3429000"/>
            <a:ext cx="263525" cy="260350"/>
            <a:chOff x="4021138" y="4111625"/>
            <a:chExt cx="263525" cy="260350"/>
          </a:xfrm>
          <a:solidFill>
            <a:schemeClr val="bg2"/>
          </a:solidFill>
        </p:grpSpPr>
        <p:sp>
          <p:nvSpPr>
            <p:cNvPr id="128" name="Oval 13">
              <a:extLst>
                <a:ext uri="{FF2B5EF4-FFF2-40B4-BE49-F238E27FC236}">
                  <a16:creationId xmlns:a16="http://schemas.microsoft.com/office/drawing/2014/main" id="{2B07CFA9-A0BC-8006-A0DB-A1FD9FE86593}"/>
                </a:ext>
              </a:extLst>
            </p:cNvPr>
            <p:cNvSpPr>
              <a:spLocks noChangeArrowheads="1"/>
            </p:cNvSpPr>
            <p:nvPr/>
          </p:nvSpPr>
          <p:spPr bwMode="auto">
            <a:xfrm>
              <a:off x="4021138" y="4111625"/>
              <a:ext cx="263525" cy="260350"/>
            </a:xfrm>
            <a:prstGeom prst="ellipse">
              <a:avLst/>
            </a:prstGeom>
            <a:grpFill/>
            <a:ln w="53975">
              <a:solidFill>
                <a:schemeClr val="bg2"/>
              </a:solidFill>
              <a:miter lim="800000"/>
              <a:headEnd/>
              <a:tailEnd/>
            </a:ln>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sp>
          <p:nvSpPr>
            <p:cNvPr id="129" name="Oval 14">
              <a:extLst>
                <a:ext uri="{FF2B5EF4-FFF2-40B4-BE49-F238E27FC236}">
                  <a16:creationId xmlns:a16="http://schemas.microsoft.com/office/drawing/2014/main" id="{96FE8C94-5EDC-5184-872F-89691E96809E}"/>
                </a:ext>
              </a:extLst>
            </p:cNvPr>
            <p:cNvSpPr>
              <a:spLocks noChangeArrowheads="1"/>
            </p:cNvSpPr>
            <p:nvPr/>
          </p:nvSpPr>
          <p:spPr bwMode="auto">
            <a:xfrm>
              <a:off x="4089400" y="4176713"/>
              <a:ext cx="130175" cy="130175"/>
            </a:xfrm>
            <a:prstGeom prst="ellipse">
              <a:avLst/>
            </a:prstGeom>
            <a:grpFill/>
            <a:ln w="9525">
              <a:solidFill>
                <a:schemeClr val="bg2"/>
              </a:solidFill>
              <a:round/>
              <a:headEnd/>
              <a:tailEnd/>
            </a:ln>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grpSp>
      <p:grpSp>
        <p:nvGrpSpPr>
          <p:cNvPr id="130" name="Group 3">
            <a:extLst>
              <a:ext uri="{FF2B5EF4-FFF2-40B4-BE49-F238E27FC236}">
                <a16:creationId xmlns:a16="http://schemas.microsoft.com/office/drawing/2014/main" id="{DBA12FD8-76D5-9429-3A9A-462BCE39D6EE}"/>
              </a:ext>
            </a:extLst>
          </p:cNvPr>
          <p:cNvGrpSpPr>
            <a:grpSpLocks/>
          </p:cNvGrpSpPr>
          <p:nvPr/>
        </p:nvGrpSpPr>
        <p:grpSpPr bwMode="auto">
          <a:xfrm>
            <a:off x="6829806" y="3429000"/>
            <a:ext cx="258763" cy="260350"/>
            <a:chOff x="5962650" y="4111625"/>
            <a:chExt cx="258763" cy="260350"/>
          </a:xfrm>
        </p:grpSpPr>
        <p:sp>
          <p:nvSpPr>
            <p:cNvPr id="131" name="Oval 15">
              <a:extLst>
                <a:ext uri="{FF2B5EF4-FFF2-40B4-BE49-F238E27FC236}">
                  <a16:creationId xmlns:a16="http://schemas.microsoft.com/office/drawing/2014/main" id="{9713419E-7E1F-904C-B990-B034AE38500F}"/>
                </a:ext>
              </a:extLst>
            </p:cNvPr>
            <p:cNvSpPr>
              <a:spLocks noChangeArrowheads="1"/>
            </p:cNvSpPr>
            <p:nvPr/>
          </p:nvSpPr>
          <p:spPr bwMode="auto">
            <a:xfrm>
              <a:off x="5962650" y="4111625"/>
              <a:ext cx="258763" cy="260350"/>
            </a:xfrm>
            <a:prstGeom prst="ellipse">
              <a:avLst/>
            </a:prstGeom>
            <a:noFill/>
            <a:ln w="53975" cap="flat">
              <a:solidFill>
                <a:srgbClr val="FFA1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ru-RU">
                <a:latin typeface="+mn-lt"/>
              </a:endParaRPr>
            </a:p>
          </p:txBody>
        </p:sp>
        <p:sp>
          <p:nvSpPr>
            <p:cNvPr id="132" name="Oval 16">
              <a:extLst>
                <a:ext uri="{FF2B5EF4-FFF2-40B4-BE49-F238E27FC236}">
                  <a16:creationId xmlns:a16="http://schemas.microsoft.com/office/drawing/2014/main" id="{2B147A4D-753B-F535-E1F9-885CB86C538B}"/>
                </a:ext>
              </a:extLst>
            </p:cNvPr>
            <p:cNvSpPr>
              <a:spLocks noChangeArrowheads="1"/>
            </p:cNvSpPr>
            <p:nvPr/>
          </p:nvSpPr>
          <p:spPr bwMode="auto">
            <a:xfrm>
              <a:off x="6027738" y="4176713"/>
              <a:ext cx="128587" cy="130175"/>
            </a:xfrm>
            <a:prstGeom prst="ellipse">
              <a:avLst/>
            </a:pr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grpSp>
      <p:grpSp>
        <p:nvGrpSpPr>
          <p:cNvPr id="133" name="Group 39">
            <a:extLst>
              <a:ext uri="{FF2B5EF4-FFF2-40B4-BE49-F238E27FC236}">
                <a16:creationId xmlns:a16="http://schemas.microsoft.com/office/drawing/2014/main" id="{7D791D66-E8D3-C9BA-C187-74188BB77C10}"/>
              </a:ext>
            </a:extLst>
          </p:cNvPr>
          <p:cNvGrpSpPr>
            <a:grpSpLocks/>
          </p:cNvGrpSpPr>
          <p:nvPr/>
        </p:nvGrpSpPr>
        <p:grpSpPr bwMode="auto">
          <a:xfrm>
            <a:off x="8819642" y="3429000"/>
            <a:ext cx="261938" cy="260350"/>
            <a:chOff x="9836150" y="4111625"/>
            <a:chExt cx="261938" cy="260350"/>
          </a:xfrm>
          <a:solidFill>
            <a:schemeClr val="bg2"/>
          </a:solidFill>
        </p:grpSpPr>
        <p:sp>
          <p:nvSpPr>
            <p:cNvPr id="134" name="Oval 19">
              <a:extLst>
                <a:ext uri="{FF2B5EF4-FFF2-40B4-BE49-F238E27FC236}">
                  <a16:creationId xmlns:a16="http://schemas.microsoft.com/office/drawing/2014/main" id="{0131D5E6-91BC-7FBA-A5EC-A115E191AB7C}"/>
                </a:ext>
              </a:extLst>
            </p:cNvPr>
            <p:cNvSpPr>
              <a:spLocks noChangeArrowheads="1"/>
            </p:cNvSpPr>
            <p:nvPr/>
          </p:nvSpPr>
          <p:spPr bwMode="auto">
            <a:xfrm>
              <a:off x="9836150" y="4111625"/>
              <a:ext cx="261938" cy="260350"/>
            </a:xfrm>
            <a:prstGeom prst="ellipse">
              <a:avLst/>
            </a:prstGeom>
            <a:grpFill/>
            <a:ln w="53975" cap="flat">
              <a:solidFill>
                <a:schemeClr val="bg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5" name="Oval 20">
              <a:extLst>
                <a:ext uri="{FF2B5EF4-FFF2-40B4-BE49-F238E27FC236}">
                  <a16:creationId xmlns:a16="http://schemas.microsoft.com/office/drawing/2014/main" id="{9B05F4B7-88C6-F2E9-1866-F9B7BD8353E3}"/>
                </a:ext>
              </a:extLst>
            </p:cNvPr>
            <p:cNvSpPr>
              <a:spLocks noChangeArrowheads="1"/>
            </p:cNvSpPr>
            <p:nvPr/>
          </p:nvSpPr>
          <p:spPr bwMode="auto">
            <a:xfrm>
              <a:off x="9904413" y="4176713"/>
              <a:ext cx="130175" cy="130175"/>
            </a:xfrm>
            <a:prstGeom prst="ellipse">
              <a:avLst/>
            </a:pr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grpSp>
      <p:grpSp>
        <p:nvGrpSpPr>
          <p:cNvPr id="136" name="Group 51">
            <a:extLst>
              <a:ext uri="{FF2B5EF4-FFF2-40B4-BE49-F238E27FC236}">
                <a16:creationId xmlns:a16="http://schemas.microsoft.com/office/drawing/2014/main" id="{1896488C-F458-B457-0E96-2A7762339A11}"/>
              </a:ext>
            </a:extLst>
          </p:cNvPr>
          <p:cNvGrpSpPr>
            <a:grpSpLocks/>
          </p:cNvGrpSpPr>
          <p:nvPr/>
        </p:nvGrpSpPr>
        <p:grpSpPr bwMode="auto">
          <a:xfrm>
            <a:off x="2381631" y="1655763"/>
            <a:ext cx="1403350" cy="1614487"/>
            <a:chOff x="1514475" y="2338388"/>
            <a:chExt cx="1403350" cy="1614488"/>
          </a:xfrm>
          <a:solidFill>
            <a:schemeClr val="bg2"/>
          </a:solidFill>
        </p:grpSpPr>
        <p:sp>
          <p:nvSpPr>
            <p:cNvPr id="137" name="Freeform 6">
              <a:extLst>
                <a:ext uri="{FF2B5EF4-FFF2-40B4-BE49-F238E27FC236}">
                  <a16:creationId xmlns:a16="http://schemas.microsoft.com/office/drawing/2014/main" id="{B5CABE4E-A19E-7E9E-F470-CBA567DE791E}"/>
                </a:ext>
              </a:extLst>
            </p:cNvPr>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grpFill/>
            <a:ln>
              <a:noFill/>
            </a:ln>
          </p:spPr>
          <p:txBody>
            <a:bodyPr/>
            <a:lstStyle/>
            <a:p>
              <a:pPr eaLnBrk="1" fontAlgn="auto" hangingPunct="1">
                <a:spcBef>
                  <a:spcPts val="0"/>
                </a:spcBef>
                <a:spcAft>
                  <a:spcPts val="0"/>
                </a:spcAft>
                <a:defRPr/>
              </a:pPr>
              <a:endParaRPr lang="ru-RU">
                <a:latin typeface="+mn-lt"/>
              </a:endParaRPr>
            </a:p>
          </p:txBody>
        </p:sp>
        <p:sp>
          <p:nvSpPr>
            <p:cNvPr id="138" name="Oval 21">
              <a:extLst>
                <a:ext uri="{FF2B5EF4-FFF2-40B4-BE49-F238E27FC236}">
                  <a16:creationId xmlns:a16="http://schemas.microsoft.com/office/drawing/2014/main" id="{C0477D4B-1EB3-4DC3-204A-1DFF60E8EFB6}"/>
                </a:ext>
              </a:extLst>
            </p:cNvPr>
            <p:cNvSpPr>
              <a:spLocks noChangeArrowheads="1"/>
            </p:cNvSpPr>
            <p:nvPr/>
          </p:nvSpPr>
          <p:spPr bwMode="auto">
            <a:xfrm>
              <a:off x="1719263" y="2546350"/>
              <a:ext cx="989012" cy="987426"/>
            </a:xfrm>
            <a:prstGeom prst="ellipse">
              <a:avLst/>
            </a:prstGeom>
            <a:grp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39" name="Group 52">
            <a:extLst>
              <a:ext uri="{FF2B5EF4-FFF2-40B4-BE49-F238E27FC236}">
                <a16:creationId xmlns:a16="http://schemas.microsoft.com/office/drawing/2014/main" id="{292B64F2-EC2F-8E33-DE9E-B3F2AAC60FB3}"/>
              </a:ext>
            </a:extLst>
          </p:cNvPr>
          <p:cNvGrpSpPr>
            <a:grpSpLocks/>
          </p:cNvGrpSpPr>
          <p:nvPr/>
        </p:nvGrpSpPr>
        <p:grpSpPr bwMode="auto">
          <a:xfrm>
            <a:off x="4318381" y="1655763"/>
            <a:ext cx="1403350" cy="1614487"/>
            <a:chOff x="3451225" y="2338388"/>
            <a:chExt cx="1403350" cy="1614488"/>
          </a:xfrm>
          <a:solidFill>
            <a:schemeClr val="bg2"/>
          </a:solidFill>
        </p:grpSpPr>
        <p:sp>
          <p:nvSpPr>
            <p:cNvPr id="140" name="Freeform 7">
              <a:extLst>
                <a:ext uri="{FF2B5EF4-FFF2-40B4-BE49-F238E27FC236}">
                  <a16:creationId xmlns:a16="http://schemas.microsoft.com/office/drawing/2014/main" id="{77C7AA40-119C-7350-4873-E38083C06CB3}"/>
                </a:ext>
              </a:extLst>
            </p:cNvPr>
            <p:cNvSpPr>
              <a:spLocks/>
            </p:cNvSpPr>
            <p:nvPr/>
          </p:nvSpPr>
          <p:spPr bwMode="auto">
            <a:xfrm>
              <a:off x="3451225" y="2338388"/>
              <a:ext cx="1403350" cy="1614488"/>
            </a:xfrm>
            <a:custGeom>
              <a:avLst/>
              <a:gdLst>
                <a:gd name="T0" fmla="*/ 1403350 w 369"/>
                <a:gd name="T1" fmla="*/ 700627 h 424"/>
                <a:gd name="T2" fmla="*/ 703577 w 369"/>
                <a:gd name="T3" fmla="*/ 0 h 424"/>
                <a:gd name="T4" fmla="*/ 0 w 369"/>
                <a:gd name="T5" fmla="*/ 700627 h 424"/>
                <a:gd name="T6" fmla="*/ 574271 w 369"/>
                <a:gd name="T7" fmla="*/ 1393638 h 424"/>
                <a:gd name="T8" fmla="*/ 703577 w 369"/>
                <a:gd name="T9" fmla="*/ 1614488 h 424"/>
                <a:gd name="T10" fmla="*/ 829079 w 369"/>
                <a:gd name="T11" fmla="*/ 1393638 h 424"/>
                <a:gd name="T12" fmla="*/ 1403350 w 369"/>
                <a:gd name="T13" fmla="*/ 700627 h 4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1" name="Oval 22">
              <a:extLst>
                <a:ext uri="{FF2B5EF4-FFF2-40B4-BE49-F238E27FC236}">
                  <a16:creationId xmlns:a16="http://schemas.microsoft.com/office/drawing/2014/main" id="{C71D36B1-7846-2170-4E41-53A9661CA8FB}"/>
                </a:ext>
              </a:extLst>
            </p:cNvPr>
            <p:cNvSpPr>
              <a:spLocks noChangeArrowheads="1"/>
            </p:cNvSpPr>
            <p:nvPr/>
          </p:nvSpPr>
          <p:spPr bwMode="auto">
            <a:xfrm>
              <a:off x="3660775" y="2546350"/>
              <a:ext cx="989013" cy="987426"/>
            </a:xfrm>
            <a:prstGeom prst="ellipse">
              <a:avLst/>
            </a:prstGeom>
            <a:grp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2" name="Group 53">
            <a:extLst>
              <a:ext uri="{FF2B5EF4-FFF2-40B4-BE49-F238E27FC236}">
                <a16:creationId xmlns:a16="http://schemas.microsoft.com/office/drawing/2014/main" id="{A9585379-1994-44E2-B1D3-5A63D6712719}"/>
              </a:ext>
            </a:extLst>
          </p:cNvPr>
          <p:cNvGrpSpPr>
            <a:grpSpLocks/>
          </p:cNvGrpSpPr>
          <p:nvPr/>
        </p:nvGrpSpPr>
        <p:grpSpPr bwMode="auto">
          <a:xfrm>
            <a:off x="6255131" y="1655763"/>
            <a:ext cx="1408113" cy="1614487"/>
            <a:chOff x="5387975" y="2338388"/>
            <a:chExt cx="1408113" cy="1614488"/>
          </a:xfrm>
        </p:grpSpPr>
        <p:sp>
          <p:nvSpPr>
            <p:cNvPr id="143" name="Freeform 8">
              <a:extLst>
                <a:ext uri="{FF2B5EF4-FFF2-40B4-BE49-F238E27FC236}">
                  <a16:creationId xmlns:a16="http://schemas.microsoft.com/office/drawing/2014/main" id="{0AC0362A-EF3B-4C43-5686-26F1CEAE1965}"/>
                </a:ext>
              </a:extLst>
            </p:cNvPr>
            <p:cNvSpPr>
              <a:spLocks/>
            </p:cNvSpPr>
            <p:nvPr/>
          </p:nvSpPr>
          <p:spPr bwMode="auto">
            <a:xfrm>
              <a:off x="5387975" y="2338388"/>
              <a:ext cx="1408113" cy="1614488"/>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sp>
          <p:nvSpPr>
            <p:cNvPr id="144" name="Oval 23">
              <a:extLst>
                <a:ext uri="{FF2B5EF4-FFF2-40B4-BE49-F238E27FC236}">
                  <a16:creationId xmlns:a16="http://schemas.microsoft.com/office/drawing/2014/main" id="{F80A4853-1D7A-EDDB-0D0A-28EEFED93526}"/>
                </a:ext>
              </a:extLst>
            </p:cNvPr>
            <p:cNvSpPr>
              <a:spLocks noChangeArrowheads="1"/>
            </p:cNvSpPr>
            <p:nvPr/>
          </p:nvSpPr>
          <p:spPr bwMode="auto">
            <a:xfrm>
              <a:off x="5597525"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8" name="Group 55">
            <a:extLst>
              <a:ext uri="{FF2B5EF4-FFF2-40B4-BE49-F238E27FC236}">
                <a16:creationId xmlns:a16="http://schemas.microsoft.com/office/drawing/2014/main" id="{C6F395BF-D520-7952-5022-263F7A08E0AF}"/>
              </a:ext>
            </a:extLst>
          </p:cNvPr>
          <p:cNvGrpSpPr>
            <a:grpSpLocks/>
          </p:cNvGrpSpPr>
          <p:nvPr/>
        </p:nvGrpSpPr>
        <p:grpSpPr bwMode="auto">
          <a:xfrm>
            <a:off x="8248142" y="1655763"/>
            <a:ext cx="1404938" cy="1614487"/>
            <a:chOff x="9264650" y="2338388"/>
            <a:chExt cx="1404938" cy="1614488"/>
          </a:xfrm>
          <a:solidFill>
            <a:schemeClr val="bg2"/>
          </a:solidFill>
        </p:grpSpPr>
        <p:sp>
          <p:nvSpPr>
            <p:cNvPr id="149" name="Freeform 10">
              <a:extLst>
                <a:ext uri="{FF2B5EF4-FFF2-40B4-BE49-F238E27FC236}">
                  <a16:creationId xmlns:a16="http://schemas.microsoft.com/office/drawing/2014/main" id="{749410A8-D962-279D-9FD5-BC111B993287}"/>
                </a:ext>
              </a:extLst>
            </p:cNvPr>
            <p:cNvSpPr>
              <a:spLocks/>
            </p:cNvSpPr>
            <p:nvPr/>
          </p:nvSpPr>
          <p:spPr bwMode="auto">
            <a:xfrm>
              <a:off x="9264650" y="2338388"/>
              <a:ext cx="1404938" cy="1614488"/>
            </a:xfrm>
            <a:custGeom>
              <a:avLst/>
              <a:gdLst>
                <a:gd name="T0" fmla="*/ 369 w 369"/>
                <a:gd name="T1" fmla="*/ 184 h 424"/>
                <a:gd name="T2" fmla="*/ 185 w 369"/>
                <a:gd name="T3" fmla="*/ 0 h 424"/>
                <a:gd name="T4" fmla="*/ 0 w 369"/>
                <a:gd name="T5" fmla="*/ 184 h 424"/>
                <a:gd name="T6" fmla="*/ 151 w 369"/>
                <a:gd name="T7" fmla="*/ 366 h 424"/>
                <a:gd name="T8" fmla="*/ 185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0" name="Oval 25">
              <a:extLst>
                <a:ext uri="{FF2B5EF4-FFF2-40B4-BE49-F238E27FC236}">
                  <a16:creationId xmlns:a16="http://schemas.microsoft.com/office/drawing/2014/main" id="{E663C048-E151-320C-17AD-2A44F599ABC1}"/>
                </a:ext>
              </a:extLst>
            </p:cNvPr>
            <p:cNvSpPr>
              <a:spLocks noChangeArrowheads="1"/>
            </p:cNvSpPr>
            <p:nvPr/>
          </p:nvSpPr>
          <p:spPr bwMode="auto">
            <a:xfrm>
              <a:off x="9474200"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sp>
        <p:nvSpPr>
          <p:cNvPr id="151" name="Freeform 26">
            <a:extLst>
              <a:ext uri="{FF2B5EF4-FFF2-40B4-BE49-F238E27FC236}">
                <a16:creationId xmlns:a16="http://schemas.microsoft.com/office/drawing/2014/main" id="{B8EF09D6-422A-DC76-1701-8ECDBB4A4C95}"/>
              </a:ext>
            </a:extLst>
          </p:cNvPr>
          <p:cNvSpPr>
            <a:spLocks noEditPoints="1"/>
          </p:cNvSpPr>
          <p:nvPr/>
        </p:nvSpPr>
        <p:spPr bwMode="auto">
          <a:xfrm>
            <a:off x="3054731" y="3771900"/>
            <a:ext cx="52388"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chemeClr val="bg2"/>
          </a:solidFill>
          <a:ln>
            <a:noFill/>
          </a:ln>
        </p:spPr>
        <p:txBody>
          <a:bodyPr/>
          <a:lstStyle/>
          <a:p>
            <a:pPr eaLnBrk="1" fontAlgn="auto" hangingPunct="1">
              <a:spcBef>
                <a:spcPts val="0"/>
              </a:spcBef>
              <a:spcAft>
                <a:spcPts val="0"/>
              </a:spcAft>
              <a:defRPr/>
            </a:pPr>
            <a:endParaRPr lang="ru-RU">
              <a:latin typeface="+mn-lt"/>
            </a:endParaRPr>
          </a:p>
        </p:txBody>
      </p:sp>
      <p:sp>
        <p:nvSpPr>
          <p:cNvPr id="152" name="Freeform 27">
            <a:extLst>
              <a:ext uri="{FF2B5EF4-FFF2-40B4-BE49-F238E27FC236}">
                <a16:creationId xmlns:a16="http://schemas.microsoft.com/office/drawing/2014/main" id="{FD48AF09-A67B-798B-82BD-316046FFE84D}"/>
              </a:ext>
            </a:extLst>
          </p:cNvPr>
          <p:cNvSpPr>
            <a:spLocks noEditPoints="1"/>
          </p:cNvSpPr>
          <p:nvPr/>
        </p:nvSpPr>
        <p:spPr bwMode="auto">
          <a:xfrm>
            <a:off x="4994656" y="3771900"/>
            <a:ext cx="53975" cy="492125"/>
          </a:xfrm>
          <a:custGeom>
            <a:avLst/>
            <a:gdLst>
              <a:gd name="T0" fmla="*/ 26988 w 14"/>
              <a:gd name="T1" fmla="*/ 492125 h 129"/>
              <a:gd name="T2" fmla="*/ 7711 w 14"/>
              <a:gd name="T3" fmla="*/ 484495 h 129"/>
              <a:gd name="T4" fmla="*/ 0 w 14"/>
              <a:gd name="T5" fmla="*/ 465421 h 129"/>
              <a:gd name="T6" fmla="*/ 7711 w 14"/>
              <a:gd name="T7" fmla="*/ 446346 h 129"/>
              <a:gd name="T8" fmla="*/ 46264 w 14"/>
              <a:gd name="T9" fmla="*/ 446346 h 129"/>
              <a:gd name="T10" fmla="*/ 53975 w 14"/>
              <a:gd name="T11" fmla="*/ 465421 h 129"/>
              <a:gd name="T12" fmla="*/ 46264 w 14"/>
              <a:gd name="T13" fmla="*/ 484495 h 129"/>
              <a:gd name="T14" fmla="*/ 26988 w 14"/>
              <a:gd name="T15" fmla="*/ 492125 h 129"/>
              <a:gd name="T16" fmla="*/ 26988 w 14"/>
              <a:gd name="T17" fmla="*/ 381492 h 129"/>
              <a:gd name="T18" fmla="*/ 26988 w 14"/>
              <a:gd name="T19" fmla="*/ 381492 h 129"/>
              <a:gd name="T20" fmla="*/ 53975 w 14"/>
              <a:gd name="T21" fmla="*/ 354788 h 129"/>
              <a:gd name="T22" fmla="*/ 53975 w 14"/>
              <a:gd name="T23" fmla="*/ 354788 h 129"/>
              <a:gd name="T24" fmla="*/ 26988 w 14"/>
              <a:gd name="T25" fmla="*/ 328083 h 129"/>
              <a:gd name="T26" fmla="*/ 26988 w 14"/>
              <a:gd name="T27" fmla="*/ 328083 h 129"/>
              <a:gd name="T28" fmla="*/ 0 w 14"/>
              <a:gd name="T29" fmla="*/ 354788 h 129"/>
              <a:gd name="T30" fmla="*/ 26988 w 14"/>
              <a:gd name="T31" fmla="*/ 381492 h 129"/>
              <a:gd name="T32" fmla="*/ 26988 w 14"/>
              <a:gd name="T33" fmla="*/ 274674 h 129"/>
              <a:gd name="T34" fmla="*/ 26988 w 14"/>
              <a:gd name="T35" fmla="*/ 274674 h 129"/>
              <a:gd name="T36" fmla="*/ 53975 w 14"/>
              <a:gd name="T37" fmla="*/ 247970 h 129"/>
              <a:gd name="T38" fmla="*/ 53975 w 14"/>
              <a:gd name="T39" fmla="*/ 247970 h 129"/>
              <a:gd name="T40" fmla="*/ 26988 w 14"/>
              <a:gd name="T41" fmla="*/ 221266 h 129"/>
              <a:gd name="T42" fmla="*/ 26988 w 14"/>
              <a:gd name="T43" fmla="*/ 221266 h 129"/>
              <a:gd name="T44" fmla="*/ 0 w 14"/>
              <a:gd name="T45" fmla="*/ 247970 h 129"/>
              <a:gd name="T46" fmla="*/ 26988 w 14"/>
              <a:gd name="T47" fmla="*/ 274674 h 129"/>
              <a:gd name="T48" fmla="*/ 26988 w 14"/>
              <a:gd name="T49" fmla="*/ 164042 h 129"/>
              <a:gd name="T50" fmla="*/ 26988 w 14"/>
              <a:gd name="T51" fmla="*/ 164042 h 129"/>
              <a:gd name="T52" fmla="*/ 53975 w 14"/>
              <a:gd name="T53" fmla="*/ 137337 h 129"/>
              <a:gd name="T54" fmla="*/ 53975 w 14"/>
              <a:gd name="T55" fmla="*/ 137337 h 129"/>
              <a:gd name="T56" fmla="*/ 26988 w 14"/>
              <a:gd name="T57" fmla="*/ 110633 h 129"/>
              <a:gd name="T58" fmla="*/ 26988 w 14"/>
              <a:gd name="T59" fmla="*/ 110633 h 129"/>
              <a:gd name="T60" fmla="*/ 0 w 14"/>
              <a:gd name="T61" fmla="*/ 137337 h 129"/>
              <a:gd name="T62" fmla="*/ 26988 w 14"/>
              <a:gd name="T63" fmla="*/ 164042 h 129"/>
              <a:gd name="T64" fmla="*/ 46264 w 14"/>
              <a:gd name="T65" fmla="*/ 49594 h 129"/>
              <a:gd name="T66" fmla="*/ 53975 w 14"/>
              <a:gd name="T67" fmla="*/ 30519 h 129"/>
              <a:gd name="T68" fmla="*/ 46264 w 14"/>
              <a:gd name="T69" fmla="*/ 11445 h 129"/>
              <a:gd name="T70" fmla="*/ 7711 w 14"/>
              <a:gd name="T71" fmla="*/ 11445 h 129"/>
              <a:gd name="T72" fmla="*/ 0 w 14"/>
              <a:gd name="T73" fmla="*/ 30519 h 129"/>
              <a:gd name="T74" fmla="*/ 7711 w 14"/>
              <a:gd name="T75" fmla="*/ 49594 h 129"/>
              <a:gd name="T76" fmla="*/ 26988 w 14"/>
              <a:gd name="T77" fmla="*/ 57224 h 129"/>
              <a:gd name="T78" fmla="*/ 46264 w 14"/>
              <a:gd name="T79" fmla="*/ 49594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bg2"/>
          </a:solidFill>
          <a:ln>
            <a:noFill/>
          </a:ln>
        </p:spPr>
        <p:txBody>
          <a:bodyPr/>
          <a:lstStyle/>
          <a:p>
            <a:endParaRPr lang="es-CO"/>
          </a:p>
        </p:txBody>
      </p:sp>
      <p:sp>
        <p:nvSpPr>
          <p:cNvPr id="153" name="Freeform 28">
            <a:extLst>
              <a:ext uri="{FF2B5EF4-FFF2-40B4-BE49-F238E27FC236}">
                <a16:creationId xmlns:a16="http://schemas.microsoft.com/office/drawing/2014/main" id="{F659D396-61B4-BC3E-B99C-1F718A68083B}"/>
              </a:ext>
            </a:extLst>
          </p:cNvPr>
          <p:cNvSpPr>
            <a:spLocks noEditPoints="1"/>
          </p:cNvSpPr>
          <p:nvPr/>
        </p:nvSpPr>
        <p:spPr bwMode="auto">
          <a:xfrm>
            <a:off x="6931406"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sp>
        <p:nvSpPr>
          <p:cNvPr id="155" name="Freeform 30">
            <a:extLst>
              <a:ext uri="{FF2B5EF4-FFF2-40B4-BE49-F238E27FC236}">
                <a16:creationId xmlns:a16="http://schemas.microsoft.com/office/drawing/2014/main" id="{8E955EBE-F357-2280-4689-2217176A21D9}"/>
              </a:ext>
            </a:extLst>
          </p:cNvPr>
          <p:cNvSpPr>
            <a:spLocks noEditPoints="1"/>
          </p:cNvSpPr>
          <p:nvPr/>
        </p:nvSpPr>
        <p:spPr bwMode="auto">
          <a:xfrm>
            <a:off x="8926005"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bg2"/>
          </a:solid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6" name="Freeform 31">
            <a:extLst>
              <a:ext uri="{FF2B5EF4-FFF2-40B4-BE49-F238E27FC236}">
                <a16:creationId xmlns:a16="http://schemas.microsoft.com/office/drawing/2014/main" id="{2BF1C647-6FB6-090E-F9DE-DC6B1191138E}"/>
              </a:ext>
            </a:extLst>
          </p:cNvPr>
          <p:cNvSpPr>
            <a:spLocks noEditPoints="1"/>
          </p:cNvSpPr>
          <p:nvPr/>
        </p:nvSpPr>
        <p:spPr bwMode="auto">
          <a:xfrm>
            <a:off x="3316669" y="3529013"/>
            <a:ext cx="1470025" cy="57150"/>
          </a:xfrm>
          <a:custGeom>
            <a:avLst/>
            <a:gdLst>
              <a:gd name="T0" fmla="*/ 2 w 386"/>
              <a:gd name="T1" fmla="*/ 13 h 15"/>
              <a:gd name="T2" fmla="*/ 2 w 386"/>
              <a:gd name="T3" fmla="*/ 3 h 15"/>
              <a:gd name="T4" fmla="*/ 14 w 386"/>
              <a:gd name="T5" fmla="*/ 8 h 15"/>
              <a:gd name="T6" fmla="*/ 7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386 w 386"/>
              <a:gd name="T97" fmla="*/ 8 h 15"/>
              <a:gd name="T98" fmla="*/ 374 w 386"/>
              <a:gd name="T99" fmla="*/ 3 h 15"/>
              <a:gd name="T100" fmla="*/ 374 w 386"/>
              <a:gd name="T101" fmla="*/ 13 h 15"/>
              <a:gd name="T102" fmla="*/ 384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7" y="15"/>
                </a:moveTo>
                <a:cubicBezTo>
                  <a:pt x="5" y="15"/>
                  <a:pt x="3" y="14"/>
                  <a:pt x="2" y="13"/>
                </a:cubicBezTo>
                <a:cubicBezTo>
                  <a:pt x="1" y="12"/>
                  <a:pt x="0" y="10"/>
                  <a:pt x="0" y="8"/>
                </a:cubicBezTo>
                <a:cubicBezTo>
                  <a:pt x="0" y="6"/>
                  <a:pt x="1" y="4"/>
                  <a:pt x="2" y="3"/>
                </a:cubicBezTo>
                <a:cubicBezTo>
                  <a:pt x="4" y="0"/>
                  <a:pt x="9" y="0"/>
                  <a:pt x="12" y="3"/>
                </a:cubicBezTo>
                <a:cubicBezTo>
                  <a:pt x="13" y="4"/>
                  <a:pt x="14" y="6"/>
                  <a:pt x="14" y="8"/>
                </a:cubicBezTo>
                <a:cubicBezTo>
                  <a:pt x="14" y="10"/>
                  <a:pt x="13" y="12"/>
                  <a:pt x="12" y="13"/>
                </a:cubicBezTo>
                <a:cubicBezTo>
                  <a:pt x="10" y="14"/>
                  <a:pt x="9" y="15"/>
                  <a:pt x="7"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384" y="13"/>
                </a:moveTo>
                <a:cubicBezTo>
                  <a:pt x="385" y="12"/>
                  <a:pt x="386" y="10"/>
                  <a:pt x="386" y="8"/>
                </a:cubicBezTo>
                <a:cubicBezTo>
                  <a:pt x="386" y="6"/>
                  <a:pt x="385" y="4"/>
                  <a:pt x="384" y="3"/>
                </a:cubicBezTo>
                <a:cubicBezTo>
                  <a:pt x="382" y="0"/>
                  <a:pt x="377" y="0"/>
                  <a:pt x="374" y="3"/>
                </a:cubicBezTo>
                <a:cubicBezTo>
                  <a:pt x="373" y="4"/>
                  <a:pt x="372" y="6"/>
                  <a:pt x="372" y="8"/>
                </a:cubicBezTo>
                <a:cubicBezTo>
                  <a:pt x="372" y="10"/>
                  <a:pt x="373" y="12"/>
                  <a:pt x="374" y="13"/>
                </a:cubicBezTo>
                <a:cubicBezTo>
                  <a:pt x="376" y="14"/>
                  <a:pt x="377" y="15"/>
                  <a:pt x="379" y="15"/>
                </a:cubicBezTo>
                <a:cubicBezTo>
                  <a:pt x="381" y="15"/>
                  <a:pt x="383" y="14"/>
                  <a:pt x="384" y="13"/>
                </a:cubicBezTo>
                <a:close/>
              </a:path>
            </a:pathLst>
          </a:custGeom>
          <a:solidFill>
            <a:schemeClr val="bg2"/>
          </a:solidFill>
          <a:ln>
            <a:noFill/>
          </a:ln>
        </p:spPr>
        <p:txBody>
          <a:bodyPr/>
          <a:lstStyle/>
          <a:p>
            <a:pPr eaLnBrk="1" fontAlgn="auto" hangingPunct="1">
              <a:spcBef>
                <a:spcPts val="0"/>
              </a:spcBef>
              <a:spcAft>
                <a:spcPts val="0"/>
              </a:spcAft>
              <a:defRPr/>
            </a:pPr>
            <a:endParaRPr lang="ru-RU">
              <a:latin typeface="+mn-lt"/>
            </a:endParaRPr>
          </a:p>
        </p:txBody>
      </p:sp>
      <p:sp>
        <p:nvSpPr>
          <p:cNvPr id="157" name="Freeform 32">
            <a:extLst>
              <a:ext uri="{FF2B5EF4-FFF2-40B4-BE49-F238E27FC236}">
                <a16:creationId xmlns:a16="http://schemas.microsoft.com/office/drawing/2014/main" id="{B68A1EBF-5633-BA7A-F6AA-BF7F37441442}"/>
              </a:ext>
            </a:extLst>
          </p:cNvPr>
          <p:cNvSpPr>
            <a:spLocks noEditPoints="1"/>
          </p:cNvSpPr>
          <p:nvPr/>
        </p:nvSpPr>
        <p:spPr bwMode="auto">
          <a:xfrm>
            <a:off x="5253419" y="3529013"/>
            <a:ext cx="1473200" cy="57150"/>
          </a:xfrm>
          <a:custGeom>
            <a:avLst/>
            <a:gdLst>
              <a:gd name="T0" fmla="*/ 1427519 w 387"/>
              <a:gd name="T1" fmla="*/ 49530 h 15"/>
              <a:gd name="T2" fmla="*/ 1427519 w 387"/>
              <a:gd name="T3" fmla="*/ 11430 h 15"/>
              <a:gd name="T4" fmla="*/ 1473200 w 387"/>
              <a:gd name="T5" fmla="*/ 30480 h 15"/>
              <a:gd name="T6" fmla="*/ 1446553 w 387"/>
              <a:gd name="T7" fmla="*/ 57150 h 15"/>
              <a:gd name="T8" fmla="*/ 1324738 w 387"/>
              <a:gd name="T9" fmla="*/ 57150 h 15"/>
              <a:gd name="T10" fmla="*/ 1351385 w 387"/>
              <a:gd name="T11" fmla="*/ 30480 h 15"/>
              <a:gd name="T12" fmla="*/ 1324738 w 387"/>
              <a:gd name="T13" fmla="*/ 3810 h 15"/>
              <a:gd name="T14" fmla="*/ 1324738 w 387"/>
              <a:gd name="T15" fmla="*/ 57150 h 15"/>
              <a:gd name="T16" fmla="*/ 1206730 w 387"/>
              <a:gd name="T17" fmla="*/ 57150 h 15"/>
              <a:gd name="T18" fmla="*/ 1233377 w 387"/>
              <a:gd name="T19" fmla="*/ 30480 h 15"/>
              <a:gd name="T20" fmla="*/ 1206730 w 387"/>
              <a:gd name="T21" fmla="*/ 3810 h 15"/>
              <a:gd name="T22" fmla="*/ 1206730 w 387"/>
              <a:gd name="T23" fmla="*/ 57150 h 15"/>
              <a:gd name="T24" fmla="*/ 1088721 w 387"/>
              <a:gd name="T25" fmla="*/ 57150 h 15"/>
              <a:gd name="T26" fmla="*/ 1115368 w 387"/>
              <a:gd name="T27" fmla="*/ 30480 h 15"/>
              <a:gd name="T28" fmla="*/ 1088721 w 387"/>
              <a:gd name="T29" fmla="*/ 3810 h 15"/>
              <a:gd name="T30" fmla="*/ 1088721 w 387"/>
              <a:gd name="T31" fmla="*/ 57150 h 15"/>
              <a:gd name="T32" fmla="*/ 970713 w 387"/>
              <a:gd name="T33" fmla="*/ 57150 h 15"/>
              <a:gd name="T34" fmla="*/ 997360 w 387"/>
              <a:gd name="T35" fmla="*/ 30480 h 15"/>
              <a:gd name="T36" fmla="*/ 970713 w 387"/>
              <a:gd name="T37" fmla="*/ 3810 h 15"/>
              <a:gd name="T38" fmla="*/ 970713 w 387"/>
              <a:gd name="T39" fmla="*/ 57150 h 15"/>
              <a:gd name="T40" fmla="*/ 852705 w 387"/>
              <a:gd name="T41" fmla="*/ 57150 h 15"/>
              <a:gd name="T42" fmla="*/ 879352 w 387"/>
              <a:gd name="T43" fmla="*/ 30480 h 15"/>
              <a:gd name="T44" fmla="*/ 852705 w 387"/>
              <a:gd name="T45" fmla="*/ 3810 h 15"/>
              <a:gd name="T46" fmla="*/ 852705 w 387"/>
              <a:gd name="T47" fmla="*/ 57150 h 15"/>
              <a:gd name="T48" fmla="*/ 734697 w 387"/>
              <a:gd name="T49" fmla="*/ 57150 h 15"/>
              <a:gd name="T50" fmla="*/ 761344 w 387"/>
              <a:gd name="T51" fmla="*/ 30480 h 15"/>
              <a:gd name="T52" fmla="*/ 734697 w 387"/>
              <a:gd name="T53" fmla="*/ 3810 h 15"/>
              <a:gd name="T54" fmla="*/ 734697 w 387"/>
              <a:gd name="T55" fmla="*/ 57150 h 15"/>
              <a:gd name="T56" fmla="*/ 616688 w 387"/>
              <a:gd name="T57" fmla="*/ 57150 h 15"/>
              <a:gd name="T58" fmla="*/ 643335 w 387"/>
              <a:gd name="T59" fmla="*/ 30480 h 15"/>
              <a:gd name="T60" fmla="*/ 616688 w 387"/>
              <a:gd name="T61" fmla="*/ 3810 h 15"/>
              <a:gd name="T62" fmla="*/ 616688 w 387"/>
              <a:gd name="T63" fmla="*/ 57150 h 15"/>
              <a:gd name="T64" fmla="*/ 498680 w 387"/>
              <a:gd name="T65" fmla="*/ 57150 h 15"/>
              <a:gd name="T66" fmla="*/ 525327 w 387"/>
              <a:gd name="T67" fmla="*/ 30480 h 15"/>
              <a:gd name="T68" fmla="*/ 498680 w 387"/>
              <a:gd name="T69" fmla="*/ 3810 h 15"/>
              <a:gd name="T70" fmla="*/ 498680 w 387"/>
              <a:gd name="T71" fmla="*/ 57150 h 15"/>
              <a:gd name="T72" fmla="*/ 380672 w 387"/>
              <a:gd name="T73" fmla="*/ 57150 h 15"/>
              <a:gd name="T74" fmla="*/ 407319 w 387"/>
              <a:gd name="T75" fmla="*/ 30480 h 15"/>
              <a:gd name="T76" fmla="*/ 380672 w 387"/>
              <a:gd name="T77" fmla="*/ 3810 h 15"/>
              <a:gd name="T78" fmla="*/ 380672 w 387"/>
              <a:gd name="T79" fmla="*/ 57150 h 15"/>
              <a:gd name="T80" fmla="*/ 262664 w 387"/>
              <a:gd name="T81" fmla="*/ 57150 h 15"/>
              <a:gd name="T82" fmla="*/ 289311 w 387"/>
              <a:gd name="T83" fmla="*/ 30480 h 15"/>
              <a:gd name="T84" fmla="*/ 262664 w 387"/>
              <a:gd name="T85" fmla="*/ 3810 h 15"/>
              <a:gd name="T86" fmla="*/ 262664 w 387"/>
              <a:gd name="T87" fmla="*/ 57150 h 15"/>
              <a:gd name="T88" fmla="*/ 144655 w 387"/>
              <a:gd name="T89" fmla="*/ 57150 h 15"/>
              <a:gd name="T90" fmla="*/ 171302 w 387"/>
              <a:gd name="T91" fmla="*/ 30480 h 15"/>
              <a:gd name="T92" fmla="*/ 144655 w 387"/>
              <a:gd name="T93" fmla="*/ 3810 h 15"/>
              <a:gd name="T94" fmla="*/ 144655 w 387"/>
              <a:gd name="T95" fmla="*/ 57150 h 15"/>
              <a:gd name="T96" fmla="*/ 53294 w 387"/>
              <a:gd name="T97" fmla="*/ 30480 h 15"/>
              <a:gd name="T98" fmla="*/ 7613 w 387"/>
              <a:gd name="T99" fmla="*/ 11430 h 15"/>
              <a:gd name="T100" fmla="*/ 7613 w 387"/>
              <a:gd name="T101" fmla="*/ 49530 h 15"/>
              <a:gd name="T102" fmla="*/ 45681 w 387"/>
              <a:gd name="T103" fmla="*/ 4953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chemeClr val="bg2"/>
          </a:solidFill>
          <a:ln>
            <a:noFill/>
          </a:ln>
        </p:spPr>
        <p:txBody>
          <a:bodyPr/>
          <a:lstStyle/>
          <a:p>
            <a:endParaRPr lang="es-CO"/>
          </a:p>
        </p:txBody>
      </p:sp>
      <p:sp>
        <p:nvSpPr>
          <p:cNvPr id="158" name="Freeform 33">
            <a:extLst>
              <a:ext uri="{FF2B5EF4-FFF2-40B4-BE49-F238E27FC236}">
                <a16:creationId xmlns:a16="http://schemas.microsoft.com/office/drawing/2014/main" id="{EF736D43-3F2E-BBAE-55CB-FAA3AC8833AE}"/>
              </a:ext>
            </a:extLst>
          </p:cNvPr>
          <p:cNvSpPr>
            <a:spLocks noEditPoints="1"/>
          </p:cNvSpPr>
          <p:nvPr/>
        </p:nvSpPr>
        <p:spPr bwMode="auto">
          <a:xfrm>
            <a:off x="7190169" y="3529013"/>
            <a:ext cx="1473200" cy="57150"/>
          </a:xfrm>
          <a:custGeom>
            <a:avLst/>
            <a:gdLst>
              <a:gd name="T0" fmla="*/ 3 w 387"/>
              <a:gd name="T1" fmla="*/ 13 h 15"/>
              <a:gd name="T2" fmla="*/ 3 w 387"/>
              <a:gd name="T3" fmla="*/ 3 h 15"/>
              <a:gd name="T4" fmla="*/ 14 w 387"/>
              <a:gd name="T5" fmla="*/ 8 h 15"/>
              <a:gd name="T6" fmla="*/ 7 w 387"/>
              <a:gd name="T7" fmla="*/ 15 h 15"/>
              <a:gd name="T8" fmla="*/ 349 w 387"/>
              <a:gd name="T9" fmla="*/ 15 h 15"/>
              <a:gd name="T10" fmla="*/ 356 w 387"/>
              <a:gd name="T11" fmla="*/ 8 h 15"/>
              <a:gd name="T12" fmla="*/ 349 w 387"/>
              <a:gd name="T13" fmla="*/ 1 h 15"/>
              <a:gd name="T14" fmla="*/ 349 w 387"/>
              <a:gd name="T15" fmla="*/ 15 h 15"/>
              <a:gd name="T16" fmla="*/ 318 w 387"/>
              <a:gd name="T17" fmla="*/ 15 h 15"/>
              <a:gd name="T18" fmla="*/ 325 w 387"/>
              <a:gd name="T19" fmla="*/ 8 h 15"/>
              <a:gd name="T20" fmla="*/ 318 w 387"/>
              <a:gd name="T21" fmla="*/ 1 h 15"/>
              <a:gd name="T22" fmla="*/ 318 w 387"/>
              <a:gd name="T23" fmla="*/ 15 h 15"/>
              <a:gd name="T24" fmla="*/ 287 w 387"/>
              <a:gd name="T25" fmla="*/ 15 h 15"/>
              <a:gd name="T26" fmla="*/ 294 w 387"/>
              <a:gd name="T27" fmla="*/ 8 h 15"/>
              <a:gd name="T28" fmla="*/ 287 w 387"/>
              <a:gd name="T29" fmla="*/ 1 h 15"/>
              <a:gd name="T30" fmla="*/ 287 w 387"/>
              <a:gd name="T31" fmla="*/ 15 h 15"/>
              <a:gd name="T32" fmla="*/ 256 w 387"/>
              <a:gd name="T33" fmla="*/ 15 h 15"/>
              <a:gd name="T34" fmla="*/ 263 w 387"/>
              <a:gd name="T35" fmla="*/ 8 h 15"/>
              <a:gd name="T36" fmla="*/ 256 w 387"/>
              <a:gd name="T37" fmla="*/ 1 h 15"/>
              <a:gd name="T38" fmla="*/ 256 w 387"/>
              <a:gd name="T39" fmla="*/ 15 h 15"/>
              <a:gd name="T40" fmla="*/ 225 w 387"/>
              <a:gd name="T41" fmla="*/ 15 h 15"/>
              <a:gd name="T42" fmla="*/ 232 w 387"/>
              <a:gd name="T43" fmla="*/ 8 h 15"/>
              <a:gd name="T44" fmla="*/ 225 w 387"/>
              <a:gd name="T45" fmla="*/ 1 h 15"/>
              <a:gd name="T46" fmla="*/ 225 w 387"/>
              <a:gd name="T47" fmla="*/ 15 h 15"/>
              <a:gd name="T48" fmla="*/ 194 w 387"/>
              <a:gd name="T49" fmla="*/ 15 h 15"/>
              <a:gd name="T50" fmla="*/ 201 w 387"/>
              <a:gd name="T51" fmla="*/ 8 h 15"/>
              <a:gd name="T52" fmla="*/ 194 w 387"/>
              <a:gd name="T53" fmla="*/ 1 h 15"/>
              <a:gd name="T54" fmla="*/ 194 w 387"/>
              <a:gd name="T55" fmla="*/ 15 h 15"/>
              <a:gd name="T56" fmla="*/ 163 w 387"/>
              <a:gd name="T57" fmla="*/ 15 h 15"/>
              <a:gd name="T58" fmla="*/ 170 w 387"/>
              <a:gd name="T59" fmla="*/ 8 h 15"/>
              <a:gd name="T60" fmla="*/ 163 w 387"/>
              <a:gd name="T61" fmla="*/ 1 h 15"/>
              <a:gd name="T62" fmla="*/ 163 w 387"/>
              <a:gd name="T63" fmla="*/ 15 h 15"/>
              <a:gd name="T64" fmla="*/ 132 w 387"/>
              <a:gd name="T65" fmla="*/ 15 h 15"/>
              <a:gd name="T66" fmla="*/ 139 w 387"/>
              <a:gd name="T67" fmla="*/ 8 h 15"/>
              <a:gd name="T68" fmla="*/ 132 w 387"/>
              <a:gd name="T69" fmla="*/ 1 h 15"/>
              <a:gd name="T70" fmla="*/ 132 w 387"/>
              <a:gd name="T71" fmla="*/ 15 h 15"/>
              <a:gd name="T72" fmla="*/ 101 w 387"/>
              <a:gd name="T73" fmla="*/ 15 h 15"/>
              <a:gd name="T74" fmla="*/ 108 w 387"/>
              <a:gd name="T75" fmla="*/ 8 h 15"/>
              <a:gd name="T76" fmla="*/ 101 w 387"/>
              <a:gd name="T77" fmla="*/ 1 h 15"/>
              <a:gd name="T78" fmla="*/ 101 w 387"/>
              <a:gd name="T79" fmla="*/ 15 h 15"/>
              <a:gd name="T80" fmla="*/ 70 w 387"/>
              <a:gd name="T81" fmla="*/ 15 h 15"/>
              <a:gd name="T82" fmla="*/ 77 w 387"/>
              <a:gd name="T83" fmla="*/ 8 h 15"/>
              <a:gd name="T84" fmla="*/ 70 w 387"/>
              <a:gd name="T85" fmla="*/ 1 h 15"/>
              <a:gd name="T86" fmla="*/ 70 w 387"/>
              <a:gd name="T87" fmla="*/ 15 h 15"/>
              <a:gd name="T88" fmla="*/ 39 w 387"/>
              <a:gd name="T89" fmla="*/ 15 h 15"/>
              <a:gd name="T90" fmla="*/ 46 w 387"/>
              <a:gd name="T91" fmla="*/ 8 h 15"/>
              <a:gd name="T92" fmla="*/ 39 w 387"/>
              <a:gd name="T93" fmla="*/ 1 h 15"/>
              <a:gd name="T94" fmla="*/ 39 w 387"/>
              <a:gd name="T95" fmla="*/ 15 h 15"/>
              <a:gd name="T96" fmla="*/ 387 w 387"/>
              <a:gd name="T97" fmla="*/ 8 h 15"/>
              <a:gd name="T98" fmla="*/ 375 w 387"/>
              <a:gd name="T99" fmla="*/ 3 h 15"/>
              <a:gd name="T100" fmla="*/ 375 w 387"/>
              <a:gd name="T101" fmla="*/ 13 h 15"/>
              <a:gd name="T102" fmla="*/ 385 w 387"/>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15">
                <a:moveTo>
                  <a:pt x="7" y="15"/>
                </a:moveTo>
                <a:cubicBezTo>
                  <a:pt x="6" y="15"/>
                  <a:pt x="4" y="14"/>
                  <a:pt x="3" y="13"/>
                </a:cubicBezTo>
                <a:cubicBezTo>
                  <a:pt x="1" y="12"/>
                  <a:pt x="0" y="10"/>
                  <a:pt x="0" y="8"/>
                </a:cubicBezTo>
                <a:cubicBezTo>
                  <a:pt x="0" y="6"/>
                  <a:pt x="1" y="4"/>
                  <a:pt x="3" y="3"/>
                </a:cubicBezTo>
                <a:cubicBezTo>
                  <a:pt x="5" y="0"/>
                  <a:pt x="10" y="0"/>
                  <a:pt x="12" y="3"/>
                </a:cubicBezTo>
                <a:cubicBezTo>
                  <a:pt x="14" y="4"/>
                  <a:pt x="14" y="6"/>
                  <a:pt x="14" y="8"/>
                </a:cubicBezTo>
                <a:cubicBezTo>
                  <a:pt x="14" y="10"/>
                  <a:pt x="14" y="12"/>
                  <a:pt x="12" y="13"/>
                </a:cubicBezTo>
                <a:cubicBezTo>
                  <a:pt x="11" y="14"/>
                  <a:pt x="9" y="15"/>
                  <a:pt x="7" y="15"/>
                </a:cubicBezTo>
                <a:close/>
                <a:moveTo>
                  <a:pt x="349" y="15"/>
                </a:moveTo>
                <a:cubicBezTo>
                  <a:pt x="349" y="15"/>
                  <a:pt x="349" y="15"/>
                  <a:pt x="349" y="15"/>
                </a:cubicBezTo>
                <a:cubicBezTo>
                  <a:pt x="353" y="15"/>
                  <a:pt x="356" y="12"/>
                  <a:pt x="356" y="8"/>
                </a:cubicBezTo>
                <a:cubicBezTo>
                  <a:pt x="356" y="8"/>
                  <a:pt x="356" y="8"/>
                  <a:pt x="356" y="8"/>
                </a:cubicBezTo>
                <a:cubicBezTo>
                  <a:pt x="356" y="4"/>
                  <a:pt x="353" y="1"/>
                  <a:pt x="349" y="1"/>
                </a:cubicBezTo>
                <a:cubicBezTo>
                  <a:pt x="349" y="1"/>
                  <a:pt x="349" y="1"/>
                  <a:pt x="349" y="1"/>
                </a:cubicBezTo>
                <a:cubicBezTo>
                  <a:pt x="345" y="1"/>
                  <a:pt x="342" y="4"/>
                  <a:pt x="342" y="8"/>
                </a:cubicBezTo>
                <a:cubicBezTo>
                  <a:pt x="342" y="12"/>
                  <a:pt x="345" y="15"/>
                  <a:pt x="349" y="15"/>
                </a:cubicBezTo>
                <a:close/>
                <a:moveTo>
                  <a:pt x="318" y="15"/>
                </a:moveTo>
                <a:cubicBezTo>
                  <a:pt x="318" y="15"/>
                  <a:pt x="318" y="15"/>
                  <a:pt x="318" y="15"/>
                </a:cubicBezTo>
                <a:cubicBezTo>
                  <a:pt x="322" y="15"/>
                  <a:pt x="325" y="12"/>
                  <a:pt x="325" y="8"/>
                </a:cubicBezTo>
                <a:cubicBezTo>
                  <a:pt x="325" y="8"/>
                  <a:pt x="325" y="8"/>
                  <a:pt x="325" y="8"/>
                </a:cubicBezTo>
                <a:cubicBezTo>
                  <a:pt x="325" y="4"/>
                  <a:pt x="322" y="1"/>
                  <a:pt x="318" y="1"/>
                </a:cubicBezTo>
                <a:cubicBezTo>
                  <a:pt x="318" y="1"/>
                  <a:pt x="318" y="1"/>
                  <a:pt x="318" y="1"/>
                </a:cubicBezTo>
                <a:cubicBezTo>
                  <a:pt x="314" y="1"/>
                  <a:pt x="311" y="4"/>
                  <a:pt x="311" y="8"/>
                </a:cubicBezTo>
                <a:cubicBezTo>
                  <a:pt x="311" y="12"/>
                  <a:pt x="314" y="15"/>
                  <a:pt x="318" y="15"/>
                </a:cubicBezTo>
                <a:close/>
                <a:moveTo>
                  <a:pt x="287" y="15"/>
                </a:moveTo>
                <a:cubicBezTo>
                  <a:pt x="287" y="15"/>
                  <a:pt x="287" y="15"/>
                  <a:pt x="287" y="15"/>
                </a:cubicBezTo>
                <a:cubicBezTo>
                  <a:pt x="291" y="15"/>
                  <a:pt x="294" y="12"/>
                  <a:pt x="294" y="8"/>
                </a:cubicBezTo>
                <a:cubicBezTo>
                  <a:pt x="294" y="8"/>
                  <a:pt x="294" y="8"/>
                  <a:pt x="294" y="8"/>
                </a:cubicBezTo>
                <a:cubicBezTo>
                  <a:pt x="294" y="4"/>
                  <a:pt x="291" y="1"/>
                  <a:pt x="287" y="1"/>
                </a:cubicBezTo>
                <a:cubicBezTo>
                  <a:pt x="287" y="1"/>
                  <a:pt x="287" y="1"/>
                  <a:pt x="287" y="1"/>
                </a:cubicBezTo>
                <a:cubicBezTo>
                  <a:pt x="283" y="1"/>
                  <a:pt x="280" y="4"/>
                  <a:pt x="280" y="8"/>
                </a:cubicBezTo>
                <a:cubicBezTo>
                  <a:pt x="280" y="12"/>
                  <a:pt x="283" y="15"/>
                  <a:pt x="287" y="15"/>
                </a:cubicBezTo>
                <a:close/>
                <a:moveTo>
                  <a:pt x="256" y="15"/>
                </a:moveTo>
                <a:cubicBezTo>
                  <a:pt x="256" y="15"/>
                  <a:pt x="256" y="15"/>
                  <a:pt x="256" y="15"/>
                </a:cubicBezTo>
                <a:cubicBezTo>
                  <a:pt x="260" y="15"/>
                  <a:pt x="263" y="12"/>
                  <a:pt x="263" y="8"/>
                </a:cubicBezTo>
                <a:cubicBezTo>
                  <a:pt x="263" y="8"/>
                  <a:pt x="263" y="8"/>
                  <a:pt x="263" y="8"/>
                </a:cubicBezTo>
                <a:cubicBezTo>
                  <a:pt x="263" y="4"/>
                  <a:pt x="260" y="1"/>
                  <a:pt x="256" y="1"/>
                </a:cubicBezTo>
                <a:cubicBezTo>
                  <a:pt x="256" y="1"/>
                  <a:pt x="256" y="1"/>
                  <a:pt x="256" y="1"/>
                </a:cubicBezTo>
                <a:cubicBezTo>
                  <a:pt x="252" y="1"/>
                  <a:pt x="249" y="4"/>
                  <a:pt x="249" y="8"/>
                </a:cubicBezTo>
                <a:cubicBezTo>
                  <a:pt x="249" y="12"/>
                  <a:pt x="252" y="15"/>
                  <a:pt x="256" y="15"/>
                </a:cubicBezTo>
                <a:close/>
                <a:moveTo>
                  <a:pt x="225" y="15"/>
                </a:moveTo>
                <a:cubicBezTo>
                  <a:pt x="225" y="15"/>
                  <a:pt x="225" y="15"/>
                  <a:pt x="225" y="15"/>
                </a:cubicBezTo>
                <a:cubicBezTo>
                  <a:pt x="229" y="15"/>
                  <a:pt x="232" y="12"/>
                  <a:pt x="232" y="8"/>
                </a:cubicBezTo>
                <a:cubicBezTo>
                  <a:pt x="232" y="8"/>
                  <a:pt x="232" y="8"/>
                  <a:pt x="232" y="8"/>
                </a:cubicBezTo>
                <a:cubicBezTo>
                  <a:pt x="232" y="4"/>
                  <a:pt x="229" y="1"/>
                  <a:pt x="225" y="1"/>
                </a:cubicBezTo>
                <a:cubicBezTo>
                  <a:pt x="225" y="1"/>
                  <a:pt x="225" y="1"/>
                  <a:pt x="225" y="1"/>
                </a:cubicBezTo>
                <a:cubicBezTo>
                  <a:pt x="221" y="1"/>
                  <a:pt x="218" y="4"/>
                  <a:pt x="218" y="8"/>
                </a:cubicBezTo>
                <a:cubicBezTo>
                  <a:pt x="218" y="12"/>
                  <a:pt x="221" y="15"/>
                  <a:pt x="225" y="15"/>
                </a:cubicBezTo>
                <a:close/>
                <a:moveTo>
                  <a:pt x="194" y="15"/>
                </a:moveTo>
                <a:cubicBezTo>
                  <a:pt x="194" y="15"/>
                  <a:pt x="194" y="15"/>
                  <a:pt x="194" y="15"/>
                </a:cubicBezTo>
                <a:cubicBezTo>
                  <a:pt x="198" y="15"/>
                  <a:pt x="201" y="12"/>
                  <a:pt x="201" y="8"/>
                </a:cubicBezTo>
                <a:cubicBezTo>
                  <a:pt x="201" y="8"/>
                  <a:pt x="201" y="8"/>
                  <a:pt x="201" y="8"/>
                </a:cubicBezTo>
                <a:cubicBezTo>
                  <a:pt x="201" y="4"/>
                  <a:pt x="198" y="1"/>
                  <a:pt x="194" y="1"/>
                </a:cubicBezTo>
                <a:cubicBezTo>
                  <a:pt x="194" y="1"/>
                  <a:pt x="194" y="1"/>
                  <a:pt x="194" y="1"/>
                </a:cubicBezTo>
                <a:cubicBezTo>
                  <a:pt x="190" y="1"/>
                  <a:pt x="187" y="4"/>
                  <a:pt x="187" y="8"/>
                </a:cubicBezTo>
                <a:cubicBezTo>
                  <a:pt x="187" y="12"/>
                  <a:pt x="190" y="15"/>
                  <a:pt x="194" y="15"/>
                </a:cubicBezTo>
                <a:close/>
                <a:moveTo>
                  <a:pt x="163" y="15"/>
                </a:moveTo>
                <a:cubicBezTo>
                  <a:pt x="163" y="15"/>
                  <a:pt x="163" y="15"/>
                  <a:pt x="163" y="15"/>
                </a:cubicBezTo>
                <a:cubicBezTo>
                  <a:pt x="166" y="15"/>
                  <a:pt x="170" y="12"/>
                  <a:pt x="170" y="8"/>
                </a:cubicBezTo>
                <a:cubicBezTo>
                  <a:pt x="170" y="8"/>
                  <a:pt x="170" y="8"/>
                  <a:pt x="170" y="8"/>
                </a:cubicBezTo>
                <a:cubicBezTo>
                  <a:pt x="170" y="4"/>
                  <a:pt x="166" y="1"/>
                  <a:pt x="163" y="1"/>
                </a:cubicBezTo>
                <a:cubicBezTo>
                  <a:pt x="163" y="1"/>
                  <a:pt x="163" y="1"/>
                  <a:pt x="163" y="1"/>
                </a:cubicBezTo>
                <a:cubicBezTo>
                  <a:pt x="159" y="1"/>
                  <a:pt x="156" y="4"/>
                  <a:pt x="156" y="8"/>
                </a:cubicBezTo>
                <a:cubicBezTo>
                  <a:pt x="156" y="12"/>
                  <a:pt x="159" y="15"/>
                  <a:pt x="163" y="15"/>
                </a:cubicBezTo>
                <a:close/>
                <a:moveTo>
                  <a:pt x="132" y="15"/>
                </a:moveTo>
                <a:cubicBezTo>
                  <a:pt x="132" y="15"/>
                  <a:pt x="132" y="15"/>
                  <a:pt x="132" y="15"/>
                </a:cubicBezTo>
                <a:cubicBezTo>
                  <a:pt x="135" y="15"/>
                  <a:pt x="139" y="12"/>
                  <a:pt x="139" y="8"/>
                </a:cubicBezTo>
                <a:cubicBezTo>
                  <a:pt x="139" y="8"/>
                  <a:pt x="139" y="8"/>
                  <a:pt x="139" y="8"/>
                </a:cubicBezTo>
                <a:cubicBezTo>
                  <a:pt x="139" y="4"/>
                  <a:pt x="135" y="1"/>
                  <a:pt x="132" y="1"/>
                </a:cubicBezTo>
                <a:cubicBezTo>
                  <a:pt x="132" y="1"/>
                  <a:pt x="132" y="1"/>
                  <a:pt x="132" y="1"/>
                </a:cubicBezTo>
                <a:cubicBezTo>
                  <a:pt x="128" y="1"/>
                  <a:pt x="125" y="4"/>
                  <a:pt x="125" y="8"/>
                </a:cubicBezTo>
                <a:cubicBezTo>
                  <a:pt x="125" y="12"/>
                  <a:pt x="128" y="15"/>
                  <a:pt x="132" y="15"/>
                </a:cubicBezTo>
                <a:close/>
                <a:moveTo>
                  <a:pt x="101" y="15"/>
                </a:moveTo>
                <a:cubicBezTo>
                  <a:pt x="101" y="15"/>
                  <a:pt x="101" y="15"/>
                  <a:pt x="101" y="15"/>
                </a:cubicBezTo>
                <a:cubicBezTo>
                  <a:pt x="104" y="15"/>
                  <a:pt x="108" y="12"/>
                  <a:pt x="108" y="8"/>
                </a:cubicBezTo>
                <a:cubicBezTo>
                  <a:pt x="108" y="8"/>
                  <a:pt x="108" y="8"/>
                  <a:pt x="108" y="8"/>
                </a:cubicBezTo>
                <a:cubicBezTo>
                  <a:pt x="108" y="4"/>
                  <a:pt x="104" y="1"/>
                  <a:pt x="101" y="1"/>
                </a:cubicBezTo>
                <a:cubicBezTo>
                  <a:pt x="101" y="1"/>
                  <a:pt x="101" y="1"/>
                  <a:pt x="101" y="1"/>
                </a:cubicBezTo>
                <a:cubicBezTo>
                  <a:pt x="97" y="1"/>
                  <a:pt x="94" y="4"/>
                  <a:pt x="94" y="8"/>
                </a:cubicBezTo>
                <a:cubicBezTo>
                  <a:pt x="94" y="12"/>
                  <a:pt x="97" y="15"/>
                  <a:pt x="101" y="15"/>
                </a:cubicBezTo>
                <a:close/>
                <a:moveTo>
                  <a:pt x="70" y="15"/>
                </a:moveTo>
                <a:cubicBezTo>
                  <a:pt x="70" y="15"/>
                  <a:pt x="70" y="15"/>
                  <a:pt x="70" y="15"/>
                </a:cubicBezTo>
                <a:cubicBezTo>
                  <a:pt x="73" y="15"/>
                  <a:pt x="77" y="12"/>
                  <a:pt x="77" y="8"/>
                </a:cubicBezTo>
                <a:cubicBezTo>
                  <a:pt x="77" y="8"/>
                  <a:pt x="77" y="8"/>
                  <a:pt x="77" y="8"/>
                </a:cubicBezTo>
                <a:cubicBezTo>
                  <a:pt x="77" y="4"/>
                  <a:pt x="73" y="1"/>
                  <a:pt x="70" y="1"/>
                </a:cubicBezTo>
                <a:cubicBezTo>
                  <a:pt x="70" y="1"/>
                  <a:pt x="70" y="1"/>
                  <a:pt x="70" y="1"/>
                </a:cubicBezTo>
                <a:cubicBezTo>
                  <a:pt x="66" y="1"/>
                  <a:pt x="63" y="4"/>
                  <a:pt x="63" y="8"/>
                </a:cubicBezTo>
                <a:cubicBezTo>
                  <a:pt x="63" y="12"/>
                  <a:pt x="66" y="15"/>
                  <a:pt x="70" y="15"/>
                </a:cubicBezTo>
                <a:close/>
                <a:moveTo>
                  <a:pt x="39" y="15"/>
                </a:moveTo>
                <a:cubicBezTo>
                  <a:pt x="39" y="15"/>
                  <a:pt x="39" y="15"/>
                  <a:pt x="39" y="15"/>
                </a:cubicBezTo>
                <a:cubicBezTo>
                  <a:pt x="42" y="15"/>
                  <a:pt x="46" y="12"/>
                  <a:pt x="46" y="8"/>
                </a:cubicBezTo>
                <a:cubicBezTo>
                  <a:pt x="46" y="8"/>
                  <a:pt x="46" y="8"/>
                  <a:pt x="46" y="8"/>
                </a:cubicBezTo>
                <a:cubicBezTo>
                  <a:pt x="46" y="4"/>
                  <a:pt x="42" y="1"/>
                  <a:pt x="39" y="1"/>
                </a:cubicBezTo>
                <a:cubicBezTo>
                  <a:pt x="39" y="1"/>
                  <a:pt x="39" y="1"/>
                  <a:pt x="39" y="1"/>
                </a:cubicBezTo>
                <a:cubicBezTo>
                  <a:pt x="35" y="1"/>
                  <a:pt x="32" y="4"/>
                  <a:pt x="32" y="8"/>
                </a:cubicBezTo>
                <a:cubicBezTo>
                  <a:pt x="32" y="12"/>
                  <a:pt x="35" y="15"/>
                  <a:pt x="39" y="15"/>
                </a:cubicBezTo>
                <a:close/>
                <a:moveTo>
                  <a:pt x="385" y="13"/>
                </a:moveTo>
                <a:cubicBezTo>
                  <a:pt x="386" y="12"/>
                  <a:pt x="387" y="10"/>
                  <a:pt x="387" y="8"/>
                </a:cubicBezTo>
                <a:cubicBezTo>
                  <a:pt x="387" y="6"/>
                  <a:pt x="386" y="4"/>
                  <a:pt x="385" y="3"/>
                </a:cubicBezTo>
                <a:cubicBezTo>
                  <a:pt x="382" y="0"/>
                  <a:pt x="377" y="0"/>
                  <a:pt x="375" y="3"/>
                </a:cubicBezTo>
                <a:cubicBezTo>
                  <a:pt x="374" y="4"/>
                  <a:pt x="373" y="6"/>
                  <a:pt x="373" y="8"/>
                </a:cubicBezTo>
                <a:cubicBezTo>
                  <a:pt x="373" y="10"/>
                  <a:pt x="374" y="12"/>
                  <a:pt x="375" y="13"/>
                </a:cubicBezTo>
                <a:cubicBezTo>
                  <a:pt x="376" y="14"/>
                  <a:pt x="378" y="15"/>
                  <a:pt x="380" y="15"/>
                </a:cubicBezTo>
                <a:cubicBezTo>
                  <a:pt x="382" y="15"/>
                  <a:pt x="383" y="14"/>
                  <a:pt x="385" y="13"/>
                </a:cubicBezTo>
                <a:close/>
              </a:path>
            </a:pathLst>
          </a:custGeom>
          <a:solidFill>
            <a:srgbClr val="FFA100"/>
          </a:solidFill>
          <a:ln>
            <a:noFill/>
          </a:ln>
        </p:spPr>
        <p:txBody>
          <a:bodyPr/>
          <a:lstStyle/>
          <a:p>
            <a:pPr eaLnBrk="1" fontAlgn="auto" hangingPunct="1">
              <a:spcBef>
                <a:spcPts val="0"/>
              </a:spcBef>
              <a:spcAft>
                <a:spcPts val="0"/>
              </a:spcAft>
              <a:defRPr/>
            </a:pPr>
            <a:endParaRPr lang="ru-RU">
              <a:latin typeface="+mn-lt"/>
            </a:endParaRPr>
          </a:p>
        </p:txBody>
      </p:sp>
      <p:sp>
        <p:nvSpPr>
          <p:cNvPr id="160" name="Rectangle 25">
            <a:extLst>
              <a:ext uri="{FF2B5EF4-FFF2-40B4-BE49-F238E27FC236}">
                <a16:creationId xmlns:a16="http://schemas.microsoft.com/office/drawing/2014/main" id="{6309902D-DF71-AD2A-9110-85BE567160E8}"/>
              </a:ext>
            </a:extLst>
          </p:cNvPr>
          <p:cNvSpPr>
            <a:spLocks noChangeArrowheads="1"/>
          </p:cNvSpPr>
          <p:nvPr/>
        </p:nvSpPr>
        <p:spPr bwMode="auto">
          <a:xfrm>
            <a:off x="2347211" y="4432300"/>
            <a:ext cx="1537279" cy="830997"/>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a:solidFill>
                  <a:schemeClr val="bg2"/>
                </a:solidFill>
                <a:latin typeface="+mj-lt"/>
              </a:rPr>
              <a:t>Entidades </a:t>
            </a:r>
          </a:p>
          <a:p>
            <a:pPr algn="ctr">
              <a:defRPr/>
            </a:pPr>
            <a:r>
              <a:rPr lang="es-CO" altLang="ru-RU">
                <a:solidFill>
                  <a:schemeClr val="bg2"/>
                </a:solidFill>
                <a:latin typeface="+mn-lt"/>
              </a:rPr>
              <a:t>participantes</a:t>
            </a:r>
          </a:p>
          <a:p>
            <a:pPr algn="ctr">
              <a:defRPr/>
            </a:pPr>
            <a:endParaRPr lang="ru-RU" altLang="ru-RU">
              <a:solidFill>
                <a:schemeClr val="bg2"/>
              </a:solidFill>
              <a:latin typeface="+mj-lt"/>
            </a:endParaRPr>
          </a:p>
        </p:txBody>
      </p:sp>
      <p:sp>
        <p:nvSpPr>
          <p:cNvPr id="161" name="Rectangle 26">
            <a:extLst>
              <a:ext uri="{FF2B5EF4-FFF2-40B4-BE49-F238E27FC236}">
                <a16:creationId xmlns:a16="http://schemas.microsoft.com/office/drawing/2014/main" id="{112CC71F-440B-C4BF-B135-BD5DCFBCA4CF}"/>
              </a:ext>
            </a:extLst>
          </p:cNvPr>
          <p:cNvSpPr>
            <a:spLocks noChangeArrowheads="1"/>
          </p:cNvSpPr>
          <p:nvPr/>
        </p:nvSpPr>
        <p:spPr bwMode="auto">
          <a:xfrm>
            <a:off x="4192689" y="4432300"/>
            <a:ext cx="1699183" cy="553998"/>
          </a:xfrm>
          <a:prstGeom prst="rect">
            <a:avLst/>
          </a:prstGeom>
          <a:noFill/>
          <a:ln>
            <a:noFill/>
          </a:ln>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a:r>
              <a:rPr lang="es-CO" altLang="ru-RU" b="1">
                <a:solidFill>
                  <a:schemeClr val="bg2"/>
                </a:solidFill>
                <a:latin typeface="+mj-lt"/>
              </a:rPr>
              <a:t>Participación </a:t>
            </a:r>
          </a:p>
          <a:p>
            <a:pPr algn="ctr"/>
            <a:r>
              <a:rPr lang="es-CO" altLang="ru-RU">
                <a:solidFill>
                  <a:schemeClr val="bg2"/>
                </a:solidFill>
                <a:latin typeface="+mn-lt"/>
              </a:rPr>
              <a:t>en cifras</a:t>
            </a:r>
          </a:p>
        </p:txBody>
      </p:sp>
      <p:sp>
        <p:nvSpPr>
          <p:cNvPr id="162" name="Rectangle 27">
            <a:extLst>
              <a:ext uri="{FF2B5EF4-FFF2-40B4-BE49-F238E27FC236}">
                <a16:creationId xmlns:a16="http://schemas.microsoft.com/office/drawing/2014/main" id="{34803EA9-DB36-3271-EE6F-D4A30755908B}"/>
              </a:ext>
            </a:extLst>
          </p:cNvPr>
          <p:cNvSpPr>
            <a:spLocks noChangeArrowheads="1"/>
          </p:cNvSpPr>
          <p:nvPr/>
        </p:nvSpPr>
        <p:spPr bwMode="auto">
          <a:xfrm>
            <a:off x="6257672" y="4432300"/>
            <a:ext cx="14443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a:solidFill>
                  <a:schemeClr val="tx1">
                    <a:lumMod val="50000"/>
                    <a:lumOff val="50000"/>
                  </a:schemeClr>
                </a:solidFill>
                <a:latin typeface="+mn-lt"/>
              </a:rPr>
              <a:t>Material de </a:t>
            </a:r>
          </a:p>
          <a:p>
            <a:pPr algn="ctr">
              <a:defRPr/>
            </a:pPr>
            <a:r>
              <a:rPr lang="es-CO" altLang="ru-RU" b="1">
                <a:solidFill>
                  <a:srgbClr val="FFA100"/>
                </a:solidFill>
                <a:latin typeface="+mj-lt"/>
              </a:rPr>
              <a:t>divulgación</a:t>
            </a:r>
          </a:p>
        </p:txBody>
      </p:sp>
      <p:sp>
        <p:nvSpPr>
          <p:cNvPr id="163" name="Rectangle 28">
            <a:extLst>
              <a:ext uri="{FF2B5EF4-FFF2-40B4-BE49-F238E27FC236}">
                <a16:creationId xmlns:a16="http://schemas.microsoft.com/office/drawing/2014/main" id="{B382F88B-8674-50FE-0520-8FA16953214F}"/>
              </a:ext>
            </a:extLst>
          </p:cNvPr>
          <p:cNvSpPr>
            <a:spLocks noChangeArrowheads="1"/>
          </p:cNvSpPr>
          <p:nvPr/>
        </p:nvSpPr>
        <p:spPr bwMode="auto">
          <a:xfrm>
            <a:off x="7856121" y="4432300"/>
            <a:ext cx="218897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MX" altLang="ru-RU">
                <a:solidFill>
                  <a:schemeClr val="bg2"/>
                </a:solidFill>
                <a:latin typeface="+mn-lt"/>
              </a:rPr>
              <a:t>Nivel de </a:t>
            </a:r>
            <a:r>
              <a:rPr lang="es-MX" altLang="ru-RU" b="1">
                <a:solidFill>
                  <a:schemeClr val="bg2"/>
                </a:solidFill>
                <a:latin typeface="+mj-lt"/>
              </a:rPr>
              <a:t>satisfacción </a:t>
            </a:r>
          </a:p>
          <a:p>
            <a:pPr algn="ctr">
              <a:defRPr/>
            </a:pPr>
            <a:r>
              <a:rPr lang="es-MX" altLang="ru-RU">
                <a:solidFill>
                  <a:schemeClr val="bg2"/>
                </a:solidFill>
                <a:latin typeface="+mn-lt"/>
              </a:rPr>
              <a:t>de la </a:t>
            </a:r>
            <a:r>
              <a:rPr lang="es-MX" altLang="ru-RU" b="1">
                <a:solidFill>
                  <a:schemeClr val="bg2"/>
                </a:solidFill>
                <a:latin typeface="+mj-lt"/>
              </a:rPr>
              <a:t>información </a:t>
            </a:r>
            <a:r>
              <a:rPr lang="es-MX" altLang="ru-RU">
                <a:solidFill>
                  <a:schemeClr val="bg2"/>
                </a:solidFill>
                <a:latin typeface="+mn-lt"/>
              </a:rPr>
              <a:t>recibida </a:t>
            </a:r>
          </a:p>
        </p:txBody>
      </p:sp>
      <p:sp>
        <p:nvSpPr>
          <p:cNvPr id="174" name="Freeform 201">
            <a:extLst>
              <a:ext uri="{FF2B5EF4-FFF2-40B4-BE49-F238E27FC236}">
                <a16:creationId xmlns:a16="http://schemas.microsoft.com/office/drawing/2014/main" id="{27F71D0F-CFDD-A4EE-57E1-B90529C4D1B5}"/>
              </a:ext>
            </a:extLst>
          </p:cNvPr>
          <p:cNvSpPr>
            <a:spLocks/>
          </p:cNvSpPr>
          <p:nvPr/>
        </p:nvSpPr>
        <p:spPr bwMode="auto">
          <a:xfrm>
            <a:off x="4833256" y="2147603"/>
            <a:ext cx="418047" cy="352995"/>
          </a:xfrm>
          <a:custGeom>
            <a:avLst/>
            <a:gdLst>
              <a:gd name="T0" fmla="*/ 16040 w 16127"/>
              <a:gd name="T1" fmla="*/ 3850 h 11970"/>
              <a:gd name="T2" fmla="*/ 15483 w 16127"/>
              <a:gd name="T3" fmla="*/ 2651 h 11970"/>
              <a:gd name="T4" fmla="*/ 14517 w 16127"/>
              <a:gd name="T5" fmla="*/ 1946 h 11970"/>
              <a:gd name="T6" fmla="*/ 13336 w 16127"/>
              <a:gd name="T7" fmla="*/ 1932 h 11970"/>
              <a:gd name="T8" fmla="*/ 12299 w 16127"/>
              <a:gd name="T9" fmla="*/ 2604 h 11970"/>
              <a:gd name="T10" fmla="*/ 11590 w 16127"/>
              <a:gd name="T11" fmla="*/ 3794 h 11970"/>
              <a:gd name="T12" fmla="*/ 11376 w 16127"/>
              <a:gd name="T13" fmla="*/ 5044 h 11970"/>
              <a:gd name="T14" fmla="*/ 11500 w 16127"/>
              <a:gd name="T15" fmla="*/ 6003 h 11970"/>
              <a:gd name="T16" fmla="*/ 11856 w 16127"/>
              <a:gd name="T17" fmla="*/ 6823 h 11970"/>
              <a:gd name="T18" fmla="*/ 12084 w 16127"/>
              <a:gd name="T19" fmla="*/ 7394 h 11970"/>
              <a:gd name="T20" fmla="*/ 11676 w 16127"/>
              <a:gd name="T21" fmla="*/ 7825 h 11970"/>
              <a:gd name="T22" fmla="*/ 11350 w 16127"/>
              <a:gd name="T23" fmla="*/ 8330 h 11970"/>
              <a:gd name="T24" fmla="*/ 11121 w 16127"/>
              <a:gd name="T25" fmla="*/ 8716 h 11970"/>
              <a:gd name="T26" fmla="*/ 11028 w 16127"/>
              <a:gd name="T27" fmla="*/ 7643 h 11970"/>
              <a:gd name="T28" fmla="*/ 10648 w 16127"/>
              <a:gd name="T29" fmla="*/ 6684 h 11970"/>
              <a:gd name="T30" fmla="*/ 9880 w 16127"/>
              <a:gd name="T31" fmla="*/ 5983 h 11970"/>
              <a:gd name="T32" fmla="*/ 10206 w 16127"/>
              <a:gd name="T33" fmla="*/ 5424 h 11970"/>
              <a:gd name="T34" fmla="*/ 10578 w 16127"/>
              <a:gd name="T35" fmla="*/ 4739 h 11970"/>
              <a:gd name="T36" fmla="*/ 10818 w 16127"/>
              <a:gd name="T37" fmla="*/ 3948 h 11970"/>
              <a:gd name="T38" fmla="*/ 10860 w 16127"/>
              <a:gd name="T39" fmla="*/ 2532 h 11970"/>
              <a:gd name="T40" fmla="*/ 10350 w 16127"/>
              <a:gd name="T41" fmla="*/ 1122 h 11970"/>
              <a:gd name="T42" fmla="*/ 9360 w 16127"/>
              <a:gd name="T43" fmla="*/ 214 h 11970"/>
              <a:gd name="T44" fmla="*/ 8065 w 16127"/>
              <a:gd name="T45" fmla="*/ 34 h 11970"/>
              <a:gd name="T46" fmla="*/ 6865 w 16127"/>
              <a:gd name="T47" fmla="*/ 640 h 11970"/>
              <a:gd name="T48" fmla="*/ 5993 w 16127"/>
              <a:gd name="T49" fmla="*/ 1859 h 11970"/>
              <a:gd name="T50" fmla="*/ 5643 w 16127"/>
              <a:gd name="T51" fmla="*/ 3344 h 11970"/>
              <a:gd name="T52" fmla="*/ 5748 w 16127"/>
              <a:gd name="T53" fmla="*/ 4498 h 11970"/>
              <a:gd name="T54" fmla="*/ 6153 w 16127"/>
              <a:gd name="T55" fmla="*/ 5487 h 11970"/>
              <a:gd name="T56" fmla="*/ 6640 w 16127"/>
              <a:gd name="T57" fmla="*/ 6224 h 11970"/>
              <a:gd name="T58" fmla="*/ 5813 w 16127"/>
              <a:gd name="T59" fmla="*/ 7004 h 11970"/>
              <a:gd name="T60" fmla="*/ 5162 w 16127"/>
              <a:gd name="T61" fmla="*/ 8056 h 11970"/>
              <a:gd name="T62" fmla="*/ 4676 w 16127"/>
              <a:gd name="T63" fmla="*/ 9322 h 11970"/>
              <a:gd name="T64" fmla="*/ 4540 w 16127"/>
              <a:gd name="T65" fmla="*/ 9139 h 11970"/>
              <a:gd name="T66" fmla="*/ 4360 w 16127"/>
              <a:gd name="T67" fmla="*/ 8827 h 11970"/>
              <a:gd name="T68" fmla="*/ 4087 w 16127"/>
              <a:gd name="T69" fmla="*/ 8578 h 11970"/>
              <a:gd name="T70" fmla="*/ 4349 w 16127"/>
              <a:gd name="T71" fmla="*/ 8212 h 11970"/>
              <a:gd name="T72" fmla="*/ 4773 w 16127"/>
              <a:gd name="T73" fmla="*/ 7632 h 11970"/>
              <a:gd name="T74" fmla="*/ 5058 w 16127"/>
              <a:gd name="T75" fmla="*/ 6916 h 11970"/>
              <a:gd name="T76" fmla="*/ 5164 w 16127"/>
              <a:gd name="T77" fmla="*/ 5859 h 11970"/>
              <a:gd name="T78" fmla="*/ 4853 w 16127"/>
              <a:gd name="T79" fmla="*/ 4697 h 11970"/>
              <a:gd name="T80" fmla="*/ 4143 w 16127"/>
              <a:gd name="T81" fmla="*/ 3893 h 11970"/>
              <a:gd name="T82" fmla="*/ 3154 w 16127"/>
              <a:gd name="T83" fmla="*/ 3626 h 11970"/>
              <a:gd name="T84" fmla="*/ 2181 w 16127"/>
              <a:gd name="T85" fmla="*/ 3987 h 11970"/>
              <a:gd name="T86" fmla="*/ 1434 w 16127"/>
              <a:gd name="T87" fmla="*/ 4856 h 11970"/>
              <a:gd name="T88" fmla="*/ 1065 w 16127"/>
              <a:gd name="T89" fmla="*/ 6058 h 11970"/>
              <a:gd name="T90" fmla="*/ 1112 w 16127"/>
              <a:gd name="T91" fmla="*/ 7053 h 11970"/>
              <a:gd name="T92" fmla="*/ 1437 w 16127"/>
              <a:gd name="T93" fmla="*/ 7901 h 11970"/>
              <a:gd name="T94" fmla="*/ 1994 w 16127"/>
              <a:gd name="T95" fmla="*/ 8521 h 11970"/>
              <a:gd name="T96" fmla="*/ 828 w 16127"/>
              <a:gd name="T97" fmla="*/ 9558 h 11970"/>
              <a:gd name="T98" fmla="*/ 180 w 16127"/>
              <a:gd name="T99" fmla="*/ 10968 h 11970"/>
              <a:gd name="T100" fmla="*/ 2 w 16127"/>
              <a:gd name="T101" fmla="*/ 11941 h 11970"/>
              <a:gd name="T102" fmla="*/ 4193 w 16127"/>
              <a:gd name="T103" fmla="*/ 11970 h 11970"/>
              <a:gd name="T104" fmla="*/ 14880 w 16127"/>
              <a:gd name="T105" fmla="*/ 11812 h 11970"/>
              <a:gd name="T106" fmla="*/ 15268 w 16127"/>
              <a:gd name="T107" fmla="*/ 10690 h 11970"/>
              <a:gd name="T108" fmla="*/ 15577 w 16127"/>
              <a:gd name="T109" fmla="*/ 8847 h 11970"/>
              <a:gd name="T110" fmla="*/ 15068 w 16127"/>
              <a:gd name="T111" fmla="*/ 7242 h 11970"/>
              <a:gd name="T112" fmla="*/ 15512 w 16127"/>
              <a:gd name="T113" fmla="*/ 6721 h 11970"/>
              <a:gd name="T114" fmla="*/ 15854 w 16127"/>
              <a:gd name="T115" fmla="*/ 6079 h 11970"/>
              <a:gd name="T116" fmla="*/ 16067 w 16127"/>
              <a:gd name="T117" fmla="*/ 5337 h 1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970">
                <a:moveTo>
                  <a:pt x="16092" y="5180"/>
                </a:moveTo>
                <a:lnTo>
                  <a:pt x="16110" y="5025"/>
                </a:lnTo>
                <a:lnTo>
                  <a:pt x="16121" y="4872"/>
                </a:lnTo>
                <a:lnTo>
                  <a:pt x="16127" y="4720"/>
                </a:lnTo>
                <a:lnTo>
                  <a:pt x="16127" y="4570"/>
                </a:lnTo>
                <a:lnTo>
                  <a:pt x="16121" y="4422"/>
                </a:lnTo>
                <a:lnTo>
                  <a:pt x="16109" y="4275"/>
                </a:lnTo>
                <a:lnTo>
                  <a:pt x="16092" y="4131"/>
                </a:lnTo>
                <a:lnTo>
                  <a:pt x="16069" y="3989"/>
                </a:lnTo>
                <a:lnTo>
                  <a:pt x="16040" y="3850"/>
                </a:lnTo>
                <a:lnTo>
                  <a:pt x="16006" y="3714"/>
                </a:lnTo>
                <a:lnTo>
                  <a:pt x="15967" y="3581"/>
                </a:lnTo>
                <a:lnTo>
                  <a:pt x="15923" y="3451"/>
                </a:lnTo>
                <a:lnTo>
                  <a:pt x="15874" y="3324"/>
                </a:lnTo>
                <a:lnTo>
                  <a:pt x="15821" y="3201"/>
                </a:lnTo>
                <a:lnTo>
                  <a:pt x="15761" y="3083"/>
                </a:lnTo>
                <a:lnTo>
                  <a:pt x="15699" y="2968"/>
                </a:lnTo>
                <a:lnTo>
                  <a:pt x="15631" y="2858"/>
                </a:lnTo>
                <a:lnTo>
                  <a:pt x="15558" y="2752"/>
                </a:lnTo>
                <a:lnTo>
                  <a:pt x="15483" y="2651"/>
                </a:lnTo>
                <a:lnTo>
                  <a:pt x="15403" y="2555"/>
                </a:lnTo>
                <a:lnTo>
                  <a:pt x="15319" y="2463"/>
                </a:lnTo>
                <a:lnTo>
                  <a:pt x="15231" y="2377"/>
                </a:lnTo>
                <a:lnTo>
                  <a:pt x="15139" y="2298"/>
                </a:lnTo>
                <a:lnTo>
                  <a:pt x="15043" y="2224"/>
                </a:lnTo>
                <a:lnTo>
                  <a:pt x="14945" y="2155"/>
                </a:lnTo>
                <a:lnTo>
                  <a:pt x="14843" y="2093"/>
                </a:lnTo>
                <a:lnTo>
                  <a:pt x="14737" y="2037"/>
                </a:lnTo>
                <a:lnTo>
                  <a:pt x="14629" y="1989"/>
                </a:lnTo>
                <a:lnTo>
                  <a:pt x="14517" y="1946"/>
                </a:lnTo>
                <a:lnTo>
                  <a:pt x="14402" y="1911"/>
                </a:lnTo>
                <a:lnTo>
                  <a:pt x="14285" y="1883"/>
                </a:lnTo>
                <a:lnTo>
                  <a:pt x="14165" y="1863"/>
                </a:lnTo>
                <a:lnTo>
                  <a:pt x="14044" y="1849"/>
                </a:lnTo>
                <a:lnTo>
                  <a:pt x="13925" y="1844"/>
                </a:lnTo>
                <a:lnTo>
                  <a:pt x="13805" y="1847"/>
                </a:lnTo>
                <a:lnTo>
                  <a:pt x="13686" y="1858"/>
                </a:lnTo>
                <a:lnTo>
                  <a:pt x="13568" y="1876"/>
                </a:lnTo>
                <a:lnTo>
                  <a:pt x="13451" y="1901"/>
                </a:lnTo>
                <a:lnTo>
                  <a:pt x="13336" y="1932"/>
                </a:lnTo>
                <a:lnTo>
                  <a:pt x="13222" y="1972"/>
                </a:lnTo>
                <a:lnTo>
                  <a:pt x="13110" y="2017"/>
                </a:lnTo>
                <a:lnTo>
                  <a:pt x="13000" y="2070"/>
                </a:lnTo>
                <a:lnTo>
                  <a:pt x="12892" y="2128"/>
                </a:lnTo>
                <a:lnTo>
                  <a:pt x="12786" y="2193"/>
                </a:lnTo>
                <a:lnTo>
                  <a:pt x="12684" y="2263"/>
                </a:lnTo>
                <a:lnTo>
                  <a:pt x="12583" y="2340"/>
                </a:lnTo>
                <a:lnTo>
                  <a:pt x="12485" y="2422"/>
                </a:lnTo>
                <a:lnTo>
                  <a:pt x="12390" y="2510"/>
                </a:lnTo>
                <a:lnTo>
                  <a:pt x="12299" y="2604"/>
                </a:lnTo>
                <a:lnTo>
                  <a:pt x="12210" y="2702"/>
                </a:lnTo>
                <a:lnTo>
                  <a:pt x="12124" y="2805"/>
                </a:lnTo>
                <a:lnTo>
                  <a:pt x="12044" y="2914"/>
                </a:lnTo>
                <a:lnTo>
                  <a:pt x="11966" y="3027"/>
                </a:lnTo>
                <a:lnTo>
                  <a:pt x="11892" y="3144"/>
                </a:lnTo>
                <a:lnTo>
                  <a:pt x="11823" y="3266"/>
                </a:lnTo>
                <a:lnTo>
                  <a:pt x="11757" y="3392"/>
                </a:lnTo>
                <a:lnTo>
                  <a:pt x="11697" y="3522"/>
                </a:lnTo>
                <a:lnTo>
                  <a:pt x="11640" y="3657"/>
                </a:lnTo>
                <a:lnTo>
                  <a:pt x="11590" y="3794"/>
                </a:lnTo>
                <a:lnTo>
                  <a:pt x="11544" y="3935"/>
                </a:lnTo>
                <a:lnTo>
                  <a:pt x="11502" y="4080"/>
                </a:lnTo>
                <a:lnTo>
                  <a:pt x="11467" y="4227"/>
                </a:lnTo>
                <a:lnTo>
                  <a:pt x="11437" y="4378"/>
                </a:lnTo>
                <a:lnTo>
                  <a:pt x="11413" y="4532"/>
                </a:lnTo>
                <a:lnTo>
                  <a:pt x="11399" y="4635"/>
                </a:lnTo>
                <a:lnTo>
                  <a:pt x="11389" y="4738"/>
                </a:lnTo>
                <a:lnTo>
                  <a:pt x="11382" y="4841"/>
                </a:lnTo>
                <a:lnTo>
                  <a:pt x="11378" y="4943"/>
                </a:lnTo>
                <a:lnTo>
                  <a:pt x="11376" y="5044"/>
                </a:lnTo>
                <a:lnTo>
                  <a:pt x="11377" y="5144"/>
                </a:lnTo>
                <a:lnTo>
                  <a:pt x="11380" y="5244"/>
                </a:lnTo>
                <a:lnTo>
                  <a:pt x="11387" y="5342"/>
                </a:lnTo>
                <a:lnTo>
                  <a:pt x="11395" y="5439"/>
                </a:lnTo>
                <a:lnTo>
                  <a:pt x="11408" y="5536"/>
                </a:lnTo>
                <a:lnTo>
                  <a:pt x="11421" y="5632"/>
                </a:lnTo>
                <a:lnTo>
                  <a:pt x="11437" y="5726"/>
                </a:lnTo>
                <a:lnTo>
                  <a:pt x="11456" y="5820"/>
                </a:lnTo>
                <a:lnTo>
                  <a:pt x="11477" y="5912"/>
                </a:lnTo>
                <a:lnTo>
                  <a:pt x="11500" y="6003"/>
                </a:lnTo>
                <a:lnTo>
                  <a:pt x="11526" y="6092"/>
                </a:lnTo>
                <a:lnTo>
                  <a:pt x="11555" y="6179"/>
                </a:lnTo>
                <a:lnTo>
                  <a:pt x="11585" y="6266"/>
                </a:lnTo>
                <a:lnTo>
                  <a:pt x="11617" y="6351"/>
                </a:lnTo>
                <a:lnTo>
                  <a:pt x="11651" y="6434"/>
                </a:lnTo>
                <a:lnTo>
                  <a:pt x="11689" y="6516"/>
                </a:lnTo>
                <a:lnTo>
                  <a:pt x="11727" y="6595"/>
                </a:lnTo>
                <a:lnTo>
                  <a:pt x="11768" y="6673"/>
                </a:lnTo>
                <a:lnTo>
                  <a:pt x="11812" y="6750"/>
                </a:lnTo>
                <a:lnTo>
                  <a:pt x="11856" y="6823"/>
                </a:lnTo>
                <a:lnTo>
                  <a:pt x="11903" y="6895"/>
                </a:lnTo>
                <a:lnTo>
                  <a:pt x="11953" y="6966"/>
                </a:lnTo>
                <a:lnTo>
                  <a:pt x="12003" y="7033"/>
                </a:lnTo>
                <a:lnTo>
                  <a:pt x="12056" y="7099"/>
                </a:lnTo>
                <a:lnTo>
                  <a:pt x="12110" y="7163"/>
                </a:lnTo>
                <a:lnTo>
                  <a:pt x="12167" y="7224"/>
                </a:lnTo>
                <a:lnTo>
                  <a:pt x="12224" y="7283"/>
                </a:lnTo>
                <a:lnTo>
                  <a:pt x="12177" y="7319"/>
                </a:lnTo>
                <a:lnTo>
                  <a:pt x="12130" y="7355"/>
                </a:lnTo>
                <a:lnTo>
                  <a:pt x="12084" y="7394"/>
                </a:lnTo>
                <a:lnTo>
                  <a:pt x="12040" y="7433"/>
                </a:lnTo>
                <a:lnTo>
                  <a:pt x="11995" y="7474"/>
                </a:lnTo>
                <a:lnTo>
                  <a:pt x="11952" y="7514"/>
                </a:lnTo>
                <a:lnTo>
                  <a:pt x="11911" y="7556"/>
                </a:lnTo>
                <a:lnTo>
                  <a:pt x="11869" y="7599"/>
                </a:lnTo>
                <a:lnTo>
                  <a:pt x="11829" y="7642"/>
                </a:lnTo>
                <a:lnTo>
                  <a:pt x="11790" y="7687"/>
                </a:lnTo>
                <a:lnTo>
                  <a:pt x="11750" y="7732"/>
                </a:lnTo>
                <a:lnTo>
                  <a:pt x="11713" y="7778"/>
                </a:lnTo>
                <a:lnTo>
                  <a:pt x="11676" y="7825"/>
                </a:lnTo>
                <a:lnTo>
                  <a:pt x="11639" y="7873"/>
                </a:lnTo>
                <a:lnTo>
                  <a:pt x="11604" y="7921"/>
                </a:lnTo>
                <a:lnTo>
                  <a:pt x="11570" y="7970"/>
                </a:lnTo>
                <a:lnTo>
                  <a:pt x="11536" y="8020"/>
                </a:lnTo>
                <a:lnTo>
                  <a:pt x="11503" y="8070"/>
                </a:lnTo>
                <a:lnTo>
                  <a:pt x="11471" y="8121"/>
                </a:lnTo>
                <a:lnTo>
                  <a:pt x="11440" y="8172"/>
                </a:lnTo>
                <a:lnTo>
                  <a:pt x="11409" y="8225"/>
                </a:lnTo>
                <a:lnTo>
                  <a:pt x="11379" y="8277"/>
                </a:lnTo>
                <a:lnTo>
                  <a:pt x="11350" y="8330"/>
                </a:lnTo>
                <a:lnTo>
                  <a:pt x="11322" y="8383"/>
                </a:lnTo>
                <a:lnTo>
                  <a:pt x="11294" y="8437"/>
                </a:lnTo>
                <a:lnTo>
                  <a:pt x="11266" y="8491"/>
                </a:lnTo>
                <a:lnTo>
                  <a:pt x="11240" y="8546"/>
                </a:lnTo>
                <a:lnTo>
                  <a:pt x="11215" y="8601"/>
                </a:lnTo>
                <a:lnTo>
                  <a:pt x="11190" y="8657"/>
                </a:lnTo>
                <a:lnTo>
                  <a:pt x="11166" y="8712"/>
                </a:lnTo>
                <a:lnTo>
                  <a:pt x="11142" y="8768"/>
                </a:lnTo>
                <a:lnTo>
                  <a:pt x="11119" y="8824"/>
                </a:lnTo>
                <a:lnTo>
                  <a:pt x="11121" y="8716"/>
                </a:lnTo>
                <a:lnTo>
                  <a:pt x="11122" y="8608"/>
                </a:lnTo>
                <a:lnTo>
                  <a:pt x="11121" y="8499"/>
                </a:lnTo>
                <a:lnTo>
                  <a:pt x="11117" y="8390"/>
                </a:lnTo>
                <a:lnTo>
                  <a:pt x="11111" y="8282"/>
                </a:lnTo>
                <a:lnTo>
                  <a:pt x="11104" y="8174"/>
                </a:lnTo>
                <a:lnTo>
                  <a:pt x="11093" y="8066"/>
                </a:lnTo>
                <a:lnTo>
                  <a:pt x="11081" y="7959"/>
                </a:lnTo>
                <a:lnTo>
                  <a:pt x="11066" y="7853"/>
                </a:lnTo>
                <a:lnTo>
                  <a:pt x="11048" y="7747"/>
                </a:lnTo>
                <a:lnTo>
                  <a:pt x="11028" y="7643"/>
                </a:lnTo>
                <a:lnTo>
                  <a:pt x="11003" y="7539"/>
                </a:lnTo>
                <a:lnTo>
                  <a:pt x="10977" y="7437"/>
                </a:lnTo>
                <a:lnTo>
                  <a:pt x="10948" y="7336"/>
                </a:lnTo>
                <a:lnTo>
                  <a:pt x="10916" y="7237"/>
                </a:lnTo>
                <a:lnTo>
                  <a:pt x="10879" y="7140"/>
                </a:lnTo>
                <a:lnTo>
                  <a:pt x="10840" y="7045"/>
                </a:lnTo>
                <a:lnTo>
                  <a:pt x="10798" y="6951"/>
                </a:lnTo>
                <a:lnTo>
                  <a:pt x="10751" y="6860"/>
                </a:lnTo>
                <a:lnTo>
                  <a:pt x="10701" y="6771"/>
                </a:lnTo>
                <a:lnTo>
                  <a:pt x="10648" y="6684"/>
                </a:lnTo>
                <a:lnTo>
                  <a:pt x="10590" y="6600"/>
                </a:lnTo>
                <a:lnTo>
                  <a:pt x="10529" y="6519"/>
                </a:lnTo>
                <a:lnTo>
                  <a:pt x="10462" y="6440"/>
                </a:lnTo>
                <a:lnTo>
                  <a:pt x="10392" y="6365"/>
                </a:lnTo>
                <a:lnTo>
                  <a:pt x="10319" y="6292"/>
                </a:lnTo>
                <a:lnTo>
                  <a:pt x="10240" y="6223"/>
                </a:lnTo>
                <a:lnTo>
                  <a:pt x="10157" y="6158"/>
                </a:lnTo>
                <a:lnTo>
                  <a:pt x="10070" y="6096"/>
                </a:lnTo>
                <a:lnTo>
                  <a:pt x="9977" y="6038"/>
                </a:lnTo>
                <a:lnTo>
                  <a:pt x="9880" y="5983"/>
                </a:lnTo>
                <a:lnTo>
                  <a:pt x="9779" y="5933"/>
                </a:lnTo>
                <a:lnTo>
                  <a:pt x="9829" y="5882"/>
                </a:lnTo>
                <a:lnTo>
                  <a:pt x="9879" y="5830"/>
                </a:lnTo>
                <a:lnTo>
                  <a:pt x="9929" y="5776"/>
                </a:lnTo>
                <a:lnTo>
                  <a:pt x="9978" y="5721"/>
                </a:lnTo>
                <a:lnTo>
                  <a:pt x="10026" y="5664"/>
                </a:lnTo>
                <a:lnTo>
                  <a:pt x="10072" y="5606"/>
                </a:lnTo>
                <a:lnTo>
                  <a:pt x="10117" y="5547"/>
                </a:lnTo>
                <a:lnTo>
                  <a:pt x="10162" y="5486"/>
                </a:lnTo>
                <a:lnTo>
                  <a:pt x="10206" y="5424"/>
                </a:lnTo>
                <a:lnTo>
                  <a:pt x="10248" y="5362"/>
                </a:lnTo>
                <a:lnTo>
                  <a:pt x="10290" y="5297"/>
                </a:lnTo>
                <a:lnTo>
                  <a:pt x="10330" y="5231"/>
                </a:lnTo>
                <a:lnTo>
                  <a:pt x="10368" y="5164"/>
                </a:lnTo>
                <a:lnTo>
                  <a:pt x="10407" y="5096"/>
                </a:lnTo>
                <a:lnTo>
                  <a:pt x="10443" y="5026"/>
                </a:lnTo>
                <a:lnTo>
                  <a:pt x="10479" y="4956"/>
                </a:lnTo>
                <a:lnTo>
                  <a:pt x="10513" y="4885"/>
                </a:lnTo>
                <a:lnTo>
                  <a:pt x="10546" y="4812"/>
                </a:lnTo>
                <a:lnTo>
                  <a:pt x="10578" y="4739"/>
                </a:lnTo>
                <a:lnTo>
                  <a:pt x="10608" y="4664"/>
                </a:lnTo>
                <a:lnTo>
                  <a:pt x="10636" y="4588"/>
                </a:lnTo>
                <a:lnTo>
                  <a:pt x="10665" y="4512"/>
                </a:lnTo>
                <a:lnTo>
                  <a:pt x="10691" y="4434"/>
                </a:lnTo>
                <a:lnTo>
                  <a:pt x="10716" y="4355"/>
                </a:lnTo>
                <a:lnTo>
                  <a:pt x="10739" y="4275"/>
                </a:lnTo>
                <a:lnTo>
                  <a:pt x="10761" y="4195"/>
                </a:lnTo>
                <a:lnTo>
                  <a:pt x="10782" y="4114"/>
                </a:lnTo>
                <a:lnTo>
                  <a:pt x="10800" y="4031"/>
                </a:lnTo>
                <a:lnTo>
                  <a:pt x="10818" y="3948"/>
                </a:lnTo>
                <a:lnTo>
                  <a:pt x="10833" y="3864"/>
                </a:lnTo>
                <a:lnTo>
                  <a:pt x="10848" y="3780"/>
                </a:lnTo>
                <a:lnTo>
                  <a:pt x="10860" y="3694"/>
                </a:lnTo>
                <a:lnTo>
                  <a:pt x="10880" y="3523"/>
                </a:lnTo>
                <a:lnTo>
                  <a:pt x="10893" y="3354"/>
                </a:lnTo>
                <a:lnTo>
                  <a:pt x="10901" y="3185"/>
                </a:lnTo>
                <a:lnTo>
                  <a:pt x="10900" y="3018"/>
                </a:lnTo>
                <a:lnTo>
                  <a:pt x="10893" y="2854"/>
                </a:lnTo>
                <a:lnTo>
                  <a:pt x="10880" y="2691"/>
                </a:lnTo>
                <a:lnTo>
                  <a:pt x="10860" y="2532"/>
                </a:lnTo>
                <a:lnTo>
                  <a:pt x="10835" y="2375"/>
                </a:lnTo>
                <a:lnTo>
                  <a:pt x="10804" y="2221"/>
                </a:lnTo>
                <a:lnTo>
                  <a:pt x="10765" y="2071"/>
                </a:lnTo>
                <a:lnTo>
                  <a:pt x="10723" y="1923"/>
                </a:lnTo>
                <a:lnTo>
                  <a:pt x="10674" y="1779"/>
                </a:lnTo>
                <a:lnTo>
                  <a:pt x="10619" y="1638"/>
                </a:lnTo>
                <a:lnTo>
                  <a:pt x="10560" y="1503"/>
                </a:lnTo>
                <a:lnTo>
                  <a:pt x="10495" y="1371"/>
                </a:lnTo>
                <a:lnTo>
                  <a:pt x="10425" y="1245"/>
                </a:lnTo>
                <a:lnTo>
                  <a:pt x="10350" y="1122"/>
                </a:lnTo>
                <a:lnTo>
                  <a:pt x="10271" y="1004"/>
                </a:lnTo>
                <a:lnTo>
                  <a:pt x="10186" y="893"/>
                </a:lnTo>
                <a:lnTo>
                  <a:pt x="10097" y="786"/>
                </a:lnTo>
                <a:lnTo>
                  <a:pt x="10004" y="685"/>
                </a:lnTo>
                <a:lnTo>
                  <a:pt x="9907" y="591"/>
                </a:lnTo>
                <a:lnTo>
                  <a:pt x="9805" y="502"/>
                </a:lnTo>
                <a:lnTo>
                  <a:pt x="9699" y="420"/>
                </a:lnTo>
                <a:lnTo>
                  <a:pt x="9590" y="344"/>
                </a:lnTo>
                <a:lnTo>
                  <a:pt x="9476" y="276"/>
                </a:lnTo>
                <a:lnTo>
                  <a:pt x="9360" y="214"/>
                </a:lnTo>
                <a:lnTo>
                  <a:pt x="9239" y="160"/>
                </a:lnTo>
                <a:lnTo>
                  <a:pt x="9116" y="113"/>
                </a:lnTo>
                <a:lnTo>
                  <a:pt x="8989" y="74"/>
                </a:lnTo>
                <a:lnTo>
                  <a:pt x="8859" y="42"/>
                </a:lnTo>
                <a:lnTo>
                  <a:pt x="8727" y="20"/>
                </a:lnTo>
                <a:lnTo>
                  <a:pt x="8593" y="6"/>
                </a:lnTo>
                <a:lnTo>
                  <a:pt x="8459" y="0"/>
                </a:lnTo>
                <a:lnTo>
                  <a:pt x="8327" y="3"/>
                </a:lnTo>
                <a:lnTo>
                  <a:pt x="8195" y="15"/>
                </a:lnTo>
                <a:lnTo>
                  <a:pt x="8065" y="34"/>
                </a:lnTo>
                <a:lnTo>
                  <a:pt x="7936" y="62"/>
                </a:lnTo>
                <a:lnTo>
                  <a:pt x="7808" y="98"/>
                </a:lnTo>
                <a:lnTo>
                  <a:pt x="7682" y="140"/>
                </a:lnTo>
                <a:lnTo>
                  <a:pt x="7558" y="191"/>
                </a:lnTo>
                <a:lnTo>
                  <a:pt x="7437" y="248"/>
                </a:lnTo>
                <a:lnTo>
                  <a:pt x="7317" y="314"/>
                </a:lnTo>
                <a:lnTo>
                  <a:pt x="7200" y="386"/>
                </a:lnTo>
                <a:lnTo>
                  <a:pt x="7085" y="463"/>
                </a:lnTo>
                <a:lnTo>
                  <a:pt x="6974" y="548"/>
                </a:lnTo>
                <a:lnTo>
                  <a:pt x="6865" y="640"/>
                </a:lnTo>
                <a:lnTo>
                  <a:pt x="6761" y="737"/>
                </a:lnTo>
                <a:lnTo>
                  <a:pt x="6659" y="840"/>
                </a:lnTo>
                <a:lnTo>
                  <a:pt x="6561" y="949"/>
                </a:lnTo>
                <a:lnTo>
                  <a:pt x="6466" y="1064"/>
                </a:lnTo>
                <a:lnTo>
                  <a:pt x="6377" y="1184"/>
                </a:lnTo>
                <a:lnTo>
                  <a:pt x="6291" y="1309"/>
                </a:lnTo>
                <a:lnTo>
                  <a:pt x="6209" y="1440"/>
                </a:lnTo>
                <a:lnTo>
                  <a:pt x="6132" y="1574"/>
                </a:lnTo>
                <a:lnTo>
                  <a:pt x="6060" y="1714"/>
                </a:lnTo>
                <a:lnTo>
                  <a:pt x="5993" y="1859"/>
                </a:lnTo>
                <a:lnTo>
                  <a:pt x="5930" y="2007"/>
                </a:lnTo>
                <a:lnTo>
                  <a:pt x="5874" y="2159"/>
                </a:lnTo>
                <a:lnTo>
                  <a:pt x="5823" y="2316"/>
                </a:lnTo>
                <a:lnTo>
                  <a:pt x="5778" y="2475"/>
                </a:lnTo>
                <a:lnTo>
                  <a:pt x="5739" y="2639"/>
                </a:lnTo>
                <a:lnTo>
                  <a:pt x="5705" y="2806"/>
                </a:lnTo>
                <a:lnTo>
                  <a:pt x="5678" y="2976"/>
                </a:lnTo>
                <a:lnTo>
                  <a:pt x="5663" y="3099"/>
                </a:lnTo>
                <a:lnTo>
                  <a:pt x="5651" y="3221"/>
                </a:lnTo>
                <a:lnTo>
                  <a:pt x="5643" y="3344"/>
                </a:lnTo>
                <a:lnTo>
                  <a:pt x="5639" y="3464"/>
                </a:lnTo>
                <a:lnTo>
                  <a:pt x="5638" y="3584"/>
                </a:lnTo>
                <a:lnTo>
                  <a:pt x="5640" y="3702"/>
                </a:lnTo>
                <a:lnTo>
                  <a:pt x="5646" y="3820"/>
                </a:lnTo>
                <a:lnTo>
                  <a:pt x="5655" y="3936"/>
                </a:lnTo>
                <a:lnTo>
                  <a:pt x="5667" y="4052"/>
                </a:lnTo>
                <a:lnTo>
                  <a:pt x="5682" y="4165"/>
                </a:lnTo>
                <a:lnTo>
                  <a:pt x="5701" y="4278"/>
                </a:lnTo>
                <a:lnTo>
                  <a:pt x="5722" y="4389"/>
                </a:lnTo>
                <a:lnTo>
                  <a:pt x="5748" y="4498"/>
                </a:lnTo>
                <a:lnTo>
                  <a:pt x="5775" y="4606"/>
                </a:lnTo>
                <a:lnTo>
                  <a:pt x="5806" y="4712"/>
                </a:lnTo>
                <a:lnTo>
                  <a:pt x="5839" y="4816"/>
                </a:lnTo>
                <a:lnTo>
                  <a:pt x="5876" y="4918"/>
                </a:lnTo>
                <a:lnTo>
                  <a:pt x="5916" y="5018"/>
                </a:lnTo>
                <a:lnTo>
                  <a:pt x="5957" y="5116"/>
                </a:lnTo>
                <a:lnTo>
                  <a:pt x="6003" y="5213"/>
                </a:lnTo>
                <a:lnTo>
                  <a:pt x="6050" y="5306"/>
                </a:lnTo>
                <a:lnTo>
                  <a:pt x="6099" y="5398"/>
                </a:lnTo>
                <a:lnTo>
                  <a:pt x="6153" y="5487"/>
                </a:lnTo>
                <a:lnTo>
                  <a:pt x="6207" y="5573"/>
                </a:lnTo>
                <a:lnTo>
                  <a:pt x="6265" y="5656"/>
                </a:lnTo>
                <a:lnTo>
                  <a:pt x="6325" y="5738"/>
                </a:lnTo>
                <a:lnTo>
                  <a:pt x="6387" y="5816"/>
                </a:lnTo>
                <a:lnTo>
                  <a:pt x="6452" y="5892"/>
                </a:lnTo>
                <a:lnTo>
                  <a:pt x="6519" y="5964"/>
                </a:lnTo>
                <a:lnTo>
                  <a:pt x="6587" y="6033"/>
                </a:lnTo>
                <a:lnTo>
                  <a:pt x="6659" y="6100"/>
                </a:lnTo>
                <a:lnTo>
                  <a:pt x="6731" y="6163"/>
                </a:lnTo>
                <a:lnTo>
                  <a:pt x="6640" y="6224"/>
                </a:lnTo>
                <a:lnTo>
                  <a:pt x="6549" y="6288"/>
                </a:lnTo>
                <a:lnTo>
                  <a:pt x="6459" y="6355"/>
                </a:lnTo>
                <a:lnTo>
                  <a:pt x="6373" y="6426"/>
                </a:lnTo>
                <a:lnTo>
                  <a:pt x="6287" y="6499"/>
                </a:lnTo>
                <a:lnTo>
                  <a:pt x="6203" y="6576"/>
                </a:lnTo>
                <a:lnTo>
                  <a:pt x="6122" y="6656"/>
                </a:lnTo>
                <a:lnTo>
                  <a:pt x="6042" y="6739"/>
                </a:lnTo>
                <a:lnTo>
                  <a:pt x="5964" y="6824"/>
                </a:lnTo>
                <a:lnTo>
                  <a:pt x="5888" y="6913"/>
                </a:lnTo>
                <a:lnTo>
                  <a:pt x="5813" y="7004"/>
                </a:lnTo>
                <a:lnTo>
                  <a:pt x="5741" y="7098"/>
                </a:lnTo>
                <a:lnTo>
                  <a:pt x="5669" y="7195"/>
                </a:lnTo>
                <a:lnTo>
                  <a:pt x="5599" y="7294"/>
                </a:lnTo>
                <a:lnTo>
                  <a:pt x="5532" y="7396"/>
                </a:lnTo>
                <a:lnTo>
                  <a:pt x="5466" y="7500"/>
                </a:lnTo>
                <a:lnTo>
                  <a:pt x="5402" y="7606"/>
                </a:lnTo>
                <a:lnTo>
                  <a:pt x="5339" y="7715"/>
                </a:lnTo>
                <a:lnTo>
                  <a:pt x="5278" y="7827"/>
                </a:lnTo>
                <a:lnTo>
                  <a:pt x="5219" y="7940"/>
                </a:lnTo>
                <a:lnTo>
                  <a:pt x="5162" y="8056"/>
                </a:lnTo>
                <a:lnTo>
                  <a:pt x="5106" y="8174"/>
                </a:lnTo>
                <a:lnTo>
                  <a:pt x="5051" y="8294"/>
                </a:lnTo>
                <a:lnTo>
                  <a:pt x="4999" y="8415"/>
                </a:lnTo>
                <a:lnTo>
                  <a:pt x="4948" y="8540"/>
                </a:lnTo>
                <a:lnTo>
                  <a:pt x="4899" y="8666"/>
                </a:lnTo>
                <a:lnTo>
                  <a:pt x="4852" y="8793"/>
                </a:lnTo>
                <a:lnTo>
                  <a:pt x="4805" y="8923"/>
                </a:lnTo>
                <a:lnTo>
                  <a:pt x="4761" y="9054"/>
                </a:lnTo>
                <a:lnTo>
                  <a:pt x="4717" y="9187"/>
                </a:lnTo>
                <a:lnTo>
                  <a:pt x="4676" y="9322"/>
                </a:lnTo>
                <a:lnTo>
                  <a:pt x="4637" y="9457"/>
                </a:lnTo>
                <a:lnTo>
                  <a:pt x="4629" y="9421"/>
                </a:lnTo>
                <a:lnTo>
                  <a:pt x="4621" y="9385"/>
                </a:lnTo>
                <a:lnTo>
                  <a:pt x="4611" y="9348"/>
                </a:lnTo>
                <a:lnTo>
                  <a:pt x="4601" y="9313"/>
                </a:lnTo>
                <a:lnTo>
                  <a:pt x="4590" y="9278"/>
                </a:lnTo>
                <a:lnTo>
                  <a:pt x="4578" y="9242"/>
                </a:lnTo>
                <a:lnTo>
                  <a:pt x="4567" y="9208"/>
                </a:lnTo>
                <a:lnTo>
                  <a:pt x="4554" y="9174"/>
                </a:lnTo>
                <a:lnTo>
                  <a:pt x="4540" y="9139"/>
                </a:lnTo>
                <a:lnTo>
                  <a:pt x="4526" y="9106"/>
                </a:lnTo>
                <a:lnTo>
                  <a:pt x="4511" y="9073"/>
                </a:lnTo>
                <a:lnTo>
                  <a:pt x="4495" y="9040"/>
                </a:lnTo>
                <a:lnTo>
                  <a:pt x="4478" y="9008"/>
                </a:lnTo>
                <a:lnTo>
                  <a:pt x="4460" y="8977"/>
                </a:lnTo>
                <a:lnTo>
                  <a:pt x="4442" y="8945"/>
                </a:lnTo>
                <a:lnTo>
                  <a:pt x="4422" y="8915"/>
                </a:lnTo>
                <a:lnTo>
                  <a:pt x="4403" y="8885"/>
                </a:lnTo>
                <a:lnTo>
                  <a:pt x="4382" y="8856"/>
                </a:lnTo>
                <a:lnTo>
                  <a:pt x="4360" y="8827"/>
                </a:lnTo>
                <a:lnTo>
                  <a:pt x="4336" y="8799"/>
                </a:lnTo>
                <a:lnTo>
                  <a:pt x="4313" y="8771"/>
                </a:lnTo>
                <a:lnTo>
                  <a:pt x="4288" y="8745"/>
                </a:lnTo>
                <a:lnTo>
                  <a:pt x="4263" y="8718"/>
                </a:lnTo>
                <a:lnTo>
                  <a:pt x="4236" y="8693"/>
                </a:lnTo>
                <a:lnTo>
                  <a:pt x="4208" y="8669"/>
                </a:lnTo>
                <a:lnTo>
                  <a:pt x="4179" y="8645"/>
                </a:lnTo>
                <a:lnTo>
                  <a:pt x="4150" y="8621"/>
                </a:lnTo>
                <a:lnTo>
                  <a:pt x="4120" y="8599"/>
                </a:lnTo>
                <a:lnTo>
                  <a:pt x="4087" y="8578"/>
                </a:lnTo>
                <a:lnTo>
                  <a:pt x="4055" y="8557"/>
                </a:lnTo>
                <a:lnTo>
                  <a:pt x="4021" y="8538"/>
                </a:lnTo>
                <a:lnTo>
                  <a:pt x="3987" y="8518"/>
                </a:lnTo>
                <a:lnTo>
                  <a:pt x="4041" y="8480"/>
                </a:lnTo>
                <a:lnTo>
                  <a:pt x="4094" y="8440"/>
                </a:lnTo>
                <a:lnTo>
                  <a:pt x="4147" y="8397"/>
                </a:lnTo>
                <a:lnTo>
                  <a:pt x="4198" y="8354"/>
                </a:lnTo>
                <a:lnTo>
                  <a:pt x="4250" y="8308"/>
                </a:lnTo>
                <a:lnTo>
                  <a:pt x="4299" y="8261"/>
                </a:lnTo>
                <a:lnTo>
                  <a:pt x="4349" y="8212"/>
                </a:lnTo>
                <a:lnTo>
                  <a:pt x="4396" y="8161"/>
                </a:lnTo>
                <a:lnTo>
                  <a:pt x="4442" y="8109"/>
                </a:lnTo>
                <a:lnTo>
                  <a:pt x="4489" y="8054"/>
                </a:lnTo>
                <a:lnTo>
                  <a:pt x="4533" y="7999"/>
                </a:lnTo>
                <a:lnTo>
                  <a:pt x="4576" y="7941"/>
                </a:lnTo>
                <a:lnTo>
                  <a:pt x="4618" y="7882"/>
                </a:lnTo>
                <a:lnTo>
                  <a:pt x="4659" y="7822"/>
                </a:lnTo>
                <a:lnTo>
                  <a:pt x="4698" y="7760"/>
                </a:lnTo>
                <a:lnTo>
                  <a:pt x="4737" y="7697"/>
                </a:lnTo>
                <a:lnTo>
                  <a:pt x="4773" y="7632"/>
                </a:lnTo>
                <a:lnTo>
                  <a:pt x="4808" y="7566"/>
                </a:lnTo>
                <a:lnTo>
                  <a:pt x="4842" y="7499"/>
                </a:lnTo>
                <a:lnTo>
                  <a:pt x="4875" y="7430"/>
                </a:lnTo>
                <a:lnTo>
                  <a:pt x="4906" y="7360"/>
                </a:lnTo>
                <a:lnTo>
                  <a:pt x="4935" y="7290"/>
                </a:lnTo>
                <a:lnTo>
                  <a:pt x="4963" y="7217"/>
                </a:lnTo>
                <a:lnTo>
                  <a:pt x="4990" y="7143"/>
                </a:lnTo>
                <a:lnTo>
                  <a:pt x="5015" y="7069"/>
                </a:lnTo>
                <a:lnTo>
                  <a:pt x="5037" y="6993"/>
                </a:lnTo>
                <a:lnTo>
                  <a:pt x="5058" y="6916"/>
                </a:lnTo>
                <a:lnTo>
                  <a:pt x="5078" y="6839"/>
                </a:lnTo>
                <a:lnTo>
                  <a:pt x="5095" y="6760"/>
                </a:lnTo>
                <a:lnTo>
                  <a:pt x="5112" y="6680"/>
                </a:lnTo>
                <a:lnTo>
                  <a:pt x="5126" y="6599"/>
                </a:lnTo>
                <a:lnTo>
                  <a:pt x="5139" y="6518"/>
                </a:lnTo>
                <a:lnTo>
                  <a:pt x="5154" y="6383"/>
                </a:lnTo>
                <a:lnTo>
                  <a:pt x="5165" y="6250"/>
                </a:lnTo>
                <a:lnTo>
                  <a:pt x="5169" y="6119"/>
                </a:lnTo>
                <a:lnTo>
                  <a:pt x="5169" y="5989"/>
                </a:lnTo>
                <a:lnTo>
                  <a:pt x="5164" y="5859"/>
                </a:lnTo>
                <a:lnTo>
                  <a:pt x="5154" y="5732"/>
                </a:lnTo>
                <a:lnTo>
                  <a:pt x="5139" y="5607"/>
                </a:lnTo>
                <a:lnTo>
                  <a:pt x="5119" y="5484"/>
                </a:lnTo>
                <a:lnTo>
                  <a:pt x="5093" y="5364"/>
                </a:lnTo>
                <a:lnTo>
                  <a:pt x="5064" y="5246"/>
                </a:lnTo>
                <a:lnTo>
                  <a:pt x="5030" y="5129"/>
                </a:lnTo>
                <a:lnTo>
                  <a:pt x="4992" y="5017"/>
                </a:lnTo>
                <a:lnTo>
                  <a:pt x="4949" y="4907"/>
                </a:lnTo>
                <a:lnTo>
                  <a:pt x="4903" y="4800"/>
                </a:lnTo>
                <a:lnTo>
                  <a:pt x="4853" y="4697"/>
                </a:lnTo>
                <a:lnTo>
                  <a:pt x="4797" y="4598"/>
                </a:lnTo>
                <a:lnTo>
                  <a:pt x="4739" y="4503"/>
                </a:lnTo>
                <a:lnTo>
                  <a:pt x="4676" y="4411"/>
                </a:lnTo>
                <a:lnTo>
                  <a:pt x="4611" y="4323"/>
                </a:lnTo>
                <a:lnTo>
                  <a:pt x="4541" y="4239"/>
                </a:lnTo>
                <a:lnTo>
                  <a:pt x="4467" y="4160"/>
                </a:lnTo>
                <a:lnTo>
                  <a:pt x="4391" y="4087"/>
                </a:lnTo>
                <a:lnTo>
                  <a:pt x="4311" y="4017"/>
                </a:lnTo>
                <a:lnTo>
                  <a:pt x="4229" y="3952"/>
                </a:lnTo>
                <a:lnTo>
                  <a:pt x="4143" y="3893"/>
                </a:lnTo>
                <a:lnTo>
                  <a:pt x="4054" y="3839"/>
                </a:lnTo>
                <a:lnTo>
                  <a:pt x="3963" y="3791"/>
                </a:lnTo>
                <a:lnTo>
                  <a:pt x="3869" y="3748"/>
                </a:lnTo>
                <a:lnTo>
                  <a:pt x="3772" y="3712"/>
                </a:lnTo>
                <a:lnTo>
                  <a:pt x="3673" y="3682"/>
                </a:lnTo>
                <a:lnTo>
                  <a:pt x="3571" y="3657"/>
                </a:lnTo>
                <a:lnTo>
                  <a:pt x="3467" y="3639"/>
                </a:lnTo>
                <a:lnTo>
                  <a:pt x="3362" y="3628"/>
                </a:lnTo>
                <a:lnTo>
                  <a:pt x="3258" y="3623"/>
                </a:lnTo>
                <a:lnTo>
                  <a:pt x="3154" y="3626"/>
                </a:lnTo>
                <a:lnTo>
                  <a:pt x="3050" y="3635"/>
                </a:lnTo>
                <a:lnTo>
                  <a:pt x="2948" y="3650"/>
                </a:lnTo>
                <a:lnTo>
                  <a:pt x="2848" y="3672"/>
                </a:lnTo>
                <a:lnTo>
                  <a:pt x="2748" y="3700"/>
                </a:lnTo>
                <a:lnTo>
                  <a:pt x="2649" y="3733"/>
                </a:lnTo>
                <a:lnTo>
                  <a:pt x="2552" y="3773"/>
                </a:lnTo>
                <a:lnTo>
                  <a:pt x="2456" y="3818"/>
                </a:lnTo>
                <a:lnTo>
                  <a:pt x="2363" y="3869"/>
                </a:lnTo>
                <a:lnTo>
                  <a:pt x="2271" y="3925"/>
                </a:lnTo>
                <a:lnTo>
                  <a:pt x="2181" y="3987"/>
                </a:lnTo>
                <a:lnTo>
                  <a:pt x="2094" y="4053"/>
                </a:lnTo>
                <a:lnTo>
                  <a:pt x="2009" y="4124"/>
                </a:lnTo>
                <a:lnTo>
                  <a:pt x="1926" y="4201"/>
                </a:lnTo>
                <a:lnTo>
                  <a:pt x="1847" y="4281"/>
                </a:lnTo>
                <a:lnTo>
                  <a:pt x="1770" y="4366"/>
                </a:lnTo>
                <a:lnTo>
                  <a:pt x="1696" y="4456"/>
                </a:lnTo>
                <a:lnTo>
                  <a:pt x="1626" y="4551"/>
                </a:lnTo>
                <a:lnTo>
                  <a:pt x="1558" y="4649"/>
                </a:lnTo>
                <a:lnTo>
                  <a:pt x="1495" y="4751"/>
                </a:lnTo>
                <a:lnTo>
                  <a:pt x="1434" y="4856"/>
                </a:lnTo>
                <a:lnTo>
                  <a:pt x="1378" y="4966"/>
                </a:lnTo>
                <a:lnTo>
                  <a:pt x="1326" y="5079"/>
                </a:lnTo>
                <a:lnTo>
                  <a:pt x="1276" y="5195"/>
                </a:lnTo>
                <a:lnTo>
                  <a:pt x="1232" y="5314"/>
                </a:lnTo>
                <a:lnTo>
                  <a:pt x="1192" y="5437"/>
                </a:lnTo>
                <a:lnTo>
                  <a:pt x="1156" y="5563"/>
                </a:lnTo>
                <a:lnTo>
                  <a:pt x="1126" y="5691"/>
                </a:lnTo>
                <a:lnTo>
                  <a:pt x="1100" y="5821"/>
                </a:lnTo>
                <a:lnTo>
                  <a:pt x="1079" y="5954"/>
                </a:lnTo>
                <a:lnTo>
                  <a:pt x="1065" y="6058"/>
                </a:lnTo>
                <a:lnTo>
                  <a:pt x="1056" y="6162"/>
                </a:lnTo>
                <a:lnTo>
                  <a:pt x="1050" y="6265"/>
                </a:lnTo>
                <a:lnTo>
                  <a:pt x="1047" y="6367"/>
                </a:lnTo>
                <a:lnTo>
                  <a:pt x="1047" y="6468"/>
                </a:lnTo>
                <a:lnTo>
                  <a:pt x="1050" y="6568"/>
                </a:lnTo>
                <a:lnTo>
                  <a:pt x="1057" y="6667"/>
                </a:lnTo>
                <a:lnTo>
                  <a:pt x="1066" y="6766"/>
                </a:lnTo>
                <a:lnTo>
                  <a:pt x="1079" y="6863"/>
                </a:lnTo>
                <a:lnTo>
                  <a:pt x="1094" y="6958"/>
                </a:lnTo>
                <a:lnTo>
                  <a:pt x="1112" y="7053"/>
                </a:lnTo>
                <a:lnTo>
                  <a:pt x="1133" y="7145"/>
                </a:lnTo>
                <a:lnTo>
                  <a:pt x="1156" y="7236"/>
                </a:lnTo>
                <a:lnTo>
                  <a:pt x="1182" y="7326"/>
                </a:lnTo>
                <a:lnTo>
                  <a:pt x="1212" y="7414"/>
                </a:lnTo>
                <a:lnTo>
                  <a:pt x="1243" y="7500"/>
                </a:lnTo>
                <a:lnTo>
                  <a:pt x="1277" y="7585"/>
                </a:lnTo>
                <a:lnTo>
                  <a:pt x="1313" y="7666"/>
                </a:lnTo>
                <a:lnTo>
                  <a:pt x="1353" y="7747"/>
                </a:lnTo>
                <a:lnTo>
                  <a:pt x="1394" y="7825"/>
                </a:lnTo>
                <a:lnTo>
                  <a:pt x="1437" y="7901"/>
                </a:lnTo>
                <a:lnTo>
                  <a:pt x="1484" y="7974"/>
                </a:lnTo>
                <a:lnTo>
                  <a:pt x="1532" y="8046"/>
                </a:lnTo>
                <a:lnTo>
                  <a:pt x="1583" y="8115"/>
                </a:lnTo>
                <a:lnTo>
                  <a:pt x="1635" y="8181"/>
                </a:lnTo>
                <a:lnTo>
                  <a:pt x="1690" y="8245"/>
                </a:lnTo>
                <a:lnTo>
                  <a:pt x="1747" y="8305"/>
                </a:lnTo>
                <a:lnTo>
                  <a:pt x="1805" y="8364"/>
                </a:lnTo>
                <a:lnTo>
                  <a:pt x="1867" y="8419"/>
                </a:lnTo>
                <a:lnTo>
                  <a:pt x="1929" y="8472"/>
                </a:lnTo>
                <a:lnTo>
                  <a:pt x="1994" y="8521"/>
                </a:lnTo>
                <a:lnTo>
                  <a:pt x="2060" y="8567"/>
                </a:lnTo>
                <a:lnTo>
                  <a:pt x="1886" y="8645"/>
                </a:lnTo>
                <a:lnTo>
                  <a:pt x="1722" y="8732"/>
                </a:lnTo>
                <a:lnTo>
                  <a:pt x="1566" y="8828"/>
                </a:lnTo>
                <a:lnTo>
                  <a:pt x="1422" y="8934"/>
                </a:lnTo>
                <a:lnTo>
                  <a:pt x="1286" y="9046"/>
                </a:lnTo>
                <a:lnTo>
                  <a:pt x="1159" y="9167"/>
                </a:lnTo>
                <a:lnTo>
                  <a:pt x="1040" y="9292"/>
                </a:lnTo>
                <a:lnTo>
                  <a:pt x="930" y="9423"/>
                </a:lnTo>
                <a:lnTo>
                  <a:pt x="828" y="9558"/>
                </a:lnTo>
                <a:lnTo>
                  <a:pt x="734" y="9697"/>
                </a:lnTo>
                <a:lnTo>
                  <a:pt x="646" y="9838"/>
                </a:lnTo>
                <a:lnTo>
                  <a:pt x="566" y="9981"/>
                </a:lnTo>
                <a:lnTo>
                  <a:pt x="494" y="10126"/>
                </a:lnTo>
                <a:lnTo>
                  <a:pt x="426" y="10270"/>
                </a:lnTo>
                <a:lnTo>
                  <a:pt x="366" y="10414"/>
                </a:lnTo>
                <a:lnTo>
                  <a:pt x="311" y="10557"/>
                </a:lnTo>
                <a:lnTo>
                  <a:pt x="263" y="10697"/>
                </a:lnTo>
                <a:lnTo>
                  <a:pt x="220" y="10834"/>
                </a:lnTo>
                <a:lnTo>
                  <a:pt x="180" y="10968"/>
                </a:lnTo>
                <a:lnTo>
                  <a:pt x="147" y="11096"/>
                </a:lnTo>
                <a:lnTo>
                  <a:pt x="117" y="11219"/>
                </a:lnTo>
                <a:lnTo>
                  <a:pt x="92" y="11335"/>
                </a:lnTo>
                <a:lnTo>
                  <a:pt x="71" y="11445"/>
                </a:lnTo>
                <a:lnTo>
                  <a:pt x="52" y="11546"/>
                </a:lnTo>
                <a:lnTo>
                  <a:pt x="38" y="11639"/>
                </a:lnTo>
                <a:lnTo>
                  <a:pt x="26" y="11722"/>
                </a:lnTo>
                <a:lnTo>
                  <a:pt x="17" y="11794"/>
                </a:lnTo>
                <a:lnTo>
                  <a:pt x="10" y="11855"/>
                </a:lnTo>
                <a:lnTo>
                  <a:pt x="2" y="11941"/>
                </a:lnTo>
                <a:lnTo>
                  <a:pt x="0" y="11970"/>
                </a:lnTo>
                <a:lnTo>
                  <a:pt x="4244" y="11480"/>
                </a:lnTo>
                <a:lnTo>
                  <a:pt x="4237" y="11541"/>
                </a:lnTo>
                <a:lnTo>
                  <a:pt x="4230" y="11602"/>
                </a:lnTo>
                <a:lnTo>
                  <a:pt x="4224" y="11663"/>
                </a:lnTo>
                <a:lnTo>
                  <a:pt x="4216" y="11724"/>
                </a:lnTo>
                <a:lnTo>
                  <a:pt x="4210" y="11785"/>
                </a:lnTo>
                <a:lnTo>
                  <a:pt x="4204" y="11847"/>
                </a:lnTo>
                <a:lnTo>
                  <a:pt x="4198" y="11908"/>
                </a:lnTo>
                <a:lnTo>
                  <a:pt x="4193" y="11970"/>
                </a:lnTo>
                <a:lnTo>
                  <a:pt x="10598" y="11306"/>
                </a:lnTo>
                <a:lnTo>
                  <a:pt x="10591" y="11399"/>
                </a:lnTo>
                <a:lnTo>
                  <a:pt x="10586" y="11484"/>
                </a:lnTo>
                <a:lnTo>
                  <a:pt x="10581" y="11562"/>
                </a:lnTo>
                <a:lnTo>
                  <a:pt x="10577" y="11632"/>
                </a:lnTo>
                <a:lnTo>
                  <a:pt x="10574" y="11691"/>
                </a:lnTo>
                <a:lnTo>
                  <a:pt x="10571" y="11742"/>
                </a:lnTo>
                <a:lnTo>
                  <a:pt x="10568" y="11782"/>
                </a:lnTo>
                <a:lnTo>
                  <a:pt x="10565" y="11812"/>
                </a:lnTo>
                <a:lnTo>
                  <a:pt x="14880" y="11812"/>
                </a:lnTo>
                <a:lnTo>
                  <a:pt x="14896" y="11774"/>
                </a:lnTo>
                <a:lnTo>
                  <a:pt x="14940" y="11666"/>
                </a:lnTo>
                <a:lnTo>
                  <a:pt x="14970" y="11587"/>
                </a:lnTo>
                <a:lnTo>
                  <a:pt x="15004" y="11496"/>
                </a:lnTo>
                <a:lnTo>
                  <a:pt x="15043" y="11390"/>
                </a:lnTo>
                <a:lnTo>
                  <a:pt x="15085" y="11270"/>
                </a:lnTo>
                <a:lnTo>
                  <a:pt x="15129" y="11140"/>
                </a:lnTo>
                <a:lnTo>
                  <a:pt x="15174" y="11000"/>
                </a:lnTo>
                <a:lnTo>
                  <a:pt x="15222" y="10849"/>
                </a:lnTo>
                <a:lnTo>
                  <a:pt x="15268" y="10690"/>
                </a:lnTo>
                <a:lnTo>
                  <a:pt x="15315" y="10523"/>
                </a:lnTo>
                <a:lnTo>
                  <a:pt x="15359" y="10350"/>
                </a:lnTo>
                <a:lnTo>
                  <a:pt x="15402" y="10171"/>
                </a:lnTo>
                <a:lnTo>
                  <a:pt x="15442" y="9987"/>
                </a:lnTo>
                <a:lnTo>
                  <a:pt x="15478" y="9801"/>
                </a:lnTo>
                <a:lnTo>
                  <a:pt x="15509" y="9611"/>
                </a:lnTo>
                <a:lnTo>
                  <a:pt x="15536" y="9420"/>
                </a:lnTo>
                <a:lnTo>
                  <a:pt x="15556" y="9228"/>
                </a:lnTo>
                <a:lnTo>
                  <a:pt x="15571" y="9036"/>
                </a:lnTo>
                <a:lnTo>
                  <a:pt x="15577" y="8847"/>
                </a:lnTo>
                <a:lnTo>
                  <a:pt x="15576" y="8659"/>
                </a:lnTo>
                <a:lnTo>
                  <a:pt x="15565" y="8475"/>
                </a:lnTo>
                <a:lnTo>
                  <a:pt x="15544" y="8294"/>
                </a:lnTo>
                <a:lnTo>
                  <a:pt x="15513" y="8120"/>
                </a:lnTo>
                <a:lnTo>
                  <a:pt x="15472" y="7952"/>
                </a:lnTo>
                <a:lnTo>
                  <a:pt x="15417" y="7792"/>
                </a:lnTo>
                <a:lnTo>
                  <a:pt x="15351" y="7639"/>
                </a:lnTo>
                <a:lnTo>
                  <a:pt x="15271" y="7496"/>
                </a:lnTo>
                <a:lnTo>
                  <a:pt x="15176" y="7364"/>
                </a:lnTo>
                <a:lnTo>
                  <a:pt x="15068" y="7242"/>
                </a:lnTo>
                <a:lnTo>
                  <a:pt x="15116" y="7196"/>
                </a:lnTo>
                <a:lnTo>
                  <a:pt x="15163" y="7148"/>
                </a:lnTo>
                <a:lnTo>
                  <a:pt x="15211" y="7100"/>
                </a:lnTo>
                <a:lnTo>
                  <a:pt x="15257" y="7050"/>
                </a:lnTo>
                <a:lnTo>
                  <a:pt x="15301" y="6998"/>
                </a:lnTo>
                <a:lnTo>
                  <a:pt x="15346" y="6946"/>
                </a:lnTo>
                <a:lnTo>
                  <a:pt x="15389" y="6891"/>
                </a:lnTo>
                <a:lnTo>
                  <a:pt x="15431" y="6836"/>
                </a:lnTo>
                <a:lnTo>
                  <a:pt x="15473" y="6779"/>
                </a:lnTo>
                <a:lnTo>
                  <a:pt x="15512" y="6721"/>
                </a:lnTo>
                <a:lnTo>
                  <a:pt x="15551" y="6662"/>
                </a:lnTo>
                <a:lnTo>
                  <a:pt x="15590" y="6602"/>
                </a:lnTo>
                <a:lnTo>
                  <a:pt x="15627" y="6541"/>
                </a:lnTo>
                <a:lnTo>
                  <a:pt x="15662" y="6478"/>
                </a:lnTo>
                <a:lnTo>
                  <a:pt x="15698" y="6415"/>
                </a:lnTo>
                <a:lnTo>
                  <a:pt x="15731" y="6349"/>
                </a:lnTo>
                <a:lnTo>
                  <a:pt x="15763" y="6283"/>
                </a:lnTo>
                <a:lnTo>
                  <a:pt x="15794" y="6217"/>
                </a:lnTo>
                <a:lnTo>
                  <a:pt x="15825" y="6148"/>
                </a:lnTo>
                <a:lnTo>
                  <a:pt x="15854" y="6079"/>
                </a:lnTo>
                <a:lnTo>
                  <a:pt x="15881" y="6009"/>
                </a:lnTo>
                <a:lnTo>
                  <a:pt x="15907" y="5938"/>
                </a:lnTo>
                <a:lnTo>
                  <a:pt x="15931" y="5866"/>
                </a:lnTo>
                <a:lnTo>
                  <a:pt x="15956" y="5794"/>
                </a:lnTo>
                <a:lnTo>
                  <a:pt x="15977" y="5720"/>
                </a:lnTo>
                <a:lnTo>
                  <a:pt x="15998" y="5645"/>
                </a:lnTo>
                <a:lnTo>
                  <a:pt x="16017" y="5570"/>
                </a:lnTo>
                <a:lnTo>
                  <a:pt x="16035" y="5493"/>
                </a:lnTo>
                <a:lnTo>
                  <a:pt x="16051" y="5416"/>
                </a:lnTo>
                <a:lnTo>
                  <a:pt x="16067" y="5337"/>
                </a:lnTo>
                <a:lnTo>
                  <a:pt x="16080" y="5259"/>
                </a:lnTo>
                <a:lnTo>
                  <a:pt x="16092" y="51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 name="Freeform 13">
            <a:extLst>
              <a:ext uri="{FF2B5EF4-FFF2-40B4-BE49-F238E27FC236}">
                <a16:creationId xmlns:a16="http://schemas.microsoft.com/office/drawing/2014/main" id="{1ECF5142-BA66-8D7A-4BF5-9EC30475A797}"/>
              </a:ext>
            </a:extLst>
          </p:cNvPr>
          <p:cNvSpPr>
            <a:spLocks noEditPoints="1"/>
          </p:cNvSpPr>
          <p:nvPr/>
        </p:nvSpPr>
        <p:spPr bwMode="auto">
          <a:xfrm>
            <a:off x="6750062" y="2130829"/>
            <a:ext cx="459526" cy="449827"/>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rgbClr val="FFA100"/>
          </a:solidFill>
          <a:ln w="19050">
            <a:noFill/>
            <a:round/>
            <a:headEnd/>
            <a:tailEnd/>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5" name="Freeform 9">
            <a:extLst>
              <a:ext uri="{FF2B5EF4-FFF2-40B4-BE49-F238E27FC236}">
                <a16:creationId xmlns:a16="http://schemas.microsoft.com/office/drawing/2014/main" id="{2DC1D4FB-0E4B-BCF9-E10F-FEF68F7C026C}"/>
              </a:ext>
            </a:extLst>
          </p:cNvPr>
          <p:cNvSpPr>
            <a:spLocks/>
          </p:cNvSpPr>
          <p:nvPr/>
        </p:nvSpPr>
        <p:spPr bwMode="auto">
          <a:xfrm>
            <a:off x="8703169" y="2087545"/>
            <a:ext cx="494883" cy="493111"/>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32">
            <a:extLst>
              <a:ext uri="{FF2B5EF4-FFF2-40B4-BE49-F238E27FC236}">
                <a16:creationId xmlns:a16="http://schemas.microsoft.com/office/drawing/2014/main" id="{56A6BAF4-BFE8-6E61-2B7E-FB84E459A3C6}"/>
              </a:ext>
            </a:extLst>
          </p:cNvPr>
          <p:cNvSpPr>
            <a:spLocks noEditPoints="1"/>
          </p:cNvSpPr>
          <p:nvPr/>
        </p:nvSpPr>
        <p:spPr bwMode="auto">
          <a:xfrm>
            <a:off x="2841605" y="2189859"/>
            <a:ext cx="478639" cy="376564"/>
          </a:xfrm>
          <a:custGeom>
            <a:avLst/>
            <a:gdLst>
              <a:gd name="T0" fmla="*/ 715 w 3360"/>
              <a:gd name="T1" fmla="*/ 1582 h 2520"/>
              <a:gd name="T2" fmla="*/ 934 w 3360"/>
              <a:gd name="T3" fmla="*/ 1760 h 2520"/>
              <a:gd name="T4" fmla="*/ 1136 w 3360"/>
              <a:gd name="T5" fmla="*/ 1939 h 2520"/>
              <a:gd name="T6" fmla="*/ 1312 w 3360"/>
              <a:gd name="T7" fmla="*/ 2124 h 2520"/>
              <a:gd name="T8" fmla="*/ 1296 w 3360"/>
              <a:gd name="T9" fmla="*/ 2454 h 2520"/>
              <a:gd name="T10" fmla="*/ 989 w 3360"/>
              <a:gd name="T11" fmla="*/ 2472 h 2520"/>
              <a:gd name="T12" fmla="*/ 981 w 3360"/>
              <a:gd name="T13" fmla="*/ 2242 h 2520"/>
              <a:gd name="T14" fmla="*/ 744 w 3360"/>
              <a:gd name="T15" fmla="*/ 2196 h 2520"/>
              <a:gd name="T16" fmla="*/ 713 w 3360"/>
              <a:gd name="T17" fmla="*/ 2021 h 2520"/>
              <a:gd name="T18" fmla="*/ 511 w 3360"/>
              <a:gd name="T19" fmla="*/ 1919 h 2520"/>
              <a:gd name="T20" fmla="*/ 470 w 3360"/>
              <a:gd name="T21" fmla="*/ 1793 h 2520"/>
              <a:gd name="T22" fmla="*/ 290 w 3360"/>
              <a:gd name="T23" fmla="*/ 1619 h 2520"/>
              <a:gd name="T24" fmla="*/ 532 w 3360"/>
              <a:gd name="T25" fmla="*/ 1367 h 2520"/>
              <a:gd name="T26" fmla="*/ 1553 w 3360"/>
              <a:gd name="T27" fmla="*/ 124 h 2520"/>
              <a:gd name="T28" fmla="*/ 1409 w 3360"/>
              <a:gd name="T29" fmla="*/ 227 h 2520"/>
              <a:gd name="T30" fmla="*/ 1059 w 3360"/>
              <a:gd name="T31" fmla="*/ 459 h 2520"/>
              <a:gd name="T32" fmla="*/ 1063 w 3360"/>
              <a:gd name="T33" fmla="*/ 946 h 2520"/>
              <a:gd name="T34" fmla="*/ 1429 w 3360"/>
              <a:gd name="T35" fmla="*/ 1013 h 2520"/>
              <a:gd name="T36" fmla="*/ 1899 w 3360"/>
              <a:gd name="T37" fmla="*/ 824 h 2520"/>
              <a:gd name="T38" fmla="*/ 2085 w 3360"/>
              <a:gd name="T39" fmla="*/ 953 h 2520"/>
              <a:gd name="T40" fmla="*/ 2211 w 3360"/>
              <a:gd name="T41" fmla="*/ 1084 h 2520"/>
              <a:gd name="T42" fmla="*/ 2336 w 3360"/>
              <a:gd name="T43" fmla="*/ 1214 h 2520"/>
              <a:gd name="T44" fmla="*/ 2663 w 3360"/>
              <a:gd name="T45" fmla="*/ 1553 h 2520"/>
              <a:gd name="T46" fmla="*/ 2597 w 3360"/>
              <a:gd name="T47" fmla="*/ 1809 h 2520"/>
              <a:gd name="T48" fmla="*/ 2333 w 3360"/>
              <a:gd name="T49" fmla="*/ 1644 h 2520"/>
              <a:gd name="T50" fmla="*/ 2202 w 3360"/>
              <a:gd name="T51" fmla="*/ 1525 h 2520"/>
              <a:gd name="T52" fmla="*/ 2194 w 3360"/>
              <a:gd name="T53" fmla="*/ 1561 h 2520"/>
              <a:gd name="T54" fmla="*/ 2417 w 3360"/>
              <a:gd name="T55" fmla="*/ 1810 h 2520"/>
              <a:gd name="T56" fmla="*/ 2392 w 3360"/>
              <a:gd name="T57" fmla="*/ 2041 h 2520"/>
              <a:gd name="T58" fmla="*/ 2124 w 3360"/>
              <a:gd name="T59" fmla="*/ 1942 h 2520"/>
              <a:gd name="T60" fmla="*/ 1898 w 3360"/>
              <a:gd name="T61" fmla="*/ 1740 h 2520"/>
              <a:gd name="T62" fmla="*/ 2013 w 3360"/>
              <a:gd name="T63" fmla="*/ 1899 h 2520"/>
              <a:gd name="T64" fmla="*/ 2167 w 3360"/>
              <a:gd name="T65" fmla="*/ 2138 h 2520"/>
              <a:gd name="T66" fmla="*/ 1937 w 3360"/>
              <a:gd name="T67" fmla="*/ 2251 h 2520"/>
              <a:gd name="T68" fmla="*/ 1713 w 3360"/>
              <a:gd name="T69" fmla="*/ 2018 h 2520"/>
              <a:gd name="T70" fmla="*/ 1628 w 3360"/>
              <a:gd name="T71" fmla="*/ 1970 h 2520"/>
              <a:gd name="T72" fmla="*/ 1733 w 3360"/>
              <a:gd name="T73" fmla="*/ 2109 h 2520"/>
              <a:gd name="T74" fmla="*/ 1862 w 3360"/>
              <a:gd name="T75" fmla="*/ 2352 h 2520"/>
              <a:gd name="T76" fmla="*/ 1616 w 3360"/>
              <a:gd name="T77" fmla="*/ 2422 h 2520"/>
              <a:gd name="T78" fmla="*/ 1541 w 3360"/>
              <a:gd name="T79" fmla="*/ 2294 h 2520"/>
              <a:gd name="T80" fmla="*/ 1305 w 3360"/>
              <a:gd name="T81" fmla="*/ 1941 h 2520"/>
              <a:gd name="T82" fmla="*/ 1029 w 3360"/>
              <a:gd name="T83" fmla="*/ 1577 h 2520"/>
              <a:gd name="T84" fmla="*/ 688 w 3360"/>
              <a:gd name="T85" fmla="*/ 1239 h 2520"/>
              <a:gd name="T86" fmla="*/ 251 w 3360"/>
              <a:gd name="T87" fmla="*/ 1340 h 2520"/>
              <a:gd name="T88" fmla="*/ 10 w 3360"/>
              <a:gd name="T89" fmla="*/ 1405 h 2520"/>
              <a:gd name="T90" fmla="*/ 580 w 3360"/>
              <a:gd name="T91" fmla="*/ 329 h 2520"/>
              <a:gd name="T92" fmla="*/ 724 w 3360"/>
              <a:gd name="T93" fmla="*/ 246 h 2520"/>
              <a:gd name="T94" fmla="*/ 1114 w 3360"/>
              <a:gd name="T95" fmla="*/ 47 h 2520"/>
              <a:gd name="T96" fmla="*/ 2293 w 3360"/>
              <a:gd name="T97" fmla="*/ 53 h 2520"/>
              <a:gd name="T98" fmla="*/ 2649 w 3360"/>
              <a:gd name="T99" fmla="*/ 361 h 2520"/>
              <a:gd name="T100" fmla="*/ 2777 w 3360"/>
              <a:gd name="T101" fmla="*/ 429 h 2520"/>
              <a:gd name="T102" fmla="*/ 3109 w 3360"/>
              <a:gd name="T103" fmla="*/ 373 h 2520"/>
              <a:gd name="T104" fmla="*/ 3360 w 3360"/>
              <a:gd name="T105" fmla="*/ 1368 h 2520"/>
              <a:gd name="T106" fmla="*/ 3126 w 3360"/>
              <a:gd name="T107" fmla="*/ 1413 h 2520"/>
              <a:gd name="T108" fmla="*/ 2864 w 3360"/>
              <a:gd name="T109" fmla="*/ 1409 h 2520"/>
              <a:gd name="T110" fmla="*/ 2545 w 3360"/>
              <a:gd name="T111" fmla="*/ 1099 h 2520"/>
              <a:gd name="T112" fmla="*/ 2179 w 3360"/>
              <a:gd name="T113" fmla="*/ 724 h 2520"/>
              <a:gd name="T114" fmla="*/ 2060 w 3360"/>
              <a:gd name="T115" fmla="*/ 613 h 2520"/>
              <a:gd name="T116" fmla="*/ 1729 w 3360"/>
              <a:gd name="T117" fmla="*/ 687 h 2520"/>
              <a:gd name="T118" fmla="*/ 1325 w 3360"/>
              <a:gd name="T119" fmla="*/ 893 h 2520"/>
              <a:gd name="T120" fmla="*/ 1112 w 3360"/>
              <a:gd name="T121" fmla="*/ 632 h 2520"/>
              <a:gd name="T122" fmla="*/ 1503 w 3360"/>
              <a:gd name="T123" fmla="*/ 340 h 2520"/>
              <a:gd name="T124" fmla="*/ 2050 w 3360"/>
              <a:gd name="T125" fmla="*/ 26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0" h="2520">
                <a:moveTo>
                  <a:pt x="532" y="1367"/>
                </a:moveTo>
                <a:lnTo>
                  <a:pt x="563" y="1368"/>
                </a:lnTo>
                <a:lnTo>
                  <a:pt x="592" y="1375"/>
                </a:lnTo>
                <a:lnTo>
                  <a:pt x="620" y="1386"/>
                </a:lnTo>
                <a:lnTo>
                  <a:pt x="646" y="1403"/>
                </a:lnTo>
                <a:lnTo>
                  <a:pt x="670" y="1423"/>
                </a:lnTo>
                <a:lnTo>
                  <a:pt x="687" y="1446"/>
                </a:lnTo>
                <a:lnTo>
                  <a:pt x="701" y="1470"/>
                </a:lnTo>
                <a:lnTo>
                  <a:pt x="710" y="1497"/>
                </a:lnTo>
                <a:lnTo>
                  <a:pt x="716" y="1524"/>
                </a:lnTo>
                <a:lnTo>
                  <a:pt x="717" y="1553"/>
                </a:lnTo>
                <a:lnTo>
                  <a:pt x="715" y="1582"/>
                </a:lnTo>
                <a:lnTo>
                  <a:pt x="709" y="1610"/>
                </a:lnTo>
                <a:lnTo>
                  <a:pt x="736" y="1606"/>
                </a:lnTo>
                <a:lnTo>
                  <a:pt x="764" y="1604"/>
                </a:lnTo>
                <a:lnTo>
                  <a:pt x="792" y="1607"/>
                </a:lnTo>
                <a:lnTo>
                  <a:pt x="818" y="1613"/>
                </a:lnTo>
                <a:lnTo>
                  <a:pt x="843" y="1624"/>
                </a:lnTo>
                <a:lnTo>
                  <a:pt x="866" y="1639"/>
                </a:lnTo>
                <a:lnTo>
                  <a:pt x="888" y="1657"/>
                </a:lnTo>
                <a:lnTo>
                  <a:pt x="905" y="1681"/>
                </a:lnTo>
                <a:lnTo>
                  <a:pt x="919" y="1706"/>
                </a:lnTo>
                <a:lnTo>
                  <a:pt x="929" y="1732"/>
                </a:lnTo>
                <a:lnTo>
                  <a:pt x="934" y="1760"/>
                </a:lnTo>
                <a:lnTo>
                  <a:pt x="935" y="1787"/>
                </a:lnTo>
                <a:lnTo>
                  <a:pt x="933" y="1817"/>
                </a:lnTo>
                <a:lnTo>
                  <a:pt x="927" y="1846"/>
                </a:lnTo>
                <a:lnTo>
                  <a:pt x="954" y="1841"/>
                </a:lnTo>
                <a:lnTo>
                  <a:pt x="982" y="1840"/>
                </a:lnTo>
                <a:lnTo>
                  <a:pt x="1009" y="1842"/>
                </a:lnTo>
                <a:lnTo>
                  <a:pt x="1036" y="1849"/>
                </a:lnTo>
                <a:lnTo>
                  <a:pt x="1062" y="1859"/>
                </a:lnTo>
                <a:lnTo>
                  <a:pt x="1084" y="1873"/>
                </a:lnTo>
                <a:lnTo>
                  <a:pt x="1106" y="1893"/>
                </a:lnTo>
                <a:lnTo>
                  <a:pt x="1123" y="1914"/>
                </a:lnTo>
                <a:lnTo>
                  <a:pt x="1136" y="1939"/>
                </a:lnTo>
                <a:lnTo>
                  <a:pt x="1146" y="1963"/>
                </a:lnTo>
                <a:lnTo>
                  <a:pt x="1153" y="1990"/>
                </a:lnTo>
                <a:lnTo>
                  <a:pt x="1155" y="2018"/>
                </a:lnTo>
                <a:lnTo>
                  <a:pt x="1153" y="2045"/>
                </a:lnTo>
                <a:lnTo>
                  <a:pt x="1149" y="2073"/>
                </a:lnTo>
                <a:lnTo>
                  <a:pt x="1139" y="2101"/>
                </a:lnTo>
                <a:lnTo>
                  <a:pt x="1170" y="2093"/>
                </a:lnTo>
                <a:lnTo>
                  <a:pt x="1200" y="2090"/>
                </a:lnTo>
                <a:lnTo>
                  <a:pt x="1229" y="2091"/>
                </a:lnTo>
                <a:lnTo>
                  <a:pt x="1259" y="2098"/>
                </a:lnTo>
                <a:lnTo>
                  <a:pt x="1287" y="2109"/>
                </a:lnTo>
                <a:lnTo>
                  <a:pt x="1312" y="2124"/>
                </a:lnTo>
                <a:lnTo>
                  <a:pt x="1335" y="2145"/>
                </a:lnTo>
                <a:lnTo>
                  <a:pt x="1354" y="2169"/>
                </a:lnTo>
                <a:lnTo>
                  <a:pt x="1369" y="2197"/>
                </a:lnTo>
                <a:lnTo>
                  <a:pt x="1379" y="2226"/>
                </a:lnTo>
                <a:lnTo>
                  <a:pt x="1384" y="2257"/>
                </a:lnTo>
                <a:lnTo>
                  <a:pt x="1385" y="2289"/>
                </a:lnTo>
                <a:lnTo>
                  <a:pt x="1380" y="2320"/>
                </a:lnTo>
                <a:lnTo>
                  <a:pt x="1371" y="2351"/>
                </a:lnTo>
                <a:lnTo>
                  <a:pt x="1357" y="2381"/>
                </a:lnTo>
                <a:lnTo>
                  <a:pt x="1340" y="2410"/>
                </a:lnTo>
                <a:lnTo>
                  <a:pt x="1316" y="2436"/>
                </a:lnTo>
                <a:lnTo>
                  <a:pt x="1296" y="2454"/>
                </a:lnTo>
                <a:lnTo>
                  <a:pt x="1272" y="2471"/>
                </a:lnTo>
                <a:lnTo>
                  <a:pt x="1247" y="2485"/>
                </a:lnTo>
                <a:lnTo>
                  <a:pt x="1220" y="2498"/>
                </a:lnTo>
                <a:lnTo>
                  <a:pt x="1193" y="2508"/>
                </a:lnTo>
                <a:lnTo>
                  <a:pt x="1164" y="2515"/>
                </a:lnTo>
                <a:lnTo>
                  <a:pt x="1135" y="2519"/>
                </a:lnTo>
                <a:lnTo>
                  <a:pt x="1107" y="2520"/>
                </a:lnTo>
                <a:lnTo>
                  <a:pt x="1079" y="2518"/>
                </a:lnTo>
                <a:lnTo>
                  <a:pt x="1053" y="2513"/>
                </a:lnTo>
                <a:lnTo>
                  <a:pt x="1029" y="2503"/>
                </a:lnTo>
                <a:lnTo>
                  <a:pt x="1007" y="2489"/>
                </a:lnTo>
                <a:lnTo>
                  <a:pt x="989" y="2472"/>
                </a:lnTo>
                <a:lnTo>
                  <a:pt x="972" y="2449"/>
                </a:lnTo>
                <a:lnTo>
                  <a:pt x="960" y="2425"/>
                </a:lnTo>
                <a:lnTo>
                  <a:pt x="954" y="2402"/>
                </a:lnTo>
                <a:lnTo>
                  <a:pt x="952" y="2380"/>
                </a:lnTo>
                <a:lnTo>
                  <a:pt x="954" y="2358"/>
                </a:lnTo>
                <a:lnTo>
                  <a:pt x="959" y="2337"/>
                </a:lnTo>
                <a:lnTo>
                  <a:pt x="965" y="2316"/>
                </a:lnTo>
                <a:lnTo>
                  <a:pt x="974" y="2296"/>
                </a:lnTo>
                <a:lnTo>
                  <a:pt x="983" y="2276"/>
                </a:lnTo>
                <a:lnTo>
                  <a:pt x="991" y="2255"/>
                </a:lnTo>
                <a:lnTo>
                  <a:pt x="999" y="2236"/>
                </a:lnTo>
                <a:lnTo>
                  <a:pt x="981" y="2242"/>
                </a:lnTo>
                <a:lnTo>
                  <a:pt x="961" y="2248"/>
                </a:lnTo>
                <a:lnTo>
                  <a:pt x="942" y="2254"/>
                </a:lnTo>
                <a:lnTo>
                  <a:pt x="920" y="2259"/>
                </a:lnTo>
                <a:lnTo>
                  <a:pt x="899" y="2264"/>
                </a:lnTo>
                <a:lnTo>
                  <a:pt x="878" y="2266"/>
                </a:lnTo>
                <a:lnTo>
                  <a:pt x="856" y="2267"/>
                </a:lnTo>
                <a:lnTo>
                  <a:pt x="835" y="2265"/>
                </a:lnTo>
                <a:lnTo>
                  <a:pt x="814" y="2260"/>
                </a:lnTo>
                <a:lnTo>
                  <a:pt x="795" y="2251"/>
                </a:lnTo>
                <a:lnTo>
                  <a:pt x="776" y="2238"/>
                </a:lnTo>
                <a:lnTo>
                  <a:pt x="760" y="2220"/>
                </a:lnTo>
                <a:lnTo>
                  <a:pt x="744" y="2196"/>
                </a:lnTo>
                <a:lnTo>
                  <a:pt x="734" y="2173"/>
                </a:lnTo>
                <a:lnTo>
                  <a:pt x="729" y="2151"/>
                </a:lnTo>
                <a:lnTo>
                  <a:pt x="729" y="2128"/>
                </a:lnTo>
                <a:lnTo>
                  <a:pt x="732" y="2107"/>
                </a:lnTo>
                <a:lnTo>
                  <a:pt x="737" y="2086"/>
                </a:lnTo>
                <a:lnTo>
                  <a:pt x="745" y="2065"/>
                </a:lnTo>
                <a:lnTo>
                  <a:pt x="752" y="2044"/>
                </a:lnTo>
                <a:lnTo>
                  <a:pt x="759" y="2025"/>
                </a:lnTo>
                <a:lnTo>
                  <a:pt x="766" y="2004"/>
                </a:lnTo>
                <a:lnTo>
                  <a:pt x="749" y="2010"/>
                </a:lnTo>
                <a:lnTo>
                  <a:pt x="731" y="2015"/>
                </a:lnTo>
                <a:lnTo>
                  <a:pt x="713" y="2021"/>
                </a:lnTo>
                <a:lnTo>
                  <a:pt x="693" y="2026"/>
                </a:lnTo>
                <a:lnTo>
                  <a:pt x="674" y="2030"/>
                </a:lnTo>
                <a:lnTo>
                  <a:pt x="655" y="2034"/>
                </a:lnTo>
                <a:lnTo>
                  <a:pt x="635" y="2034"/>
                </a:lnTo>
                <a:lnTo>
                  <a:pt x="615" y="2033"/>
                </a:lnTo>
                <a:lnTo>
                  <a:pt x="596" y="2028"/>
                </a:lnTo>
                <a:lnTo>
                  <a:pt x="577" y="2019"/>
                </a:lnTo>
                <a:lnTo>
                  <a:pt x="559" y="2004"/>
                </a:lnTo>
                <a:lnTo>
                  <a:pt x="542" y="1986"/>
                </a:lnTo>
                <a:lnTo>
                  <a:pt x="527" y="1962"/>
                </a:lnTo>
                <a:lnTo>
                  <a:pt x="516" y="1940"/>
                </a:lnTo>
                <a:lnTo>
                  <a:pt x="511" y="1919"/>
                </a:lnTo>
                <a:lnTo>
                  <a:pt x="510" y="1899"/>
                </a:lnTo>
                <a:lnTo>
                  <a:pt x="511" y="1880"/>
                </a:lnTo>
                <a:lnTo>
                  <a:pt x="515" y="1860"/>
                </a:lnTo>
                <a:lnTo>
                  <a:pt x="522" y="1842"/>
                </a:lnTo>
                <a:lnTo>
                  <a:pt x="528" y="1824"/>
                </a:lnTo>
                <a:lnTo>
                  <a:pt x="535" y="1806"/>
                </a:lnTo>
                <a:lnTo>
                  <a:pt x="542" y="1787"/>
                </a:lnTo>
                <a:lnTo>
                  <a:pt x="548" y="1770"/>
                </a:lnTo>
                <a:lnTo>
                  <a:pt x="530" y="1775"/>
                </a:lnTo>
                <a:lnTo>
                  <a:pt x="510" y="1781"/>
                </a:lnTo>
                <a:lnTo>
                  <a:pt x="491" y="1787"/>
                </a:lnTo>
                <a:lnTo>
                  <a:pt x="470" y="1793"/>
                </a:lnTo>
                <a:lnTo>
                  <a:pt x="450" y="1798"/>
                </a:lnTo>
                <a:lnTo>
                  <a:pt x="429" y="1800"/>
                </a:lnTo>
                <a:lnTo>
                  <a:pt x="408" y="1799"/>
                </a:lnTo>
                <a:lnTo>
                  <a:pt x="387" y="1795"/>
                </a:lnTo>
                <a:lnTo>
                  <a:pt x="365" y="1785"/>
                </a:lnTo>
                <a:lnTo>
                  <a:pt x="345" y="1771"/>
                </a:lnTo>
                <a:lnTo>
                  <a:pt x="324" y="1751"/>
                </a:lnTo>
                <a:lnTo>
                  <a:pt x="308" y="1727"/>
                </a:lnTo>
                <a:lnTo>
                  <a:pt x="298" y="1703"/>
                </a:lnTo>
                <a:lnTo>
                  <a:pt x="291" y="1675"/>
                </a:lnTo>
                <a:lnTo>
                  <a:pt x="289" y="1647"/>
                </a:lnTo>
                <a:lnTo>
                  <a:pt x="290" y="1619"/>
                </a:lnTo>
                <a:lnTo>
                  <a:pt x="297" y="1589"/>
                </a:lnTo>
                <a:lnTo>
                  <a:pt x="305" y="1559"/>
                </a:lnTo>
                <a:lnTo>
                  <a:pt x="317" y="1531"/>
                </a:lnTo>
                <a:lnTo>
                  <a:pt x="331" y="1503"/>
                </a:lnTo>
                <a:lnTo>
                  <a:pt x="348" y="1477"/>
                </a:lnTo>
                <a:lnTo>
                  <a:pt x="366" y="1453"/>
                </a:lnTo>
                <a:lnTo>
                  <a:pt x="387" y="1431"/>
                </a:lnTo>
                <a:lnTo>
                  <a:pt x="412" y="1409"/>
                </a:lnTo>
                <a:lnTo>
                  <a:pt x="441" y="1391"/>
                </a:lnTo>
                <a:lnTo>
                  <a:pt x="470" y="1378"/>
                </a:lnTo>
                <a:lnTo>
                  <a:pt x="501" y="1370"/>
                </a:lnTo>
                <a:lnTo>
                  <a:pt x="532" y="1367"/>
                </a:lnTo>
                <a:close/>
                <a:moveTo>
                  <a:pt x="1266" y="14"/>
                </a:moveTo>
                <a:lnTo>
                  <a:pt x="1308" y="16"/>
                </a:lnTo>
                <a:lnTo>
                  <a:pt x="1347" y="21"/>
                </a:lnTo>
                <a:lnTo>
                  <a:pt x="1383" y="29"/>
                </a:lnTo>
                <a:lnTo>
                  <a:pt x="1415" y="39"/>
                </a:lnTo>
                <a:lnTo>
                  <a:pt x="1444" y="51"/>
                </a:lnTo>
                <a:lnTo>
                  <a:pt x="1470" y="63"/>
                </a:lnTo>
                <a:lnTo>
                  <a:pt x="1492" y="76"/>
                </a:lnTo>
                <a:lnTo>
                  <a:pt x="1512" y="90"/>
                </a:lnTo>
                <a:lnTo>
                  <a:pt x="1529" y="102"/>
                </a:lnTo>
                <a:lnTo>
                  <a:pt x="1542" y="113"/>
                </a:lnTo>
                <a:lnTo>
                  <a:pt x="1553" y="124"/>
                </a:lnTo>
                <a:lnTo>
                  <a:pt x="1560" y="131"/>
                </a:lnTo>
                <a:lnTo>
                  <a:pt x="1564" y="136"/>
                </a:lnTo>
                <a:lnTo>
                  <a:pt x="1565" y="138"/>
                </a:lnTo>
                <a:lnTo>
                  <a:pt x="1563" y="140"/>
                </a:lnTo>
                <a:lnTo>
                  <a:pt x="1556" y="143"/>
                </a:lnTo>
                <a:lnTo>
                  <a:pt x="1544" y="150"/>
                </a:lnTo>
                <a:lnTo>
                  <a:pt x="1529" y="158"/>
                </a:lnTo>
                <a:lnTo>
                  <a:pt x="1510" y="169"/>
                </a:lnTo>
                <a:lnTo>
                  <a:pt x="1488" y="181"/>
                </a:lnTo>
                <a:lnTo>
                  <a:pt x="1464" y="195"/>
                </a:lnTo>
                <a:lnTo>
                  <a:pt x="1437" y="211"/>
                </a:lnTo>
                <a:lnTo>
                  <a:pt x="1409" y="227"/>
                </a:lnTo>
                <a:lnTo>
                  <a:pt x="1380" y="244"/>
                </a:lnTo>
                <a:lnTo>
                  <a:pt x="1349" y="262"/>
                </a:lnTo>
                <a:lnTo>
                  <a:pt x="1318" y="280"/>
                </a:lnTo>
                <a:lnTo>
                  <a:pt x="1287" y="299"/>
                </a:lnTo>
                <a:lnTo>
                  <a:pt x="1256" y="318"/>
                </a:lnTo>
                <a:lnTo>
                  <a:pt x="1226" y="336"/>
                </a:lnTo>
                <a:lnTo>
                  <a:pt x="1198" y="355"/>
                </a:lnTo>
                <a:lnTo>
                  <a:pt x="1171" y="372"/>
                </a:lnTo>
                <a:lnTo>
                  <a:pt x="1145" y="389"/>
                </a:lnTo>
                <a:lnTo>
                  <a:pt x="1123" y="405"/>
                </a:lnTo>
                <a:lnTo>
                  <a:pt x="1089" y="429"/>
                </a:lnTo>
                <a:lnTo>
                  <a:pt x="1059" y="459"/>
                </a:lnTo>
                <a:lnTo>
                  <a:pt x="1031" y="492"/>
                </a:lnTo>
                <a:lnTo>
                  <a:pt x="1007" y="529"/>
                </a:lnTo>
                <a:lnTo>
                  <a:pt x="989" y="568"/>
                </a:lnTo>
                <a:lnTo>
                  <a:pt x="976" y="610"/>
                </a:lnTo>
                <a:lnTo>
                  <a:pt x="966" y="654"/>
                </a:lnTo>
                <a:lnTo>
                  <a:pt x="964" y="700"/>
                </a:lnTo>
                <a:lnTo>
                  <a:pt x="968" y="747"/>
                </a:lnTo>
                <a:lnTo>
                  <a:pt x="976" y="793"/>
                </a:lnTo>
                <a:lnTo>
                  <a:pt x="990" y="836"/>
                </a:lnTo>
                <a:lnTo>
                  <a:pt x="1009" y="876"/>
                </a:lnTo>
                <a:lnTo>
                  <a:pt x="1034" y="913"/>
                </a:lnTo>
                <a:lnTo>
                  <a:pt x="1063" y="946"/>
                </a:lnTo>
                <a:lnTo>
                  <a:pt x="1094" y="976"/>
                </a:lnTo>
                <a:lnTo>
                  <a:pt x="1130" y="1001"/>
                </a:lnTo>
                <a:lnTo>
                  <a:pt x="1169" y="1021"/>
                </a:lnTo>
                <a:lnTo>
                  <a:pt x="1211" y="1035"/>
                </a:lnTo>
                <a:lnTo>
                  <a:pt x="1255" y="1045"/>
                </a:lnTo>
                <a:lnTo>
                  <a:pt x="1300" y="1049"/>
                </a:lnTo>
                <a:lnTo>
                  <a:pt x="1310" y="1048"/>
                </a:lnTo>
                <a:lnTo>
                  <a:pt x="1324" y="1045"/>
                </a:lnTo>
                <a:lnTo>
                  <a:pt x="1345" y="1040"/>
                </a:lnTo>
                <a:lnTo>
                  <a:pt x="1369" y="1033"/>
                </a:lnTo>
                <a:lnTo>
                  <a:pt x="1397" y="1024"/>
                </a:lnTo>
                <a:lnTo>
                  <a:pt x="1429" y="1013"/>
                </a:lnTo>
                <a:lnTo>
                  <a:pt x="1463" y="997"/>
                </a:lnTo>
                <a:lnTo>
                  <a:pt x="1497" y="980"/>
                </a:lnTo>
                <a:lnTo>
                  <a:pt x="1543" y="958"/>
                </a:lnTo>
                <a:lnTo>
                  <a:pt x="1592" y="934"/>
                </a:lnTo>
                <a:lnTo>
                  <a:pt x="1644" y="909"/>
                </a:lnTo>
                <a:lnTo>
                  <a:pt x="1695" y="886"/>
                </a:lnTo>
                <a:lnTo>
                  <a:pt x="1745" y="862"/>
                </a:lnTo>
                <a:lnTo>
                  <a:pt x="1792" y="841"/>
                </a:lnTo>
                <a:lnTo>
                  <a:pt x="1820" y="830"/>
                </a:lnTo>
                <a:lnTo>
                  <a:pt x="1848" y="823"/>
                </a:lnTo>
                <a:lnTo>
                  <a:pt x="1875" y="822"/>
                </a:lnTo>
                <a:lnTo>
                  <a:pt x="1899" y="824"/>
                </a:lnTo>
                <a:lnTo>
                  <a:pt x="1922" y="829"/>
                </a:lnTo>
                <a:lnTo>
                  <a:pt x="1943" y="836"/>
                </a:lnTo>
                <a:lnTo>
                  <a:pt x="1962" y="844"/>
                </a:lnTo>
                <a:lnTo>
                  <a:pt x="1978" y="853"/>
                </a:lnTo>
                <a:lnTo>
                  <a:pt x="1991" y="861"/>
                </a:lnTo>
                <a:lnTo>
                  <a:pt x="2003" y="870"/>
                </a:lnTo>
                <a:lnTo>
                  <a:pt x="2011" y="877"/>
                </a:lnTo>
                <a:lnTo>
                  <a:pt x="2016" y="881"/>
                </a:lnTo>
                <a:lnTo>
                  <a:pt x="2018" y="883"/>
                </a:lnTo>
                <a:lnTo>
                  <a:pt x="2042" y="908"/>
                </a:lnTo>
                <a:lnTo>
                  <a:pt x="2065" y="932"/>
                </a:lnTo>
                <a:lnTo>
                  <a:pt x="2085" y="953"/>
                </a:lnTo>
                <a:lnTo>
                  <a:pt x="2103" y="972"/>
                </a:lnTo>
                <a:lnTo>
                  <a:pt x="2119" y="988"/>
                </a:lnTo>
                <a:lnTo>
                  <a:pt x="2133" y="1004"/>
                </a:lnTo>
                <a:lnTo>
                  <a:pt x="2146" y="1017"/>
                </a:lnTo>
                <a:lnTo>
                  <a:pt x="2157" y="1028"/>
                </a:lnTo>
                <a:lnTo>
                  <a:pt x="2167" y="1039"/>
                </a:lnTo>
                <a:lnTo>
                  <a:pt x="2176" y="1049"/>
                </a:lnTo>
                <a:lnTo>
                  <a:pt x="2185" y="1057"/>
                </a:lnTo>
                <a:lnTo>
                  <a:pt x="2192" y="1064"/>
                </a:lnTo>
                <a:lnTo>
                  <a:pt x="2199" y="1071"/>
                </a:lnTo>
                <a:lnTo>
                  <a:pt x="2205" y="1078"/>
                </a:lnTo>
                <a:lnTo>
                  <a:pt x="2211" y="1084"/>
                </a:lnTo>
                <a:lnTo>
                  <a:pt x="2217" y="1092"/>
                </a:lnTo>
                <a:lnTo>
                  <a:pt x="2224" y="1098"/>
                </a:lnTo>
                <a:lnTo>
                  <a:pt x="2231" y="1105"/>
                </a:lnTo>
                <a:lnTo>
                  <a:pt x="2238" y="1112"/>
                </a:lnTo>
                <a:lnTo>
                  <a:pt x="2246" y="1121"/>
                </a:lnTo>
                <a:lnTo>
                  <a:pt x="2255" y="1130"/>
                </a:lnTo>
                <a:lnTo>
                  <a:pt x="2264" y="1141"/>
                </a:lnTo>
                <a:lnTo>
                  <a:pt x="2276" y="1152"/>
                </a:lnTo>
                <a:lnTo>
                  <a:pt x="2288" y="1165"/>
                </a:lnTo>
                <a:lnTo>
                  <a:pt x="2302" y="1180"/>
                </a:lnTo>
                <a:lnTo>
                  <a:pt x="2319" y="1196"/>
                </a:lnTo>
                <a:lnTo>
                  <a:pt x="2336" y="1214"/>
                </a:lnTo>
                <a:lnTo>
                  <a:pt x="2355" y="1235"/>
                </a:lnTo>
                <a:lnTo>
                  <a:pt x="2378" y="1257"/>
                </a:lnTo>
                <a:lnTo>
                  <a:pt x="2402" y="1283"/>
                </a:lnTo>
                <a:lnTo>
                  <a:pt x="2430" y="1312"/>
                </a:lnTo>
                <a:lnTo>
                  <a:pt x="2460" y="1342"/>
                </a:lnTo>
                <a:lnTo>
                  <a:pt x="2492" y="1377"/>
                </a:lnTo>
                <a:lnTo>
                  <a:pt x="2529" y="1415"/>
                </a:lnTo>
                <a:lnTo>
                  <a:pt x="2568" y="1456"/>
                </a:lnTo>
                <a:lnTo>
                  <a:pt x="2611" y="1500"/>
                </a:lnTo>
                <a:lnTo>
                  <a:pt x="2658" y="1549"/>
                </a:lnTo>
                <a:lnTo>
                  <a:pt x="2661" y="1551"/>
                </a:lnTo>
                <a:lnTo>
                  <a:pt x="2663" y="1553"/>
                </a:lnTo>
                <a:lnTo>
                  <a:pt x="2681" y="1575"/>
                </a:lnTo>
                <a:lnTo>
                  <a:pt x="2693" y="1597"/>
                </a:lnTo>
                <a:lnTo>
                  <a:pt x="2702" y="1623"/>
                </a:lnTo>
                <a:lnTo>
                  <a:pt x="2706" y="1648"/>
                </a:lnTo>
                <a:lnTo>
                  <a:pt x="2706" y="1675"/>
                </a:lnTo>
                <a:lnTo>
                  <a:pt x="2701" y="1700"/>
                </a:lnTo>
                <a:lnTo>
                  <a:pt x="2693" y="1725"/>
                </a:lnTo>
                <a:lnTo>
                  <a:pt x="2681" y="1749"/>
                </a:lnTo>
                <a:lnTo>
                  <a:pt x="2663" y="1770"/>
                </a:lnTo>
                <a:lnTo>
                  <a:pt x="2643" y="1787"/>
                </a:lnTo>
                <a:lnTo>
                  <a:pt x="2620" y="1801"/>
                </a:lnTo>
                <a:lnTo>
                  <a:pt x="2597" y="1809"/>
                </a:lnTo>
                <a:lnTo>
                  <a:pt x="2571" y="1814"/>
                </a:lnTo>
                <a:lnTo>
                  <a:pt x="2547" y="1814"/>
                </a:lnTo>
                <a:lnTo>
                  <a:pt x="2521" y="1810"/>
                </a:lnTo>
                <a:lnTo>
                  <a:pt x="2498" y="1801"/>
                </a:lnTo>
                <a:lnTo>
                  <a:pt x="2475" y="1787"/>
                </a:lnTo>
                <a:lnTo>
                  <a:pt x="2455" y="1770"/>
                </a:lnTo>
                <a:lnTo>
                  <a:pt x="2454" y="1768"/>
                </a:lnTo>
                <a:lnTo>
                  <a:pt x="2451" y="1766"/>
                </a:lnTo>
                <a:lnTo>
                  <a:pt x="2418" y="1730"/>
                </a:lnTo>
                <a:lnTo>
                  <a:pt x="2386" y="1698"/>
                </a:lnTo>
                <a:lnTo>
                  <a:pt x="2358" y="1670"/>
                </a:lnTo>
                <a:lnTo>
                  <a:pt x="2333" y="1644"/>
                </a:lnTo>
                <a:lnTo>
                  <a:pt x="2311" y="1622"/>
                </a:lnTo>
                <a:lnTo>
                  <a:pt x="2292" y="1601"/>
                </a:lnTo>
                <a:lnTo>
                  <a:pt x="2275" y="1585"/>
                </a:lnTo>
                <a:lnTo>
                  <a:pt x="2260" y="1570"/>
                </a:lnTo>
                <a:lnTo>
                  <a:pt x="2248" y="1558"/>
                </a:lnTo>
                <a:lnTo>
                  <a:pt x="2237" y="1548"/>
                </a:lnTo>
                <a:lnTo>
                  <a:pt x="2229" y="1541"/>
                </a:lnTo>
                <a:lnTo>
                  <a:pt x="2220" y="1535"/>
                </a:lnTo>
                <a:lnTo>
                  <a:pt x="2214" y="1531"/>
                </a:lnTo>
                <a:lnTo>
                  <a:pt x="2210" y="1528"/>
                </a:lnTo>
                <a:lnTo>
                  <a:pt x="2206" y="1525"/>
                </a:lnTo>
                <a:lnTo>
                  <a:pt x="2202" y="1525"/>
                </a:lnTo>
                <a:lnTo>
                  <a:pt x="2200" y="1526"/>
                </a:lnTo>
                <a:lnTo>
                  <a:pt x="2198" y="1528"/>
                </a:lnTo>
                <a:lnTo>
                  <a:pt x="2195" y="1530"/>
                </a:lnTo>
                <a:lnTo>
                  <a:pt x="2193" y="1532"/>
                </a:lnTo>
                <a:lnTo>
                  <a:pt x="2191" y="1534"/>
                </a:lnTo>
                <a:lnTo>
                  <a:pt x="2189" y="1536"/>
                </a:lnTo>
                <a:lnTo>
                  <a:pt x="2188" y="1539"/>
                </a:lnTo>
                <a:lnTo>
                  <a:pt x="2187" y="1542"/>
                </a:lnTo>
                <a:lnTo>
                  <a:pt x="2187" y="1545"/>
                </a:lnTo>
                <a:lnTo>
                  <a:pt x="2188" y="1549"/>
                </a:lnTo>
                <a:lnTo>
                  <a:pt x="2190" y="1555"/>
                </a:lnTo>
                <a:lnTo>
                  <a:pt x="2194" y="1561"/>
                </a:lnTo>
                <a:lnTo>
                  <a:pt x="2199" y="1569"/>
                </a:lnTo>
                <a:lnTo>
                  <a:pt x="2206" y="1580"/>
                </a:lnTo>
                <a:lnTo>
                  <a:pt x="2214" y="1591"/>
                </a:lnTo>
                <a:lnTo>
                  <a:pt x="2225" y="1604"/>
                </a:lnTo>
                <a:lnTo>
                  <a:pt x="2240" y="1621"/>
                </a:lnTo>
                <a:lnTo>
                  <a:pt x="2255" y="1638"/>
                </a:lnTo>
                <a:lnTo>
                  <a:pt x="2275" y="1660"/>
                </a:lnTo>
                <a:lnTo>
                  <a:pt x="2296" y="1683"/>
                </a:lnTo>
                <a:lnTo>
                  <a:pt x="2321" y="1710"/>
                </a:lnTo>
                <a:lnTo>
                  <a:pt x="2349" y="1739"/>
                </a:lnTo>
                <a:lnTo>
                  <a:pt x="2381" y="1773"/>
                </a:lnTo>
                <a:lnTo>
                  <a:pt x="2417" y="1810"/>
                </a:lnTo>
                <a:lnTo>
                  <a:pt x="2419" y="1813"/>
                </a:lnTo>
                <a:lnTo>
                  <a:pt x="2421" y="1816"/>
                </a:lnTo>
                <a:lnTo>
                  <a:pt x="2422" y="1820"/>
                </a:lnTo>
                <a:lnTo>
                  <a:pt x="2437" y="1844"/>
                </a:lnTo>
                <a:lnTo>
                  <a:pt x="2447" y="1869"/>
                </a:lnTo>
                <a:lnTo>
                  <a:pt x="2454" y="1896"/>
                </a:lnTo>
                <a:lnTo>
                  <a:pt x="2455" y="1924"/>
                </a:lnTo>
                <a:lnTo>
                  <a:pt x="2450" y="1951"/>
                </a:lnTo>
                <a:lnTo>
                  <a:pt x="2442" y="1978"/>
                </a:lnTo>
                <a:lnTo>
                  <a:pt x="2430" y="2002"/>
                </a:lnTo>
                <a:lnTo>
                  <a:pt x="2412" y="2025"/>
                </a:lnTo>
                <a:lnTo>
                  <a:pt x="2392" y="2041"/>
                </a:lnTo>
                <a:lnTo>
                  <a:pt x="2371" y="2055"/>
                </a:lnTo>
                <a:lnTo>
                  <a:pt x="2347" y="2064"/>
                </a:lnTo>
                <a:lnTo>
                  <a:pt x="2324" y="2068"/>
                </a:lnTo>
                <a:lnTo>
                  <a:pt x="2299" y="2069"/>
                </a:lnTo>
                <a:lnTo>
                  <a:pt x="2275" y="2065"/>
                </a:lnTo>
                <a:lnTo>
                  <a:pt x="2251" y="2057"/>
                </a:lnTo>
                <a:lnTo>
                  <a:pt x="2229" y="2045"/>
                </a:lnTo>
                <a:lnTo>
                  <a:pt x="2209" y="2029"/>
                </a:lnTo>
                <a:lnTo>
                  <a:pt x="2208" y="2029"/>
                </a:lnTo>
                <a:lnTo>
                  <a:pt x="2207" y="2029"/>
                </a:lnTo>
                <a:lnTo>
                  <a:pt x="2164" y="1984"/>
                </a:lnTo>
                <a:lnTo>
                  <a:pt x="2124" y="1942"/>
                </a:lnTo>
                <a:lnTo>
                  <a:pt x="2087" y="1904"/>
                </a:lnTo>
                <a:lnTo>
                  <a:pt x="2055" y="1869"/>
                </a:lnTo>
                <a:lnTo>
                  <a:pt x="2025" y="1839"/>
                </a:lnTo>
                <a:lnTo>
                  <a:pt x="1998" y="1812"/>
                </a:lnTo>
                <a:lnTo>
                  <a:pt x="1976" y="1789"/>
                </a:lnTo>
                <a:lnTo>
                  <a:pt x="1955" y="1770"/>
                </a:lnTo>
                <a:lnTo>
                  <a:pt x="1939" y="1756"/>
                </a:lnTo>
                <a:lnTo>
                  <a:pt x="1925" y="1744"/>
                </a:lnTo>
                <a:lnTo>
                  <a:pt x="1915" y="1738"/>
                </a:lnTo>
                <a:lnTo>
                  <a:pt x="1906" y="1735"/>
                </a:lnTo>
                <a:lnTo>
                  <a:pt x="1901" y="1737"/>
                </a:lnTo>
                <a:lnTo>
                  <a:pt x="1898" y="1740"/>
                </a:lnTo>
                <a:lnTo>
                  <a:pt x="1897" y="1744"/>
                </a:lnTo>
                <a:lnTo>
                  <a:pt x="1897" y="1750"/>
                </a:lnTo>
                <a:lnTo>
                  <a:pt x="1899" y="1756"/>
                </a:lnTo>
                <a:lnTo>
                  <a:pt x="1902" y="1764"/>
                </a:lnTo>
                <a:lnTo>
                  <a:pt x="1907" y="1772"/>
                </a:lnTo>
                <a:lnTo>
                  <a:pt x="1915" y="1783"/>
                </a:lnTo>
                <a:lnTo>
                  <a:pt x="1924" y="1797"/>
                </a:lnTo>
                <a:lnTo>
                  <a:pt x="1936" y="1812"/>
                </a:lnTo>
                <a:lnTo>
                  <a:pt x="1950" y="1829"/>
                </a:lnTo>
                <a:lnTo>
                  <a:pt x="1968" y="1850"/>
                </a:lnTo>
                <a:lnTo>
                  <a:pt x="1988" y="1872"/>
                </a:lnTo>
                <a:lnTo>
                  <a:pt x="2013" y="1899"/>
                </a:lnTo>
                <a:lnTo>
                  <a:pt x="2040" y="1929"/>
                </a:lnTo>
                <a:lnTo>
                  <a:pt x="2071" y="1961"/>
                </a:lnTo>
                <a:lnTo>
                  <a:pt x="2106" y="1997"/>
                </a:lnTo>
                <a:lnTo>
                  <a:pt x="2111" y="2003"/>
                </a:lnTo>
                <a:lnTo>
                  <a:pt x="2115" y="2008"/>
                </a:lnTo>
                <a:lnTo>
                  <a:pt x="2120" y="2013"/>
                </a:lnTo>
                <a:lnTo>
                  <a:pt x="2125" y="2017"/>
                </a:lnTo>
                <a:lnTo>
                  <a:pt x="2142" y="2038"/>
                </a:lnTo>
                <a:lnTo>
                  <a:pt x="2155" y="2061"/>
                </a:lnTo>
                <a:lnTo>
                  <a:pt x="2163" y="2086"/>
                </a:lnTo>
                <a:lnTo>
                  <a:pt x="2167" y="2112"/>
                </a:lnTo>
                <a:lnTo>
                  <a:pt x="2167" y="2138"/>
                </a:lnTo>
                <a:lnTo>
                  <a:pt x="2163" y="2164"/>
                </a:lnTo>
                <a:lnTo>
                  <a:pt x="2155" y="2189"/>
                </a:lnTo>
                <a:lnTo>
                  <a:pt x="2142" y="2212"/>
                </a:lnTo>
                <a:lnTo>
                  <a:pt x="2125" y="2234"/>
                </a:lnTo>
                <a:lnTo>
                  <a:pt x="2105" y="2251"/>
                </a:lnTo>
                <a:lnTo>
                  <a:pt x="2082" y="2264"/>
                </a:lnTo>
                <a:lnTo>
                  <a:pt x="2058" y="2274"/>
                </a:lnTo>
                <a:lnTo>
                  <a:pt x="2033" y="2278"/>
                </a:lnTo>
                <a:lnTo>
                  <a:pt x="2008" y="2278"/>
                </a:lnTo>
                <a:lnTo>
                  <a:pt x="1983" y="2274"/>
                </a:lnTo>
                <a:lnTo>
                  <a:pt x="1960" y="2264"/>
                </a:lnTo>
                <a:lnTo>
                  <a:pt x="1937" y="2251"/>
                </a:lnTo>
                <a:lnTo>
                  <a:pt x="1917" y="2234"/>
                </a:lnTo>
                <a:lnTo>
                  <a:pt x="1908" y="2224"/>
                </a:lnTo>
                <a:lnTo>
                  <a:pt x="1902" y="2215"/>
                </a:lnTo>
                <a:lnTo>
                  <a:pt x="1900" y="2214"/>
                </a:lnTo>
                <a:lnTo>
                  <a:pt x="1898" y="2212"/>
                </a:lnTo>
                <a:lnTo>
                  <a:pt x="1861" y="2174"/>
                </a:lnTo>
                <a:lnTo>
                  <a:pt x="1829" y="2140"/>
                </a:lnTo>
                <a:lnTo>
                  <a:pt x="1800" y="2110"/>
                </a:lnTo>
                <a:lnTo>
                  <a:pt x="1774" y="2082"/>
                </a:lnTo>
                <a:lnTo>
                  <a:pt x="1751" y="2058"/>
                </a:lnTo>
                <a:lnTo>
                  <a:pt x="1731" y="2036"/>
                </a:lnTo>
                <a:lnTo>
                  <a:pt x="1713" y="2018"/>
                </a:lnTo>
                <a:lnTo>
                  <a:pt x="1699" y="2002"/>
                </a:lnTo>
                <a:lnTo>
                  <a:pt x="1685" y="1989"/>
                </a:lnTo>
                <a:lnTo>
                  <a:pt x="1674" y="1979"/>
                </a:lnTo>
                <a:lnTo>
                  <a:pt x="1665" y="1971"/>
                </a:lnTo>
                <a:lnTo>
                  <a:pt x="1658" y="1964"/>
                </a:lnTo>
                <a:lnTo>
                  <a:pt x="1651" y="1961"/>
                </a:lnTo>
                <a:lnTo>
                  <a:pt x="1646" y="1959"/>
                </a:lnTo>
                <a:lnTo>
                  <a:pt x="1641" y="1958"/>
                </a:lnTo>
                <a:lnTo>
                  <a:pt x="1637" y="1960"/>
                </a:lnTo>
                <a:lnTo>
                  <a:pt x="1633" y="1963"/>
                </a:lnTo>
                <a:lnTo>
                  <a:pt x="1630" y="1967"/>
                </a:lnTo>
                <a:lnTo>
                  <a:pt x="1628" y="1970"/>
                </a:lnTo>
                <a:lnTo>
                  <a:pt x="1627" y="1974"/>
                </a:lnTo>
                <a:lnTo>
                  <a:pt x="1627" y="1979"/>
                </a:lnTo>
                <a:lnTo>
                  <a:pt x="1628" y="1984"/>
                </a:lnTo>
                <a:lnTo>
                  <a:pt x="1631" y="1990"/>
                </a:lnTo>
                <a:lnTo>
                  <a:pt x="1635" y="1998"/>
                </a:lnTo>
                <a:lnTo>
                  <a:pt x="1643" y="2007"/>
                </a:lnTo>
                <a:lnTo>
                  <a:pt x="1651" y="2019"/>
                </a:lnTo>
                <a:lnTo>
                  <a:pt x="1662" y="2032"/>
                </a:lnTo>
                <a:lnTo>
                  <a:pt x="1675" y="2047"/>
                </a:lnTo>
                <a:lnTo>
                  <a:pt x="1692" y="2065"/>
                </a:lnTo>
                <a:lnTo>
                  <a:pt x="1710" y="2085"/>
                </a:lnTo>
                <a:lnTo>
                  <a:pt x="1733" y="2109"/>
                </a:lnTo>
                <a:lnTo>
                  <a:pt x="1757" y="2135"/>
                </a:lnTo>
                <a:lnTo>
                  <a:pt x="1786" y="2165"/>
                </a:lnTo>
                <a:lnTo>
                  <a:pt x="1818" y="2199"/>
                </a:lnTo>
                <a:lnTo>
                  <a:pt x="1818" y="2200"/>
                </a:lnTo>
                <a:lnTo>
                  <a:pt x="1821" y="2203"/>
                </a:lnTo>
                <a:lnTo>
                  <a:pt x="1825" y="2205"/>
                </a:lnTo>
                <a:lnTo>
                  <a:pt x="1841" y="2226"/>
                </a:lnTo>
                <a:lnTo>
                  <a:pt x="1854" y="2250"/>
                </a:lnTo>
                <a:lnTo>
                  <a:pt x="1862" y="2275"/>
                </a:lnTo>
                <a:lnTo>
                  <a:pt x="1866" y="2300"/>
                </a:lnTo>
                <a:lnTo>
                  <a:pt x="1866" y="2327"/>
                </a:lnTo>
                <a:lnTo>
                  <a:pt x="1862" y="2352"/>
                </a:lnTo>
                <a:lnTo>
                  <a:pt x="1854" y="2377"/>
                </a:lnTo>
                <a:lnTo>
                  <a:pt x="1841" y="2400"/>
                </a:lnTo>
                <a:lnTo>
                  <a:pt x="1825" y="2422"/>
                </a:lnTo>
                <a:lnTo>
                  <a:pt x="1804" y="2439"/>
                </a:lnTo>
                <a:lnTo>
                  <a:pt x="1782" y="2453"/>
                </a:lnTo>
                <a:lnTo>
                  <a:pt x="1757" y="2462"/>
                </a:lnTo>
                <a:lnTo>
                  <a:pt x="1733" y="2466"/>
                </a:lnTo>
                <a:lnTo>
                  <a:pt x="1707" y="2466"/>
                </a:lnTo>
                <a:lnTo>
                  <a:pt x="1682" y="2462"/>
                </a:lnTo>
                <a:lnTo>
                  <a:pt x="1658" y="2453"/>
                </a:lnTo>
                <a:lnTo>
                  <a:pt x="1635" y="2439"/>
                </a:lnTo>
                <a:lnTo>
                  <a:pt x="1616" y="2422"/>
                </a:lnTo>
                <a:lnTo>
                  <a:pt x="1606" y="2411"/>
                </a:lnTo>
                <a:lnTo>
                  <a:pt x="1594" y="2399"/>
                </a:lnTo>
                <a:lnTo>
                  <a:pt x="1583" y="2387"/>
                </a:lnTo>
                <a:lnTo>
                  <a:pt x="1572" y="2375"/>
                </a:lnTo>
                <a:lnTo>
                  <a:pt x="1562" y="2363"/>
                </a:lnTo>
                <a:lnTo>
                  <a:pt x="1553" y="2352"/>
                </a:lnTo>
                <a:lnTo>
                  <a:pt x="1545" y="2344"/>
                </a:lnTo>
                <a:lnTo>
                  <a:pt x="1540" y="2338"/>
                </a:lnTo>
                <a:lnTo>
                  <a:pt x="1538" y="2335"/>
                </a:lnTo>
                <a:lnTo>
                  <a:pt x="1537" y="2335"/>
                </a:lnTo>
                <a:lnTo>
                  <a:pt x="1537" y="2335"/>
                </a:lnTo>
                <a:lnTo>
                  <a:pt x="1541" y="2294"/>
                </a:lnTo>
                <a:lnTo>
                  <a:pt x="1541" y="2253"/>
                </a:lnTo>
                <a:lnTo>
                  <a:pt x="1537" y="2212"/>
                </a:lnTo>
                <a:lnTo>
                  <a:pt x="1529" y="2172"/>
                </a:lnTo>
                <a:lnTo>
                  <a:pt x="1516" y="2134"/>
                </a:lnTo>
                <a:lnTo>
                  <a:pt x="1497" y="2098"/>
                </a:lnTo>
                <a:lnTo>
                  <a:pt x="1476" y="2063"/>
                </a:lnTo>
                <a:lnTo>
                  <a:pt x="1449" y="2030"/>
                </a:lnTo>
                <a:lnTo>
                  <a:pt x="1424" y="2006"/>
                </a:lnTo>
                <a:lnTo>
                  <a:pt x="1397" y="1985"/>
                </a:lnTo>
                <a:lnTo>
                  <a:pt x="1367" y="1968"/>
                </a:lnTo>
                <a:lnTo>
                  <a:pt x="1337" y="1952"/>
                </a:lnTo>
                <a:lnTo>
                  <a:pt x="1305" y="1941"/>
                </a:lnTo>
                <a:lnTo>
                  <a:pt x="1295" y="1905"/>
                </a:lnTo>
                <a:lnTo>
                  <a:pt x="1281" y="1870"/>
                </a:lnTo>
                <a:lnTo>
                  <a:pt x="1264" y="1838"/>
                </a:lnTo>
                <a:lnTo>
                  <a:pt x="1244" y="1807"/>
                </a:lnTo>
                <a:lnTo>
                  <a:pt x="1220" y="1778"/>
                </a:lnTo>
                <a:lnTo>
                  <a:pt x="1189" y="1751"/>
                </a:lnTo>
                <a:lnTo>
                  <a:pt x="1157" y="1726"/>
                </a:lnTo>
                <a:lnTo>
                  <a:pt x="1121" y="1707"/>
                </a:lnTo>
                <a:lnTo>
                  <a:pt x="1082" y="1691"/>
                </a:lnTo>
                <a:lnTo>
                  <a:pt x="1069" y="1651"/>
                </a:lnTo>
                <a:lnTo>
                  <a:pt x="1051" y="1612"/>
                </a:lnTo>
                <a:lnTo>
                  <a:pt x="1029" y="1577"/>
                </a:lnTo>
                <a:lnTo>
                  <a:pt x="1002" y="1544"/>
                </a:lnTo>
                <a:lnTo>
                  <a:pt x="972" y="1515"/>
                </a:lnTo>
                <a:lnTo>
                  <a:pt x="939" y="1492"/>
                </a:lnTo>
                <a:lnTo>
                  <a:pt x="902" y="1471"/>
                </a:lnTo>
                <a:lnTo>
                  <a:pt x="864" y="1457"/>
                </a:lnTo>
                <a:lnTo>
                  <a:pt x="851" y="1416"/>
                </a:lnTo>
                <a:lnTo>
                  <a:pt x="834" y="1378"/>
                </a:lnTo>
                <a:lnTo>
                  <a:pt x="811" y="1342"/>
                </a:lnTo>
                <a:lnTo>
                  <a:pt x="784" y="1309"/>
                </a:lnTo>
                <a:lnTo>
                  <a:pt x="755" y="1282"/>
                </a:lnTo>
                <a:lnTo>
                  <a:pt x="722" y="1258"/>
                </a:lnTo>
                <a:lnTo>
                  <a:pt x="688" y="1239"/>
                </a:lnTo>
                <a:lnTo>
                  <a:pt x="651" y="1225"/>
                </a:lnTo>
                <a:lnTo>
                  <a:pt x="614" y="1214"/>
                </a:lnTo>
                <a:lnTo>
                  <a:pt x="575" y="1208"/>
                </a:lnTo>
                <a:lnTo>
                  <a:pt x="535" y="1206"/>
                </a:lnTo>
                <a:lnTo>
                  <a:pt x="495" y="1208"/>
                </a:lnTo>
                <a:lnTo>
                  <a:pt x="455" y="1215"/>
                </a:lnTo>
                <a:lnTo>
                  <a:pt x="416" y="1227"/>
                </a:lnTo>
                <a:lnTo>
                  <a:pt x="378" y="1241"/>
                </a:lnTo>
                <a:lnTo>
                  <a:pt x="342" y="1261"/>
                </a:lnTo>
                <a:lnTo>
                  <a:pt x="308" y="1285"/>
                </a:lnTo>
                <a:lnTo>
                  <a:pt x="276" y="1313"/>
                </a:lnTo>
                <a:lnTo>
                  <a:pt x="251" y="1340"/>
                </a:lnTo>
                <a:lnTo>
                  <a:pt x="229" y="1370"/>
                </a:lnTo>
                <a:lnTo>
                  <a:pt x="211" y="1401"/>
                </a:lnTo>
                <a:lnTo>
                  <a:pt x="194" y="1433"/>
                </a:lnTo>
                <a:lnTo>
                  <a:pt x="181" y="1467"/>
                </a:lnTo>
                <a:lnTo>
                  <a:pt x="155" y="1457"/>
                </a:lnTo>
                <a:lnTo>
                  <a:pt x="130" y="1447"/>
                </a:lnTo>
                <a:lnTo>
                  <a:pt x="104" y="1437"/>
                </a:lnTo>
                <a:lnTo>
                  <a:pt x="81" y="1428"/>
                </a:lnTo>
                <a:lnTo>
                  <a:pt x="58" y="1421"/>
                </a:lnTo>
                <a:lnTo>
                  <a:pt x="39" y="1414"/>
                </a:lnTo>
                <a:lnTo>
                  <a:pt x="23" y="1409"/>
                </a:lnTo>
                <a:lnTo>
                  <a:pt x="10" y="1405"/>
                </a:lnTo>
                <a:lnTo>
                  <a:pt x="3" y="1403"/>
                </a:lnTo>
                <a:lnTo>
                  <a:pt x="0" y="1402"/>
                </a:lnTo>
                <a:lnTo>
                  <a:pt x="0" y="194"/>
                </a:lnTo>
                <a:lnTo>
                  <a:pt x="334" y="315"/>
                </a:lnTo>
                <a:lnTo>
                  <a:pt x="374" y="329"/>
                </a:lnTo>
                <a:lnTo>
                  <a:pt x="411" y="338"/>
                </a:lnTo>
                <a:lnTo>
                  <a:pt x="446" y="344"/>
                </a:lnTo>
                <a:lnTo>
                  <a:pt x="479" y="346"/>
                </a:lnTo>
                <a:lnTo>
                  <a:pt x="508" y="345"/>
                </a:lnTo>
                <a:lnTo>
                  <a:pt x="535" y="340"/>
                </a:lnTo>
                <a:lnTo>
                  <a:pt x="559" y="335"/>
                </a:lnTo>
                <a:lnTo>
                  <a:pt x="580" y="329"/>
                </a:lnTo>
                <a:lnTo>
                  <a:pt x="598" y="323"/>
                </a:lnTo>
                <a:lnTo>
                  <a:pt x="612" y="317"/>
                </a:lnTo>
                <a:lnTo>
                  <a:pt x="622" y="312"/>
                </a:lnTo>
                <a:lnTo>
                  <a:pt x="628" y="308"/>
                </a:lnTo>
                <a:lnTo>
                  <a:pt x="630" y="307"/>
                </a:lnTo>
                <a:lnTo>
                  <a:pt x="633" y="306"/>
                </a:lnTo>
                <a:lnTo>
                  <a:pt x="639" y="302"/>
                </a:lnTo>
                <a:lnTo>
                  <a:pt x="649" y="294"/>
                </a:lnTo>
                <a:lnTo>
                  <a:pt x="663" y="285"/>
                </a:lnTo>
                <a:lnTo>
                  <a:pt x="680" y="274"/>
                </a:lnTo>
                <a:lnTo>
                  <a:pt x="701" y="262"/>
                </a:lnTo>
                <a:lnTo>
                  <a:pt x="724" y="246"/>
                </a:lnTo>
                <a:lnTo>
                  <a:pt x="750" y="231"/>
                </a:lnTo>
                <a:lnTo>
                  <a:pt x="777" y="215"/>
                </a:lnTo>
                <a:lnTo>
                  <a:pt x="807" y="197"/>
                </a:lnTo>
                <a:lnTo>
                  <a:pt x="839" y="179"/>
                </a:lnTo>
                <a:lnTo>
                  <a:pt x="871" y="160"/>
                </a:lnTo>
                <a:lnTo>
                  <a:pt x="905" y="142"/>
                </a:lnTo>
                <a:lnTo>
                  <a:pt x="939" y="125"/>
                </a:lnTo>
                <a:lnTo>
                  <a:pt x="975" y="107"/>
                </a:lnTo>
                <a:lnTo>
                  <a:pt x="1009" y="91"/>
                </a:lnTo>
                <a:lnTo>
                  <a:pt x="1045" y="74"/>
                </a:lnTo>
                <a:lnTo>
                  <a:pt x="1080" y="60"/>
                </a:lnTo>
                <a:lnTo>
                  <a:pt x="1114" y="47"/>
                </a:lnTo>
                <a:lnTo>
                  <a:pt x="1148" y="37"/>
                </a:lnTo>
                <a:lnTo>
                  <a:pt x="1179" y="27"/>
                </a:lnTo>
                <a:lnTo>
                  <a:pt x="1210" y="20"/>
                </a:lnTo>
                <a:lnTo>
                  <a:pt x="1239" y="16"/>
                </a:lnTo>
                <a:lnTo>
                  <a:pt x="1266" y="14"/>
                </a:lnTo>
                <a:close/>
                <a:moveTo>
                  <a:pt x="2141" y="0"/>
                </a:moveTo>
                <a:lnTo>
                  <a:pt x="2164" y="0"/>
                </a:lnTo>
                <a:lnTo>
                  <a:pt x="2188" y="3"/>
                </a:lnTo>
                <a:lnTo>
                  <a:pt x="2212" y="10"/>
                </a:lnTo>
                <a:lnTo>
                  <a:pt x="2237" y="20"/>
                </a:lnTo>
                <a:lnTo>
                  <a:pt x="2264" y="34"/>
                </a:lnTo>
                <a:lnTo>
                  <a:pt x="2293" y="53"/>
                </a:lnTo>
                <a:lnTo>
                  <a:pt x="2323" y="75"/>
                </a:lnTo>
                <a:lnTo>
                  <a:pt x="2355" y="103"/>
                </a:lnTo>
                <a:lnTo>
                  <a:pt x="2391" y="135"/>
                </a:lnTo>
                <a:lnTo>
                  <a:pt x="2427" y="165"/>
                </a:lnTo>
                <a:lnTo>
                  <a:pt x="2461" y="195"/>
                </a:lnTo>
                <a:lnTo>
                  <a:pt x="2493" y="224"/>
                </a:lnTo>
                <a:lnTo>
                  <a:pt x="2524" y="251"/>
                </a:lnTo>
                <a:lnTo>
                  <a:pt x="2554" y="277"/>
                </a:lnTo>
                <a:lnTo>
                  <a:pt x="2581" y="302"/>
                </a:lnTo>
                <a:lnTo>
                  <a:pt x="2606" y="324"/>
                </a:lnTo>
                <a:lnTo>
                  <a:pt x="2628" y="344"/>
                </a:lnTo>
                <a:lnTo>
                  <a:pt x="2649" y="361"/>
                </a:lnTo>
                <a:lnTo>
                  <a:pt x="2665" y="376"/>
                </a:lnTo>
                <a:lnTo>
                  <a:pt x="2679" y="389"/>
                </a:lnTo>
                <a:lnTo>
                  <a:pt x="2689" y="397"/>
                </a:lnTo>
                <a:lnTo>
                  <a:pt x="2695" y="403"/>
                </a:lnTo>
                <a:lnTo>
                  <a:pt x="2697" y="405"/>
                </a:lnTo>
                <a:lnTo>
                  <a:pt x="2699" y="406"/>
                </a:lnTo>
                <a:lnTo>
                  <a:pt x="2705" y="408"/>
                </a:lnTo>
                <a:lnTo>
                  <a:pt x="2714" y="412"/>
                </a:lnTo>
                <a:lnTo>
                  <a:pt x="2728" y="416"/>
                </a:lnTo>
                <a:lnTo>
                  <a:pt x="2742" y="421"/>
                </a:lnTo>
                <a:lnTo>
                  <a:pt x="2758" y="426"/>
                </a:lnTo>
                <a:lnTo>
                  <a:pt x="2777" y="429"/>
                </a:lnTo>
                <a:lnTo>
                  <a:pt x="2795" y="433"/>
                </a:lnTo>
                <a:lnTo>
                  <a:pt x="2815" y="433"/>
                </a:lnTo>
                <a:lnTo>
                  <a:pt x="2833" y="432"/>
                </a:lnTo>
                <a:lnTo>
                  <a:pt x="2853" y="428"/>
                </a:lnTo>
                <a:lnTo>
                  <a:pt x="2878" y="423"/>
                </a:lnTo>
                <a:lnTo>
                  <a:pt x="2906" y="418"/>
                </a:lnTo>
                <a:lnTo>
                  <a:pt x="2936" y="412"/>
                </a:lnTo>
                <a:lnTo>
                  <a:pt x="2969" y="405"/>
                </a:lnTo>
                <a:lnTo>
                  <a:pt x="3003" y="398"/>
                </a:lnTo>
                <a:lnTo>
                  <a:pt x="3038" y="390"/>
                </a:lnTo>
                <a:lnTo>
                  <a:pt x="3073" y="381"/>
                </a:lnTo>
                <a:lnTo>
                  <a:pt x="3109" y="373"/>
                </a:lnTo>
                <a:lnTo>
                  <a:pt x="3144" y="365"/>
                </a:lnTo>
                <a:lnTo>
                  <a:pt x="3179" y="357"/>
                </a:lnTo>
                <a:lnTo>
                  <a:pt x="3211" y="349"/>
                </a:lnTo>
                <a:lnTo>
                  <a:pt x="3242" y="340"/>
                </a:lnTo>
                <a:lnTo>
                  <a:pt x="3270" y="334"/>
                </a:lnTo>
                <a:lnTo>
                  <a:pt x="3295" y="328"/>
                </a:lnTo>
                <a:lnTo>
                  <a:pt x="3318" y="322"/>
                </a:lnTo>
                <a:lnTo>
                  <a:pt x="3335" y="318"/>
                </a:lnTo>
                <a:lnTo>
                  <a:pt x="3348" y="315"/>
                </a:lnTo>
                <a:lnTo>
                  <a:pt x="3358" y="312"/>
                </a:lnTo>
                <a:lnTo>
                  <a:pt x="3360" y="312"/>
                </a:lnTo>
                <a:lnTo>
                  <a:pt x="3360" y="1368"/>
                </a:lnTo>
                <a:lnTo>
                  <a:pt x="3357" y="1368"/>
                </a:lnTo>
                <a:lnTo>
                  <a:pt x="3347" y="1370"/>
                </a:lnTo>
                <a:lnTo>
                  <a:pt x="3334" y="1373"/>
                </a:lnTo>
                <a:lnTo>
                  <a:pt x="3316" y="1376"/>
                </a:lnTo>
                <a:lnTo>
                  <a:pt x="3294" y="1381"/>
                </a:lnTo>
                <a:lnTo>
                  <a:pt x="3271" y="1385"/>
                </a:lnTo>
                <a:lnTo>
                  <a:pt x="3245" y="1390"/>
                </a:lnTo>
                <a:lnTo>
                  <a:pt x="3220" y="1396"/>
                </a:lnTo>
                <a:lnTo>
                  <a:pt x="3194" y="1401"/>
                </a:lnTo>
                <a:lnTo>
                  <a:pt x="3169" y="1406"/>
                </a:lnTo>
                <a:lnTo>
                  <a:pt x="3146" y="1410"/>
                </a:lnTo>
                <a:lnTo>
                  <a:pt x="3126" y="1413"/>
                </a:lnTo>
                <a:lnTo>
                  <a:pt x="3110" y="1416"/>
                </a:lnTo>
                <a:lnTo>
                  <a:pt x="3098" y="1418"/>
                </a:lnTo>
                <a:lnTo>
                  <a:pt x="3085" y="1420"/>
                </a:lnTo>
                <a:lnTo>
                  <a:pt x="3068" y="1423"/>
                </a:lnTo>
                <a:lnTo>
                  <a:pt x="3048" y="1427"/>
                </a:lnTo>
                <a:lnTo>
                  <a:pt x="3026" y="1430"/>
                </a:lnTo>
                <a:lnTo>
                  <a:pt x="3002" y="1433"/>
                </a:lnTo>
                <a:lnTo>
                  <a:pt x="2975" y="1433"/>
                </a:lnTo>
                <a:lnTo>
                  <a:pt x="2949" y="1432"/>
                </a:lnTo>
                <a:lnTo>
                  <a:pt x="2920" y="1428"/>
                </a:lnTo>
                <a:lnTo>
                  <a:pt x="2892" y="1420"/>
                </a:lnTo>
                <a:lnTo>
                  <a:pt x="2864" y="1409"/>
                </a:lnTo>
                <a:lnTo>
                  <a:pt x="2837" y="1391"/>
                </a:lnTo>
                <a:lnTo>
                  <a:pt x="2810" y="1369"/>
                </a:lnTo>
                <a:lnTo>
                  <a:pt x="2793" y="1352"/>
                </a:lnTo>
                <a:lnTo>
                  <a:pt x="2773" y="1331"/>
                </a:lnTo>
                <a:lnTo>
                  <a:pt x="2750" y="1309"/>
                </a:lnTo>
                <a:lnTo>
                  <a:pt x="2726" y="1283"/>
                </a:lnTo>
                <a:lnTo>
                  <a:pt x="2698" y="1256"/>
                </a:lnTo>
                <a:lnTo>
                  <a:pt x="2670" y="1227"/>
                </a:lnTo>
                <a:lnTo>
                  <a:pt x="2640" y="1197"/>
                </a:lnTo>
                <a:lnTo>
                  <a:pt x="2609" y="1165"/>
                </a:lnTo>
                <a:lnTo>
                  <a:pt x="2577" y="1133"/>
                </a:lnTo>
                <a:lnTo>
                  <a:pt x="2545" y="1099"/>
                </a:lnTo>
                <a:lnTo>
                  <a:pt x="2511" y="1065"/>
                </a:lnTo>
                <a:lnTo>
                  <a:pt x="2477" y="1030"/>
                </a:lnTo>
                <a:lnTo>
                  <a:pt x="2444" y="995"/>
                </a:lnTo>
                <a:lnTo>
                  <a:pt x="2411" y="962"/>
                </a:lnTo>
                <a:lnTo>
                  <a:pt x="2378" y="928"/>
                </a:lnTo>
                <a:lnTo>
                  <a:pt x="2345" y="894"/>
                </a:lnTo>
                <a:lnTo>
                  <a:pt x="2314" y="862"/>
                </a:lnTo>
                <a:lnTo>
                  <a:pt x="2284" y="832"/>
                </a:lnTo>
                <a:lnTo>
                  <a:pt x="2255" y="802"/>
                </a:lnTo>
                <a:lnTo>
                  <a:pt x="2228" y="773"/>
                </a:lnTo>
                <a:lnTo>
                  <a:pt x="2203" y="748"/>
                </a:lnTo>
                <a:lnTo>
                  <a:pt x="2179" y="724"/>
                </a:lnTo>
                <a:lnTo>
                  <a:pt x="2159" y="703"/>
                </a:lnTo>
                <a:lnTo>
                  <a:pt x="2141" y="683"/>
                </a:lnTo>
                <a:lnTo>
                  <a:pt x="2124" y="667"/>
                </a:lnTo>
                <a:lnTo>
                  <a:pt x="2112" y="655"/>
                </a:lnTo>
                <a:lnTo>
                  <a:pt x="2103" y="645"/>
                </a:lnTo>
                <a:lnTo>
                  <a:pt x="2098" y="639"/>
                </a:lnTo>
                <a:lnTo>
                  <a:pt x="2096" y="637"/>
                </a:lnTo>
                <a:lnTo>
                  <a:pt x="2094" y="635"/>
                </a:lnTo>
                <a:lnTo>
                  <a:pt x="2089" y="632"/>
                </a:lnTo>
                <a:lnTo>
                  <a:pt x="2082" y="626"/>
                </a:lnTo>
                <a:lnTo>
                  <a:pt x="2073" y="620"/>
                </a:lnTo>
                <a:lnTo>
                  <a:pt x="2060" y="613"/>
                </a:lnTo>
                <a:lnTo>
                  <a:pt x="2045" y="606"/>
                </a:lnTo>
                <a:lnTo>
                  <a:pt x="2028" y="598"/>
                </a:lnTo>
                <a:lnTo>
                  <a:pt x="2009" y="593"/>
                </a:lnTo>
                <a:lnTo>
                  <a:pt x="1986" y="590"/>
                </a:lnTo>
                <a:lnTo>
                  <a:pt x="1962" y="589"/>
                </a:lnTo>
                <a:lnTo>
                  <a:pt x="1936" y="592"/>
                </a:lnTo>
                <a:lnTo>
                  <a:pt x="1907" y="598"/>
                </a:lnTo>
                <a:lnTo>
                  <a:pt x="1877" y="609"/>
                </a:lnTo>
                <a:lnTo>
                  <a:pt x="1845" y="624"/>
                </a:lnTo>
                <a:lnTo>
                  <a:pt x="1808" y="644"/>
                </a:lnTo>
                <a:lnTo>
                  <a:pt x="1769" y="665"/>
                </a:lnTo>
                <a:lnTo>
                  <a:pt x="1729" y="687"/>
                </a:lnTo>
                <a:lnTo>
                  <a:pt x="1688" y="709"/>
                </a:lnTo>
                <a:lnTo>
                  <a:pt x="1647" y="731"/>
                </a:lnTo>
                <a:lnTo>
                  <a:pt x="1606" y="754"/>
                </a:lnTo>
                <a:lnTo>
                  <a:pt x="1566" y="775"/>
                </a:lnTo>
                <a:lnTo>
                  <a:pt x="1528" y="796"/>
                </a:lnTo>
                <a:lnTo>
                  <a:pt x="1492" y="814"/>
                </a:lnTo>
                <a:lnTo>
                  <a:pt x="1459" y="832"/>
                </a:lnTo>
                <a:lnTo>
                  <a:pt x="1431" y="846"/>
                </a:lnTo>
                <a:lnTo>
                  <a:pt x="1406" y="859"/>
                </a:lnTo>
                <a:lnTo>
                  <a:pt x="1381" y="875"/>
                </a:lnTo>
                <a:lnTo>
                  <a:pt x="1354" y="886"/>
                </a:lnTo>
                <a:lnTo>
                  <a:pt x="1325" y="893"/>
                </a:lnTo>
                <a:lnTo>
                  <a:pt x="1295" y="895"/>
                </a:lnTo>
                <a:lnTo>
                  <a:pt x="1260" y="892"/>
                </a:lnTo>
                <a:lnTo>
                  <a:pt x="1227" y="883"/>
                </a:lnTo>
                <a:lnTo>
                  <a:pt x="1198" y="867"/>
                </a:lnTo>
                <a:lnTo>
                  <a:pt x="1171" y="848"/>
                </a:lnTo>
                <a:lnTo>
                  <a:pt x="1148" y="823"/>
                </a:lnTo>
                <a:lnTo>
                  <a:pt x="1128" y="796"/>
                </a:lnTo>
                <a:lnTo>
                  <a:pt x="1114" y="765"/>
                </a:lnTo>
                <a:lnTo>
                  <a:pt x="1106" y="730"/>
                </a:lnTo>
                <a:lnTo>
                  <a:pt x="1103" y="695"/>
                </a:lnTo>
                <a:lnTo>
                  <a:pt x="1105" y="663"/>
                </a:lnTo>
                <a:lnTo>
                  <a:pt x="1112" y="632"/>
                </a:lnTo>
                <a:lnTo>
                  <a:pt x="1123" y="604"/>
                </a:lnTo>
                <a:lnTo>
                  <a:pt x="1138" y="579"/>
                </a:lnTo>
                <a:lnTo>
                  <a:pt x="1157" y="555"/>
                </a:lnTo>
                <a:lnTo>
                  <a:pt x="1178" y="535"/>
                </a:lnTo>
                <a:lnTo>
                  <a:pt x="1203" y="519"/>
                </a:lnTo>
                <a:lnTo>
                  <a:pt x="1229" y="506"/>
                </a:lnTo>
                <a:lnTo>
                  <a:pt x="1267" y="483"/>
                </a:lnTo>
                <a:lnTo>
                  <a:pt x="1309" y="457"/>
                </a:lnTo>
                <a:lnTo>
                  <a:pt x="1354" y="429"/>
                </a:lnTo>
                <a:lnTo>
                  <a:pt x="1402" y="401"/>
                </a:lnTo>
                <a:lnTo>
                  <a:pt x="1452" y="371"/>
                </a:lnTo>
                <a:lnTo>
                  <a:pt x="1503" y="340"/>
                </a:lnTo>
                <a:lnTo>
                  <a:pt x="1557" y="309"/>
                </a:lnTo>
                <a:lnTo>
                  <a:pt x="1611" y="277"/>
                </a:lnTo>
                <a:lnTo>
                  <a:pt x="1664" y="245"/>
                </a:lnTo>
                <a:lnTo>
                  <a:pt x="1717" y="215"/>
                </a:lnTo>
                <a:lnTo>
                  <a:pt x="1769" y="185"/>
                </a:lnTo>
                <a:lnTo>
                  <a:pt x="1819" y="156"/>
                </a:lnTo>
                <a:lnTo>
                  <a:pt x="1868" y="129"/>
                </a:lnTo>
                <a:lnTo>
                  <a:pt x="1913" y="102"/>
                </a:lnTo>
                <a:lnTo>
                  <a:pt x="1954" y="78"/>
                </a:lnTo>
                <a:lnTo>
                  <a:pt x="1992" y="58"/>
                </a:lnTo>
                <a:lnTo>
                  <a:pt x="2025" y="39"/>
                </a:lnTo>
                <a:lnTo>
                  <a:pt x="2050" y="26"/>
                </a:lnTo>
                <a:lnTo>
                  <a:pt x="2073" y="16"/>
                </a:lnTo>
                <a:lnTo>
                  <a:pt x="2096" y="8"/>
                </a:lnTo>
                <a:lnTo>
                  <a:pt x="2118" y="3"/>
                </a:lnTo>
                <a:lnTo>
                  <a:pt x="214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7990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130"/>
                                        </p:tgtEl>
                                        <p:attrNameLst>
                                          <p:attrName>style.visibility</p:attrName>
                                        </p:attrNameLst>
                                      </p:cBhvr>
                                      <p:to>
                                        <p:strVal val="visible"/>
                                      </p:to>
                                    </p:set>
                                    <p:anim calcmode="lin" valueType="num">
                                      <p:cBhvr>
                                        <p:cTn id="7" dur="1000" fill="hold"/>
                                        <p:tgtEl>
                                          <p:spTgt spid="130"/>
                                        </p:tgtEl>
                                        <p:attrNameLst>
                                          <p:attrName>ppt_w</p:attrName>
                                        </p:attrNameLst>
                                      </p:cBhvr>
                                      <p:tavLst>
                                        <p:tav tm="0">
                                          <p:val>
                                            <p:fltVal val="0"/>
                                          </p:val>
                                        </p:tav>
                                        <p:tav tm="100000">
                                          <p:val>
                                            <p:strVal val="#ppt_w"/>
                                          </p:val>
                                        </p:tav>
                                      </p:tavLst>
                                    </p:anim>
                                    <p:anim calcmode="lin" valueType="num">
                                      <p:cBhvr>
                                        <p:cTn id="8" dur="1000" fill="hold"/>
                                        <p:tgtEl>
                                          <p:spTgt spid="130"/>
                                        </p:tgtEl>
                                        <p:attrNameLst>
                                          <p:attrName>ppt_h</p:attrName>
                                        </p:attrNameLst>
                                      </p:cBhvr>
                                      <p:tavLst>
                                        <p:tav tm="0">
                                          <p:val>
                                            <p:fltVal val="0"/>
                                          </p:val>
                                        </p:tav>
                                        <p:tav tm="100000">
                                          <p:val>
                                            <p:strVal val="#ppt_h"/>
                                          </p:val>
                                        </p:tav>
                                      </p:tavLst>
                                    </p:anim>
                                    <p:animEffect transition="in" filter="fade">
                                      <p:cBhvr>
                                        <p:cTn id="9" dur="1000"/>
                                        <p:tgtEl>
                                          <p:spTgt spid="130"/>
                                        </p:tgtEl>
                                      </p:cBhvr>
                                    </p:animEffect>
                                  </p:childTnLst>
                                </p:cTn>
                              </p:par>
                              <p:par>
                                <p:cTn id="10" presetID="22" presetClass="entr" presetSubtype="8" fill="hold" nodeType="withEffect">
                                  <p:stCondLst>
                                    <p:cond delay="500"/>
                                  </p:stCondLst>
                                  <p:childTnLst>
                                    <p:set>
                                      <p:cBhvr>
                                        <p:cTn id="11" dur="1" fill="hold">
                                          <p:stCondLst>
                                            <p:cond delay="0"/>
                                          </p:stCondLst>
                                        </p:cTn>
                                        <p:tgtEl>
                                          <p:spTgt spid="158"/>
                                        </p:tgtEl>
                                        <p:attrNameLst>
                                          <p:attrName>style.visibility</p:attrName>
                                        </p:attrNameLst>
                                      </p:cBhvr>
                                      <p:to>
                                        <p:strVal val="visible"/>
                                      </p:to>
                                    </p:set>
                                    <p:animEffect transition="in" filter="wipe(left)">
                                      <p:cBhvr>
                                        <p:cTn id="12" dur="1000"/>
                                        <p:tgtEl>
                                          <p:spTgt spid="158"/>
                                        </p:tgtEl>
                                      </p:cBhvr>
                                    </p:animEffect>
                                  </p:childTnLst>
                                </p:cTn>
                              </p:par>
                              <p:par>
                                <p:cTn id="13" presetID="2" presetClass="entr" presetSubtype="1" fill="hold" nodeType="withEffect">
                                  <p:stCondLst>
                                    <p:cond delay="600"/>
                                  </p:stCondLst>
                                  <p:childTnLst>
                                    <p:set>
                                      <p:cBhvr>
                                        <p:cTn id="14" dur="1" fill="hold">
                                          <p:stCondLst>
                                            <p:cond delay="0"/>
                                          </p:stCondLst>
                                        </p:cTn>
                                        <p:tgtEl>
                                          <p:spTgt spid="142"/>
                                        </p:tgtEl>
                                        <p:attrNameLst>
                                          <p:attrName>style.visibility</p:attrName>
                                        </p:attrNameLst>
                                      </p:cBhvr>
                                      <p:to>
                                        <p:strVal val="visible"/>
                                      </p:to>
                                    </p:set>
                                    <p:anim calcmode="lin" valueType="num">
                                      <p:cBhvr additive="base">
                                        <p:cTn id="15" dur="1000" fill="hold"/>
                                        <p:tgtEl>
                                          <p:spTgt spid="142"/>
                                        </p:tgtEl>
                                        <p:attrNameLst>
                                          <p:attrName>ppt_x</p:attrName>
                                        </p:attrNameLst>
                                      </p:cBhvr>
                                      <p:tavLst>
                                        <p:tav tm="0">
                                          <p:val>
                                            <p:strVal val="#ppt_x"/>
                                          </p:val>
                                        </p:tav>
                                        <p:tav tm="100000">
                                          <p:val>
                                            <p:strVal val="#ppt_x"/>
                                          </p:val>
                                        </p:tav>
                                      </p:tavLst>
                                    </p:anim>
                                    <p:anim calcmode="lin" valueType="num">
                                      <p:cBhvr additive="base">
                                        <p:cTn id="16" dur="1000" fill="hold"/>
                                        <p:tgtEl>
                                          <p:spTgt spid="142"/>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600"/>
                                  </p:stCondLst>
                                  <p:childTnLst>
                                    <p:set>
                                      <p:cBhvr>
                                        <p:cTn id="18" dur="1" fill="hold">
                                          <p:stCondLst>
                                            <p:cond delay="0"/>
                                          </p:stCondLst>
                                        </p:cTn>
                                        <p:tgtEl>
                                          <p:spTgt spid="153"/>
                                        </p:tgtEl>
                                        <p:attrNameLst>
                                          <p:attrName>style.visibility</p:attrName>
                                        </p:attrNameLst>
                                      </p:cBhvr>
                                      <p:to>
                                        <p:strVal val="visible"/>
                                      </p:to>
                                    </p:set>
                                    <p:animEffect transition="in" filter="wipe(up)">
                                      <p:cBhvr>
                                        <p:cTn id="19" dur="1000"/>
                                        <p:tgtEl>
                                          <p:spTgt spid="153"/>
                                        </p:tgtEl>
                                      </p:cBhvr>
                                    </p:animEffect>
                                  </p:childTnLst>
                                </p:cTn>
                              </p:par>
                              <p:par>
                                <p:cTn id="20" presetID="2" presetClass="entr" presetSubtype="4" fill="hold" grpId="0" nodeType="withEffect">
                                  <p:stCondLst>
                                    <p:cond delay="1750"/>
                                  </p:stCondLst>
                                  <p:childTnLst>
                                    <p:set>
                                      <p:cBhvr>
                                        <p:cTn id="21" dur="1" fill="hold">
                                          <p:stCondLst>
                                            <p:cond delay="0"/>
                                          </p:stCondLst>
                                        </p:cTn>
                                        <p:tgtEl>
                                          <p:spTgt spid="162"/>
                                        </p:tgtEl>
                                        <p:attrNameLst>
                                          <p:attrName>style.visibility</p:attrName>
                                        </p:attrNameLst>
                                      </p:cBhvr>
                                      <p:to>
                                        <p:strVal val="visible"/>
                                      </p:to>
                                    </p:set>
                                    <p:anim calcmode="lin" valueType="num">
                                      <p:cBhvr additive="base">
                                        <p:cTn id="22" dur="1000" fill="hold"/>
                                        <p:tgtEl>
                                          <p:spTgt spid="162"/>
                                        </p:tgtEl>
                                        <p:attrNameLst>
                                          <p:attrName>ppt_x</p:attrName>
                                        </p:attrNameLst>
                                      </p:cBhvr>
                                      <p:tavLst>
                                        <p:tav tm="0">
                                          <p:val>
                                            <p:strVal val="#ppt_x"/>
                                          </p:val>
                                        </p:tav>
                                        <p:tav tm="100000">
                                          <p:val>
                                            <p:strVal val="#ppt_x"/>
                                          </p:val>
                                        </p:tav>
                                      </p:tavLst>
                                    </p:anim>
                                    <p:anim calcmode="lin" valueType="num">
                                      <p:cBhvr additive="base">
                                        <p:cTn id="23" dur="10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adroTexto 67">
            <a:extLst>
              <a:ext uri="{FF2B5EF4-FFF2-40B4-BE49-F238E27FC236}">
                <a16:creationId xmlns:a16="http://schemas.microsoft.com/office/drawing/2014/main" id="{DF7C5CB0-80CC-AFE5-F7E9-D9236A168E2D}"/>
              </a:ext>
            </a:extLst>
          </p:cNvPr>
          <p:cNvSpPr txBox="1"/>
          <p:nvPr/>
        </p:nvSpPr>
        <p:spPr>
          <a:xfrm>
            <a:off x="367553" y="1179299"/>
            <a:ext cx="5082988" cy="3293209"/>
          </a:xfrm>
          <a:prstGeom prst="rect">
            <a:avLst/>
          </a:prstGeom>
          <a:noFill/>
        </p:spPr>
        <p:txBody>
          <a:bodyPr wrap="square" lIns="91440" tIns="45720" rIns="91440" bIns="4572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a:ln>
                  <a:noFill/>
                </a:ln>
                <a:solidFill>
                  <a:srgbClr val="F2F2F2">
                    <a:lumMod val="50000"/>
                  </a:srgbClr>
                </a:solidFill>
                <a:effectLst/>
                <a:uLnTx/>
                <a:uFillTx/>
              </a:rPr>
              <a:t>Con el objetivo de </a:t>
            </a:r>
            <a:r>
              <a:rPr kumimoji="0" lang="es-MX" sz="1600" b="1" i="0" u="none" strike="noStrike" kern="0" cap="none" spc="0" normalizeH="0" baseline="0" noProof="0">
                <a:ln>
                  <a:noFill/>
                </a:ln>
                <a:solidFill>
                  <a:srgbClr val="035A93"/>
                </a:solidFill>
                <a:effectLst/>
                <a:uLnTx/>
                <a:uFillTx/>
              </a:rPr>
              <a:t>facilitar el acceso a la información institucional</a:t>
            </a:r>
            <a:r>
              <a:rPr kumimoji="0" lang="es-MX" sz="1600" b="0" i="0" u="none" strike="noStrike" kern="0" cap="none" spc="0" normalizeH="0" baseline="0" noProof="0">
                <a:ln>
                  <a:noFill/>
                </a:ln>
                <a:solidFill>
                  <a:srgbClr val="F2F2F2">
                    <a:lumMod val="50000"/>
                  </a:srgbClr>
                </a:solidFill>
                <a:effectLst/>
                <a:uLnTx/>
                <a:uFillTx/>
              </a:rPr>
              <a:t>, además de los volantes entregados en el stand, se distribuyó material adicional de divulgación, como cartucheras, seleccionadas estratégicamente según el perfil del público.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MX" sz="1600" b="0" i="0" u="none" strike="noStrike" kern="0" cap="none" spc="0" normalizeH="0" baseline="0" noProof="0">
              <a:ln>
                <a:noFill/>
              </a:ln>
              <a:solidFill>
                <a:srgbClr val="F2F2F2">
                  <a:lumMod val="50000"/>
                </a:srgbClr>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a:ln>
                  <a:noFill/>
                </a:ln>
                <a:solidFill>
                  <a:srgbClr val="F2F2F2">
                    <a:lumMod val="50000"/>
                  </a:srgbClr>
                </a:solidFill>
                <a:effectLst/>
                <a:uLnTx/>
                <a:uFillTx/>
              </a:rPr>
              <a:t>Esta acción tuvo como propósito </a:t>
            </a:r>
            <a:r>
              <a:rPr kumimoji="0" lang="es-MX" sz="1600" b="0" i="0" u="none" strike="noStrike" kern="0" cap="none" spc="0" normalizeH="0" baseline="0" noProof="0">
                <a:ln>
                  <a:noFill/>
                </a:ln>
                <a:solidFill>
                  <a:srgbClr val="035A93"/>
                </a:solidFill>
                <a:effectLst/>
                <a:uLnTx/>
                <a:uFillTx/>
              </a:rPr>
              <a:t>fortalecer la recordación de la entidad</a:t>
            </a:r>
            <a:r>
              <a:rPr kumimoji="0" lang="es-MX" sz="1600" b="0" i="0" u="none" strike="noStrike" kern="0" cap="none" spc="0" normalizeH="0" baseline="0" noProof="0">
                <a:ln>
                  <a:noFill/>
                </a:ln>
                <a:solidFill>
                  <a:srgbClr val="F2F2F2">
                    <a:lumMod val="50000"/>
                  </a:srgbClr>
                </a:solidFill>
                <a:effectLst/>
                <a:uLnTx/>
                <a:uFillTx/>
              </a:rPr>
              <a:t>, ya que en su interior </a:t>
            </a:r>
            <a:r>
              <a:rPr lang="es-MX" sz="1600" kern="0">
                <a:solidFill>
                  <a:srgbClr val="F2F2F2">
                    <a:lumMod val="50000"/>
                  </a:srgbClr>
                </a:solidFill>
              </a:rPr>
              <a:t>había</a:t>
            </a:r>
            <a:r>
              <a:rPr kumimoji="0" lang="es-MX" sz="1600" b="0" i="0" u="none" strike="noStrike" kern="0" cap="none" spc="0" normalizeH="0" baseline="0" noProof="0">
                <a:ln>
                  <a:noFill/>
                </a:ln>
                <a:solidFill>
                  <a:srgbClr val="F2F2F2">
                    <a:lumMod val="50000"/>
                  </a:srgbClr>
                </a:solidFill>
                <a:effectLst/>
                <a:uLnTx/>
                <a:uFillTx/>
              </a:rPr>
              <a:t> artículos útiles para los estudiantes en sus actividades cotidianas, lo que permitió conectar de manera cercana y práctica con ellos.</a:t>
            </a:r>
            <a:endParaRPr kumimoji="0" lang="en-US" sz="1600" b="1" i="0" u="none" strike="noStrike" kern="0" cap="none" spc="0" normalizeH="0" baseline="0" noProof="0">
              <a:ln>
                <a:noFill/>
              </a:ln>
              <a:solidFill>
                <a:srgbClr val="F2F2F2">
                  <a:lumMod val="65000"/>
                </a:srgbClr>
              </a:solidFill>
              <a:effectLst/>
              <a:uLnTx/>
              <a:uFillTx/>
            </a:endParaRPr>
          </a:p>
        </p:txBody>
      </p:sp>
      <p:sp>
        <p:nvSpPr>
          <p:cNvPr id="69" name="Título 6">
            <a:extLst>
              <a:ext uri="{FF2B5EF4-FFF2-40B4-BE49-F238E27FC236}">
                <a16:creationId xmlns:a16="http://schemas.microsoft.com/office/drawing/2014/main" id="{49FA5C32-6873-3390-C24F-C1798B7A2A5F}"/>
              </a:ext>
            </a:extLst>
          </p:cNvPr>
          <p:cNvSpPr txBox="1">
            <a:spLocks/>
          </p:cNvSpPr>
          <p:nvPr/>
        </p:nvSpPr>
        <p:spPr>
          <a:xfrm>
            <a:off x="231" y="7222"/>
            <a:ext cx="11108159" cy="571610"/>
          </a:xfrm>
          <a:prstGeom prst="rect">
            <a:avLst/>
          </a:prstGeom>
        </p:spPr>
        <p:txBody>
          <a:bodyPr anchor="b">
            <a:noAutofit/>
          </a:bodyPr>
          <a:lstStyle>
            <a:lvl1pPr algn="l" defTabSz="914400" rtl="0" eaLnBrk="1" latinLnBrk="0" hangingPunct="1">
              <a:lnSpc>
                <a:spcPct val="90000"/>
              </a:lnSpc>
              <a:spcBef>
                <a:spcPct val="0"/>
              </a:spcBef>
              <a:buNone/>
              <a:defRPr sz="3600" kern="1200">
                <a:solidFill>
                  <a:srgbClr val="00609C"/>
                </a:solidFill>
                <a:latin typeface="+mj-lt"/>
                <a:ea typeface="+mj-ea"/>
                <a:cs typeface="+mj-cs"/>
              </a:defRPr>
            </a:lvl1pPr>
          </a:lstStyle>
          <a:p>
            <a:r>
              <a:rPr lang="es-MX" sz="2500">
                <a:solidFill>
                  <a:schemeClr val="bg2"/>
                </a:solidFill>
              </a:rPr>
              <a:t>Material de divulgación</a:t>
            </a:r>
          </a:p>
        </p:txBody>
      </p:sp>
      <p:pic>
        <p:nvPicPr>
          <p:cNvPr id="5" name="Marcador de posición de imagen 4">
            <a:extLst>
              <a:ext uri="{FF2B5EF4-FFF2-40B4-BE49-F238E27FC236}">
                <a16:creationId xmlns:a16="http://schemas.microsoft.com/office/drawing/2014/main" id="{01DFDC40-E813-BC5A-D823-904822A295C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00" b="12500"/>
          <a:stretch>
            <a:fillRect/>
          </a:stretch>
        </p:blipFill>
        <p:spPr>
          <a:prstGeom prst="flowChartConnector">
            <a:avLst/>
          </a:prstGeom>
          <a:solidFill>
            <a:prstClr val="white"/>
          </a:solidFill>
        </p:spPr>
      </p:pic>
    </p:spTree>
    <p:extLst>
      <p:ext uri="{BB962C8B-B14F-4D97-AF65-F5344CB8AC3E}">
        <p14:creationId xmlns:p14="http://schemas.microsoft.com/office/powerpoint/2010/main" val="1300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25FF5B-0516-4907-9B15-280B5D942D89}"/>
              </a:ext>
            </a:extLst>
          </p:cNvPr>
          <p:cNvSpPr>
            <a:spLocks noGrp="1"/>
          </p:cNvSpPr>
          <p:nvPr>
            <p:ph type="title"/>
          </p:nvPr>
        </p:nvSpPr>
        <p:spPr>
          <a:xfrm>
            <a:off x="1275250" y="1975481"/>
            <a:ext cx="5678358" cy="1177379"/>
          </a:xfrm>
        </p:spPr>
        <p:txBody>
          <a:bodyPr/>
          <a:lstStyle/>
          <a:p>
            <a:r>
              <a:rPr lang="es-CO"/>
              <a:t>Temas a desarrollar </a:t>
            </a:r>
          </a:p>
        </p:txBody>
      </p:sp>
      <p:sp>
        <p:nvSpPr>
          <p:cNvPr id="4" name="Rectangle 27">
            <a:extLst>
              <a:ext uri="{FF2B5EF4-FFF2-40B4-BE49-F238E27FC236}">
                <a16:creationId xmlns:a16="http://schemas.microsoft.com/office/drawing/2014/main" id="{BA9AF11E-1D84-C08C-762D-DC0E3B6E9900}"/>
              </a:ext>
            </a:extLst>
          </p:cNvPr>
          <p:cNvSpPr/>
          <p:nvPr/>
        </p:nvSpPr>
        <p:spPr>
          <a:xfrm>
            <a:off x="6964235" y="348037"/>
            <a:ext cx="2032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28">
            <a:extLst>
              <a:ext uri="{FF2B5EF4-FFF2-40B4-BE49-F238E27FC236}">
                <a16:creationId xmlns:a16="http://schemas.microsoft.com/office/drawing/2014/main" id="{AA229688-41C3-AB0F-1A60-7509370F0A36}"/>
              </a:ext>
            </a:extLst>
          </p:cNvPr>
          <p:cNvSpPr/>
          <p:nvPr/>
        </p:nvSpPr>
        <p:spPr>
          <a:xfrm>
            <a:off x="9123235" y="348037"/>
            <a:ext cx="2032000" cy="1080000"/>
          </a:xfrm>
          <a:prstGeom prst="rect">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29">
            <a:extLst>
              <a:ext uri="{FF2B5EF4-FFF2-40B4-BE49-F238E27FC236}">
                <a16:creationId xmlns:a16="http://schemas.microsoft.com/office/drawing/2014/main" id="{0F453F35-E60D-33C3-9000-3242A75EA695}"/>
              </a:ext>
            </a:extLst>
          </p:cNvPr>
          <p:cNvSpPr/>
          <p:nvPr/>
        </p:nvSpPr>
        <p:spPr>
          <a:xfrm>
            <a:off x="6964235" y="1575656"/>
            <a:ext cx="2032000" cy="1080000"/>
          </a:xfrm>
          <a:prstGeom prst="rect">
            <a:avLst/>
          </a:prstGeom>
          <a:solidFill>
            <a:srgbClr val="10C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30">
            <a:extLst>
              <a:ext uri="{FF2B5EF4-FFF2-40B4-BE49-F238E27FC236}">
                <a16:creationId xmlns:a16="http://schemas.microsoft.com/office/drawing/2014/main" id="{E046F6E1-4E4A-FD05-0305-930385D1540E}"/>
              </a:ext>
            </a:extLst>
          </p:cNvPr>
          <p:cNvSpPr/>
          <p:nvPr/>
        </p:nvSpPr>
        <p:spPr>
          <a:xfrm>
            <a:off x="9123235" y="1575656"/>
            <a:ext cx="2032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31">
            <a:extLst>
              <a:ext uri="{FF2B5EF4-FFF2-40B4-BE49-F238E27FC236}">
                <a16:creationId xmlns:a16="http://schemas.microsoft.com/office/drawing/2014/main" id="{E98747E7-5BC2-E2E4-06AD-BDA1278027C1}"/>
              </a:ext>
            </a:extLst>
          </p:cNvPr>
          <p:cNvSpPr/>
          <p:nvPr/>
        </p:nvSpPr>
        <p:spPr>
          <a:xfrm>
            <a:off x="6964235" y="2804619"/>
            <a:ext cx="2032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32">
            <a:extLst>
              <a:ext uri="{FF2B5EF4-FFF2-40B4-BE49-F238E27FC236}">
                <a16:creationId xmlns:a16="http://schemas.microsoft.com/office/drawing/2014/main" id="{6026DCA4-CDF8-79CE-8480-86375898B35E}"/>
              </a:ext>
            </a:extLst>
          </p:cNvPr>
          <p:cNvSpPr/>
          <p:nvPr/>
        </p:nvSpPr>
        <p:spPr>
          <a:xfrm>
            <a:off x="9123235" y="2804619"/>
            <a:ext cx="2032000" cy="1080000"/>
          </a:xfrm>
          <a:prstGeom prst="rect">
            <a:avLst/>
          </a:prstGeom>
          <a:solidFill>
            <a:srgbClr val="0B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Freeform 405">
            <a:extLst>
              <a:ext uri="{FF2B5EF4-FFF2-40B4-BE49-F238E27FC236}">
                <a16:creationId xmlns:a16="http://schemas.microsoft.com/office/drawing/2014/main" id="{7004329E-6061-D41F-BFFE-D8273951ECA8}"/>
              </a:ext>
            </a:extLst>
          </p:cNvPr>
          <p:cNvSpPr>
            <a:spLocks noEditPoints="1"/>
          </p:cNvSpPr>
          <p:nvPr/>
        </p:nvSpPr>
        <p:spPr bwMode="auto">
          <a:xfrm>
            <a:off x="9646255" y="1757093"/>
            <a:ext cx="1002829" cy="625178"/>
          </a:xfrm>
          <a:custGeom>
            <a:avLst/>
            <a:gdLst>
              <a:gd name="T0" fmla="*/ 5850 w 16127"/>
              <a:gd name="T1" fmla="*/ 9196 h 11276"/>
              <a:gd name="T2" fmla="*/ 5313 w 16127"/>
              <a:gd name="T3" fmla="*/ 8448 h 11276"/>
              <a:gd name="T4" fmla="*/ 4793 w 16127"/>
              <a:gd name="T5" fmla="*/ 7771 h 11276"/>
              <a:gd name="T6" fmla="*/ 4322 w 16127"/>
              <a:gd name="T7" fmla="*/ 7199 h 11276"/>
              <a:gd name="T8" fmla="*/ 5017 w 16127"/>
              <a:gd name="T9" fmla="*/ 6536 h 11276"/>
              <a:gd name="T10" fmla="*/ 5396 w 16127"/>
              <a:gd name="T11" fmla="*/ 6933 h 11276"/>
              <a:gd name="T12" fmla="*/ 5967 w 16127"/>
              <a:gd name="T13" fmla="*/ 7586 h 11276"/>
              <a:gd name="T14" fmla="*/ 6283 w 16127"/>
              <a:gd name="T15" fmla="*/ 7969 h 11276"/>
              <a:gd name="T16" fmla="*/ 6935 w 16127"/>
              <a:gd name="T17" fmla="*/ 6883 h 11276"/>
              <a:gd name="T18" fmla="*/ 7615 w 16127"/>
              <a:gd name="T19" fmla="*/ 5877 h 11276"/>
              <a:gd name="T20" fmla="*/ 8238 w 16127"/>
              <a:gd name="T21" fmla="*/ 5027 h 11276"/>
              <a:gd name="T22" fmla="*/ 8918 w 16127"/>
              <a:gd name="T23" fmla="*/ 4164 h 11276"/>
              <a:gd name="T24" fmla="*/ 9564 w 16127"/>
              <a:gd name="T25" fmla="*/ 6558 h 11276"/>
              <a:gd name="T26" fmla="*/ 8464 w 16127"/>
              <a:gd name="T27" fmla="*/ 7527 h 11276"/>
              <a:gd name="T28" fmla="*/ 7552 w 16127"/>
              <a:gd name="T29" fmla="*/ 8461 h 11276"/>
              <a:gd name="T30" fmla="*/ 6868 w 16127"/>
              <a:gd name="T31" fmla="*/ 9244 h 11276"/>
              <a:gd name="T32" fmla="*/ 6451 w 16127"/>
              <a:gd name="T33" fmla="*/ 9765 h 11276"/>
              <a:gd name="T34" fmla="*/ 16074 w 16127"/>
              <a:gd name="T35" fmla="*/ 7011 h 11276"/>
              <a:gd name="T36" fmla="*/ 15693 w 16127"/>
              <a:gd name="T37" fmla="*/ 6121 h 11276"/>
              <a:gd name="T38" fmla="*/ 15080 w 16127"/>
              <a:gd name="T39" fmla="*/ 5634 h 11276"/>
              <a:gd name="T40" fmla="*/ 14381 w 16127"/>
              <a:gd name="T41" fmla="*/ 5466 h 11276"/>
              <a:gd name="T42" fmla="*/ 13746 w 16127"/>
              <a:gd name="T43" fmla="*/ 5536 h 11276"/>
              <a:gd name="T44" fmla="*/ 13318 w 16127"/>
              <a:gd name="T45" fmla="*/ 5760 h 11276"/>
              <a:gd name="T46" fmla="*/ 13487 w 16127"/>
              <a:gd name="T47" fmla="*/ 5474 h 11276"/>
              <a:gd name="T48" fmla="*/ 13696 w 16127"/>
              <a:gd name="T49" fmla="*/ 4966 h 11276"/>
              <a:gd name="T50" fmla="*/ 13807 w 16127"/>
              <a:gd name="T51" fmla="*/ 4299 h 11276"/>
              <a:gd name="T52" fmla="*/ 13666 w 16127"/>
              <a:gd name="T53" fmla="*/ 3563 h 11276"/>
              <a:gd name="T54" fmla="*/ 13122 w 16127"/>
              <a:gd name="T55" fmla="*/ 2842 h 11276"/>
              <a:gd name="T56" fmla="*/ 12338 w 16127"/>
              <a:gd name="T57" fmla="*/ 2388 h 11276"/>
              <a:gd name="T58" fmla="*/ 11598 w 16127"/>
              <a:gd name="T59" fmla="*/ 2324 h 11276"/>
              <a:gd name="T60" fmla="*/ 10938 w 16127"/>
              <a:gd name="T61" fmla="*/ 2554 h 11276"/>
              <a:gd name="T62" fmla="*/ 10392 w 16127"/>
              <a:gd name="T63" fmla="*/ 2976 h 11276"/>
              <a:gd name="T64" fmla="*/ 9996 w 16127"/>
              <a:gd name="T65" fmla="*/ 3490 h 11276"/>
              <a:gd name="T66" fmla="*/ 9943 w 16127"/>
              <a:gd name="T67" fmla="*/ 3494 h 11276"/>
              <a:gd name="T68" fmla="*/ 10037 w 16127"/>
              <a:gd name="T69" fmla="*/ 2752 h 11276"/>
              <a:gd name="T70" fmla="*/ 9955 w 16127"/>
              <a:gd name="T71" fmla="*/ 1717 h 11276"/>
              <a:gd name="T72" fmla="*/ 9454 w 16127"/>
              <a:gd name="T73" fmla="*/ 716 h 11276"/>
              <a:gd name="T74" fmla="*/ 8290 w 16127"/>
              <a:gd name="T75" fmla="*/ 79 h 11276"/>
              <a:gd name="T76" fmla="*/ 6349 w 16127"/>
              <a:gd name="T77" fmla="*/ 108 h 11276"/>
              <a:gd name="T78" fmla="*/ 4658 w 16127"/>
              <a:gd name="T79" fmla="*/ 702 h 11276"/>
              <a:gd name="T80" fmla="*/ 3467 w 16127"/>
              <a:gd name="T81" fmla="*/ 1703 h 11276"/>
              <a:gd name="T82" fmla="*/ 2773 w 16127"/>
              <a:gd name="T83" fmla="*/ 3010 h 11276"/>
              <a:gd name="T84" fmla="*/ 2577 w 16127"/>
              <a:gd name="T85" fmla="*/ 4525 h 11276"/>
              <a:gd name="T86" fmla="*/ 2878 w 16127"/>
              <a:gd name="T87" fmla="*/ 6146 h 11276"/>
              <a:gd name="T88" fmla="*/ 2428 w 16127"/>
              <a:gd name="T89" fmla="*/ 6128 h 11276"/>
              <a:gd name="T90" fmla="*/ 1708 w 16127"/>
              <a:gd name="T91" fmla="*/ 6217 h 11276"/>
              <a:gd name="T92" fmla="*/ 911 w 16127"/>
              <a:gd name="T93" fmla="*/ 6547 h 11276"/>
              <a:gd name="T94" fmla="*/ 265 w 16127"/>
              <a:gd name="T95" fmla="*/ 7255 h 11276"/>
              <a:gd name="T96" fmla="*/ 0 w 16127"/>
              <a:gd name="T97" fmla="*/ 8482 h 11276"/>
              <a:gd name="T98" fmla="*/ 507 w 16127"/>
              <a:gd name="T99" fmla="*/ 9822 h 11276"/>
              <a:gd name="T100" fmla="*/ 1976 w 16127"/>
              <a:gd name="T101" fmla="*/ 10749 h 11276"/>
              <a:gd name="T102" fmla="*/ 4329 w 16127"/>
              <a:gd name="T103" fmla="*/ 11222 h 11276"/>
              <a:gd name="T104" fmla="*/ 7491 w 16127"/>
              <a:gd name="T105" fmla="*/ 11200 h 11276"/>
              <a:gd name="T106" fmla="*/ 11383 w 16127"/>
              <a:gd name="T107" fmla="*/ 10639 h 11276"/>
              <a:gd name="T108" fmla="*/ 13147 w 16127"/>
              <a:gd name="T109" fmla="*/ 10252 h 11276"/>
              <a:gd name="T110" fmla="*/ 13910 w 16127"/>
              <a:gd name="T111" fmla="*/ 10006 h 11276"/>
              <a:gd name="T112" fmla="*/ 14845 w 16127"/>
              <a:gd name="T113" fmla="*/ 9546 h 11276"/>
              <a:gd name="T114" fmla="*/ 15670 w 16127"/>
              <a:gd name="T115" fmla="*/ 8831 h 11276"/>
              <a:gd name="T116" fmla="*/ 16111 w 16127"/>
              <a:gd name="T117" fmla="*/ 7822 h 1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276">
                <a:moveTo>
                  <a:pt x="6336" y="9918"/>
                </a:moveTo>
                <a:lnTo>
                  <a:pt x="6238" y="9767"/>
                </a:lnTo>
                <a:lnTo>
                  <a:pt x="6140" y="9620"/>
                </a:lnTo>
                <a:lnTo>
                  <a:pt x="6042" y="9475"/>
                </a:lnTo>
                <a:lnTo>
                  <a:pt x="5946" y="9333"/>
                </a:lnTo>
                <a:lnTo>
                  <a:pt x="5850" y="9196"/>
                </a:lnTo>
                <a:lnTo>
                  <a:pt x="5757" y="9061"/>
                </a:lnTo>
                <a:lnTo>
                  <a:pt x="5664" y="8932"/>
                </a:lnTo>
                <a:lnTo>
                  <a:pt x="5573" y="8805"/>
                </a:lnTo>
                <a:lnTo>
                  <a:pt x="5485" y="8681"/>
                </a:lnTo>
                <a:lnTo>
                  <a:pt x="5398" y="8563"/>
                </a:lnTo>
                <a:lnTo>
                  <a:pt x="5313" y="8448"/>
                </a:lnTo>
                <a:lnTo>
                  <a:pt x="5231" y="8339"/>
                </a:lnTo>
                <a:lnTo>
                  <a:pt x="5151" y="8233"/>
                </a:lnTo>
                <a:lnTo>
                  <a:pt x="5073" y="8131"/>
                </a:lnTo>
                <a:lnTo>
                  <a:pt x="4999" y="8034"/>
                </a:lnTo>
                <a:lnTo>
                  <a:pt x="4927" y="7942"/>
                </a:lnTo>
                <a:lnTo>
                  <a:pt x="4793" y="7771"/>
                </a:lnTo>
                <a:lnTo>
                  <a:pt x="4673" y="7622"/>
                </a:lnTo>
                <a:lnTo>
                  <a:pt x="4567" y="7492"/>
                </a:lnTo>
                <a:lnTo>
                  <a:pt x="4479" y="7384"/>
                </a:lnTo>
                <a:lnTo>
                  <a:pt x="4407" y="7298"/>
                </a:lnTo>
                <a:lnTo>
                  <a:pt x="4355" y="7237"/>
                </a:lnTo>
                <a:lnTo>
                  <a:pt x="4322" y="7199"/>
                </a:lnTo>
                <a:lnTo>
                  <a:pt x="4311" y="7186"/>
                </a:lnTo>
                <a:lnTo>
                  <a:pt x="4777" y="6312"/>
                </a:lnTo>
                <a:lnTo>
                  <a:pt x="4834" y="6363"/>
                </a:lnTo>
                <a:lnTo>
                  <a:pt x="4894" y="6418"/>
                </a:lnTo>
                <a:lnTo>
                  <a:pt x="4955" y="6476"/>
                </a:lnTo>
                <a:lnTo>
                  <a:pt x="5017" y="6536"/>
                </a:lnTo>
                <a:lnTo>
                  <a:pt x="5079" y="6598"/>
                </a:lnTo>
                <a:lnTo>
                  <a:pt x="5142" y="6663"/>
                </a:lnTo>
                <a:lnTo>
                  <a:pt x="5205" y="6729"/>
                </a:lnTo>
                <a:lnTo>
                  <a:pt x="5269" y="6796"/>
                </a:lnTo>
                <a:lnTo>
                  <a:pt x="5333" y="6863"/>
                </a:lnTo>
                <a:lnTo>
                  <a:pt x="5396" y="6933"/>
                </a:lnTo>
                <a:lnTo>
                  <a:pt x="5459" y="7001"/>
                </a:lnTo>
                <a:lnTo>
                  <a:pt x="5521" y="7070"/>
                </a:lnTo>
                <a:lnTo>
                  <a:pt x="5643" y="7207"/>
                </a:lnTo>
                <a:lnTo>
                  <a:pt x="5759" y="7341"/>
                </a:lnTo>
                <a:lnTo>
                  <a:pt x="5868" y="7467"/>
                </a:lnTo>
                <a:lnTo>
                  <a:pt x="5967" y="7586"/>
                </a:lnTo>
                <a:lnTo>
                  <a:pt x="6056" y="7692"/>
                </a:lnTo>
                <a:lnTo>
                  <a:pt x="6134" y="7786"/>
                </a:lnTo>
                <a:lnTo>
                  <a:pt x="6196" y="7862"/>
                </a:lnTo>
                <a:lnTo>
                  <a:pt x="6244" y="7920"/>
                </a:lnTo>
                <a:lnTo>
                  <a:pt x="6273" y="7956"/>
                </a:lnTo>
                <a:lnTo>
                  <a:pt x="6283" y="7969"/>
                </a:lnTo>
                <a:lnTo>
                  <a:pt x="6386" y="7787"/>
                </a:lnTo>
                <a:lnTo>
                  <a:pt x="6492" y="7603"/>
                </a:lnTo>
                <a:lnTo>
                  <a:pt x="6600" y="7421"/>
                </a:lnTo>
                <a:lnTo>
                  <a:pt x="6710" y="7240"/>
                </a:lnTo>
                <a:lnTo>
                  <a:pt x="6822" y="7060"/>
                </a:lnTo>
                <a:lnTo>
                  <a:pt x="6935" y="6883"/>
                </a:lnTo>
                <a:lnTo>
                  <a:pt x="7049" y="6708"/>
                </a:lnTo>
                <a:lnTo>
                  <a:pt x="7163" y="6535"/>
                </a:lnTo>
                <a:lnTo>
                  <a:pt x="7278" y="6365"/>
                </a:lnTo>
                <a:lnTo>
                  <a:pt x="7391" y="6198"/>
                </a:lnTo>
                <a:lnTo>
                  <a:pt x="7504" y="6036"/>
                </a:lnTo>
                <a:lnTo>
                  <a:pt x="7615" y="5877"/>
                </a:lnTo>
                <a:lnTo>
                  <a:pt x="7726" y="5722"/>
                </a:lnTo>
                <a:lnTo>
                  <a:pt x="7834" y="5573"/>
                </a:lnTo>
                <a:lnTo>
                  <a:pt x="7940" y="5428"/>
                </a:lnTo>
                <a:lnTo>
                  <a:pt x="8043" y="5288"/>
                </a:lnTo>
                <a:lnTo>
                  <a:pt x="8143" y="5155"/>
                </a:lnTo>
                <a:lnTo>
                  <a:pt x="8238" y="5027"/>
                </a:lnTo>
                <a:lnTo>
                  <a:pt x="8331" y="4907"/>
                </a:lnTo>
                <a:lnTo>
                  <a:pt x="8419" y="4792"/>
                </a:lnTo>
                <a:lnTo>
                  <a:pt x="8580" y="4585"/>
                </a:lnTo>
                <a:lnTo>
                  <a:pt x="8719" y="4410"/>
                </a:lnTo>
                <a:lnTo>
                  <a:pt x="8832" y="4269"/>
                </a:lnTo>
                <a:lnTo>
                  <a:pt x="8918" y="4164"/>
                </a:lnTo>
                <a:lnTo>
                  <a:pt x="8971" y="4099"/>
                </a:lnTo>
                <a:lnTo>
                  <a:pt x="8989" y="4077"/>
                </a:lnTo>
                <a:lnTo>
                  <a:pt x="10173" y="6096"/>
                </a:lnTo>
                <a:lnTo>
                  <a:pt x="9966" y="6248"/>
                </a:lnTo>
                <a:lnTo>
                  <a:pt x="9762" y="6401"/>
                </a:lnTo>
                <a:lnTo>
                  <a:pt x="9564" y="6558"/>
                </a:lnTo>
                <a:lnTo>
                  <a:pt x="9369" y="6718"/>
                </a:lnTo>
                <a:lnTo>
                  <a:pt x="9179" y="6879"/>
                </a:lnTo>
                <a:lnTo>
                  <a:pt x="8993" y="7040"/>
                </a:lnTo>
                <a:lnTo>
                  <a:pt x="8812" y="7203"/>
                </a:lnTo>
                <a:lnTo>
                  <a:pt x="8636" y="7365"/>
                </a:lnTo>
                <a:lnTo>
                  <a:pt x="8464" y="7527"/>
                </a:lnTo>
                <a:lnTo>
                  <a:pt x="8298" y="7688"/>
                </a:lnTo>
                <a:lnTo>
                  <a:pt x="8138" y="7848"/>
                </a:lnTo>
                <a:lnTo>
                  <a:pt x="7982" y="8005"/>
                </a:lnTo>
                <a:lnTo>
                  <a:pt x="7832" y="8160"/>
                </a:lnTo>
                <a:lnTo>
                  <a:pt x="7689" y="8312"/>
                </a:lnTo>
                <a:lnTo>
                  <a:pt x="7552" y="8461"/>
                </a:lnTo>
                <a:lnTo>
                  <a:pt x="7421" y="8604"/>
                </a:lnTo>
                <a:lnTo>
                  <a:pt x="7297" y="8744"/>
                </a:lnTo>
                <a:lnTo>
                  <a:pt x="7179" y="8877"/>
                </a:lnTo>
                <a:lnTo>
                  <a:pt x="7068" y="9006"/>
                </a:lnTo>
                <a:lnTo>
                  <a:pt x="6964" y="9128"/>
                </a:lnTo>
                <a:lnTo>
                  <a:pt x="6868" y="9244"/>
                </a:lnTo>
                <a:lnTo>
                  <a:pt x="6779" y="9352"/>
                </a:lnTo>
                <a:lnTo>
                  <a:pt x="6697" y="9453"/>
                </a:lnTo>
                <a:lnTo>
                  <a:pt x="6624" y="9545"/>
                </a:lnTo>
                <a:lnTo>
                  <a:pt x="6558" y="9628"/>
                </a:lnTo>
                <a:lnTo>
                  <a:pt x="6501" y="9702"/>
                </a:lnTo>
                <a:lnTo>
                  <a:pt x="6451" y="9765"/>
                </a:lnTo>
                <a:lnTo>
                  <a:pt x="6411" y="9820"/>
                </a:lnTo>
                <a:lnTo>
                  <a:pt x="6355" y="9893"/>
                </a:lnTo>
                <a:lnTo>
                  <a:pt x="6336" y="9918"/>
                </a:lnTo>
                <a:close/>
                <a:moveTo>
                  <a:pt x="16123" y="7412"/>
                </a:moveTo>
                <a:lnTo>
                  <a:pt x="16104" y="7205"/>
                </a:lnTo>
                <a:lnTo>
                  <a:pt x="16074" y="7011"/>
                </a:lnTo>
                <a:lnTo>
                  <a:pt x="16032" y="6831"/>
                </a:lnTo>
                <a:lnTo>
                  <a:pt x="15981" y="6665"/>
                </a:lnTo>
                <a:lnTo>
                  <a:pt x="15920" y="6511"/>
                </a:lnTo>
                <a:lnTo>
                  <a:pt x="15852" y="6369"/>
                </a:lnTo>
                <a:lnTo>
                  <a:pt x="15775" y="6240"/>
                </a:lnTo>
                <a:lnTo>
                  <a:pt x="15693" y="6121"/>
                </a:lnTo>
                <a:lnTo>
                  <a:pt x="15602" y="6015"/>
                </a:lnTo>
                <a:lnTo>
                  <a:pt x="15506" y="5918"/>
                </a:lnTo>
                <a:lnTo>
                  <a:pt x="15405" y="5833"/>
                </a:lnTo>
                <a:lnTo>
                  <a:pt x="15300" y="5757"/>
                </a:lnTo>
                <a:lnTo>
                  <a:pt x="15192" y="5690"/>
                </a:lnTo>
                <a:lnTo>
                  <a:pt x="15080" y="5634"/>
                </a:lnTo>
                <a:lnTo>
                  <a:pt x="14965" y="5586"/>
                </a:lnTo>
                <a:lnTo>
                  <a:pt x="14849" y="5547"/>
                </a:lnTo>
                <a:lnTo>
                  <a:pt x="14732" y="5515"/>
                </a:lnTo>
                <a:lnTo>
                  <a:pt x="14615" y="5491"/>
                </a:lnTo>
                <a:lnTo>
                  <a:pt x="14498" y="5475"/>
                </a:lnTo>
                <a:lnTo>
                  <a:pt x="14381" y="5466"/>
                </a:lnTo>
                <a:lnTo>
                  <a:pt x="14267" y="5463"/>
                </a:lnTo>
                <a:lnTo>
                  <a:pt x="14155" y="5467"/>
                </a:lnTo>
                <a:lnTo>
                  <a:pt x="14046" y="5476"/>
                </a:lnTo>
                <a:lnTo>
                  <a:pt x="13942" y="5491"/>
                </a:lnTo>
                <a:lnTo>
                  <a:pt x="13841" y="5510"/>
                </a:lnTo>
                <a:lnTo>
                  <a:pt x="13746" y="5536"/>
                </a:lnTo>
                <a:lnTo>
                  <a:pt x="13656" y="5565"/>
                </a:lnTo>
                <a:lnTo>
                  <a:pt x="13573" y="5597"/>
                </a:lnTo>
                <a:lnTo>
                  <a:pt x="13497" y="5634"/>
                </a:lnTo>
                <a:lnTo>
                  <a:pt x="13429" y="5673"/>
                </a:lnTo>
                <a:lnTo>
                  <a:pt x="13369" y="5715"/>
                </a:lnTo>
                <a:lnTo>
                  <a:pt x="13318" y="5760"/>
                </a:lnTo>
                <a:lnTo>
                  <a:pt x="13332" y="5740"/>
                </a:lnTo>
                <a:lnTo>
                  <a:pt x="13368" y="5684"/>
                </a:lnTo>
                <a:lnTo>
                  <a:pt x="13393" y="5643"/>
                </a:lnTo>
                <a:lnTo>
                  <a:pt x="13422" y="5595"/>
                </a:lnTo>
                <a:lnTo>
                  <a:pt x="13453" y="5539"/>
                </a:lnTo>
                <a:lnTo>
                  <a:pt x="13487" y="5474"/>
                </a:lnTo>
                <a:lnTo>
                  <a:pt x="13522" y="5404"/>
                </a:lnTo>
                <a:lnTo>
                  <a:pt x="13558" y="5328"/>
                </a:lnTo>
                <a:lnTo>
                  <a:pt x="13594" y="5245"/>
                </a:lnTo>
                <a:lnTo>
                  <a:pt x="13629" y="5157"/>
                </a:lnTo>
                <a:lnTo>
                  <a:pt x="13663" y="5063"/>
                </a:lnTo>
                <a:lnTo>
                  <a:pt x="13696" y="4966"/>
                </a:lnTo>
                <a:lnTo>
                  <a:pt x="13725" y="4863"/>
                </a:lnTo>
                <a:lnTo>
                  <a:pt x="13751" y="4756"/>
                </a:lnTo>
                <a:lnTo>
                  <a:pt x="13773" y="4647"/>
                </a:lnTo>
                <a:lnTo>
                  <a:pt x="13789" y="4533"/>
                </a:lnTo>
                <a:lnTo>
                  <a:pt x="13802" y="4418"/>
                </a:lnTo>
                <a:lnTo>
                  <a:pt x="13807" y="4299"/>
                </a:lnTo>
                <a:lnTo>
                  <a:pt x="13805" y="4179"/>
                </a:lnTo>
                <a:lnTo>
                  <a:pt x="13795" y="4057"/>
                </a:lnTo>
                <a:lnTo>
                  <a:pt x="13777" y="3934"/>
                </a:lnTo>
                <a:lnTo>
                  <a:pt x="13750" y="3811"/>
                </a:lnTo>
                <a:lnTo>
                  <a:pt x="13714" y="3686"/>
                </a:lnTo>
                <a:lnTo>
                  <a:pt x="13666" y="3563"/>
                </a:lnTo>
                <a:lnTo>
                  <a:pt x="13608" y="3439"/>
                </a:lnTo>
                <a:lnTo>
                  <a:pt x="13537" y="3316"/>
                </a:lnTo>
                <a:lnTo>
                  <a:pt x="13455" y="3194"/>
                </a:lnTo>
                <a:lnTo>
                  <a:pt x="13358" y="3075"/>
                </a:lnTo>
                <a:lnTo>
                  <a:pt x="13247" y="2957"/>
                </a:lnTo>
                <a:lnTo>
                  <a:pt x="13122" y="2842"/>
                </a:lnTo>
                <a:lnTo>
                  <a:pt x="12990" y="2734"/>
                </a:lnTo>
                <a:lnTo>
                  <a:pt x="12858" y="2641"/>
                </a:lnTo>
                <a:lnTo>
                  <a:pt x="12727" y="2559"/>
                </a:lnTo>
                <a:lnTo>
                  <a:pt x="12596" y="2490"/>
                </a:lnTo>
                <a:lnTo>
                  <a:pt x="12467" y="2433"/>
                </a:lnTo>
                <a:lnTo>
                  <a:pt x="12338" y="2388"/>
                </a:lnTo>
                <a:lnTo>
                  <a:pt x="12211" y="2352"/>
                </a:lnTo>
                <a:lnTo>
                  <a:pt x="12085" y="2327"/>
                </a:lnTo>
                <a:lnTo>
                  <a:pt x="11960" y="2313"/>
                </a:lnTo>
                <a:lnTo>
                  <a:pt x="11838" y="2308"/>
                </a:lnTo>
                <a:lnTo>
                  <a:pt x="11717" y="2312"/>
                </a:lnTo>
                <a:lnTo>
                  <a:pt x="11598" y="2324"/>
                </a:lnTo>
                <a:lnTo>
                  <a:pt x="11481" y="2345"/>
                </a:lnTo>
                <a:lnTo>
                  <a:pt x="11367" y="2374"/>
                </a:lnTo>
                <a:lnTo>
                  <a:pt x="11256" y="2409"/>
                </a:lnTo>
                <a:lnTo>
                  <a:pt x="11147" y="2451"/>
                </a:lnTo>
                <a:lnTo>
                  <a:pt x="11041" y="2500"/>
                </a:lnTo>
                <a:lnTo>
                  <a:pt x="10938" y="2554"/>
                </a:lnTo>
                <a:lnTo>
                  <a:pt x="10838" y="2614"/>
                </a:lnTo>
                <a:lnTo>
                  <a:pt x="10741" y="2678"/>
                </a:lnTo>
                <a:lnTo>
                  <a:pt x="10649" y="2747"/>
                </a:lnTo>
                <a:lnTo>
                  <a:pt x="10560" y="2821"/>
                </a:lnTo>
                <a:lnTo>
                  <a:pt x="10474" y="2897"/>
                </a:lnTo>
                <a:lnTo>
                  <a:pt x="10392" y="2976"/>
                </a:lnTo>
                <a:lnTo>
                  <a:pt x="10315" y="3058"/>
                </a:lnTo>
                <a:lnTo>
                  <a:pt x="10242" y="3142"/>
                </a:lnTo>
                <a:lnTo>
                  <a:pt x="10174" y="3228"/>
                </a:lnTo>
                <a:lnTo>
                  <a:pt x="10109" y="3315"/>
                </a:lnTo>
                <a:lnTo>
                  <a:pt x="10050" y="3403"/>
                </a:lnTo>
                <a:lnTo>
                  <a:pt x="9996" y="3490"/>
                </a:lnTo>
                <a:lnTo>
                  <a:pt x="9947" y="3578"/>
                </a:lnTo>
                <a:lnTo>
                  <a:pt x="9904" y="3665"/>
                </a:lnTo>
                <a:lnTo>
                  <a:pt x="9906" y="3654"/>
                </a:lnTo>
                <a:lnTo>
                  <a:pt x="9915" y="3621"/>
                </a:lnTo>
                <a:lnTo>
                  <a:pt x="9927" y="3567"/>
                </a:lnTo>
                <a:lnTo>
                  <a:pt x="9943" y="3494"/>
                </a:lnTo>
                <a:lnTo>
                  <a:pt x="9960" y="3405"/>
                </a:lnTo>
                <a:lnTo>
                  <a:pt x="9978" y="3301"/>
                </a:lnTo>
                <a:lnTo>
                  <a:pt x="9996" y="3180"/>
                </a:lnTo>
                <a:lnTo>
                  <a:pt x="10012" y="3049"/>
                </a:lnTo>
                <a:lnTo>
                  <a:pt x="10027" y="2905"/>
                </a:lnTo>
                <a:lnTo>
                  <a:pt x="10037" y="2752"/>
                </a:lnTo>
                <a:lnTo>
                  <a:pt x="10042" y="2590"/>
                </a:lnTo>
                <a:lnTo>
                  <a:pt x="10041" y="2423"/>
                </a:lnTo>
                <a:lnTo>
                  <a:pt x="10033" y="2250"/>
                </a:lnTo>
                <a:lnTo>
                  <a:pt x="10016" y="2073"/>
                </a:lnTo>
                <a:lnTo>
                  <a:pt x="9991" y="1895"/>
                </a:lnTo>
                <a:lnTo>
                  <a:pt x="9955" y="1717"/>
                </a:lnTo>
                <a:lnTo>
                  <a:pt x="9907" y="1538"/>
                </a:lnTo>
                <a:lnTo>
                  <a:pt x="9846" y="1363"/>
                </a:lnTo>
                <a:lnTo>
                  <a:pt x="9772" y="1191"/>
                </a:lnTo>
                <a:lnTo>
                  <a:pt x="9683" y="1025"/>
                </a:lnTo>
                <a:lnTo>
                  <a:pt x="9577" y="866"/>
                </a:lnTo>
                <a:lnTo>
                  <a:pt x="9454" y="716"/>
                </a:lnTo>
                <a:lnTo>
                  <a:pt x="9312" y="576"/>
                </a:lnTo>
                <a:lnTo>
                  <a:pt x="9152" y="447"/>
                </a:lnTo>
                <a:lnTo>
                  <a:pt x="8970" y="331"/>
                </a:lnTo>
                <a:lnTo>
                  <a:pt x="8767" y="231"/>
                </a:lnTo>
                <a:lnTo>
                  <a:pt x="8540" y="147"/>
                </a:lnTo>
                <a:lnTo>
                  <a:pt x="8290" y="79"/>
                </a:lnTo>
                <a:lnTo>
                  <a:pt x="8014" y="31"/>
                </a:lnTo>
                <a:lnTo>
                  <a:pt x="7712" y="5"/>
                </a:lnTo>
                <a:lnTo>
                  <a:pt x="7383" y="0"/>
                </a:lnTo>
                <a:lnTo>
                  <a:pt x="7024" y="19"/>
                </a:lnTo>
                <a:lnTo>
                  <a:pt x="6680" y="57"/>
                </a:lnTo>
                <a:lnTo>
                  <a:pt x="6349" y="108"/>
                </a:lnTo>
                <a:lnTo>
                  <a:pt x="6033" y="175"/>
                </a:lnTo>
                <a:lnTo>
                  <a:pt x="5729" y="255"/>
                </a:lnTo>
                <a:lnTo>
                  <a:pt x="5441" y="349"/>
                </a:lnTo>
                <a:lnTo>
                  <a:pt x="5166" y="454"/>
                </a:lnTo>
                <a:lnTo>
                  <a:pt x="4905" y="572"/>
                </a:lnTo>
                <a:lnTo>
                  <a:pt x="4658" y="702"/>
                </a:lnTo>
                <a:lnTo>
                  <a:pt x="4424" y="843"/>
                </a:lnTo>
                <a:lnTo>
                  <a:pt x="4205" y="995"/>
                </a:lnTo>
                <a:lnTo>
                  <a:pt x="4000" y="1157"/>
                </a:lnTo>
                <a:lnTo>
                  <a:pt x="3808" y="1330"/>
                </a:lnTo>
                <a:lnTo>
                  <a:pt x="3630" y="1512"/>
                </a:lnTo>
                <a:lnTo>
                  <a:pt x="3467" y="1703"/>
                </a:lnTo>
                <a:lnTo>
                  <a:pt x="3316" y="1901"/>
                </a:lnTo>
                <a:lnTo>
                  <a:pt x="3179" y="2109"/>
                </a:lnTo>
                <a:lnTo>
                  <a:pt x="3057" y="2324"/>
                </a:lnTo>
                <a:lnTo>
                  <a:pt x="2948" y="2546"/>
                </a:lnTo>
                <a:lnTo>
                  <a:pt x="2854" y="2775"/>
                </a:lnTo>
                <a:lnTo>
                  <a:pt x="2773" y="3010"/>
                </a:lnTo>
                <a:lnTo>
                  <a:pt x="2705" y="3251"/>
                </a:lnTo>
                <a:lnTo>
                  <a:pt x="2652" y="3498"/>
                </a:lnTo>
                <a:lnTo>
                  <a:pt x="2613" y="3748"/>
                </a:lnTo>
                <a:lnTo>
                  <a:pt x="2588" y="4004"/>
                </a:lnTo>
                <a:lnTo>
                  <a:pt x="2575" y="4262"/>
                </a:lnTo>
                <a:lnTo>
                  <a:pt x="2577" y="4525"/>
                </a:lnTo>
                <a:lnTo>
                  <a:pt x="2593" y="4790"/>
                </a:lnTo>
                <a:lnTo>
                  <a:pt x="2623" y="5058"/>
                </a:lnTo>
                <a:lnTo>
                  <a:pt x="2666" y="5329"/>
                </a:lnTo>
                <a:lnTo>
                  <a:pt x="2723" y="5601"/>
                </a:lnTo>
                <a:lnTo>
                  <a:pt x="2794" y="5873"/>
                </a:lnTo>
                <a:lnTo>
                  <a:pt x="2878" y="6146"/>
                </a:lnTo>
                <a:lnTo>
                  <a:pt x="2846" y="6143"/>
                </a:lnTo>
                <a:lnTo>
                  <a:pt x="2755" y="6135"/>
                </a:lnTo>
                <a:lnTo>
                  <a:pt x="2689" y="6131"/>
                </a:lnTo>
                <a:lnTo>
                  <a:pt x="2613" y="6128"/>
                </a:lnTo>
                <a:lnTo>
                  <a:pt x="2525" y="6127"/>
                </a:lnTo>
                <a:lnTo>
                  <a:pt x="2428" y="6128"/>
                </a:lnTo>
                <a:lnTo>
                  <a:pt x="2323" y="6132"/>
                </a:lnTo>
                <a:lnTo>
                  <a:pt x="2211" y="6140"/>
                </a:lnTo>
                <a:lnTo>
                  <a:pt x="2092" y="6151"/>
                </a:lnTo>
                <a:lnTo>
                  <a:pt x="1968" y="6167"/>
                </a:lnTo>
                <a:lnTo>
                  <a:pt x="1840" y="6189"/>
                </a:lnTo>
                <a:lnTo>
                  <a:pt x="1708" y="6217"/>
                </a:lnTo>
                <a:lnTo>
                  <a:pt x="1573" y="6252"/>
                </a:lnTo>
                <a:lnTo>
                  <a:pt x="1439" y="6293"/>
                </a:lnTo>
                <a:lnTo>
                  <a:pt x="1304" y="6343"/>
                </a:lnTo>
                <a:lnTo>
                  <a:pt x="1170" y="6401"/>
                </a:lnTo>
                <a:lnTo>
                  <a:pt x="1039" y="6470"/>
                </a:lnTo>
                <a:lnTo>
                  <a:pt x="911" y="6547"/>
                </a:lnTo>
                <a:lnTo>
                  <a:pt x="786" y="6634"/>
                </a:lnTo>
                <a:lnTo>
                  <a:pt x="667" y="6734"/>
                </a:lnTo>
                <a:lnTo>
                  <a:pt x="555" y="6845"/>
                </a:lnTo>
                <a:lnTo>
                  <a:pt x="450" y="6969"/>
                </a:lnTo>
                <a:lnTo>
                  <a:pt x="353" y="7106"/>
                </a:lnTo>
                <a:lnTo>
                  <a:pt x="265" y="7255"/>
                </a:lnTo>
                <a:lnTo>
                  <a:pt x="188" y="7420"/>
                </a:lnTo>
                <a:lnTo>
                  <a:pt x="124" y="7600"/>
                </a:lnTo>
                <a:lnTo>
                  <a:pt x="72" y="7796"/>
                </a:lnTo>
                <a:lnTo>
                  <a:pt x="32" y="8008"/>
                </a:lnTo>
                <a:lnTo>
                  <a:pt x="8" y="8236"/>
                </a:lnTo>
                <a:lnTo>
                  <a:pt x="0" y="8482"/>
                </a:lnTo>
                <a:lnTo>
                  <a:pt x="14" y="8732"/>
                </a:lnTo>
                <a:lnTo>
                  <a:pt x="57" y="8972"/>
                </a:lnTo>
                <a:lnTo>
                  <a:pt x="128" y="9201"/>
                </a:lnTo>
                <a:lnTo>
                  <a:pt x="227" y="9419"/>
                </a:lnTo>
                <a:lnTo>
                  <a:pt x="354" y="9626"/>
                </a:lnTo>
                <a:lnTo>
                  <a:pt x="507" y="9822"/>
                </a:lnTo>
                <a:lnTo>
                  <a:pt x="686" y="10005"/>
                </a:lnTo>
                <a:lnTo>
                  <a:pt x="893" y="10178"/>
                </a:lnTo>
                <a:lnTo>
                  <a:pt x="1126" y="10339"/>
                </a:lnTo>
                <a:lnTo>
                  <a:pt x="1384" y="10488"/>
                </a:lnTo>
                <a:lnTo>
                  <a:pt x="1667" y="10624"/>
                </a:lnTo>
                <a:lnTo>
                  <a:pt x="1976" y="10749"/>
                </a:lnTo>
                <a:lnTo>
                  <a:pt x="2308" y="10860"/>
                </a:lnTo>
                <a:lnTo>
                  <a:pt x="2666" y="10959"/>
                </a:lnTo>
                <a:lnTo>
                  <a:pt x="3047" y="11045"/>
                </a:lnTo>
                <a:lnTo>
                  <a:pt x="3451" y="11117"/>
                </a:lnTo>
                <a:lnTo>
                  <a:pt x="3879" y="11177"/>
                </a:lnTo>
                <a:lnTo>
                  <a:pt x="4329" y="11222"/>
                </a:lnTo>
                <a:lnTo>
                  <a:pt x="4802" y="11254"/>
                </a:lnTo>
                <a:lnTo>
                  <a:pt x="5297" y="11272"/>
                </a:lnTo>
                <a:lnTo>
                  <a:pt x="5814" y="11276"/>
                </a:lnTo>
                <a:lnTo>
                  <a:pt x="6352" y="11265"/>
                </a:lnTo>
                <a:lnTo>
                  <a:pt x="6912" y="11240"/>
                </a:lnTo>
                <a:lnTo>
                  <a:pt x="7491" y="11200"/>
                </a:lnTo>
                <a:lnTo>
                  <a:pt x="8091" y="11144"/>
                </a:lnTo>
                <a:lnTo>
                  <a:pt x="8711" y="11074"/>
                </a:lnTo>
                <a:lnTo>
                  <a:pt x="9351" y="10989"/>
                </a:lnTo>
                <a:lnTo>
                  <a:pt x="10009" y="10888"/>
                </a:lnTo>
                <a:lnTo>
                  <a:pt x="10688" y="10772"/>
                </a:lnTo>
                <a:lnTo>
                  <a:pt x="11383" y="10639"/>
                </a:lnTo>
                <a:lnTo>
                  <a:pt x="12098" y="10491"/>
                </a:lnTo>
                <a:lnTo>
                  <a:pt x="12830" y="10325"/>
                </a:lnTo>
                <a:lnTo>
                  <a:pt x="12869" y="10318"/>
                </a:lnTo>
                <a:lnTo>
                  <a:pt x="12978" y="10294"/>
                </a:lnTo>
                <a:lnTo>
                  <a:pt x="13056" y="10276"/>
                </a:lnTo>
                <a:lnTo>
                  <a:pt x="13147" y="10252"/>
                </a:lnTo>
                <a:lnTo>
                  <a:pt x="13250" y="10224"/>
                </a:lnTo>
                <a:lnTo>
                  <a:pt x="13365" y="10191"/>
                </a:lnTo>
                <a:lnTo>
                  <a:pt x="13490" y="10153"/>
                </a:lnTo>
                <a:lnTo>
                  <a:pt x="13623" y="10110"/>
                </a:lnTo>
                <a:lnTo>
                  <a:pt x="13764" y="10061"/>
                </a:lnTo>
                <a:lnTo>
                  <a:pt x="13910" y="10006"/>
                </a:lnTo>
                <a:lnTo>
                  <a:pt x="14063" y="9945"/>
                </a:lnTo>
                <a:lnTo>
                  <a:pt x="14217" y="9879"/>
                </a:lnTo>
                <a:lnTo>
                  <a:pt x="14374" y="9805"/>
                </a:lnTo>
                <a:lnTo>
                  <a:pt x="14532" y="9725"/>
                </a:lnTo>
                <a:lnTo>
                  <a:pt x="14690" y="9639"/>
                </a:lnTo>
                <a:lnTo>
                  <a:pt x="14845" y="9546"/>
                </a:lnTo>
                <a:lnTo>
                  <a:pt x="14997" y="9446"/>
                </a:lnTo>
                <a:lnTo>
                  <a:pt x="15146" y="9338"/>
                </a:lnTo>
                <a:lnTo>
                  <a:pt x="15288" y="9223"/>
                </a:lnTo>
                <a:lnTo>
                  <a:pt x="15424" y="9100"/>
                </a:lnTo>
                <a:lnTo>
                  <a:pt x="15552" y="8970"/>
                </a:lnTo>
                <a:lnTo>
                  <a:pt x="15670" y="8831"/>
                </a:lnTo>
                <a:lnTo>
                  <a:pt x="15778" y="8685"/>
                </a:lnTo>
                <a:lnTo>
                  <a:pt x="15874" y="8530"/>
                </a:lnTo>
                <a:lnTo>
                  <a:pt x="15957" y="8366"/>
                </a:lnTo>
                <a:lnTo>
                  <a:pt x="16024" y="8193"/>
                </a:lnTo>
                <a:lnTo>
                  <a:pt x="16076" y="8012"/>
                </a:lnTo>
                <a:lnTo>
                  <a:pt x="16111" y="7822"/>
                </a:lnTo>
                <a:lnTo>
                  <a:pt x="16127" y="7622"/>
                </a:lnTo>
                <a:lnTo>
                  <a:pt x="16123" y="7412"/>
                </a:lnTo>
                <a:close/>
              </a:path>
            </a:pathLst>
          </a:custGeom>
          <a:solidFill>
            <a:schemeClr val="bg1"/>
          </a:solidFill>
          <a:ln w="19050">
            <a:noFill/>
          </a:ln>
        </p:spPr>
        <p:txBody>
          <a:bodyPr vert="horz" wrap="square" lIns="91440" tIns="45720" rIns="91440" bIns="45720" numCol="1" anchor="t" anchorCtr="0" compatLnSpc="1">
            <a:prstTxWarp prst="textNoShape">
              <a:avLst/>
            </a:prstTxWarp>
          </a:bodyPr>
          <a:lstStyle/>
          <a:p>
            <a:endParaRPr lang="id-ID"/>
          </a:p>
        </p:txBody>
      </p:sp>
      <p:sp>
        <p:nvSpPr>
          <p:cNvPr id="13" name="TextBox 38">
            <a:extLst>
              <a:ext uri="{FF2B5EF4-FFF2-40B4-BE49-F238E27FC236}">
                <a16:creationId xmlns:a16="http://schemas.microsoft.com/office/drawing/2014/main" id="{7C6CFE3A-FB61-BA50-3EEB-364C97EF697D}"/>
              </a:ext>
            </a:extLst>
          </p:cNvPr>
          <p:cNvSpPr txBox="1"/>
          <p:nvPr/>
        </p:nvSpPr>
        <p:spPr>
          <a:xfrm>
            <a:off x="9131054" y="359039"/>
            <a:ext cx="1853254" cy="1015663"/>
          </a:xfrm>
          <a:prstGeom prst="rect">
            <a:avLst/>
          </a:prstGeom>
          <a:noFill/>
        </p:spPr>
        <p:txBody>
          <a:bodyPr wrap="square" lIns="91440" tIns="45720" rIns="91440" bIns="45720" rtlCol="0" anchor="t">
            <a:spAutoFit/>
          </a:bodyPr>
          <a:lstStyle/>
          <a:p>
            <a:pPr algn="ctr"/>
            <a:r>
              <a:rPr lang="id-ID" sz="2000" b="1">
                <a:solidFill>
                  <a:schemeClr val="bg1"/>
                </a:solidFill>
              </a:rPr>
              <a:t>Enfoque</a:t>
            </a:r>
            <a:r>
              <a:rPr lang="es-MX" sz="2000" b="1">
                <a:solidFill>
                  <a:schemeClr val="bg1"/>
                </a:solidFill>
              </a:rPr>
              <a:t> </a:t>
            </a:r>
            <a:r>
              <a:rPr lang="id-ID" sz="2000" b="1">
                <a:solidFill>
                  <a:schemeClr val="bg1"/>
                </a:solidFill>
              </a:rPr>
              <a:t>de las</a:t>
            </a:r>
            <a:r>
              <a:rPr lang="es-MX" sz="2000" b="1">
                <a:solidFill>
                  <a:schemeClr val="bg1"/>
                </a:solidFill>
              </a:rPr>
              <a:t> </a:t>
            </a:r>
            <a:r>
              <a:rPr lang="id-ID" sz="2000" b="1">
                <a:solidFill>
                  <a:schemeClr val="bg1"/>
                </a:solidFill>
              </a:rPr>
              <a:t> </a:t>
            </a:r>
            <a:r>
              <a:rPr lang="es-MX" sz="2000" b="1">
                <a:solidFill>
                  <a:schemeClr val="bg1"/>
                </a:solidFill>
              </a:rPr>
              <a:t>actividades</a:t>
            </a:r>
            <a:endParaRPr lang="id-ID" sz="2000" b="1">
              <a:solidFill>
                <a:schemeClr val="bg1"/>
              </a:solidFill>
            </a:endParaRPr>
          </a:p>
        </p:txBody>
      </p:sp>
      <p:sp>
        <p:nvSpPr>
          <p:cNvPr id="14" name="TextBox 40">
            <a:extLst>
              <a:ext uri="{FF2B5EF4-FFF2-40B4-BE49-F238E27FC236}">
                <a16:creationId xmlns:a16="http://schemas.microsoft.com/office/drawing/2014/main" id="{7BAF782F-96BE-5A7A-1D36-512604521B0C}"/>
              </a:ext>
            </a:extLst>
          </p:cNvPr>
          <p:cNvSpPr txBox="1"/>
          <p:nvPr/>
        </p:nvSpPr>
        <p:spPr>
          <a:xfrm>
            <a:off x="6964234" y="1538071"/>
            <a:ext cx="2021375" cy="1138773"/>
          </a:xfrm>
          <a:prstGeom prst="rect">
            <a:avLst/>
          </a:prstGeom>
          <a:noFill/>
        </p:spPr>
        <p:txBody>
          <a:bodyPr wrap="square" rtlCol="0" anchor="ctr">
            <a:spAutoFit/>
          </a:bodyPr>
          <a:lstStyle/>
          <a:p>
            <a:pPr algn="ctr"/>
            <a:r>
              <a:rPr lang="es-MX" sz="1700" b="1">
                <a:solidFill>
                  <a:schemeClr val="bg1"/>
                </a:solidFill>
              </a:rPr>
              <a:t>¿Por qué Fogafín propicia estos espacios?</a:t>
            </a:r>
          </a:p>
        </p:txBody>
      </p:sp>
      <p:sp>
        <p:nvSpPr>
          <p:cNvPr id="15" name="TextBox 41">
            <a:extLst>
              <a:ext uri="{FF2B5EF4-FFF2-40B4-BE49-F238E27FC236}">
                <a16:creationId xmlns:a16="http://schemas.microsoft.com/office/drawing/2014/main" id="{6BCEFD60-7156-990E-86CA-0CE630970BA8}"/>
              </a:ext>
            </a:extLst>
          </p:cNvPr>
          <p:cNvSpPr txBox="1"/>
          <p:nvPr/>
        </p:nvSpPr>
        <p:spPr>
          <a:xfrm>
            <a:off x="9092408" y="3041042"/>
            <a:ext cx="2057547" cy="615553"/>
          </a:xfrm>
          <a:prstGeom prst="rect">
            <a:avLst/>
          </a:prstGeom>
          <a:noFill/>
        </p:spPr>
        <p:txBody>
          <a:bodyPr wrap="square" rtlCol="0" anchor="ctr">
            <a:spAutoFit/>
          </a:bodyPr>
          <a:lstStyle/>
          <a:p>
            <a:pPr algn="ctr"/>
            <a:r>
              <a:rPr lang="es-MX" sz="1700" b="1">
                <a:solidFill>
                  <a:schemeClr val="bg1"/>
                </a:solidFill>
              </a:rPr>
              <a:t>Abordaje a la ciudadanía </a:t>
            </a:r>
          </a:p>
        </p:txBody>
      </p:sp>
      <p:sp>
        <p:nvSpPr>
          <p:cNvPr id="26" name="Rectangle 27">
            <a:extLst>
              <a:ext uri="{FF2B5EF4-FFF2-40B4-BE49-F238E27FC236}">
                <a16:creationId xmlns:a16="http://schemas.microsoft.com/office/drawing/2014/main" id="{9D0DFD48-FD32-33CE-0D43-2F07F57A2D66}"/>
              </a:ext>
            </a:extLst>
          </p:cNvPr>
          <p:cNvSpPr/>
          <p:nvPr/>
        </p:nvSpPr>
        <p:spPr>
          <a:xfrm>
            <a:off x="6964235" y="4042037"/>
            <a:ext cx="2032000" cy="1080000"/>
          </a:xfrm>
          <a:prstGeom prst="rect">
            <a:avLst/>
          </a:prstGeom>
          <a:solidFill>
            <a:srgbClr val="7CC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8">
            <a:extLst>
              <a:ext uri="{FF2B5EF4-FFF2-40B4-BE49-F238E27FC236}">
                <a16:creationId xmlns:a16="http://schemas.microsoft.com/office/drawing/2014/main" id="{67F0BD8C-0F6D-9C60-6339-3FBA6724FA47}"/>
              </a:ext>
            </a:extLst>
          </p:cNvPr>
          <p:cNvSpPr/>
          <p:nvPr/>
        </p:nvSpPr>
        <p:spPr>
          <a:xfrm>
            <a:off x="9123235" y="4042037"/>
            <a:ext cx="2032000" cy="1080000"/>
          </a:xfrm>
          <a:prstGeom prst="rect">
            <a:avLst/>
          </a:prstGeom>
          <a:solidFill>
            <a:srgbClr val="59A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9">
            <a:extLst>
              <a:ext uri="{FF2B5EF4-FFF2-40B4-BE49-F238E27FC236}">
                <a16:creationId xmlns:a16="http://schemas.microsoft.com/office/drawing/2014/main" id="{6632B0E2-2A2A-28F7-C360-FA1D53306C8A}"/>
              </a:ext>
            </a:extLst>
          </p:cNvPr>
          <p:cNvSpPr/>
          <p:nvPr/>
        </p:nvSpPr>
        <p:spPr>
          <a:xfrm>
            <a:off x="6964235" y="5291182"/>
            <a:ext cx="2032000" cy="108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30">
            <a:extLst>
              <a:ext uri="{FF2B5EF4-FFF2-40B4-BE49-F238E27FC236}">
                <a16:creationId xmlns:a16="http://schemas.microsoft.com/office/drawing/2014/main" id="{5874A5CC-9AEB-857D-585A-7504DD2E04A0}"/>
              </a:ext>
            </a:extLst>
          </p:cNvPr>
          <p:cNvSpPr/>
          <p:nvPr/>
        </p:nvSpPr>
        <p:spPr>
          <a:xfrm>
            <a:off x="9123235" y="5291182"/>
            <a:ext cx="2032000" cy="108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TextBox 40">
            <a:extLst>
              <a:ext uri="{FF2B5EF4-FFF2-40B4-BE49-F238E27FC236}">
                <a16:creationId xmlns:a16="http://schemas.microsoft.com/office/drawing/2014/main" id="{06FF305E-60BC-DB88-EC4A-B70290EB7A28}"/>
              </a:ext>
            </a:extLst>
          </p:cNvPr>
          <p:cNvSpPr txBox="1"/>
          <p:nvPr/>
        </p:nvSpPr>
        <p:spPr>
          <a:xfrm>
            <a:off x="9282545" y="5477239"/>
            <a:ext cx="1705088" cy="707886"/>
          </a:xfrm>
          <a:prstGeom prst="rect">
            <a:avLst/>
          </a:prstGeom>
          <a:noFill/>
        </p:spPr>
        <p:txBody>
          <a:bodyPr wrap="square" rtlCol="0" anchor="ctr">
            <a:spAutoFit/>
          </a:bodyPr>
          <a:lstStyle/>
          <a:p>
            <a:pPr algn="ctr"/>
            <a:r>
              <a:rPr lang="id-ID" sz="2000" b="1">
                <a:solidFill>
                  <a:schemeClr val="bg1"/>
                </a:solidFill>
              </a:rPr>
              <a:t>Registro fotográfico </a:t>
            </a:r>
          </a:p>
        </p:txBody>
      </p:sp>
      <p:sp>
        <p:nvSpPr>
          <p:cNvPr id="48" name="Freeform 345">
            <a:extLst>
              <a:ext uri="{FF2B5EF4-FFF2-40B4-BE49-F238E27FC236}">
                <a16:creationId xmlns:a16="http://schemas.microsoft.com/office/drawing/2014/main" id="{74C1054B-B9E1-5CEA-68E9-80E0A7B4E05D}"/>
              </a:ext>
            </a:extLst>
          </p:cNvPr>
          <p:cNvSpPr>
            <a:spLocks noEditPoints="1"/>
          </p:cNvSpPr>
          <p:nvPr/>
        </p:nvSpPr>
        <p:spPr bwMode="auto">
          <a:xfrm>
            <a:off x="7683527" y="5457350"/>
            <a:ext cx="582787" cy="727775"/>
          </a:xfrm>
          <a:custGeom>
            <a:avLst/>
            <a:gdLst>
              <a:gd name="T0" fmla="*/ 12743 w 12915"/>
              <a:gd name="T1" fmla="*/ 7426 h 16127"/>
              <a:gd name="T2" fmla="*/ 12498 w 12915"/>
              <a:gd name="T3" fmla="*/ 7405 h 16127"/>
              <a:gd name="T4" fmla="*/ 12126 w 12915"/>
              <a:gd name="T5" fmla="*/ 7417 h 16127"/>
              <a:gd name="T6" fmla="*/ 10130 w 12915"/>
              <a:gd name="T7" fmla="*/ 10085 h 16127"/>
              <a:gd name="T8" fmla="*/ 12912 w 12915"/>
              <a:gd name="T9" fmla="*/ 8561 h 16127"/>
              <a:gd name="T10" fmla="*/ 12907 w 12915"/>
              <a:gd name="T11" fmla="*/ 7895 h 16127"/>
              <a:gd name="T12" fmla="*/ 12872 w 12915"/>
              <a:gd name="T13" fmla="*/ 7570 h 16127"/>
              <a:gd name="T14" fmla="*/ 10792 w 12915"/>
              <a:gd name="T15" fmla="*/ 15347 h 16127"/>
              <a:gd name="T16" fmla="*/ 3175 w 12915"/>
              <a:gd name="T17" fmla="*/ 13457 h 16127"/>
              <a:gd name="T18" fmla="*/ 1409 w 12915"/>
              <a:gd name="T19" fmla="*/ 15947 h 16127"/>
              <a:gd name="T20" fmla="*/ 3094 w 12915"/>
              <a:gd name="T21" fmla="*/ 16060 h 16127"/>
              <a:gd name="T22" fmla="*/ 6231 w 12915"/>
              <a:gd name="T23" fmla="*/ 16122 h 16127"/>
              <a:gd name="T24" fmla="*/ 9559 w 12915"/>
              <a:gd name="T25" fmla="*/ 16110 h 16127"/>
              <a:gd name="T26" fmla="*/ 11815 w 12915"/>
              <a:gd name="T27" fmla="*/ 16005 h 16127"/>
              <a:gd name="T28" fmla="*/ 12211 w 12915"/>
              <a:gd name="T29" fmla="*/ 15738 h 16127"/>
              <a:gd name="T30" fmla="*/ 12359 w 12915"/>
              <a:gd name="T31" fmla="*/ 14920 h 16127"/>
              <a:gd name="T32" fmla="*/ 12522 w 12915"/>
              <a:gd name="T33" fmla="*/ 13652 h 16127"/>
              <a:gd name="T34" fmla="*/ 12679 w 12915"/>
              <a:gd name="T35" fmla="*/ 12130 h 16127"/>
              <a:gd name="T36" fmla="*/ 12810 w 12915"/>
              <a:gd name="T37" fmla="*/ 10554 h 16127"/>
              <a:gd name="T38" fmla="*/ 1146 w 12915"/>
              <a:gd name="T39" fmla="*/ 13712 h 16127"/>
              <a:gd name="T40" fmla="*/ 1210 w 12915"/>
              <a:gd name="T41" fmla="*/ 14831 h 16127"/>
              <a:gd name="T42" fmla="*/ 1287 w 12915"/>
              <a:gd name="T43" fmla="*/ 15631 h 16127"/>
              <a:gd name="T44" fmla="*/ 12140 w 12915"/>
              <a:gd name="T45" fmla="*/ 3281 h 16127"/>
              <a:gd name="T46" fmla="*/ 11950 w 12915"/>
              <a:gd name="T47" fmla="*/ 2747 h 16127"/>
              <a:gd name="T48" fmla="*/ 11455 w 12915"/>
              <a:gd name="T49" fmla="*/ 1823 h 16127"/>
              <a:gd name="T50" fmla="*/ 10848 w 12915"/>
              <a:gd name="T51" fmla="*/ 845 h 16127"/>
              <a:gd name="T52" fmla="*/ 10315 w 12915"/>
              <a:gd name="T53" fmla="*/ 145 h 16127"/>
              <a:gd name="T54" fmla="*/ 10061 w 12915"/>
              <a:gd name="T55" fmla="*/ 12 h 16127"/>
              <a:gd name="T56" fmla="*/ 9770 w 12915"/>
              <a:gd name="T57" fmla="*/ 183 h 16127"/>
              <a:gd name="T58" fmla="*/ 9196 w 12915"/>
              <a:gd name="T59" fmla="*/ 594 h 16127"/>
              <a:gd name="T60" fmla="*/ 7712 w 12915"/>
              <a:gd name="T61" fmla="*/ 1739 h 16127"/>
              <a:gd name="T62" fmla="*/ 11590 w 12915"/>
              <a:gd name="T63" fmla="*/ 3695 h 16127"/>
              <a:gd name="T64" fmla="*/ 12065 w 12915"/>
              <a:gd name="T65" fmla="*/ 3366 h 16127"/>
              <a:gd name="T66" fmla="*/ 12140 w 12915"/>
              <a:gd name="T67" fmla="*/ 3281 h 16127"/>
              <a:gd name="T68" fmla="*/ 4653 w 12915"/>
              <a:gd name="T69" fmla="*/ 4224 h 16127"/>
              <a:gd name="T70" fmla="*/ 3850 w 12915"/>
              <a:gd name="T71" fmla="*/ 4892 h 16127"/>
              <a:gd name="T72" fmla="*/ 5923 w 12915"/>
              <a:gd name="T73" fmla="*/ 6940 h 16127"/>
              <a:gd name="T74" fmla="*/ 6962 w 12915"/>
              <a:gd name="T75" fmla="*/ 6366 h 16127"/>
              <a:gd name="T76" fmla="*/ 7990 w 12915"/>
              <a:gd name="T77" fmla="*/ 5791 h 16127"/>
              <a:gd name="T78" fmla="*/ 7852 w 12915"/>
              <a:gd name="T79" fmla="*/ 8047 h 16127"/>
              <a:gd name="T80" fmla="*/ 6703 w 12915"/>
              <a:gd name="T81" fmla="*/ 8262 h 16127"/>
              <a:gd name="T82" fmla="*/ 3343 w 12915"/>
              <a:gd name="T83" fmla="*/ 8956 h 16127"/>
              <a:gd name="T84" fmla="*/ 2173 w 12915"/>
              <a:gd name="T85" fmla="*/ 9231 h 16127"/>
              <a:gd name="T86" fmla="*/ 1393 w 12915"/>
              <a:gd name="T87" fmla="*/ 9445 h 16127"/>
              <a:gd name="T88" fmla="*/ 1670 w 12915"/>
              <a:gd name="T89" fmla="*/ 9269 h 16127"/>
              <a:gd name="T90" fmla="*/ 2622 w 12915"/>
              <a:gd name="T91" fmla="*/ 8753 h 16127"/>
              <a:gd name="T92" fmla="*/ 1130 w 12915"/>
              <a:gd name="T93" fmla="*/ 7238 h 16127"/>
              <a:gd name="T94" fmla="*/ 305 w 12915"/>
              <a:gd name="T95" fmla="*/ 8011 h 16127"/>
              <a:gd name="T96" fmla="*/ 58 w 12915"/>
              <a:gd name="T97" fmla="*/ 8279 h 16127"/>
              <a:gd name="T98" fmla="*/ 3 w 12915"/>
              <a:gd name="T99" fmla="*/ 8422 h 16127"/>
              <a:gd name="T100" fmla="*/ 174 w 12915"/>
              <a:gd name="T101" fmla="*/ 8743 h 16127"/>
              <a:gd name="T102" fmla="*/ 506 w 12915"/>
              <a:gd name="T103" fmla="*/ 9086 h 16127"/>
              <a:gd name="T104" fmla="*/ 942 w 12915"/>
              <a:gd name="T105" fmla="*/ 9444 h 16127"/>
              <a:gd name="T106" fmla="*/ 1105 w 12915"/>
              <a:gd name="T107" fmla="*/ 9611 h 16127"/>
              <a:gd name="T108" fmla="*/ 1073 w 12915"/>
              <a:gd name="T109" fmla="*/ 10073 h 16127"/>
              <a:gd name="T110" fmla="*/ 1068 w 12915"/>
              <a:gd name="T111" fmla="*/ 10971 h 1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15" h="16127">
                <a:moveTo>
                  <a:pt x="12837" y="7474"/>
                </a:moveTo>
                <a:lnTo>
                  <a:pt x="12829" y="7464"/>
                </a:lnTo>
                <a:lnTo>
                  <a:pt x="12818" y="7455"/>
                </a:lnTo>
                <a:lnTo>
                  <a:pt x="12804" y="7446"/>
                </a:lnTo>
                <a:lnTo>
                  <a:pt x="12786" y="7439"/>
                </a:lnTo>
                <a:lnTo>
                  <a:pt x="12766" y="7432"/>
                </a:lnTo>
                <a:lnTo>
                  <a:pt x="12743" y="7426"/>
                </a:lnTo>
                <a:lnTo>
                  <a:pt x="12716" y="7421"/>
                </a:lnTo>
                <a:lnTo>
                  <a:pt x="12686" y="7417"/>
                </a:lnTo>
                <a:lnTo>
                  <a:pt x="12654" y="7413"/>
                </a:lnTo>
                <a:lnTo>
                  <a:pt x="12619" y="7410"/>
                </a:lnTo>
                <a:lnTo>
                  <a:pt x="12582" y="7407"/>
                </a:lnTo>
                <a:lnTo>
                  <a:pt x="12542" y="7406"/>
                </a:lnTo>
                <a:lnTo>
                  <a:pt x="12498" y="7405"/>
                </a:lnTo>
                <a:lnTo>
                  <a:pt x="12453" y="7405"/>
                </a:lnTo>
                <a:lnTo>
                  <a:pt x="12405" y="7405"/>
                </a:lnTo>
                <a:lnTo>
                  <a:pt x="12353" y="7406"/>
                </a:lnTo>
                <a:lnTo>
                  <a:pt x="12300" y="7408"/>
                </a:lnTo>
                <a:lnTo>
                  <a:pt x="12245" y="7410"/>
                </a:lnTo>
                <a:lnTo>
                  <a:pt x="12186" y="7413"/>
                </a:lnTo>
                <a:lnTo>
                  <a:pt x="12126" y="7417"/>
                </a:lnTo>
                <a:lnTo>
                  <a:pt x="11998" y="7426"/>
                </a:lnTo>
                <a:lnTo>
                  <a:pt x="11861" y="7437"/>
                </a:lnTo>
                <a:lnTo>
                  <a:pt x="11716" y="7451"/>
                </a:lnTo>
                <a:lnTo>
                  <a:pt x="11563" y="7467"/>
                </a:lnTo>
                <a:lnTo>
                  <a:pt x="11402" y="7484"/>
                </a:lnTo>
                <a:lnTo>
                  <a:pt x="11234" y="7505"/>
                </a:lnTo>
                <a:lnTo>
                  <a:pt x="10130" y="10085"/>
                </a:lnTo>
                <a:lnTo>
                  <a:pt x="12862" y="9773"/>
                </a:lnTo>
                <a:lnTo>
                  <a:pt x="12874" y="9551"/>
                </a:lnTo>
                <a:lnTo>
                  <a:pt x="12885" y="9336"/>
                </a:lnTo>
                <a:lnTo>
                  <a:pt x="12894" y="9128"/>
                </a:lnTo>
                <a:lnTo>
                  <a:pt x="12902" y="8930"/>
                </a:lnTo>
                <a:lnTo>
                  <a:pt x="12908" y="8740"/>
                </a:lnTo>
                <a:lnTo>
                  <a:pt x="12912" y="8561"/>
                </a:lnTo>
                <a:lnTo>
                  <a:pt x="12914" y="8392"/>
                </a:lnTo>
                <a:lnTo>
                  <a:pt x="12915" y="8234"/>
                </a:lnTo>
                <a:lnTo>
                  <a:pt x="12914" y="8160"/>
                </a:lnTo>
                <a:lnTo>
                  <a:pt x="12913" y="8088"/>
                </a:lnTo>
                <a:lnTo>
                  <a:pt x="12912" y="8021"/>
                </a:lnTo>
                <a:lnTo>
                  <a:pt x="12909" y="7956"/>
                </a:lnTo>
                <a:lnTo>
                  <a:pt x="12907" y="7895"/>
                </a:lnTo>
                <a:lnTo>
                  <a:pt x="12904" y="7837"/>
                </a:lnTo>
                <a:lnTo>
                  <a:pt x="12900" y="7783"/>
                </a:lnTo>
                <a:lnTo>
                  <a:pt x="12895" y="7732"/>
                </a:lnTo>
                <a:lnTo>
                  <a:pt x="12890" y="7686"/>
                </a:lnTo>
                <a:lnTo>
                  <a:pt x="12885" y="7644"/>
                </a:lnTo>
                <a:lnTo>
                  <a:pt x="12879" y="7604"/>
                </a:lnTo>
                <a:lnTo>
                  <a:pt x="12872" y="7570"/>
                </a:lnTo>
                <a:lnTo>
                  <a:pt x="12865" y="7540"/>
                </a:lnTo>
                <a:lnTo>
                  <a:pt x="12856" y="7514"/>
                </a:lnTo>
                <a:lnTo>
                  <a:pt x="12848" y="7491"/>
                </a:lnTo>
                <a:lnTo>
                  <a:pt x="12837" y="7474"/>
                </a:lnTo>
                <a:close/>
                <a:moveTo>
                  <a:pt x="3175" y="14717"/>
                </a:moveTo>
                <a:lnTo>
                  <a:pt x="10792" y="14717"/>
                </a:lnTo>
                <a:lnTo>
                  <a:pt x="10792" y="15347"/>
                </a:lnTo>
                <a:lnTo>
                  <a:pt x="3175" y="15347"/>
                </a:lnTo>
                <a:lnTo>
                  <a:pt x="3175" y="14717"/>
                </a:lnTo>
                <a:close/>
                <a:moveTo>
                  <a:pt x="3175" y="13457"/>
                </a:moveTo>
                <a:lnTo>
                  <a:pt x="10792" y="13457"/>
                </a:lnTo>
                <a:lnTo>
                  <a:pt x="10792" y="14087"/>
                </a:lnTo>
                <a:lnTo>
                  <a:pt x="3175" y="14087"/>
                </a:lnTo>
                <a:lnTo>
                  <a:pt x="3175" y="13457"/>
                </a:lnTo>
                <a:close/>
                <a:moveTo>
                  <a:pt x="3175" y="12202"/>
                </a:moveTo>
                <a:lnTo>
                  <a:pt x="10792" y="12202"/>
                </a:lnTo>
                <a:lnTo>
                  <a:pt x="10792" y="12832"/>
                </a:lnTo>
                <a:lnTo>
                  <a:pt x="3175" y="12832"/>
                </a:lnTo>
                <a:lnTo>
                  <a:pt x="3175" y="12202"/>
                </a:lnTo>
                <a:close/>
                <a:moveTo>
                  <a:pt x="1360" y="15926"/>
                </a:moveTo>
                <a:lnTo>
                  <a:pt x="1409" y="15947"/>
                </a:lnTo>
                <a:lnTo>
                  <a:pt x="1513" y="15965"/>
                </a:lnTo>
                <a:lnTo>
                  <a:pt x="1669" y="15983"/>
                </a:lnTo>
                <a:lnTo>
                  <a:pt x="1872" y="16000"/>
                </a:lnTo>
                <a:lnTo>
                  <a:pt x="2120" y="16017"/>
                </a:lnTo>
                <a:lnTo>
                  <a:pt x="2409" y="16032"/>
                </a:lnTo>
                <a:lnTo>
                  <a:pt x="2735" y="16047"/>
                </a:lnTo>
                <a:lnTo>
                  <a:pt x="3094" y="16060"/>
                </a:lnTo>
                <a:lnTo>
                  <a:pt x="3483" y="16073"/>
                </a:lnTo>
                <a:lnTo>
                  <a:pt x="3898" y="16085"/>
                </a:lnTo>
                <a:lnTo>
                  <a:pt x="4335" y="16095"/>
                </a:lnTo>
                <a:lnTo>
                  <a:pt x="4790" y="16103"/>
                </a:lnTo>
                <a:lnTo>
                  <a:pt x="5261" y="16111"/>
                </a:lnTo>
                <a:lnTo>
                  <a:pt x="5742" y="16117"/>
                </a:lnTo>
                <a:lnTo>
                  <a:pt x="6231" y="16122"/>
                </a:lnTo>
                <a:lnTo>
                  <a:pt x="6724" y="16125"/>
                </a:lnTo>
                <a:lnTo>
                  <a:pt x="7218" y="16127"/>
                </a:lnTo>
                <a:lnTo>
                  <a:pt x="7708" y="16127"/>
                </a:lnTo>
                <a:lnTo>
                  <a:pt x="8190" y="16125"/>
                </a:lnTo>
                <a:lnTo>
                  <a:pt x="8662" y="16122"/>
                </a:lnTo>
                <a:lnTo>
                  <a:pt x="9120" y="16117"/>
                </a:lnTo>
                <a:lnTo>
                  <a:pt x="9559" y="16110"/>
                </a:lnTo>
                <a:lnTo>
                  <a:pt x="9977" y="16101"/>
                </a:lnTo>
                <a:lnTo>
                  <a:pt x="10368" y="16091"/>
                </a:lnTo>
                <a:lnTo>
                  <a:pt x="10731" y="16078"/>
                </a:lnTo>
                <a:lnTo>
                  <a:pt x="11060" y="16062"/>
                </a:lnTo>
                <a:lnTo>
                  <a:pt x="11353" y="16045"/>
                </a:lnTo>
                <a:lnTo>
                  <a:pt x="11605" y="16026"/>
                </a:lnTo>
                <a:lnTo>
                  <a:pt x="11815" y="16005"/>
                </a:lnTo>
                <a:lnTo>
                  <a:pt x="11976" y="15981"/>
                </a:lnTo>
                <a:lnTo>
                  <a:pt x="12086" y="15956"/>
                </a:lnTo>
                <a:lnTo>
                  <a:pt x="12141" y="15926"/>
                </a:lnTo>
                <a:lnTo>
                  <a:pt x="12157" y="15901"/>
                </a:lnTo>
                <a:lnTo>
                  <a:pt x="12174" y="15862"/>
                </a:lnTo>
                <a:lnTo>
                  <a:pt x="12192" y="15806"/>
                </a:lnTo>
                <a:lnTo>
                  <a:pt x="12211" y="15738"/>
                </a:lnTo>
                <a:lnTo>
                  <a:pt x="12230" y="15656"/>
                </a:lnTo>
                <a:lnTo>
                  <a:pt x="12251" y="15563"/>
                </a:lnTo>
                <a:lnTo>
                  <a:pt x="12271" y="15456"/>
                </a:lnTo>
                <a:lnTo>
                  <a:pt x="12293" y="15338"/>
                </a:lnTo>
                <a:lnTo>
                  <a:pt x="12314" y="15209"/>
                </a:lnTo>
                <a:lnTo>
                  <a:pt x="12336" y="15070"/>
                </a:lnTo>
                <a:lnTo>
                  <a:pt x="12359" y="14920"/>
                </a:lnTo>
                <a:lnTo>
                  <a:pt x="12381" y="14763"/>
                </a:lnTo>
                <a:lnTo>
                  <a:pt x="12405" y="14596"/>
                </a:lnTo>
                <a:lnTo>
                  <a:pt x="12428" y="14420"/>
                </a:lnTo>
                <a:lnTo>
                  <a:pt x="12452" y="14239"/>
                </a:lnTo>
                <a:lnTo>
                  <a:pt x="12475" y="14050"/>
                </a:lnTo>
                <a:lnTo>
                  <a:pt x="12498" y="13854"/>
                </a:lnTo>
                <a:lnTo>
                  <a:pt x="12522" y="13652"/>
                </a:lnTo>
                <a:lnTo>
                  <a:pt x="12546" y="13446"/>
                </a:lnTo>
                <a:lnTo>
                  <a:pt x="12569" y="13235"/>
                </a:lnTo>
                <a:lnTo>
                  <a:pt x="12591" y="13019"/>
                </a:lnTo>
                <a:lnTo>
                  <a:pt x="12614" y="12801"/>
                </a:lnTo>
                <a:lnTo>
                  <a:pt x="12636" y="12580"/>
                </a:lnTo>
                <a:lnTo>
                  <a:pt x="12657" y="12356"/>
                </a:lnTo>
                <a:lnTo>
                  <a:pt x="12679" y="12130"/>
                </a:lnTo>
                <a:lnTo>
                  <a:pt x="12700" y="11904"/>
                </a:lnTo>
                <a:lnTo>
                  <a:pt x="12720" y="11677"/>
                </a:lnTo>
                <a:lnTo>
                  <a:pt x="12740" y="11450"/>
                </a:lnTo>
                <a:lnTo>
                  <a:pt x="12759" y="11224"/>
                </a:lnTo>
                <a:lnTo>
                  <a:pt x="12776" y="10998"/>
                </a:lnTo>
                <a:lnTo>
                  <a:pt x="12794" y="10775"/>
                </a:lnTo>
                <a:lnTo>
                  <a:pt x="12810" y="10554"/>
                </a:lnTo>
                <a:lnTo>
                  <a:pt x="1076" y="11567"/>
                </a:lnTo>
                <a:lnTo>
                  <a:pt x="1083" y="11915"/>
                </a:lnTo>
                <a:lnTo>
                  <a:pt x="1092" y="12271"/>
                </a:lnTo>
                <a:lnTo>
                  <a:pt x="1102" y="12633"/>
                </a:lnTo>
                <a:lnTo>
                  <a:pt x="1115" y="12997"/>
                </a:lnTo>
                <a:lnTo>
                  <a:pt x="1129" y="13358"/>
                </a:lnTo>
                <a:lnTo>
                  <a:pt x="1146" y="13712"/>
                </a:lnTo>
                <a:lnTo>
                  <a:pt x="1154" y="13884"/>
                </a:lnTo>
                <a:lnTo>
                  <a:pt x="1162" y="14054"/>
                </a:lnTo>
                <a:lnTo>
                  <a:pt x="1171" y="14219"/>
                </a:lnTo>
                <a:lnTo>
                  <a:pt x="1181" y="14380"/>
                </a:lnTo>
                <a:lnTo>
                  <a:pt x="1190" y="14536"/>
                </a:lnTo>
                <a:lnTo>
                  <a:pt x="1200" y="14687"/>
                </a:lnTo>
                <a:lnTo>
                  <a:pt x="1210" y="14831"/>
                </a:lnTo>
                <a:lnTo>
                  <a:pt x="1221" y="14970"/>
                </a:lnTo>
                <a:lnTo>
                  <a:pt x="1231" y="15100"/>
                </a:lnTo>
                <a:lnTo>
                  <a:pt x="1242" y="15224"/>
                </a:lnTo>
                <a:lnTo>
                  <a:pt x="1253" y="15339"/>
                </a:lnTo>
                <a:lnTo>
                  <a:pt x="1264" y="15446"/>
                </a:lnTo>
                <a:lnTo>
                  <a:pt x="1276" y="15543"/>
                </a:lnTo>
                <a:lnTo>
                  <a:pt x="1287" y="15631"/>
                </a:lnTo>
                <a:lnTo>
                  <a:pt x="1300" y="15710"/>
                </a:lnTo>
                <a:lnTo>
                  <a:pt x="1312" y="15776"/>
                </a:lnTo>
                <a:lnTo>
                  <a:pt x="1324" y="15832"/>
                </a:lnTo>
                <a:lnTo>
                  <a:pt x="1336" y="15876"/>
                </a:lnTo>
                <a:lnTo>
                  <a:pt x="1348" y="15907"/>
                </a:lnTo>
                <a:lnTo>
                  <a:pt x="1360" y="15926"/>
                </a:lnTo>
                <a:close/>
                <a:moveTo>
                  <a:pt x="12140" y="3281"/>
                </a:moveTo>
                <a:lnTo>
                  <a:pt x="12139" y="3241"/>
                </a:lnTo>
                <a:lnTo>
                  <a:pt x="12128" y="3187"/>
                </a:lnTo>
                <a:lnTo>
                  <a:pt x="12108" y="3121"/>
                </a:lnTo>
                <a:lnTo>
                  <a:pt x="12080" y="3042"/>
                </a:lnTo>
                <a:lnTo>
                  <a:pt x="12043" y="2953"/>
                </a:lnTo>
                <a:lnTo>
                  <a:pt x="11999" y="2855"/>
                </a:lnTo>
                <a:lnTo>
                  <a:pt x="11950" y="2747"/>
                </a:lnTo>
                <a:lnTo>
                  <a:pt x="11893" y="2631"/>
                </a:lnTo>
                <a:lnTo>
                  <a:pt x="11831" y="2508"/>
                </a:lnTo>
                <a:lnTo>
                  <a:pt x="11763" y="2379"/>
                </a:lnTo>
                <a:lnTo>
                  <a:pt x="11692" y="2245"/>
                </a:lnTo>
                <a:lnTo>
                  <a:pt x="11616" y="2107"/>
                </a:lnTo>
                <a:lnTo>
                  <a:pt x="11538" y="1966"/>
                </a:lnTo>
                <a:lnTo>
                  <a:pt x="11455" y="1823"/>
                </a:lnTo>
                <a:lnTo>
                  <a:pt x="11372" y="1678"/>
                </a:lnTo>
                <a:lnTo>
                  <a:pt x="11285" y="1534"/>
                </a:lnTo>
                <a:lnTo>
                  <a:pt x="11199" y="1391"/>
                </a:lnTo>
                <a:lnTo>
                  <a:pt x="11110" y="1249"/>
                </a:lnTo>
                <a:lnTo>
                  <a:pt x="11023" y="1110"/>
                </a:lnTo>
                <a:lnTo>
                  <a:pt x="10935" y="975"/>
                </a:lnTo>
                <a:lnTo>
                  <a:pt x="10848" y="845"/>
                </a:lnTo>
                <a:lnTo>
                  <a:pt x="10763" y="720"/>
                </a:lnTo>
                <a:lnTo>
                  <a:pt x="10680" y="602"/>
                </a:lnTo>
                <a:lnTo>
                  <a:pt x="10600" y="491"/>
                </a:lnTo>
                <a:lnTo>
                  <a:pt x="10522" y="389"/>
                </a:lnTo>
                <a:lnTo>
                  <a:pt x="10449" y="297"/>
                </a:lnTo>
                <a:lnTo>
                  <a:pt x="10379" y="216"/>
                </a:lnTo>
                <a:lnTo>
                  <a:pt x="10315" y="145"/>
                </a:lnTo>
                <a:lnTo>
                  <a:pt x="10257" y="88"/>
                </a:lnTo>
                <a:lnTo>
                  <a:pt x="10203" y="43"/>
                </a:lnTo>
                <a:lnTo>
                  <a:pt x="10157" y="14"/>
                </a:lnTo>
                <a:lnTo>
                  <a:pt x="10117" y="0"/>
                </a:lnTo>
                <a:lnTo>
                  <a:pt x="10103" y="0"/>
                </a:lnTo>
                <a:lnTo>
                  <a:pt x="10085" y="4"/>
                </a:lnTo>
                <a:lnTo>
                  <a:pt x="10061" y="12"/>
                </a:lnTo>
                <a:lnTo>
                  <a:pt x="10034" y="25"/>
                </a:lnTo>
                <a:lnTo>
                  <a:pt x="10001" y="41"/>
                </a:lnTo>
                <a:lnTo>
                  <a:pt x="9964" y="63"/>
                </a:lnTo>
                <a:lnTo>
                  <a:pt x="9922" y="87"/>
                </a:lnTo>
                <a:lnTo>
                  <a:pt x="9876" y="116"/>
                </a:lnTo>
                <a:lnTo>
                  <a:pt x="9826" y="148"/>
                </a:lnTo>
                <a:lnTo>
                  <a:pt x="9770" y="183"/>
                </a:lnTo>
                <a:lnTo>
                  <a:pt x="9712" y="223"/>
                </a:lnTo>
                <a:lnTo>
                  <a:pt x="9650" y="266"/>
                </a:lnTo>
                <a:lnTo>
                  <a:pt x="9583" y="312"/>
                </a:lnTo>
                <a:lnTo>
                  <a:pt x="9513" y="363"/>
                </a:lnTo>
                <a:lnTo>
                  <a:pt x="9438" y="416"/>
                </a:lnTo>
                <a:lnTo>
                  <a:pt x="9361" y="472"/>
                </a:lnTo>
                <a:lnTo>
                  <a:pt x="9196" y="594"/>
                </a:lnTo>
                <a:lnTo>
                  <a:pt x="9016" y="728"/>
                </a:lnTo>
                <a:lnTo>
                  <a:pt x="8825" y="872"/>
                </a:lnTo>
                <a:lnTo>
                  <a:pt x="8623" y="1027"/>
                </a:lnTo>
                <a:lnTo>
                  <a:pt x="8409" y="1192"/>
                </a:lnTo>
                <a:lnTo>
                  <a:pt x="8186" y="1366"/>
                </a:lnTo>
                <a:lnTo>
                  <a:pt x="7952" y="1548"/>
                </a:lnTo>
                <a:lnTo>
                  <a:pt x="7712" y="1739"/>
                </a:lnTo>
                <a:lnTo>
                  <a:pt x="10828" y="4163"/>
                </a:lnTo>
                <a:lnTo>
                  <a:pt x="10974" y="4075"/>
                </a:lnTo>
                <a:lnTo>
                  <a:pt x="11112" y="3992"/>
                </a:lnTo>
                <a:lnTo>
                  <a:pt x="11244" y="3912"/>
                </a:lnTo>
                <a:lnTo>
                  <a:pt x="11368" y="3835"/>
                </a:lnTo>
                <a:lnTo>
                  <a:pt x="11484" y="3764"/>
                </a:lnTo>
                <a:lnTo>
                  <a:pt x="11590" y="3695"/>
                </a:lnTo>
                <a:lnTo>
                  <a:pt x="11689" y="3632"/>
                </a:lnTo>
                <a:lnTo>
                  <a:pt x="11780" y="3572"/>
                </a:lnTo>
                <a:lnTo>
                  <a:pt x="11860" y="3518"/>
                </a:lnTo>
                <a:lnTo>
                  <a:pt x="11932" y="3469"/>
                </a:lnTo>
                <a:lnTo>
                  <a:pt x="11993" y="3423"/>
                </a:lnTo>
                <a:lnTo>
                  <a:pt x="12044" y="3384"/>
                </a:lnTo>
                <a:lnTo>
                  <a:pt x="12065" y="3366"/>
                </a:lnTo>
                <a:lnTo>
                  <a:pt x="12085" y="3350"/>
                </a:lnTo>
                <a:lnTo>
                  <a:pt x="12101" y="3334"/>
                </a:lnTo>
                <a:lnTo>
                  <a:pt x="12115" y="3321"/>
                </a:lnTo>
                <a:lnTo>
                  <a:pt x="12125" y="3308"/>
                </a:lnTo>
                <a:lnTo>
                  <a:pt x="12133" y="3298"/>
                </a:lnTo>
                <a:lnTo>
                  <a:pt x="12138" y="3288"/>
                </a:lnTo>
                <a:lnTo>
                  <a:pt x="12140" y="3281"/>
                </a:lnTo>
                <a:close/>
                <a:moveTo>
                  <a:pt x="7990" y="5791"/>
                </a:moveTo>
                <a:lnTo>
                  <a:pt x="5232" y="3745"/>
                </a:lnTo>
                <a:lnTo>
                  <a:pt x="5117" y="3840"/>
                </a:lnTo>
                <a:lnTo>
                  <a:pt x="5001" y="3936"/>
                </a:lnTo>
                <a:lnTo>
                  <a:pt x="4884" y="4032"/>
                </a:lnTo>
                <a:lnTo>
                  <a:pt x="4768" y="4128"/>
                </a:lnTo>
                <a:lnTo>
                  <a:pt x="4653" y="4224"/>
                </a:lnTo>
                <a:lnTo>
                  <a:pt x="4537" y="4319"/>
                </a:lnTo>
                <a:lnTo>
                  <a:pt x="4422" y="4416"/>
                </a:lnTo>
                <a:lnTo>
                  <a:pt x="4306" y="4511"/>
                </a:lnTo>
                <a:lnTo>
                  <a:pt x="4192" y="4607"/>
                </a:lnTo>
                <a:lnTo>
                  <a:pt x="4078" y="4702"/>
                </a:lnTo>
                <a:lnTo>
                  <a:pt x="3964" y="4797"/>
                </a:lnTo>
                <a:lnTo>
                  <a:pt x="3850" y="4892"/>
                </a:lnTo>
                <a:lnTo>
                  <a:pt x="3738" y="4987"/>
                </a:lnTo>
                <a:lnTo>
                  <a:pt x="3626" y="5080"/>
                </a:lnTo>
                <a:lnTo>
                  <a:pt x="3514" y="5174"/>
                </a:lnTo>
                <a:lnTo>
                  <a:pt x="3403" y="5267"/>
                </a:lnTo>
                <a:lnTo>
                  <a:pt x="5629" y="7101"/>
                </a:lnTo>
                <a:lnTo>
                  <a:pt x="5775" y="7021"/>
                </a:lnTo>
                <a:lnTo>
                  <a:pt x="5923" y="6940"/>
                </a:lnTo>
                <a:lnTo>
                  <a:pt x="6071" y="6858"/>
                </a:lnTo>
                <a:lnTo>
                  <a:pt x="6219" y="6777"/>
                </a:lnTo>
                <a:lnTo>
                  <a:pt x="6367" y="6695"/>
                </a:lnTo>
                <a:lnTo>
                  <a:pt x="6516" y="6612"/>
                </a:lnTo>
                <a:lnTo>
                  <a:pt x="6664" y="6531"/>
                </a:lnTo>
                <a:lnTo>
                  <a:pt x="6813" y="6448"/>
                </a:lnTo>
                <a:lnTo>
                  <a:pt x="6962" y="6366"/>
                </a:lnTo>
                <a:lnTo>
                  <a:pt x="7110" y="6283"/>
                </a:lnTo>
                <a:lnTo>
                  <a:pt x="7258" y="6200"/>
                </a:lnTo>
                <a:lnTo>
                  <a:pt x="7406" y="6119"/>
                </a:lnTo>
                <a:lnTo>
                  <a:pt x="7553" y="6036"/>
                </a:lnTo>
                <a:lnTo>
                  <a:pt x="7699" y="5954"/>
                </a:lnTo>
                <a:lnTo>
                  <a:pt x="7845" y="5873"/>
                </a:lnTo>
                <a:lnTo>
                  <a:pt x="7990" y="5791"/>
                </a:lnTo>
                <a:close/>
                <a:moveTo>
                  <a:pt x="5083" y="10660"/>
                </a:moveTo>
                <a:lnTo>
                  <a:pt x="7524" y="10382"/>
                </a:lnTo>
                <a:lnTo>
                  <a:pt x="8498" y="7933"/>
                </a:lnTo>
                <a:lnTo>
                  <a:pt x="8338" y="7960"/>
                </a:lnTo>
                <a:lnTo>
                  <a:pt x="8177" y="7988"/>
                </a:lnTo>
                <a:lnTo>
                  <a:pt x="8015" y="8018"/>
                </a:lnTo>
                <a:lnTo>
                  <a:pt x="7852" y="8047"/>
                </a:lnTo>
                <a:lnTo>
                  <a:pt x="7689" y="8076"/>
                </a:lnTo>
                <a:lnTo>
                  <a:pt x="7525" y="8106"/>
                </a:lnTo>
                <a:lnTo>
                  <a:pt x="7360" y="8137"/>
                </a:lnTo>
                <a:lnTo>
                  <a:pt x="7196" y="8168"/>
                </a:lnTo>
                <a:lnTo>
                  <a:pt x="7031" y="8199"/>
                </a:lnTo>
                <a:lnTo>
                  <a:pt x="6867" y="8230"/>
                </a:lnTo>
                <a:lnTo>
                  <a:pt x="6703" y="8262"/>
                </a:lnTo>
                <a:lnTo>
                  <a:pt x="6538" y="8294"/>
                </a:lnTo>
                <a:lnTo>
                  <a:pt x="6374" y="8326"/>
                </a:lnTo>
                <a:lnTo>
                  <a:pt x="6211" y="8357"/>
                </a:lnTo>
                <a:lnTo>
                  <a:pt x="6048" y="8390"/>
                </a:lnTo>
                <a:lnTo>
                  <a:pt x="5885" y="8422"/>
                </a:lnTo>
                <a:lnTo>
                  <a:pt x="5083" y="10660"/>
                </a:lnTo>
                <a:close/>
                <a:moveTo>
                  <a:pt x="3343" y="8956"/>
                </a:moveTo>
                <a:lnTo>
                  <a:pt x="3157" y="8998"/>
                </a:lnTo>
                <a:lnTo>
                  <a:pt x="2976" y="9040"/>
                </a:lnTo>
                <a:lnTo>
                  <a:pt x="2801" y="9080"/>
                </a:lnTo>
                <a:lnTo>
                  <a:pt x="2633" y="9119"/>
                </a:lnTo>
                <a:lnTo>
                  <a:pt x="2473" y="9158"/>
                </a:lnTo>
                <a:lnTo>
                  <a:pt x="2319" y="9195"/>
                </a:lnTo>
                <a:lnTo>
                  <a:pt x="2173" y="9231"/>
                </a:lnTo>
                <a:lnTo>
                  <a:pt x="2035" y="9267"/>
                </a:lnTo>
                <a:lnTo>
                  <a:pt x="1906" y="9300"/>
                </a:lnTo>
                <a:lnTo>
                  <a:pt x="1785" y="9332"/>
                </a:lnTo>
                <a:lnTo>
                  <a:pt x="1673" y="9363"/>
                </a:lnTo>
                <a:lnTo>
                  <a:pt x="1570" y="9392"/>
                </a:lnTo>
                <a:lnTo>
                  <a:pt x="1477" y="9420"/>
                </a:lnTo>
                <a:lnTo>
                  <a:pt x="1393" y="9445"/>
                </a:lnTo>
                <a:lnTo>
                  <a:pt x="1321" y="9468"/>
                </a:lnTo>
                <a:lnTo>
                  <a:pt x="1258" y="9490"/>
                </a:lnTo>
                <a:lnTo>
                  <a:pt x="1321" y="9457"/>
                </a:lnTo>
                <a:lnTo>
                  <a:pt x="1393" y="9419"/>
                </a:lnTo>
                <a:lnTo>
                  <a:pt x="1476" y="9374"/>
                </a:lnTo>
                <a:lnTo>
                  <a:pt x="1568" y="9324"/>
                </a:lnTo>
                <a:lnTo>
                  <a:pt x="1670" y="9269"/>
                </a:lnTo>
                <a:lnTo>
                  <a:pt x="1782" y="9209"/>
                </a:lnTo>
                <a:lnTo>
                  <a:pt x="1902" y="9145"/>
                </a:lnTo>
                <a:lnTo>
                  <a:pt x="2030" y="9075"/>
                </a:lnTo>
                <a:lnTo>
                  <a:pt x="2167" y="9000"/>
                </a:lnTo>
                <a:lnTo>
                  <a:pt x="2311" y="8922"/>
                </a:lnTo>
                <a:lnTo>
                  <a:pt x="2463" y="8840"/>
                </a:lnTo>
                <a:lnTo>
                  <a:pt x="2622" y="8753"/>
                </a:lnTo>
                <a:lnTo>
                  <a:pt x="2788" y="8663"/>
                </a:lnTo>
                <a:lnTo>
                  <a:pt x="2960" y="8569"/>
                </a:lnTo>
                <a:lnTo>
                  <a:pt x="3139" y="8472"/>
                </a:lnTo>
                <a:lnTo>
                  <a:pt x="3323" y="8371"/>
                </a:lnTo>
                <a:lnTo>
                  <a:pt x="1442" y="6960"/>
                </a:lnTo>
                <a:lnTo>
                  <a:pt x="1282" y="7102"/>
                </a:lnTo>
                <a:lnTo>
                  <a:pt x="1130" y="7238"/>
                </a:lnTo>
                <a:lnTo>
                  <a:pt x="985" y="7368"/>
                </a:lnTo>
                <a:lnTo>
                  <a:pt x="850" y="7493"/>
                </a:lnTo>
                <a:lnTo>
                  <a:pt x="722" y="7611"/>
                </a:lnTo>
                <a:lnTo>
                  <a:pt x="603" y="7722"/>
                </a:lnTo>
                <a:lnTo>
                  <a:pt x="494" y="7826"/>
                </a:lnTo>
                <a:lnTo>
                  <a:pt x="395" y="7922"/>
                </a:lnTo>
                <a:lnTo>
                  <a:pt x="305" y="8011"/>
                </a:lnTo>
                <a:lnTo>
                  <a:pt x="226" y="8091"/>
                </a:lnTo>
                <a:lnTo>
                  <a:pt x="191" y="8128"/>
                </a:lnTo>
                <a:lnTo>
                  <a:pt x="159" y="8163"/>
                </a:lnTo>
                <a:lnTo>
                  <a:pt x="130" y="8195"/>
                </a:lnTo>
                <a:lnTo>
                  <a:pt x="103" y="8225"/>
                </a:lnTo>
                <a:lnTo>
                  <a:pt x="80" y="8254"/>
                </a:lnTo>
                <a:lnTo>
                  <a:pt x="58" y="8279"/>
                </a:lnTo>
                <a:lnTo>
                  <a:pt x="41" y="8302"/>
                </a:lnTo>
                <a:lnTo>
                  <a:pt x="26" y="8323"/>
                </a:lnTo>
                <a:lnTo>
                  <a:pt x="15" y="8341"/>
                </a:lnTo>
                <a:lnTo>
                  <a:pt x="7" y="8357"/>
                </a:lnTo>
                <a:lnTo>
                  <a:pt x="2" y="8370"/>
                </a:lnTo>
                <a:lnTo>
                  <a:pt x="0" y="8382"/>
                </a:lnTo>
                <a:lnTo>
                  <a:pt x="3" y="8422"/>
                </a:lnTo>
                <a:lnTo>
                  <a:pt x="12" y="8464"/>
                </a:lnTo>
                <a:lnTo>
                  <a:pt x="27" y="8508"/>
                </a:lnTo>
                <a:lnTo>
                  <a:pt x="48" y="8553"/>
                </a:lnTo>
                <a:lnTo>
                  <a:pt x="73" y="8599"/>
                </a:lnTo>
                <a:lnTo>
                  <a:pt x="103" y="8647"/>
                </a:lnTo>
                <a:lnTo>
                  <a:pt x="137" y="8695"/>
                </a:lnTo>
                <a:lnTo>
                  <a:pt x="174" y="8743"/>
                </a:lnTo>
                <a:lnTo>
                  <a:pt x="215" y="8793"/>
                </a:lnTo>
                <a:lnTo>
                  <a:pt x="259" y="8843"/>
                </a:lnTo>
                <a:lnTo>
                  <a:pt x="305" y="8893"/>
                </a:lnTo>
                <a:lnTo>
                  <a:pt x="353" y="8942"/>
                </a:lnTo>
                <a:lnTo>
                  <a:pt x="403" y="8990"/>
                </a:lnTo>
                <a:lnTo>
                  <a:pt x="454" y="9039"/>
                </a:lnTo>
                <a:lnTo>
                  <a:pt x="506" y="9086"/>
                </a:lnTo>
                <a:lnTo>
                  <a:pt x="558" y="9133"/>
                </a:lnTo>
                <a:lnTo>
                  <a:pt x="610" y="9178"/>
                </a:lnTo>
                <a:lnTo>
                  <a:pt x="662" y="9222"/>
                </a:lnTo>
                <a:lnTo>
                  <a:pt x="714" y="9265"/>
                </a:lnTo>
                <a:lnTo>
                  <a:pt x="763" y="9305"/>
                </a:lnTo>
                <a:lnTo>
                  <a:pt x="858" y="9379"/>
                </a:lnTo>
                <a:lnTo>
                  <a:pt x="942" y="9444"/>
                </a:lnTo>
                <a:lnTo>
                  <a:pt x="1014" y="9497"/>
                </a:lnTo>
                <a:lnTo>
                  <a:pt x="1068" y="9537"/>
                </a:lnTo>
                <a:lnTo>
                  <a:pt x="1103" y="9562"/>
                </a:lnTo>
                <a:lnTo>
                  <a:pt x="1116" y="9571"/>
                </a:lnTo>
                <a:lnTo>
                  <a:pt x="1112" y="9581"/>
                </a:lnTo>
                <a:lnTo>
                  <a:pt x="1108" y="9595"/>
                </a:lnTo>
                <a:lnTo>
                  <a:pt x="1105" y="9611"/>
                </a:lnTo>
                <a:lnTo>
                  <a:pt x="1101" y="9631"/>
                </a:lnTo>
                <a:lnTo>
                  <a:pt x="1095" y="9679"/>
                </a:lnTo>
                <a:lnTo>
                  <a:pt x="1089" y="9737"/>
                </a:lnTo>
                <a:lnTo>
                  <a:pt x="1084" y="9807"/>
                </a:lnTo>
                <a:lnTo>
                  <a:pt x="1080" y="9886"/>
                </a:lnTo>
                <a:lnTo>
                  <a:pt x="1076" y="9975"/>
                </a:lnTo>
                <a:lnTo>
                  <a:pt x="1073" y="10073"/>
                </a:lnTo>
                <a:lnTo>
                  <a:pt x="1070" y="10180"/>
                </a:lnTo>
                <a:lnTo>
                  <a:pt x="1069" y="10294"/>
                </a:lnTo>
                <a:lnTo>
                  <a:pt x="1067" y="10417"/>
                </a:lnTo>
                <a:lnTo>
                  <a:pt x="1066" y="10546"/>
                </a:lnTo>
                <a:lnTo>
                  <a:pt x="1066" y="10682"/>
                </a:lnTo>
                <a:lnTo>
                  <a:pt x="1067" y="10823"/>
                </a:lnTo>
                <a:lnTo>
                  <a:pt x="1068" y="10971"/>
                </a:lnTo>
                <a:lnTo>
                  <a:pt x="1069" y="11123"/>
                </a:lnTo>
                <a:lnTo>
                  <a:pt x="2751" y="10927"/>
                </a:lnTo>
                <a:lnTo>
                  <a:pt x="3343" y="89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13">
            <a:extLst>
              <a:ext uri="{FF2B5EF4-FFF2-40B4-BE49-F238E27FC236}">
                <a16:creationId xmlns:a16="http://schemas.microsoft.com/office/drawing/2014/main" id="{B162AC36-5A2E-06C4-BA09-DD1475FA904B}"/>
              </a:ext>
            </a:extLst>
          </p:cNvPr>
          <p:cNvSpPr>
            <a:spLocks noEditPoints="1"/>
          </p:cNvSpPr>
          <p:nvPr/>
        </p:nvSpPr>
        <p:spPr bwMode="auto">
          <a:xfrm>
            <a:off x="9717423" y="4143455"/>
            <a:ext cx="860492" cy="856966"/>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chemeClr val="bg1"/>
          </a:solidFill>
          <a:ln w="19050">
            <a:noFill/>
            <a:round/>
            <a:headEnd/>
            <a:tailEnd/>
          </a:ln>
        </p:spPr>
        <p:txBody>
          <a:bodyPr vert="horz" wrap="square" lIns="91440" tIns="45720" rIns="91440" bIns="45720" numCol="1" anchor="t" anchorCtr="0" compatLnSpc="1">
            <a:prstTxWarp prst="textNoShape">
              <a:avLst/>
            </a:prstTxWarp>
          </a:bodyPr>
          <a:lstStyle/>
          <a:p>
            <a:endParaRPr lang="id-ID"/>
          </a:p>
        </p:txBody>
      </p:sp>
      <p:grpSp>
        <p:nvGrpSpPr>
          <p:cNvPr id="50" name="Group 73">
            <a:extLst>
              <a:ext uri="{FF2B5EF4-FFF2-40B4-BE49-F238E27FC236}">
                <a16:creationId xmlns:a16="http://schemas.microsoft.com/office/drawing/2014/main" id="{BAC6F0F2-C77D-A00B-3851-9CB18F4561AB}"/>
              </a:ext>
            </a:extLst>
          </p:cNvPr>
          <p:cNvGrpSpPr/>
          <p:nvPr/>
        </p:nvGrpSpPr>
        <p:grpSpPr>
          <a:xfrm>
            <a:off x="7676172" y="551053"/>
            <a:ext cx="590142" cy="592077"/>
            <a:chOff x="4267200" y="1196975"/>
            <a:chExt cx="593725" cy="635001"/>
          </a:xfrm>
          <a:solidFill>
            <a:srgbClr val="FFFFFF">
              <a:alpha val="85000"/>
            </a:srgbClr>
          </a:solidFill>
        </p:grpSpPr>
        <p:sp>
          <p:nvSpPr>
            <p:cNvPr id="51" name="Freeform 272">
              <a:extLst>
                <a:ext uri="{FF2B5EF4-FFF2-40B4-BE49-F238E27FC236}">
                  <a16:creationId xmlns:a16="http://schemas.microsoft.com/office/drawing/2014/main" id="{04D96806-B0A9-7BDD-C277-90E4DCED48B9}"/>
                </a:ext>
              </a:extLst>
            </p:cNvPr>
            <p:cNvSpPr>
              <a:spLocks/>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2" name="Rectangle 273">
              <a:extLst>
                <a:ext uri="{FF2B5EF4-FFF2-40B4-BE49-F238E27FC236}">
                  <a16:creationId xmlns:a16="http://schemas.microsoft.com/office/drawing/2014/main" id="{BDF85127-476C-BBB5-F8D9-4C2E11DC1655}"/>
                </a:ext>
              </a:extLst>
            </p:cNvPr>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3" name="Freeform 274">
              <a:extLst>
                <a:ext uri="{FF2B5EF4-FFF2-40B4-BE49-F238E27FC236}">
                  <a16:creationId xmlns:a16="http://schemas.microsoft.com/office/drawing/2014/main" id="{0C51FBFA-B752-4047-565C-D9F9E2F6D65C}"/>
                </a:ext>
              </a:extLst>
            </p:cNvPr>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sp>
        <p:nvSpPr>
          <p:cNvPr id="3" name="Freeform 189">
            <a:extLst>
              <a:ext uri="{FF2B5EF4-FFF2-40B4-BE49-F238E27FC236}">
                <a16:creationId xmlns:a16="http://schemas.microsoft.com/office/drawing/2014/main" id="{74F1CBA4-A72E-AD69-ECCB-821900E23792}"/>
              </a:ext>
            </a:extLst>
          </p:cNvPr>
          <p:cNvSpPr>
            <a:spLocks noEditPoints="1"/>
          </p:cNvSpPr>
          <p:nvPr/>
        </p:nvSpPr>
        <p:spPr bwMode="auto">
          <a:xfrm>
            <a:off x="7666805" y="3128250"/>
            <a:ext cx="608875" cy="412704"/>
          </a:xfrm>
          <a:custGeom>
            <a:avLst/>
            <a:gdLst>
              <a:gd name="T0" fmla="*/ 13889 w 16128"/>
              <a:gd name="T1" fmla="*/ 6822 h 12598"/>
              <a:gd name="T2" fmla="*/ 8843 w 16128"/>
              <a:gd name="T3" fmla="*/ 9927 h 12598"/>
              <a:gd name="T4" fmla="*/ 7067 w 16128"/>
              <a:gd name="T5" fmla="*/ 6408 h 12598"/>
              <a:gd name="T6" fmla="*/ 6946 w 16128"/>
              <a:gd name="T7" fmla="*/ 6738 h 12598"/>
              <a:gd name="T8" fmla="*/ 6792 w 16128"/>
              <a:gd name="T9" fmla="*/ 7043 h 12598"/>
              <a:gd name="T10" fmla="*/ 6609 w 16128"/>
              <a:gd name="T11" fmla="*/ 7319 h 12598"/>
              <a:gd name="T12" fmla="*/ 6401 w 16128"/>
              <a:gd name="T13" fmla="*/ 7563 h 12598"/>
              <a:gd name="T14" fmla="*/ 6171 w 16128"/>
              <a:gd name="T15" fmla="*/ 7772 h 12598"/>
              <a:gd name="T16" fmla="*/ 6573 w 16128"/>
              <a:gd name="T17" fmla="*/ 8354 h 12598"/>
              <a:gd name="T18" fmla="*/ 6761 w 16128"/>
              <a:gd name="T19" fmla="*/ 9072 h 12598"/>
              <a:gd name="T20" fmla="*/ 6802 w 16128"/>
              <a:gd name="T21" fmla="*/ 9793 h 12598"/>
              <a:gd name="T22" fmla="*/ 6767 w 16128"/>
              <a:gd name="T23" fmla="*/ 10382 h 12598"/>
              <a:gd name="T24" fmla="*/ 6719 w 16128"/>
              <a:gd name="T25" fmla="*/ 10726 h 12598"/>
              <a:gd name="T26" fmla="*/ 2691 w 16128"/>
              <a:gd name="T27" fmla="*/ 10474 h 12598"/>
              <a:gd name="T28" fmla="*/ 2817 w 16128"/>
              <a:gd name="T29" fmla="*/ 9955 h 12598"/>
              <a:gd name="T30" fmla="*/ 3048 w 16128"/>
              <a:gd name="T31" fmla="*/ 9281 h 12598"/>
              <a:gd name="T32" fmla="*/ 3407 w 16128"/>
              <a:gd name="T33" fmla="*/ 8574 h 12598"/>
              <a:gd name="T34" fmla="*/ 3917 w 16128"/>
              <a:gd name="T35" fmla="*/ 7954 h 12598"/>
              <a:gd name="T36" fmla="*/ 3740 w 16128"/>
              <a:gd name="T37" fmla="*/ 7594 h 12598"/>
              <a:gd name="T38" fmla="*/ 3479 w 16128"/>
              <a:gd name="T39" fmla="*/ 7184 h 12598"/>
              <a:gd name="T40" fmla="*/ 3307 w 16128"/>
              <a:gd name="T41" fmla="*/ 6703 h 12598"/>
              <a:gd name="T42" fmla="*/ 3235 w 16128"/>
              <a:gd name="T43" fmla="*/ 6170 h 12598"/>
              <a:gd name="T44" fmla="*/ 3268 w 16128"/>
              <a:gd name="T45" fmla="*/ 5603 h 12598"/>
              <a:gd name="T46" fmla="*/ 3442 w 16128"/>
              <a:gd name="T47" fmla="*/ 4959 h 12598"/>
              <a:gd name="T48" fmla="*/ 3778 w 16128"/>
              <a:gd name="T49" fmla="*/ 4338 h 12598"/>
              <a:gd name="T50" fmla="*/ 4228 w 16128"/>
              <a:gd name="T51" fmla="*/ 3853 h 12598"/>
              <a:gd name="T52" fmla="*/ 4757 w 16128"/>
              <a:gd name="T53" fmla="*/ 3530 h 12598"/>
              <a:gd name="T54" fmla="*/ 5332 w 16128"/>
              <a:gd name="T55" fmla="*/ 3393 h 12598"/>
              <a:gd name="T56" fmla="*/ 5919 w 16128"/>
              <a:gd name="T57" fmla="*/ 3469 h 12598"/>
              <a:gd name="T58" fmla="*/ 6434 w 16128"/>
              <a:gd name="T59" fmla="*/ 3752 h 12598"/>
              <a:gd name="T60" fmla="*/ 6830 w 16128"/>
              <a:gd name="T61" fmla="*/ 4203 h 12598"/>
              <a:gd name="T62" fmla="*/ 7089 w 16128"/>
              <a:gd name="T63" fmla="*/ 4781 h 12598"/>
              <a:gd name="T64" fmla="*/ 7195 w 16128"/>
              <a:gd name="T65" fmla="*/ 5450 h 12598"/>
              <a:gd name="T66" fmla="*/ 7129 w 16128"/>
              <a:gd name="T67" fmla="*/ 6170 h 12598"/>
              <a:gd name="T68" fmla="*/ 14629 w 16128"/>
              <a:gd name="T69" fmla="*/ 0 h 12598"/>
              <a:gd name="T70" fmla="*/ 11650 w 16128"/>
              <a:gd name="T71" fmla="*/ 236 h 12598"/>
              <a:gd name="T72" fmla="*/ 7615 w 16128"/>
              <a:gd name="T73" fmla="*/ 759 h 12598"/>
              <a:gd name="T74" fmla="*/ 3627 w 16128"/>
              <a:gd name="T75" fmla="*/ 1403 h 12598"/>
              <a:gd name="T76" fmla="*/ 788 w 16128"/>
              <a:gd name="T77" fmla="*/ 2003 h 12598"/>
              <a:gd name="T78" fmla="*/ 38 w 16128"/>
              <a:gd name="T79" fmla="*/ 2508 h 12598"/>
              <a:gd name="T80" fmla="*/ 3 w 16128"/>
              <a:gd name="T81" fmla="*/ 4050 h 12598"/>
              <a:gd name="T82" fmla="*/ 86 w 16128"/>
              <a:gd name="T83" fmla="*/ 6455 h 12598"/>
              <a:gd name="T84" fmla="*/ 260 w 16128"/>
              <a:gd name="T85" fmla="*/ 9059 h 12598"/>
              <a:gd name="T86" fmla="*/ 502 w 16128"/>
              <a:gd name="T87" fmla="*/ 11203 h 12598"/>
              <a:gd name="T88" fmla="*/ 788 w 16128"/>
              <a:gd name="T89" fmla="*/ 12229 h 12598"/>
              <a:gd name="T90" fmla="*/ 2352 w 16128"/>
              <a:gd name="T91" fmla="*/ 12440 h 12598"/>
              <a:gd name="T92" fmla="*/ 5717 w 16128"/>
              <a:gd name="T93" fmla="*/ 12567 h 12598"/>
              <a:gd name="T94" fmla="*/ 9793 w 16128"/>
              <a:gd name="T95" fmla="*/ 12596 h 12598"/>
              <a:gd name="T96" fmla="*/ 13486 w 16128"/>
              <a:gd name="T97" fmla="*/ 12518 h 12598"/>
              <a:gd name="T98" fmla="*/ 15703 w 16128"/>
              <a:gd name="T99" fmla="*/ 12323 h 12598"/>
              <a:gd name="T100" fmla="*/ 16037 w 16128"/>
              <a:gd name="T101" fmla="*/ 11577 h 12598"/>
              <a:gd name="T102" fmla="*/ 16123 w 16128"/>
              <a:gd name="T103" fmla="*/ 9284 h 12598"/>
              <a:gd name="T104" fmla="*/ 16103 w 16128"/>
              <a:gd name="T105" fmla="*/ 6156 h 12598"/>
              <a:gd name="T106" fmla="*/ 15971 w 16128"/>
              <a:gd name="T107" fmla="*/ 3027 h 12598"/>
              <a:gd name="T108" fmla="*/ 15720 w 16128"/>
              <a:gd name="T109" fmla="*/ 734 h 1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128" h="12598">
                <a:moveTo>
                  <a:pt x="13889" y="4338"/>
                </a:moveTo>
                <a:lnTo>
                  <a:pt x="8843" y="4782"/>
                </a:lnTo>
                <a:lnTo>
                  <a:pt x="8843" y="3924"/>
                </a:lnTo>
                <a:lnTo>
                  <a:pt x="13889" y="2828"/>
                </a:lnTo>
                <a:lnTo>
                  <a:pt x="13889" y="4338"/>
                </a:lnTo>
                <a:close/>
                <a:moveTo>
                  <a:pt x="13889" y="6822"/>
                </a:moveTo>
                <a:lnTo>
                  <a:pt x="8843" y="7266"/>
                </a:lnTo>
                <a:lnTo>
                  <a:pt x="8843" y="6403"/>
                </a:lnTo>
                <a:lnTo>
                  <a:pt x="13889" y="5312"/>
                </a:lnTo>
                <a:lnTo>
                  <a:pt x="13889" y="6822"/>
                </a:lnTo>
                <a:close/>
                <a:moveTo>
                  <a:pt x="13889" y="9483"/>
                </a:moveTo>
                <a:lnTo>
                  <a:pt x="8843" y="9927"/>
                </a:lnTo>
                <a:lnTo>
                  <a:pt x="8843" y="9064"/>
                </a:lnTo>
                <a:lnTo>
                  <a:pt x="13889" y="7973"/>
                </a:lnTo>
                <a:lnTo>
                  <a:pt x="13889" y="9483"/>
                </a:lnTo>
                <a:close/>
                <a:moveTo>
                  <a:pt x="7100" y="6292"/>
                </a:moveTo>
                <a:lnTo>
                  <a:pt x="7084" y="6351"/>
                </a:lnTo>
                <a:lnTo>
                  <a:pt x="7067" y="6408"/>
                </a:lnTo>
                <a:lnTo>
                  <a:pt x="7050" y="6465"/>
                </a:lnTo>
                <a:lnTo>
                  <a:pt x="7031" y="6520"/>
                </a:lnTo>
                <a:lnTo>
                  <a:pt x="7012" y="6576"/>
                </a:lnTo>
                <a:lnTo>
                  <a:pt x="6990" y="6630"/>
                </a:lnTo>
                <a:lnTo>
                  <a:pt x="6969" y="6685"/>
                </a:lnTo>
                <a:lnTo>
                  <a:pt x="6946" y="6738"/>
                </a:lnTo>
                <a:lnTo>
                  <a:pt x="6923" y="6791"/>
                </a:lnTo>
                <a:lnTo>
                  <a:pt x="6899" y="6842"/>
                </a:lnTo>
                <a:lnTo>
                  <a:pt x="6874" y="6894"/>
                </a:lnTo>
                <a:lnTo>
                  <a:pt x="6847" y="6944"/>
                </a:lnTo>
                <a:lnTo>
                  <a:pt x="6820" y="6994"/>
                </a:lnTo>
                <a:lnTo>
                  <a:pt x="6792" y="7043"/>
                </a:lnTo>
                <a:lnTo>
                  <a:pt x="6764" y="7091"/>
                </a:lnTo>
                <a:lnTo>
                  <a:pt x="6734" y="7138"/>
                </a:lnTo>
                <a:lnTo>
                  <a:pt x="6704" y="7185"/>
                </a:lnTo>
                <a:lnTo>
                  <a:pt x="6673" y="7230"/>
                </a:lnTo>
                <a:lnTo>
                  <a:pt x="6642" y="7274"/>
                </a:lnTo>
                <a:lnTo>
                  <a:pt x="6609" y="7319"/>
                </a:lnTo>
                <a:lnTo>
                  <a:pt x="6576" y="7361"/>
                </a:lnTo>
                <a:lnTo>
                  <a:pt x="6542" y="7404"/>
                </a:lnTo>
                <a:lnTo>
                  <a:pt x="6508" y="7445"/>
                </a:lnTo>
                <a:lnTo>
                  <a:pt x="6472" y="7485"/>
                </a:lnTo>
                <a:lnTo>
                  <a:pt x="6437" y="7525"/>
                </a:lnTo>
                <a:lnTo>
                  <a:pt x="6401" y="7563"/>
                </a:lnTo>
                <a:lnTo>
                  <a:pt x="6364" y="7601"/>
                </a:lnTo>
                <a:lnTo>
                  <a:pt x="6326" y="7637"/>
                </a:lnTo>
                <a:lnTo>
                  <a:pt x="6288" y="7672"/>
                </a:lnTo>
                <a:lnTo>
                  <a:pt x="6250" y="7707"/>
                </a:lnTo>
                <a:lnTo>
                  <a:pt x="6210" y="7740"/>
                </a:lnTo>
                <a:lnTo>
                  <a:pt x="6171" y="7772"/>
                </a:lnTo>
                <a:lnTo>
                  <a:pt x="6256" y="7853"/>
                </a:lnTo>
                <a:lnTo>
                  <a:pt x="6333" y="7942"/>
                </a:lnTo>
                <a:lnTo>
                  <a:pt x="6404" y="8037"/>
                </a:lnTo>
                <a:lnTo>
                  <a:pt x="6466" y="8138"/>
                </a:lnTo>
                <a:lnTo>
                  <a:pt x="6523" y="8244"/>
                </a:lnTo>
                <a:lnTo>
                  <a:pt x="6573" y="8354"/>
                </a:lnTo>
                <a:lnTo>
                  <a:pt x="6618" y="8468"/>
                </a:lnTo>
                <a:lnTo>
                  <a:pt x="6657" y="8585"/>
                </a:lnTo>
                <a:lnTo>
                  <a:pt x="6690" y="8704"/>
                </a:lnTo>
                <a:lnTo>
                  <a:pt x="6718" y="8825"/>
                </a:lnTo>
                <a:lnTo>
                  <a:pt x="6742" y="8949"/>
                </a:lnTo>
                <a:lnTo>
                  <a:pt x="6761" y="9072"/>
                </a:lnTo>
                <a:lnTo>
                  <a:pt x="6776" y="9196"/>
                </a:lnTo>
                <a:lnTo>
                  <a:pt x="6788" y="9319"/>
                </a:lnTo>
                <a:lnTo>
                  <a:pt x="6796" y="9440"/>
                </a:lnTo>
                <a:lnTo>
                  <a:pt x="6800" y="9561"/>
                </a:lnTo>
                <a:lnTo>
                  <a:pt x="6803" y="9679"/>
                </a:lnTo>
                <a:lnTo>
                  <a:pt x="6802" y="9793"/>
                </a:lnTo>
                <a:lnTo>
                  <a:pt x="6800" y="9904"/>
                </a:lnTo>
                <a:lnTo>
                  <a:pt x="6796" y="10011"/>
                </a:lnTo>
                <a:lnTo>
                  <a:pt x="6790" y="10112"/>
                </a:lnTo>
                <a:lnTo>
                  <a:pt x="6783" y="10208"/>
                </a:lnTo>
                <a:lnTo>
                  <a:pt x="6775" y="10298"/>
                </a:lnTo>
                <a:lnTo>
                  <a:pt x="6767" y="10382"/>
                </a:lnTo>
                <a:lnTo>
                  <a:pt x="6759" y="10456"/>
                </a:lnTo>
                <a:lnTo>
                  <a:pt x="6750" y="10524"/>
                </a:lnTo>
                <a:lnTo>
                  <a:pt x="6742" y="10583"/>
                </a:lnTo>
                <a:lnTo>
                  <a:pt x="6734" y="10633"/>
                </a:lnTo>
                <a:lnTo>
                  <a:pt x="6723" y="10702"/>
                </a:lnTo>
                <a:lnTo>
                  <a:pt x="6719" y="10726"/>
                </a:lnTo>
                <a:lnTo>
                  <a:pt x="2647" y="10725"/>
                </a:lnTo>
                <a:lnTo>
                  <a:pt x="2650" y="10703"/>
                </a:lnTo>
                <a:lnTo>
                  <a:pt x="2660" y="10639"/>
                </a:lnTo>
                <a:lnTo>
                  <a:pt x="2669" y="10593"/>
                </a:lnTo>
                <a:lnTo>
                  <a:pt x="2679" y="10538"/>
                </a:lnTo>
                <a:lnTo>
                  <a:pt x="2691" y="10474"/>
                </a:lnTo>
                <a:lnTo>
                  <a:pt x="2705" y="10404"/>
                </a:lnTo>
                <a:lnTo>
                  <a:pt x="2723" y="10326"/>
                </a:lnTo>
                <a:lnTo>
                  <a:pt x="2743" y="10241"/>
                </a:lnTo>
                <a:lnTo>
                  <a:pt x="2765" y="10151"/>
                </a:lnTo>
                <a:lnTo>
                  <a:pt x="2789" y="10055"/>
                </a:lnTo>
                <a:lnTo>
                  <a:pt x="2817" y="9955"/>
                </a:lnTo>
                <a:lnTo>
                  <a:pt x="2848" y="9850"/>
                </a:lnTo>
                <a:lnTo>
                  <a:pt x="2881" y="9741"/>
                </a:lnTo>
                <a:lnTo>
                  <a:pt x="2918" y="9629"/>
                </a:lnTo>
                <a:lnTo>
                  <a:pt x="2958" y="9515"/>
                </a:lnTo>
                <a:lnTo>
                  <a:pt x="3002" y="9399"/>
                </a:lnTo>
                <a:lnTo>
                  <a:pt x="3048" y="9281"/>
                </a:lnTo>
                <a:lnTo>
                  <a:pt x="3099" y="9163"/>
                </a:lnTo>
                <a:lnTo>
                  <a:pt x="3153" y="9044"/>
                </a:lnTo>
                <a:lnTo>
                  <a:pt x="3210" y="8924"/>
                </a:lnTo>
                <a:lnTo>
                  <a:pt x="3272" y="8806"/>
                </a:lnTo>
                <a:lnTo>
                  <a:pt x="3337" y="8689"/>
                </a:lnTo>
                <a:lnTo>
                  <a:pt x="3407" y="8574"/>
                </a:lnTo>
                <a:lnTo>
                  <a:pt x="3482" y="8461"/>
                </a:lnTo>
                <a:lnTo>
                  <a:pt x="3559" y="8352"/>
                </a:lnTo>
                <a:lnTo>
                  <a:pt x="3642" y="8246"/>
                </a:lnTo>
                <a:lnTo>
                  <a:pt x="3730" y="8144"/>
                </a:lnTo>
                <a:lnTo>
                  <a:pt x="3821" y="8046"/>
                </a:lnTo>
                <a:lnTo>
                  <a:pt x="3917" y="7954"/>
                </a:lnTo>
                <a:lnTo>
                  <a:pt x="4019" y="7868"/>
                </a:lnTo>
                <a:lnTo>
                  <a:pt x="3958" y="7819"/>
                </a:lnTo>
                <a:lnTo>
                  <a:pt x="3901" y="7766"/>
                </a:lnTo>
                <a:lnTo>
                  <a:pt x="3845" y="7712"/>
                </a:lnTo>
                <a:lnTo>
                  <a:pt x="3791" y="7654"/>
                </a:lnTo>
                <a:lnTo>
                  <a:pt x="3740" y="7594"/>
                </a:lnTo>
                <a:lnTo>
                  <a:pt x="3690" y="7531"/>
                </a:lnTo>
                <a:lnTo>
                  <a:pt x="3643" y="7466"/>
                </a:lnTo>
                <a:lnTo>
                  <a:pt x="3599" y="7399"/>
                </a:lnTo>
                <a:lnTo>
                  <a:pt x="3556" y="7329"/>
                </a:lnTo>
                <a:lnTo>
                  <a:pt x="3516" y="7257"/>
                </a:lnTo>
                <a:lnTo>
                  <a:pt x="3479" y="7184"/>
                </a:lnTo>
                <a:lnTo>
                  <a:pt x="3443" y="7108"/>
                </a:lnTo>
                <a:lnTo>
                  <a:pt x="3411" y="7030"/>
                </a:lnTo>
                <a:lnTo>
                  <a:pt x="3381" y="6951"/>
                </a:lnTo>
                <a:lnTo>
                  <a:pt x="3354" y="6870"/>
                </a:lnTo>
                <a:lnTo>
                  <a:pt x="3329" y="6787"/>
                </a:lnTo>
                <a:lnTo>
                  <a:pt x="3307" y="6703"/>
                </a:lnTo>
                <a:lnTo>
                  <a:pt x="3288" y="6617"/>
                </a:lnTo>
                <a:lnTo>
                  <a:pt x="3271" y="6530"/>
                </a:lnTo>
                <a:lnTo>
                  <a:pt x="3258" y="6441"/>
                </a:lnTo>
                <a:lnTo>
                  <a:pt x="3247" y="6353"/>
                </a:lnTo>
                <a:lnTo>
                  <a:pt x="3239" y="6262"/>
                </a:lnTo>
                <a:lnTo>
                  <a:pt x="3235" y="6170"/>
                </a:lnTo>
                <a:lnTo>
                  <a:pt x="3233" y="6077"/>
                </a:lnTo>
                <a:lnTo>
                  <a:pt x="3234" y="5984"/>
                </a:lnTo>
                <a:lnTo>
                  <a:pt x="3238" y="5889"/>
                </a:lnTo>
                <a:lnTo>
                  <a:pt x="3245" y="5794"/>
                </a:lnTo>
                <a:lnTo>
                  <a:pt x="3255" y="5699"/>
                </a:lnTo>
                <a:lnTo>
                  <a:pt x="3268" y="5603"/>
                </a:lnTo>
                <a:lnTo>
                  <a:pt x="3285" y="5506"/>
                </a:lnTo>
                <a:lnTo>
                  <a:pt x="3305" y="5409"/>
                </a:lnTo>
                <a:lnTo>
                  <a:pt x="3328" y="5312"/>
                </a:lnTo>
                <a:lnTo>
                  <a:pt x="3363" y="5192"/>
                </a:lnTo>
                <a:lnTo>
                  <a:pt x="3400" y="5074"/>
                </a:lnTo>
                <a:lnTo>
                  <a:pt x="3442" y="4959"/>
                </a:lnTo>
                <a:lnTo>
                  <a:pt x="3490" y="4847"/>
                </a:lnTo>
                <a:lnTo>
                  <a:pt x="3540" y="4739"/>
                </a:lnTo>
                <a:lnTo>
                  <a:pt x="3595" y="4634"/>
                </a:lnTo>
                <a:lnTo>
                  <a:pt x="3652" y="4531"/>
                </a:lnTo>
                <a:lnTo>
                  <a:pt x="3713" y="4433"/>
                </a:lnTo>
                <a:lnTo>
                  <a:pt x="3778" y="4338"/>
                </a:lnTo>
                <a:lnTo>
                  <a:pt x="3847" y="4247"/>
                </a:lnTo>
                <a:lnTo>
                  <a:pt x="3917" y="4160"/>
                </a:lnTo>
                <a:lnTo>
                  <a:pt x="3991" y="4077"/>
                </a:lnTo>
                <a:lnTo>
                  <a:pt x="4067" y="3999"/>
                </a:lnTo>
                <a:lnTo>
                  <a:pt x="4146" y="3924"/>
                </a:lnTo>
                <a:lnTo>
                  <a:pt x="4228" y="3853"/>
                </a:lnTo>
                <a:lnTo>
                  <a:pt x="4311" y="3788"/>
                </a:lnTo>
                <a:lnTo>
                  <a:pt x="4397" y="3726"/>
                </a:lnTo>
                <a:lnTo>
                  <a:pt x="4485" y="3670"/>
                </a:lnTo>
                <a:lnTo>
                  <a:pt x="4573" y="3618"/>
                </a:lnTo>
                <a:lnTo>
                  <a:pt x="4665" y="3572"/>
                </a:lnTo>
                <a:lnTo>
                  <a:pt x="4757" y="3530"/>
                </a:lnTo>
                <a:lnTo>
                  <a:pt x="4850" y="3493"/>
                </a:lnTo>
                <a:lnTo>
                  <a:pt x="4945" y="3463"/>
                </a:lnTo>
                <a:lnTo>
                  <a:pt x="5041" y="3436"/>
                </a:lnTo>
                <a:lnTo>
                  <a:pt x="5138" y="3416"/>
                </a:lnTo>
                <a:lnTo>
                  <a:pt x="5235" y="3402"/>
                </a:lnTo>
                <a:lnTo>
                  <a:pt x="5332" y="3393"/>
                </a:lnTo>
                <a:lnTo>
                  <a:pt x="5430" y="3390"/>
                </a:lnTo>
                <a:lnTo>
                  <a:pt x="5529" y="3393"/>
                </a:lnTo>
                <a:lnTo>
                  <a:pt x="5627" y="3402"/>
                </a:lnTo>
                <a:lnTo>
                  <a:pt x="5724" y="3418"/>
                </a:lnTo>
                <a:lnTo>
                  <a:pt x="5822" y="3439"/>
                </a:lnTo>
                <a:lnTo>
                  <a:pt x="5919" y="3469"/>
                </a:lnTo>
                <a:lnTo>
                  <a:pt x="6013" y="3503"/>
                </a:lnTo>
                <a:lnTo>
                  <a:pt x="6103" y="3542"/>
                </a:lnTo>
                <a:lnTo>
                  <a:pt x="6190" y="3587"/>
                </a:lnTo>
                <a:lnTo>
                  <a:pt x="6275" y="3637"/>
                </a:lnTo>
                <a:lnTo>
                  <a:pt x="6356" y="3693"/>
                </a:lnTo>
                <a:lnTo>
                  <a:pt x="6434" y="3752"/>
                </a:lnTo>
                <a:lnTo>
                  <a:pt x="6509" y="3817"/>
                </a:lnTo>
                <a:lnTo>
                  <a:pt x="6580" y="3886"/>
                </a:lnTo>
                <a:lnTo>
                  <a:pt x="6649" y="3959"/>
                </a:lnTo>
                <a:lnTo>
                  <a:pt x="6712" y="4036"/>
                </a:lnTo>
                <a:lnTo>
                  <a:pt x="6774" y="4118"/>
                </a:lnTo>
                <a:lnTo>
                  <a:pt x="6830" y="4203"/>
                </a:lnTo>
                <a:lnTo>
                  <a:pt x="6884" y="4292"/>
                </a:lnTo>
                <a:lnTo>
                  <a:pt x="6933" y="4382"/>
                </a:lnTo>
                <a:lnTo>
                  <a:pt x="6978" y="4478"/>
                </a:lnTo>
                <a:lnTo>
                  <a:pt x="7020" y="4576"/>
                </a:lnTo>
                <a:lnTo>
                  <a:pt x="7057" y="4677"/>
                </a:lnTo>
                <a:lnTo>
                  <a:pt x="7089" y="4781"/>
                </a:lnTo>
                <a:lnTo>
                  <a:pt x="7118" y="4887"/>
                </a:lnTo>
                <a:lnTo>
                  <a:pt x="7143" y="4995"/>
                </a:lnTo>
                <a:lnTo>
                  <a:pt x="7163" y="5106"/>
                </a:lnTo>
                <a:lnTo>
                  <a:pt x="7178" y="5219"/>
                </a:lnTo>
                <a:lnTo>
                  <a:pt x="7189" y="5334"/>
                </a:lnTo>
                <a:lnTo>
                  <a:pt x="7195" y="5450"/>
                </a:lnTo>
                <a:lnTo>
                  <a:pt x="7196" y="5567"/>
                </a:lnTo>
                <a:lnTo>
                  <a:pt x="7193" y="5686"/>
                </a:lnTo>
                <a:lnTo>
                  <a:pt x="7184" y="5805"/>
                </a:lnTo>
                <a:lnTo>
                  <a:pt x="7171" y="5926"/>
                </a:lnTo>
                <a:lnTo>
                  <a:pt x="7153" y="6048"/>
                </a:lnTo>
                <a:lnTo>
                  <a:pt x="7129" y="6170"/>
                </a:lnTo>
                <a:lnTo>
                  <a:pt x="7100" y="6292"/>
                </a:lnTo>
                <a:close/>
                <a:moveTo>
                  <a:pt x="15483" y="82"/>
                </a:moveTo>
                <a:lnTo>
                  <a:pt x="15377" y="40"/>
                </a:lnTo>
                <a:lnTo>
                  <a:pt x="15197" y="13"/>
                </a:lnTo>
                <a:lnTo>
                  <a:pt x="14945" y="0"/>
                </a:lnTo>
                <a:lnTo>
                  <a:pt x="14629" y="0"/>
                </a:lnTo>
                <a:lnTo>
                  <a:pt x="14252" y="12"/>
                </a:lnTo>
                <a:lnTo>
                  <a:pt x="13821" y="36"/>
                </a:lnTo>
                <a:lnTo>
                  <a:pt x="13340" y="72"/>
                </a:lnTo>
                <a:lnTo>
                  <a:pt x="12815" y="117"/>
                </a:lnTo>
                <a:lnTo>
                  <a:pt x="12249" y="173"/>
                </a:lnTo>
                <a:lnTo>
                  <a:pt x="11650" y="236"/>
                </a:lnTo>
                <a:lnTo>
                  <a:pt x="11021" y="308"/>
                </a:lnTo>
                <a:lnTo>
                  <a:pt x="10368" y="387"/>
                </a:lnTo>
                <a:lnTo>
                  <a:pt x="9696" y="473"/>
                </a:lnTo>
                <a:lnTo>
                  <a:pt x="9010" y="563"/>
                </a:lnTo>
                <a:lnTo>
                  <a:pt x="8314" y="659"/>
                </a:lnTo>
                <a:lnTo>
                  <a:pt x="7615" y="759"/>
                </a:lnTo>
                <a:lnTo>
                  <a:pt x="6918" y="862"/>
                </a:lnTo>
                <a:lnTo>
                  <a:pt x="6226" y="968"/>
                </a:lnTo>
                <a:lnTo>
                  <a:pt x="5546" y="1076"/>
                </a:lnTo>
                <a:lnTo>
                  <a:pt x="4883" y="1184"/>
                </a:lnTo>
                <a:lnTo>
                  <a:pt x="4242" y="1295"/>
                </a:lnTo>
                <a:lnTo>
                  <a:pt x="3627" y="1403"/>
                </a:lnTo>
                <a:lnTo>
                  <a:pt x="3044" y="1511"/>
                </a:lnTo>
                <a:lnTo>
                  <a:pt x="2499" y="1616"/>
                </a:lnTo>
                <a:lnTo>
                  <a:pt x="1995" y="1719"/>
                </a:lnTo>
                <a:lnTo>
                  <a:pt x="1539" y="1819"/>
                </a:lnTo>
                <a:lnTo>
                  <a:pt x="1135" y="1914"/>
                </a:lnTo>
                <a:lnTo>
                  <a:pt x="788" y="2003"/>
                </a:lnTo>
                <a:lnTo>
                  <a:pt x="505" y="2088"/>
                </a:lnTo>
                <a:lnTo>
                  <a:pt x="288" y="2166"/>
                </a:lnTo>
                <a:lnTo>
                  <a:pt x="145" y="2237"/>
                </a:lnTo>
                <a:lnTo>
                  <a:pt x="80" y="2299"/>
                </a:lnTo>
                <a:lnTo>
                  <a:pt x="56" y="2381"/>
                </a:lnTo>
                <a:lnTo>
                  <a:pt x="38" y="2508"/>
                </a:lnTo>
                <a:lnTo>
                  <a:pt x="23" y="2677"/>
                </a:lnTo>
                <a:lnTo>
                  <a:pt x="12" y="2886"/>
                </a:lnTo>
                <a:lnTo>
                  <a:pt x="4" y="3130"/>
                </a:lnTo>
                <a:lnTo>
                  <a:pt x="1" y="3408"/>
                </a:lnTo>
                <a:lnTo>
                  <a:pt x="0" y="3716"/>
                </a:lnTo>
                <a:lnTo>
                  <a:pt x="3" y="4050"/>
                </a:lnTo>
                <a:lnTo>
                  <a:pt x="9" y="4410"/>
                </a:lnTo>
                <a:lnTo>
                  <a:pt x="19" y="4788"/>
                </a:lnTo>
                <a:lnTo>
                  <a:pt x="31" y="5186"/>
                </a:lnTo>
                <a:lnTo>
                  <a:pt x="46" y="5598"/>
                </a:lnTo>
                <a:lnTo>
                  <a:pt x="65" y="6021"/>
                </a:lnTo>
                <a:lnTo>
                  <a:pt x="86" y="6455"/>
                </a:lnTo>
                <a:lnTo>
                  <a:pt x="109" y="6892"/>
                </a:lnTo>
                <a:lnTo>
                  <a:pt x="135" y="7332"/>
                </a:lnTo>
                <a:lnTo>
                  <a:pt x="163" y="7772"/>
                </a:lnTo>
                <a:lnTo>
                  <a:pt x="194" y="8208"/>
                </a:lnTo>
                <a:lnTo>
                  <a:pt x="226" y="8639"/>
                </a:lnTo>
                <a:lnTo>
                  <a:pt x="260" y="9059"/>
                </a:lnTo>
                <a:lnTo>
                  <a:pt x="296" y="9466"/>
                </a:lnTo>
                <a:lnTo>
                  <a:pt x="335" y="9857"/>
                </a:lnTo>
                <a:lnTo>
                  <a:pt x="374" y="10229"/>
                </a:lnTo>
                <a:lnTo>
                  <a:pt x="415" y="10580"/>
                </a:lnTo>
                <a:lnTo>
                  <a:pt x="459" y="10906"/>
                </a:lnTo>
                <a:lnTo>
                  <a:pt x="502" y="11203"/>
                </a:lnTo>
                <a:lnTo>
                  <a:pt x="547" y="11470"/>
                </a:lnTo>
                <a:lnTo>
                  <a:pt x="594" y="11702"/>
                </a:lnTo>
                <a:lnTo>
                  <a:pt x="641" y="11898"/>
                </a:lnTo>
                <a:lnTo>
                  <a:pt x="689" y="12053"/>
                </a:lnTo>
                <a:lnTo>
                  <a:pt x="738" y="12165"/>
                </a:lnTo>
                <a:lnTo>
                  <a:pt x="788" y="12229"/>
                </a:lnTo>
                <a:lnTo>
                  <a:pt x="877" y="12271"/>
                </a:lnTo>
                <a:lnTo>
                  <a:pt x="1041" y="12309"/>
                </a:lnTo>
                <a:lnTo>
                  <a:pt x="1276" y="12346"/>
                </a:lnTo>
                <a:lnTo>
                  <a:pt x="1577" y="12380"/>
                </a:lnTo>
                <a:lnTo>
                  <a:pt x="1936" y="12411"/>
                </a:lnTo>
                <a:lnTo>
                  <a:pt x="2352" y="12440"/>
                </a:lnTo>
                <a:lnTo>
                  <a:pt x="2817" y="12468"/>
                </a:lnTo>
                <a:lnTo>
                  <a:pt x="3327" y="12493"/>
                </a:lnTo>
                <a:lnTo>
                  <a:pt x="3878" y="12515"/>
                </a:lnTo>
                <a:lnTo>
                  <a:pt x="4462" y="12534"/>
                </a:lnTo>
                <a:lnTo>
                  <a:pt x="5078" y="12552"/>
                </a:lnTo>
                <a:lnTo>
                  <a:pt x="5717" y="12567"/>
                </a:lnTo>
                <a:lnTo>
                  <a:pt x="6377" y="12578"/>
                </a:lnTo>
                <a:lnTo>
                  <a:pt x="7051" y="12587"/>
                </a:lnTo>
                <a:lnTo>
                  <a:pt x="7735" y="12594"/>
                </a:lnTo>
                <a:lnTo>
                  <a:pt x="8423" y="12597"/>
                </a:lnTo>
                <a:lnTo>
                  <a:pt x="9111" y="12598"/>
                </a:lnTo>
                <a:lnTo>
                  <a:pt x="9793" y="12596"/>
                </a:lnTo>
                <a:lnTo>
                  <a:pt x="10464" y="12590"/>
                </a:lnTo>
                <a:lnTo>
                  <a:pt x="11120" y="12582"/>
                </a:lnTo>
                <a:lnTo>
                  <a:pt x="11755" y="12571"/>
                </a:lnTo>
                <a:lnTo>
                  <a:pt x="12364" y="12557"/>
                </a:lnTo>
                <a:lnTo>
                  <a:pt x="12943" y="12538"/>
                </a:lnTo>
                <a:lnTo>
                  <a:pt x="13486" y="12518"/>
                </a:lnTo>
                <a:lnTo>
                  <a:pt x="13987" y="12494"/>
                </a:lnTo>
                <a:lnTo>
                  <a:pt x="14443" y="12467"/>
                </a:lnTo>
                <a:lnTo>
                  <a:pt x="14847" y="12436"/>
                </a:lnTo>
                <a:lnTo>
                  <a:pt x="15195" y="12402"/>
                </a:lnTo>
                <a:lnTo>
                  <a:pt x="15482" y="12364"/>
                </a:lnTo>
                <a:lnTo>
                  <a:pt x="15703" y="12323"/>
                </a:lnTo>
                <a:lnTo>
                  <a:pt x="15852" y="12278"/>
                </a:lnTo>
                <a:lnTo>
                  <a:pt x="15925" y="12229"/>
                </a:lnTo>
                <a:lnTo>
                  <a:pt x="15958" y="12150"/>
                </a:lnTo>
                <a:lnTo>
                  <a:pt x="15987" y="12012"/>
                </a:lnTo>
                <a:lnTo>
                  <a:pt x="16013" y="11819"/>
                </a:lnTo>
                <a:lnTo>
                  <a:pt x="16037" y="11577"/>
                </a:lnTo>
                <a:lnTo>
                  <a:pt x="16058" y="11288"/>
                </a:lnTo>
                <a:lnTo>
                  <a:pt x="16077" y="10957"/>
                </a:lnTo>
                <a:lnTo>
                  <a:pt x="16093" y="10588"/>
                </a:lnTo>
                <a:lnTo>
                  <a:pt x="16106" y="10183"/>
                </a:lnTo>
                <a:lnTo>
                  <a:pt x="16116" y="9747"/>
                </a:lnTo>
                <a:lnTo>
                  <a:pt x="16123" y="9284"/>
                </a:lnTo>
                <a:lnTo>
                  <a:pt x="16127" y="8798"/>
                </a:lnTo>
                <a:lnTo>
                  <a:pt x="16128" y="8293"/>
                </a:lnTo>
                <a:lnTo>
                  <a:pt x="16126" y="7772"/>
                </a:lnTo>
                <a:lnTo>
                  <a:pt x="16121" y="7240"/>
                </a:lnTo>
                <a:lnTo>
                  <a:pt x="16114" y="6700"/>
                </a:lnTo>
                <a:lnTo>
                  <a:pt x="16103" y="6156"/>
                </a:lnTo>
                <a:lnTo>
                  <a:pt x="16089" y="5612"/>
                </a:lnTo>
                <a:lnTo>
                  <a:pt x="16072" y="5072"/>
                </a:lnTo>
                <a:lnTo>
                  <a:pt x="16051" y="4540"/>
                </a:lnTo>
                <a:lnTo>
                  <a:pt x="16028" y="4019"/>
                </a:lnTo>
                <a:lnTo>
                  <a:pt x="16001" y="3514"/>
                </a:lnTo>
                <a:lnTo>
                  <a:pt x="15971" y="3027"/>
                </a:lnTo>
                <a:lnTo>
                  <a:pt x="15937" y="2565"/>
                </a:lnTo>
                <a:lnTo>
                  <a:pt x="15901" y="2130"/>
                </a:lnTo>
                <a:lnTo>
                  <a:pt x="15861" y="1725"/>
                </a:lnTo>
                <a:lnTo>
                  <a:pt x="15818" y="1355"/>
                </a:lnTo>
                <a:lnTo>
                  <a:pt x="15770" y="1024"/>
                </a:lnTo>
                <a:lnTo>
                  <a:pt x="15720" y="734"/>
                </a:lnTo>
                <a:lnTo>
                  <a:pt x="15666" y="493"/>
                </a:lnTo>
                <a:lnTo>
                  <a:pt x="15609" y="300"/>
                </a:lnTo>
                <a:lnTo>
                  <a:pt x="15547" y="163"/>
                </a:lnTo>
                <a:lnTo>
                  <a:pt x="15483" y="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TextBox 38">
            <a:extLst>
              <a:ext uri="{FF2B5EF4-FFF2-40B4-BE49-F238E27FC236}">
                <a16:creationId xmlns:a16="http://schemas.microsoft.com/office/drawing/2014/main" id="{14807995-E2D3-0CF2-4EC0-3C77F3F65EE0}"/>
              </a:ext>
            </a:extLst>
          </p:cNvPr>
          <p:cNvSpPr txBox="1"/>
          <p:nvPr/>
        </p:nvSpPr>
        <p:spPr>
          <a:xfrm>
            <a:off x="6953608" y="4264161"/>
            <a:ext cx="2004570" cy="615553"/>
          </a:xfrm>
          <a:prstGeom prst="rect">
            <a:avLst/>
          </a:prstGeom>
          <a:noFill/>
        </p:spPr>
        <p:txBody>
          <a:bodyPr wrap="square" rtlCol="0">
            <a:spAutoFit/>
          </a:bodyPr>
          <a:lstStyle/>
          <a:p>
            <a:pPr algn="ctr"/>
            <a:r>
              <a:rPr lang="es-MX" sz="1700" b="1">
                <a:solidFill>
                  <a:schemeClr val="bg1"/>
                </a:solidFill>
              </a:rPr>
              <a:t>Cifras de las actividades</a:t>
            </a:r>
          </a:p>
        </p:txBody>
      </p:sp>
    </p:spTree>
    <p:extLst>
      <p:ext uri="{BB962C8B-B14F-4D97-AF65-F5344CB8AC3E}">
        <p14:creationId xmlns:p14="http://schemas.microsoft.com/office/powerpoint/2010/main" val="199143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53" presetClass="entr" presetSubtype="16"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fltVal val="0"/>
                                          </p:val>
                                        </p:tav>
                                        <p:tav tm="100000">
                                          <p:val>
                                            <p:strVal val="#ppt_w"/>
                                          </p:val>
                                        </p:tav>
                                      </p:tavLst>
                                    </p:anim>
                                    <p:anim calcmode="lin" valueType="num">
                                      <p:cBhvr>
                                        <p:cTn id="15" dur="500" fill="hold"/>
                                        <p:tgtEl>
                                          <p:spTgt spid="50"/>
                                        </p:tgtEl>
                                        <p:attrNameLst>
                                          <p:attrName>ppt_h</p:attrName>
                                        </p:attrNameLst>
                                      </p:cBhvr>
                                      <p:tavLst>
                                        <p:tav tm="0">
                                          <p:val>
                                            <p:fltVal val="0"/>
                                          </p:val>
                                        </p:tav>
                                        <p:tav tm="100000">
                                          <p:val>
                                            <p:strVal val="#ppt_h"/>
                                          </p:val>
                                        </p:tav>
                                      </p:tavLst>
                                    </p:anim>
                                    <p:animEffect transition="in" filter="fade">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E9824-C93C-F303-8F97-3647AA24767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18028FB-0BA1-D613-B433-826A54C2F074}"/>
              </a:ext>
            </a:extLst>
          </p:cNvPr>
          <p:cNvSpPr>
            <a:spLocks noGrp="1"/>
          </p:cNvSpPr>
          <p:nvPr>
            <p:ph type="title"/>
          </p:nvPr>
        </p:nvSpPr>
        <p:spPr/>
        <p:txBody>
          <a:bodyPr>
            <a:normAutofit/>
          </a:bodyPr>
          <a:lstStyle/>
          <a:p>
            <a:r>
              <a:rPr lang="es-MX">
                <a:solidFill>
                  <a:srgbClr val="035A93"/>
                </a:solidFill>
              </a:rPr>
              <a:t>Cifras de la feria</a:t>
            </a:r>
          </a:p>
        </p:txBody>
      </p:sp>
      <p:grpSp>
        <p:nvGrpSpPr>
          <p:cNvPr id="124" name="Group 1">
            <a:extLst>
              <a:ext uri="{FF2B5EF4-FFF2-40B4-BE49-F238E27FC236}">
                <a16:creationId xmlns:a16="http://schemas.microsoft.com/office/drawing/2014/main" id="{B4C7F534-3963-06B3-15CF-9084C54A03DD}"/>
              </a:ext>
            </a:extLst>
          </p:cNvPr>
          <p:cNvGrpSpPr>
            <a:grpSpLocks/>
          </p:cNvGrpSpPr>
          <p:nvPr/>
        </p:nvGrpSpPr>
        <p:grpSpPr bwMode="auto">
          <a:xfrm>
            <a:off x="2951544" y="3429000"/>
            <a:ext cx="263525" cy="260350"/>
            <a:chOff x="2084388" y="4111625"/>
            <a:chExt cx="263525" cy="260350"/>
          </a:xfrm>
          <a:solidFill>
            <a:schemeClr val="bg2"/>
          </a:solidFill>
        </p:grpSpPr>
        <p:sp>
          <p:nvSpPr>
            <p:cNvPr id="125" name="Oval 11">
              <a:extLst>
                <a:ext uri="{FF2B5EF4-FFF2-40B4-BE49-F238E27FC236}">
                  <a16:creationId xmlns:a16="http://schemas.microsoft.com/office/drawing/2014/main" id="{8486336F-4523-2CDE-4B26-A371CEBB532A}"/>
                </a:ext>
              </a:extLst>
            </p:cNvPr>
            <p:cNvSpPr>
              <a:spLocks noChangeArrowheads="1"/>
            </p:cNvSpPr>
            <p:nvPr/>
          </p:nvSpPr>
          <p:spPr bwMode="auto">
            <a:xfrm>
              <a:off x="2084388" y="4111625"/>
              <a:ext cx="263525" cy="260350"/>
            </a:xfrm>
            <a:prstGeom prst="ellipse">
              <a:avLst/>
            </a:prstGeom>
            <a:grpFill/>
            <a:ln w="53975" cap="flat">
              <a:solidFill>
                <a:schemeClr val="bg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26" name="Oval 12">
              <a:extLst>
                <a:ext uri="{FF2B5EF4-FFF2-40B4-BE49-F238E27FC236}">
                  <a16:creationId xmlns:a16="http://schemas.microsoft.com/office/drawing/2014/main" id="{CAB14DA6-6697-77B1-4F70-811ADD82023F}"/>
                </a:ext>
              </a:extLst>
            </p:cNvPr>
            <p:cNvSpPr>
              <a:spLocks noChangeArrowheads="1"/>
            </p:cNvSpPr>
            <p:nvPr/>
          </p:nvSpPr>
          <p:spPr bwMode="auto">
            <a:xfrm>
              <a:off x="2149475" y="4176713"/>
              <a:ext cx="128588" cy="130175"/>
            </a:xfrm>
            <a:prstGeom prst="ellipse">
              <a:avLst/>
            </a:pr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grpSp>
      <p:grpSp>
        <p:nvGrpSpPr>
          <p:cNvPr id="127" name="Group 2">
            <a:extLst>
              <a:ext uri="{FF2B5EF4-FFF2-40B4-BE49-F238E27FC236}">
                <a16:creationId xmlns:a16="http://schemas.microsoft.com/office/drawing/2014/main" id="{086A1080-5878-513E-5267-FD6F4B5FB442}"/>
              </a:ext>
            </a:extLst>
          </p:cNvPr>
          <p:cNvGrpSpPr>
            <a:grpSpLocks/>
          </p:cNvGrpSpPr>
          <p:nvPr/>
        </p:nvGrpSpPr>
        <p:grpSpPr bwMode="auto">
          <a:xfrm>
            <a:off x="4888294" y="3429000"/>
            <a:ext cx="263525" cy="260350"/>
            <a:chOff x="4021138" y="4111625"/>
            <a:chExt cx="263525" cy="260350"/>
          </a:xfrm>
          <a:solidFill>
            <a:schemeClr val="bg2"/>
          </a:solidFill>
        </p:grpSpPr>
        <p:sp>
          <p:nvSpPr>
            <p:cNvPr id="128" name="Oval 13">
              <a:extLst>
                <a:ext uri="{FF2B5EF4-FFF2-40B4-BE49-F238E27FC236}">
                  <a16:creationId xmlns:a16="http://schemas.microsoft.com/office/drawing/2014/main" id="{ADE08826-1C2B-F23F-EF52-9894C5CA4894}"/>
                </a:ext>
              </a:extLst>
            </p:cNvPr>
            <p:cNvSpPr>
              <a:spLocks noChangeArrowheads="1"/>
            </p:cNvSpPr>
            <p:nvPr/>
          </p:nvSpPr>
          <p:spPr bwMode="auto">
            <a:xfrm>
              <a:off x="4021138" y="4111625"/>
              <a:ext cx="263525" cy="260350"/>
            </a:xfrm>
            <a:prstGeom prst="ellipse">
              <a:avLst/>
            </a:prstGeom>
            <a:grpFill/>
            <a:ln w="53975">
              <a:solidFill>
                <a:schemeClr val="bg2"/>
              </a:solidFill>
              <a:miter lim="800000"/>
              <a:headEnd/>
              <a:tailEnd/>
            </a:ln>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sp>
          <p:nvSpPr>
            <p:cNvPr id="129" name="Oval 14">
              <a:extLst>
                <a:ext uri="{FF2B5EF4-FFF2-40B4-BE49-F238E27FC236}">
                  <a16:creationId xmlns:a16="http://schemas.microsoft.com/office/drawing/2014/main" id="{294A9CCB-7B64-E6A7-5984-20CDC85CF274}"/>
                </a:ext>
              </a:extLst>
            </p:cNvPr>
            <p:cNvSpPr>
              <a:spLocks noChangeArrowheads="1"/>
            </p:cNvSpPr>
            <p:nvPr/>
          </p:nvSpPr>
          <p:spPr bwMode="auto">
            <a:xfrm>
              <a:off x="4089400" y="4176713"/>
              <a:ext cx="130175" cy="130175"/>
            </a:xfrm>
            <a:prstGeom prst="ellipse">
              <a:avLst/>
            </a:prstGeom>
            <a:grpFill/>
            <a:ln w="9525">
              <a:solidFill>
                <a:schemeClr val="bg2"/>
              </a:solidFill>
              <a:round/>
              <a:headEnd/>
              <a:tailEnd/>
            </a:ln>
          </p:spPr>
          <p:txBody>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endParaRPr lang="es-CO" altLang="es-CO"/>
            </a:p>
          </p:txBody>
        </p:sp>
      </p:grpSp>
      <p:grpSp>
        <p:nvGrpSpPr>
          <p:cNvPr id="130" name="Group 3">
            <a:extLst>
              <a:ext uri="{FF2B5EF4-FFF2-40B4-BE49-F238E27FC236}">
                <a16:creationId xmlns:a16="http://schemas.microsoft.com/office/drawing/2014/main" id="{C82496D3-EF7E-5E01-7996-7BA7708DE536}"/>
              </a:ext>
            </a:extLst>
          </p:cNvPr>
          <p:cNvGrpSpPr>
            <a:grpSpLocks/>
          </p:cNvGrpSpPr>
          <p:nvPr/>
        </p:nvGrpSpPr>
        <p:grpSpPr bwMode="auto">
          <a:xfrm>
            <a:off x="6829806" y="3429000"/>
            <a:ext cx="258763" cy="260350"/>
            <a:chOff x="5962650" y="4111625"/>
            <a:chExt cx="258763" cy="260350"/>
          </a:xfrm>
          <a:solidFill>
            <a:schemeClr val="bg2"/>
          </a:solidFill>
        </p:grpSpPr>
        <p:sp>
          <p:nvSpPr>
            <p:cNvPr id="131" name="Oval 15">
              <a:extLst>
                <a:ext uri="{FF2B5EF4-FFF2-40B4-BE49-F238E27FC236}">
                  <a16:creationId xmlns:a16="http://schemas.microsoft.com/office/drawing/2014/main" id="{E8B7A883-0C6C-5C05-BE82-D8AB9898EE1C}"/>
                </a:ext>
              </a:extLst>
            </p:cNvPr>
            <p:cNvSpPr>
              <a:spLocks noChangeArrowheads="1"/>
            </p:cNvSpPr>
            <p:nvPr/>
          </p:nvSpPr>
          <p:spPr bwMode="auto">
            <a:xfrm>
              <a:off x="5962650" y="4111625"/>
              <a:ext cx="258763" cy="260350"/>
            </a:xfrm>
            <a:prstGeom prst="ellipse">
              <a:avLst/>
            </a:prstGeom>
            <a:grpFill/>
            <a:ln w="53975" cap="flat">
              <a:solidFill>
                <a:schemeClr val="bg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2" name="Oval 16">
              <a:extLst>
                <a:ext uri="{FF2B5EF4-FFF2-40B4-BE49-F238E27FC236}">
                  <a16:creationId xmlns:a16="http://schemas.microsoft.com/office/drawing/2014/main" id="{E5EB81F1-6C5A-5255-AFE0-0BFD2C163E5D}"/>
                </a:ext>
              </a:extLst>
            </p:cNvPr>
            <p:cNvSpPr>
              <a:spLocks noChangeArrowheads="1"/>
            </p:cNvSpPr>
            <p:nvPr/>
          </p:nvSpPr>
          <p:spPr bwMode="auto">
            <a:xfrm>
              <a:off x="6027738" y="4176713"/>
              <a:ext cx="128587" cy="130175"/>
            </a:xfrm>
            <a:prstGeom prst="ellipse">
              <a:avLst/>
            </a:pr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grpSp>
      <p:grpSp>
        <p:nvGrpSpPr>
          <p:cNvPr id="133" name="Group 39">
            <a:extLst>
              <a:ext uri="{FF2B5EF4-FFF2-40B4-BE49-F238E27FC236}">
                <a16:creationId xmlns:a16="http://schemas.microsoft.com/office/drawing/2014/main" id="{67738433-38DC-75FC-E5D6-0EA56FFA579B}"/>
              </a:ext>
            </a:extLst>
          </p:cNvPr>
          <p:cNvGrpSpPr>
            <a:grpSpLocks/>
          </p:cNvGrpSpPr>
          <p:nvPr/>
        </p:nvGrpSpPr>
        <p:grpSpPr bwMode="auto">
          <a:xfrm>
            <a:off x="8819642" y="3429000"/>
            <a:ext cx="261938" cy="260350"/>
            <a:chOff x="9836150" y="4111625"/>
            <a:chExt cx="261938" cy="260350"/>
          </a:xfrm>
        </p:grpSpPr>
        <p:sp>
          <p:nvSpPr>
            <p:cNvPr id="134" name="Oval 19">
              <a:extLst>
                <a:ext uri="{FF2B5EF4-FFF2-40B4-BE49-F238E27FC236}">
                  <a16:creationId xmlns:a16="http://schemas.microsoft.com/office/drawing/2014/main" id="{84305507-EDC5-0311-5027-AEA279602410}"/>
                </a:ext>
              </a:extLst>
            </p:cNvPr>
            <p:cNvSpPr>
              <a:spLocks noChangeArrowheads="1"/>
            </p:cNvSpPr>
            <p:nvPr/>
          </p:nvSpPr>
          <p:spPr bwMode="auto">
            <a:xfrm>
              <a:off x="9836150" y="4111625"/>
              <a:ext cx="261938" cy="260350"/>
            </a:xfrm>
            <a:prstGeom prst="ellipse">
              <a:avLst/>
            </a:prstGeom>
            <a:solidFill>
              <a:srgbClr val="FFFFFF"/>
            </a:solidFill>
            <a:ln w="53975" cap="flat">
              <a:solidFill>
                <a:srgbClr val="8D1542"/>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35" name="Oval 20">
              <a:extLst>
                <a:ext uri="{FF2B5EF4-FFF2-40B4-BE49-F238E27FC236}">
                  <a16:creationId xmlns:a16="http://schemas.microsoft.com/office/drawing/2014/main" id="{0E716359-4A67-DF4C-86AA-6D6599A9B251}"/>
                </a:ext>
              </a:extLst>
            </p:cNvPr>
            <p:cNvSpPr>
              <a:spLocks noChangeArrowheads="1"/>
            </p:cNvSpPr>
            <p:nvPr/>
          </p:nvSpPr>
          <p:spPr bwMode="auto">
            <a:xfrm>
              <a:off x="9904413" y="4176713"/>
              <a:ext cx="130175" cy="130175"/>
            </a:xfrm>
            <a:prstGeom prst="ellipse">
              <a:avLst/>
            </a:prstGeom>
            <a:solidFill>
              <a:srgbClr val="8D1542"/>
            </a:solidFill>
            <a:ln>
              <a:noFill/>
            </a:ln>
          </p:spPr>
          <p:txBody>
            <a:bodyPr/>
            <a:lstStyle/>
            <a:p>
              <a:pPr eaLnBrk="1" fontAlgn="auto" hangingPunct="1">
                <a:spcBef>
                  <a:spcPts val="0"/>
                </a:spcBef>
                <a:spcAft>
                  <a:spcPts val="0"/>
                </a:spcAft>
                <a:defRPr/>
              </a:pPr>
              <a:endParaRPr lang="ru-RU">
                <a:latin typeface="+mn-lt"/>
              </a:endParaRPr>
            </a:p>
          </p:txBody>
        </p:sp>
      </p:grpSp>
      <p:grpSp>
        <p:nvGrpSpPr>
          <p:cNvPr id="136" name="Group 51">
            <a:extLst>
              <a:ext uri="{FF2B5EF4-FFF2-40B4-BE49-F238E27FC236}">
                <a16:creationId xmlns:a16="http://schemas.microsoft.com/office/drawing/2014/main" id="{AC051D70-F200-0E53-86F4-A7F14D4F6E4E}"/>
              </a:ext>
            </a:extLst>
          </p:cNvPr>
          <p:cNvGrpSpPr>
            <a:grpSpLocks/>
          </p:cNvGrpSpPr>
          <p:nvPr/>
        </p:nvGrpSpPr>
        <p:grpSpPr bwMode="auto">
          <a:xfrm>
            <a:off x="2381631" y="1655763"/>
            <a:ext cx="1403350" cy="1614487"/>
            <a:chOff x="1514475" y="2338388"/>
            <a:chExt cx="1403350" cy="1614488"/>
          </a:xfrm>
          <a:solidFill>
            <a:schemeClr val="bg2"/>
          </a:solidFill>
        </p:grpSpPr>
        <p:sp>
          <p:nvSpPr>
            <p:cNvPr id="137" name="Freeform 6">
              <a:extLst>
                <a:ext uri="{FF2B5EF4-FFF2-40B4-BE49-F238E27FC236}">
                  <a16:creationId xmlns:a16="http://schemas.microsoft.com/office/drawing/2014/main" id="{D54C859F-2450-AFB9-A82D-6D5A187F4256}"/>
                </a:ext>
              </a:extLst>
            </p:cNvPr>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38" name="Oval 21">
              <a:extLst>
                <a:ext uri="{FF2B5EF4-FFF2-40B4-BE49-F238E27FC236}">
                  <a16:creationId xmlns:a16="http://schemas.microsoft.com/office/drawing/2014/main" id="{CA5C281F-F790-4D6C-DA86-15D81AA26447}"/>
                </a:ext>
              </a:extLst>
            </p:cNvPr>
            <p:cNvSpPr>
              <a:spLocks noChangeArrowheads="1"/>
            </p:cNvSpPr>
            <p:nvPr/>
          </p:nvSpPr>
          <p:spPr bwMode="auto">
            <a:xfrm>
              <a:off x="1719263" y="2546350"/>
              <a:ext cx="989012"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39" name="Group 52">
            <a:extLst>
              <a:ext uri="{FF2B5EF4-FFF2-40B4-BE49-F238E27FC236}">
                <a16:creationId xmlns:a16="http://schemas.microsoft.com/office/drawing/2014/main" id="{B3DF0737-C90E-E5E9-B6B2-6D14273F883E}"/>
              </a:ext>
            </a:extLst>
          </p:cNvPr>
          <p:cNvGrpSpPr>
            <a:grpSpLocks/>
          </p:cNvGrpSpPr>
          <p:nvPr/>
        </p:nvGrpSpPr>
        <p:grpSpPr bwMode="auto">
          <a:xfrm>
            <a:off x="4318381" y="1655763"/>
            <a:ext cx="1403350" cy="1614487"/>
            <a:chOff x="3451225" y="2338388"/>
            <a:chExt cx="1403350" cy="1614488"/>
          </a:xfrm>
          <a:solidFill>
            <a:schemeClr val="bg2"/>
          </a:solidFill>
        </p:grpSpPr>
        <p:sp>
          <p:nvSpPr>
            <p:cNvPr id="140" name="Freeform 7">
              <a:extLst>
                <a:ext uri="{FF2B5EF4-FFF2-40B4-BE49-F238E27FC236}">
                  <a16:creationId xmlns:a16="http://schemas.microsoft.com/office/drawing/2014/main" id="{1A140623-A064-B5F1-D127-B655C1305ED7}"/>
                </a:ext>
              </a:extLst>
            </p:cNvPr>
            <p:cNvSpPr>
              <a:spLocks/>
            </p:cNvSpPr>
            <p:nvPr/>
          </p:nvSpPr>
          <p:spPr bwMode="auto">
            <a:xfrm>
              <a:off x="3451225" y="2338388"/>
              <a:ext cx="1403350" cy="1614488"/>
            </a:xfrm>
            <a:custGeom>
              <a:avLst/>
              <a:gdLst>
                <a:gd name="T0" fmla="*/ 1403350 w 369"/>
                <a:gd name="T1" fmla="*/ 700627 h 424"/>
                <a:gd name="T2" fmla="*/ 703577 w 369"/>
                <a:gd name="T3" fmla="*/ 0 h 424"/>
                <a:gd name="T4" fmla="*/ 0 w 369"/>
                <a:gd name="T5" fmla="*/ 700627 h 424"/>
                <a:gd name="T6" fmla="*/ 574271 w 369"/>
                <a:gd name="T7" fmla="*/ 1393638 h 424"/>
                <a:gd name="T8" fmla="*/ 703577 w 369"/>
                <a:gd name="T9" fmla="*/ 1614488 h 424"/>
                <a:gd name="T10" fmla="*/ 829079 w 369"/>
                <a:gd name="T11" fmla="*/ 1393638 h 424"/>
                <a:gd name="T12" fmla="*/ 1403350 w 369"/>
                <a:gd name="T13" fmla="*/ 700627 h 4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grpFill/>
            <a:ln w="9525">
              <a:solidFill>
                <a:schemeClr val="bg2"/>
              </a:solidFill>
              <a:round/>
              <a:headEnd/>
              <a:tailEnd/>
            </a:ln>
          </p:spPr>
          <p:txBody>
            <a:bodyPr/>
            <a:lstStyle/>
            <a:p>
              <a:endParaRPr lang="es-CO"/>
            </a:p>
          </p:txBody>
        </p:sp>
        <p:sp>
          <p:nvSpPr>
            <p:cNvPr id="141" name="Oval 22">
              <a:extLst>
                <a:ext uri="{FF2B5EF4-FFF2-40B4-BE49-F238E27FC236}">
                  <a16:creationId xmlns:a16="http://schemas.microsoft.com/office/drawing/2014/main" id="{8CA57884-761D-C3F0-86A7-E89A88F1A2D0}"/>
                </a:ext>
              </a:extLst>
            </p:cNvPr>
            <p:cNvSpPr>
              <a:spLocks noChangeArrowheads="1"/>
            </p:cNvSpPr>
            <p:nvPr/>
          </p:nvSpPr>
          <p:spPr bwMode="auto">
            <a:xfrm>
              <a:off x="3660775"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2" name="Group 53">
            <a:extLst>
              <a:ext uri="{FF2B5EF4-FFF2-40B4-BE49-F238E27FC236}">
                <a16:creationId xmlns:a16="http://schemas.microsoft.com/office/drawing/2014/main" id="{4739B99F-8DB1-87E2-8973-CC05D335D757}"/>
              </a:ext>
            </a:extLst>
          </p:cNvPr>
          <p:cNvGrpSpPr>
            <a:grpSpLocks/>
          </p:cNvGrpSpPr>
          <p:nvPr/>
        </p:nvGrpSpPr>
        <p:grpSpPr bwMode="auto">
          <a:xfrm>
            <a:off x="6255131" y="1655763"/>
            <a:ext cx="1408113" cy="1614487"/>
            <a:chOff x="5387975" y="2338388"/>
            <a:chExt cx="1408113" cy="1614488"/>
          </a:xfrm>
          <a:solidFill>
            <a:schemeClr val="bg2"/>
          </a:solidFill>
        </p:grpSpPr>
        <p:sp>
          <p:nvSpPr>
            <p:cNvPr id="143" name="Freeform 8">
              <a:extLst>
                <a:ext uri="{FF2B5EF4-FFF2-40B4-BE49-F238E27FC236}">
                  <a16:creationId xmlns:a16="http://schemas.microsoft.com/office/drawing/2014/main" id="{03DCF2CC-5476-6615-91F0-9DECE2D5C0EF}"/>
                </a:ext>
              </a:extLst>
            </p:cNvPr>
            <p:cNvSpPr>
              <a:spLocks/>
            </p:cNvSpPr>
            <p:nvPr/>
          </p:nvSpPr>
          <p:spPr bwMode="auto">
            <a:xfrm>
              <a:off x="5387975" y="2338388"/>
              <a:ext cx="1408113" cy="1614488"/>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grp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44" name="Oval 23">
              <a:extLst>
                <a:ext uri="{FF2B5EF4-FFF2-40B4-BE49-F238E27FC236}">
                  <a16:creationId xmlns:a16="http://schemas.microsoft.com/office/drawing/2014/main" id="{A30F5A9D-50DA-F838-DDAE-450A152F7BB8}"/>
                </a:ext>
              </a:extLst>
            </p:cNvPr>
            <p:cNvSpPr>
              <a:spLocks noChangeArrowheads="1"/>
            </p:cNvSpPr>
            <p:nvPr/>
          </p:nvSpPr>
          <p:spPr bwMode="auto">
            <a:xfrm>
              <a:off x="5597525" y="2546350"/>
              <a:ext cx="989013" cy="987426"/>
            </a:xfrm>
            <a:prstGeom prst="ellipse">
              <a:avLst/>
            </a:prstGeom>
            <a:grpFill/>
            <a:ln>
              <a:solidFill>
                <a:schemeClr val="bg2"/>
              </a:solid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grpSp>
        <p:nvGrpSpPr>
          <p:cNvPr id="148" name="Group 55">
            <a:extLst>
              <a:ext uri="{FF2B5EF4-FFF2-40B4-BE49-F238E27FC236}">
                <a16:creationId xmlns:a16="http://schemas.microsoft.com/office/drawing/2014/main" id="{8F37FFBC-B6ED-FE38-F5A0-E1D3391B28E9}"/>
              </a:ext>
            </a:extLst>
          </p:cNvPr>
          <p:cNvGrpSpPr>
            <a:grpSpLocks/>
          </p:cNvGrpSpPr>
          <p:nvPr/>
        </p:nvGrpSpPr>
        <p:grpSpPr bwMode="auto">
          <a:xfrm>
            <a:off x="8248142" y="1655763"/>
            <a:ext cx="1404938" cy="1614487"/>
            <a:chOff x="9264650" y="2338388"/>
            <a:chExt cx="1404938" cy="1614488"/>
          </a:xfrm>
        </p:grpSpPr>
        <p:sp>
          <p:nvSpPr>
            <p:cNvPr id="149" name="Freeform 10">
              <a:extLst>
                <a:ext uri="{FF2B5EF4-FFF2-40B4-BE49-F238E27FC236}">
                  <a16:creationId xmlns:a16="http://schemas.microsoft.com/office/drawing/2014/main" id="{94B74B87-0D7B-1CB3-E498-B64C8AA6C837}"/>
                </a:ext>
              </a:extLst>
            </p:cNvPr>
            <p:cNvSpPr>
              <a:spLocks/>
            </p:cNvSpPr>
            <p:nvPr/>
          </p:nvSpPr>
          <p:spPr bwMode="auto">
            <a:xfrm>
              <a:off x="9264650" y="2338388"/>
              <a:ext cx="1404938" cy="1614488"/>
            </a:xfrm>
            <a:custGeom>
              <a:avLst/>
              <a:gdLst>
                <a:gd name="T0" fmla="*/ 369 w 369"/>
                <a:gd name="T1" fmla="*/ 184 h 424"/>
                <a:gd name="T2" fmla="*/ 185 w 369"/>
                <a:gd name="T3" fmla="*/ 0 h 424"/>
                <a:gd name="T4" fmla="*/ 0 w 369"/>
                <a:gd name="T5" fmla="*/ 184 h 424"/>
                <a:gd name="T6" fmla="*/ 151 w 369"/>
                <a:gd name="T7" fmla="*/ 366 h 424"/>
                <a:gd name="T8" fmla="*/ 185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solidFill>
              <a:srgbClr val="8D1542"/>
            </a:solidFill>
            <a:ln>
              <a:noFill/>
            </a:ln>
          </p:spPr>
          <p:txBody>
            <a:bodyPr/>
            <a:lstStyle/>
            <a:p>
              <a:pPr eaLnBrk="1" fontAlgn="auto" hangingPunct="1">
                <a:spcBef>
                  <a:spcPts val="0"/>
                </a:spcBef>
                <a:spcAft>
                  <a:spcPts val="0"/>
                </a:spcAft>
                <a:defRPr/>
              </a:pPr>
              <a:endParaRPr lang="ru-RU">
                <a:latin typeface="+mn-lt"/>
              </a:endParaRPr>
            </a:p>
          </p:txBody>
        </p:sp>
        <p:sp>
          <p:nvSpPr>
            <p:cNvPr id="150" name="Oval 25">
              <a:extLst>
                <a:ext uri="{FF2B5EF4-FFF2-40B4-BE49-F238E27FC236}">
                  <a16:creationId xmlns:a16="http://schemas.microsoft.com/office/drawing/2014/main" id="{36A8E229-1AAD-AE9D-5E6E-5FBDFB91201B}"/>
                </a:ext>
              </a:extLst>
            </p:cNvPr>
            <p:cNvSpPr>
              <a:spLocks noChangeArrowheads="1"/>
            </p:cNvSpPr>
            <p:nvPr/>
          </p:nvSpPr>
          <p:spPr bwMode="auto">
            <a:xfrm>
              <a:off x="9474200"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eaLnBrk="1" fontAlgn="auto" hangingPunct="1">
                <a:spcBef>
                  <a:spcPts val="0"/>
                </a:spcBef>
                <a:spcAft>
                  <a:spcPts val="0"/>
                </a:spcAft>
                <a:defRPr/>
              </a:pPr>
              <a:endParaRPr lang="ru-RU">
                <a:latin typeface="+mn-lt"/>
              </a:endParaRPr>
            </a:p>
          </p:txBody>
        </p:sp>
      </p:grpSp>
      <p:sp>
        <p:nvSpPr>
          <p:cNvPr id="151" name="Freeform 26">
            <a:extLst>
              <a:ext uri="{FF2B5EF4-FFF2-40B4-BE49-F238E27FC236}">
                <a16:creationId xmlns:a16="http://schemas.microsoft.com/office/drawing/2014/main" id="{D41F370D-8DA5-220A-824E-C1EB14155904}"/>
              </a:ext>
            </a:extLst>
          </p:cNvPr>
          <p:cNvSpPr>
            <a:spLocks noEditPoints="1"/>
          </p:cNvSpPr>
          <p:nvPr/>
        </p:nvSpPr>
        <p:spPr bwMode="auto">
          <a:xfrm>
            <a:off x="3054731" y="3771900"/>
            <a:ext cx="52388"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chemeClr val="bg2"/>
          </a:solid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2" name="Freeform 27">
            <a:extLst>
              <a:ext uri="{FF2B5EF4-FFF2-40B4-BE49-F238E27FC236}">
                <a16:creationId xmlns:a16="http://schemas.microsoft.com/office/drawing/2014/main" id="{3266D933-9BB3-A98D-F664-5B30F2E19004}"/>
              </a:ext>
            </a:extLst>
          </p:cNvPr>
          <p:cNvSpPr>
            <a:spLocks noEditPoints="1"/>
          </p:cNvSpPr>
          <p:nvPr/>
        </p:nvSpPr>
        <p:spPr bwMode="auto">
          <a:xfrm>
            <a:off x="4994656" y="3771900"/>
            <a:ext cx="53975" cy="492125"/>
          </a:xfrm>
          <a:custGeom>
            <a:avLst/>
            <a:gdLst>
              <a:gd name="T0" fmla="*/ 26988 w 14"/>
              <a:gd name="T1" fmla="*/ 492125 h 129"/>
              <a:gd name="T2" fmla="*/ 7711 w 14"/>
              <a:gd name="T3" fmla="*/ 484495 h 129"/>
              <a:gd name="T4" fmla="*/ 0 w 14"/>
              <a:gd name="T5" fmla="*/ 465421 h 129"/>
              <a:gd name="T6" fmla="*/ 7711 w 14"/>
              <a:gd name="T7" fmla="*/ 446346 h 129"/>
              <a:gd name="T8" fmla="*/ 46264 w 14"/>
              <a:gd name="T9" fmla="*/ 446346 h 129"/>
              <a:gd name="T10" fmla="*/ 53975 w 14"/>
              <a:gd name="T11" fmla="*/ 465421 h 129"/>
              <a:gd name="T12" fmla="*/ 46264 w 14"/>
              <a:gd name="T13" fmla="*/ 484495 h 129"/>
              <a:gd name="T14" fmla="*/ 26988 w 14"/>
              <a:gd name="T15" fmla="*/ 492125 h 129"/>
              <a:gd name="T16" fmla="*/ 26988 w 14"/>
              <a:gd name="T17" fmla="*/ 381492 h 129"/>
              <a:gd name="T18" fmla="*/ 26988 w 14"/>
              <a:gd name="T19" fmla="*/ 381492 h 129"/>
              <a:gd name="T20" fmla="*/ 53975 w 14"/>
              <a:gd name="T21" fmla="*/ 354788 h 129"/>
              <a:gd name="T22" fmla="*/ 53975 w 14"/>
              <a:gd name="T23" fmla="*/ 354788 h 129"/>
              <a:gd name="T24" fmla="*/ 26988 w 14"/>
              <a:gd name="T25" fmla="*/ 328083 h 129"/>
              <a:gd name="T26" fmla="*/ 26988 w 14"/>
              <a:gd name="T27" fmla="*/ 328083 h 129"/>
              <a:gd name="T28" fmla="*/ 0 w 14"/>
              <a:gd name="T29" fmla="*/ 354788 h 129"/>
              <a:gd name="T30" fmla="*/ 26988 w 14"/>
              <a:gd name="T31" fmla="*/ 381492 h 129"/>
              <a:gd name="T32" fmla="*/ 26988 w 14"/>
              <a:gd name="T33" fmla="*/ 274674 h 129"/>
              <a:gd name="T34" fmla="*/ 26988 w 14"/>
              <a:gd name="T35" fmla="*/ 274674 h 129"/>
              <a:gd name="T36" fmla="*/ 53975 w 14"/>
              <a:gd name="T37" fmla="*/ 247970 h 129"/>
              <a:gd name="T38" fmla="*/ 53975 w 14"/>
              <a:gd name="T39" fmla="*/ 247970 h 129"/>
              <a:gd name="T40" fmla="*/ 26988 w 14"/>
              <a:gd name="T41" fmla="*/ 221266 h 129"/>
              <a:gd name="T42" fmla="*/ 26988 w 14"/>
              <a:gd name="T43" fmla="*/ 221266 h 129"/>
              <a:gd name="T44" fmla="*/ 0 w 14"/>
              <a:gd name="T45" fmla="*/ 247970 h 129"/>
              <a:gd name="T46" fmla="*/ 26988 w 14"/>
              <a:gd name="T47" fmla="*/ 274674 h 129"/>
              <a:gd name="T48" fmla="*/ 26988 w 14"/>
              <a:gd name="T49" fmla="*/ 164042 h 129"/>
              <a:gd name="T50" fmla="*/ 26988 w 14"/>
              <a:gd name="T51" fmla="*/ 164042 h 129"/>
              <a:gd name="T52" fmla="*/ 53975 w 14"/>
              <a:gd name="T53" fmla="*/ 137337 h 129"/>
              <a:gd name="T54" fmla="*/ 53975 w 14"/>
              <a:gd name="T55" fmla="*/ 137337 h 129"/>
              <a:gd name="T56" fmla="*/ 26988 w 14"/>
              <a:gd name="T57" fmla="*/ 110633 h 129"/>
              <a:gd name="T58" fmla="*/ 26988 w 14"/>
              <a:gd name="T59" fmla="*/ 110633 h 129"/>
              <a:gd name="T60" fmla="*/ 0 w 14"/>
              <a:gd name="T61" fmla="*/ 137337 h 129"/>
              <a:gd name="T62" fmla="*/ 26988 w 14"/>
              <a:gd name="T63" fmla="*/ 164042 h 129"/>
              <a:gd name="T64" fmla="*/ 46264 w 14"/>
              <a:gd name="T65" fmla="*/ 49594 h 129"/>
              <a:gd name="T66" fmla="*/ 53975 w 14"/>
              <a:gd name="T67" fmla="*/ 30519 h 129"/>
              <a:gd name="T68" fmla="*/ 46264 w 14"/>
              <a:gd name="T69" fmla="*/ 11445 h 129"/>
              <a:gd name="T70" fmla="*/ 7711 w 14"/>
              <a:gd name="T71" fmla="*/ 11445 h 129"/>
              <a:gd name="T72" fmla="*/ 0 w 14"/>
              <a:gd name="T73" fmla="*/ 30519 h 129"/>
              <a:gd name="T74" fmla="*/ 7711 w 14"/>
              <a:gd name="T75" fmla="*/ 49594 h 129"/>
              <a:gd name="T76" fmla="*/ 26988 w 14"/>
              <a:gd name="T77" fmla="*/ 57224 h 129"/>
              <a:gd name="T78" fmla="*/ 46264 w 14"/>
              <a:gd name="T79" fmla="*/ 49594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bg2"/>
          </a:solidFill>
          <a:ln>
            <a:solidFill>
              <a:schemeClr val="bg2"/>
            </a:solidFill>
          </a:ln>
        </p:spPr>
        <p:txBody>
          <a:bodyPr/>
          <a:lstStyle/>
          <a:p>
            <a:endParaRPr lang="es-CO"/>
          </a:p>
        </p:txBody>
      </p:sp>
      <p:sp>
        <p:nvSpPr>
          <p:cNvPr id="153" name="Freeform 28">
            <a:extLst>
              <a:ext uri="{FF2B5EF4-FFF2-40B4-BE49-F238E27FC236}">
                <a16:creationId xmlns:a16="http://schemas.microsoft.com/office/drawing/2014/main" id="{063CC849-754A-EECC-E03F-579E1BB9472E}"/>
              </a:ext>
            </a:extLst>
          </p:cNvPr>
          <p:cNvSpPr>
            <a:spLocks noEditPoints="1"/>
          </p:cNvSpPr>
          <p:nvPr/>
        </p:nvSpPr>
        <p:spPr bwMode="auto">
          <a:xfrm>
            <a:off x="6931406"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chemeClr val="bg2"/>
          </a:solid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5" name="Freeform 30">
            <a:extLst>
              <a:ext uri="{FF2B5EF4-FFF2-40B4-BE49-F238E27FC236}">
                <a16:creationId xmlns:a16="http://schemas.microsoft.com/office/drawing/2014/main" id="{A1EF86CB-DA76-34CF-9771-971B48C8B375}"/>
              </a:ext>
            </a:extLst>
          </p:cNvPr>
          <p:cNvSpPr>
            <a:spLocks noEditPoints="1"/>
          </p:cNvSpPr>
          <p:nvPr/>
        </p:nvSpPr>
        <p:spPr bwMode="auto">
          <a:xfrm>
            <a:off x="8926005" y="3771900"/>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rgbClr val="8D1542"/>
          </a:solidFill>
          <a:ln>
            <a:noFill/>
          </a:ln>
        </p:spPr>
        <p:txBody>
          <a:bodyPr/>
          <a:lstStyle/>
          <a:p>
            <a:pPr eaLnBrk="1" fontAlgn="auto" hangingPunct="1">
              <a:spcBef>
                <a:spcPts val="0"/>
              </a:spcBef>
              <a:spcAft>
                <a:spcPts val="0"/>
              </a:spcAft>
              <a:defRPr/>
            </a:pPr>
            <a:endParaRPr lang="ru-RU">
              <a:latin typeface="+mn-lt"/>
            </a:endParaRPr>
          </a:p>
        </p:txBody>
      </p:sp>
      <p:sp>
        <p:nvSpPr>
          <p:cNvPr id="156" name="Freeform 31">
            <a:extLst>
              <a:ext uri="{FF2B5EF4-FFF2-40B4-BE49-F238E27FC236}">
                <a16:creationId xmlns:a16="http://schemas.microsoft.com/office/drawing/2014/main" id="{DFF12B76-8014-120B-F059-F2A95C989881}"/>
              </a:ext>
            </a:extLst>
          </p:cNvPr>
          <p:cNvSpPr>
            <a:spLocks noEditPoints="1"/>
          </p:cNvSpPr>
          <p:nvPr/>
        </p:nvSpPr>
        <p:spPr bwMode="auto">
          <a:xfrm>
            <a:off x="3316669" y="3529013"/>
            <a:ext cx="1470025" cy="57150"/>
          </a:xfrm>
          <a:custGeom>
            <a:avLst/>
            <a:gdLst>
              <a:gd name="T0" fmla="*/ 2 w 386"/>
              <a:gd name="T1" fmla="*/ 13 h 15"/>
              <a:gd name="T2" fmla="*/ 2 w 386"/>
              <a:gd name="T3" fmla="*/ 3 h 15"/>
              <a:gd name="T4" fmla="*/ 14 w 386"/>
              <a:gd name="T5" fmla="*/ 8 h 15"/>
              <a:gd name="T6" fmla="*/ 7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386 w 386"/>
              <a:gd name="T97" fmla="*/ 8 h 15"/>
              <a:gd name="T98" fmla="*/ 374 w 386"/>
              <a:gd name="T99" fmla="*/ 3 h 15"/>
              <a:gd name="T100" fmla="*/ 374 w 386"/>
              <a:gd name="T101" fmla="*/ 13 h 15"/>
              <a:gd name="T102" fmla="*/ 384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7" y="15"/>
                </a:moveTo>
                <a:cubicBezTo>
                  <a:pt x="5" y="15"/>
                  <a:pt x="3" y="14"/>
                  <a:pt x="2" y="13"/>
                </a:cubicBezTo>
                <a:cubicBezTo>
                  <a:pt x="1" y="12"/>
                  <a:pt x="0" y="10"/>
                  <a:pt x="0" y="8"/>
                </a:cubicBezTo>
                <a:cubicBezTo>
                  <a:pt x="0" y="6"/>
                  <a:pt x="1" y="4"/>
                  <a:pt x="2" y="3"/>
                </a:cubicBezTo>
                <a:cubicBezTo>
                  <a:pt x="4" y="0"/>
                  <a:pt x="9" y="0"/>
                  <a:pt x="12" y="3"/>
                </a:cubicBezTo>
                <a:cubicBezTo>
                  <a:pt x="13" y="4"/>
                  <a:pt x="14" y="6"/>
                  <a:pt x="14" y="8"/>
                </a:cubicBezTo>
                <a:cubicBezTo>
                  <a:pt x="14" y="10"/>
                  <a:pt x="13" y="12"/>
                  <a:pt x="12" y="13"/>
                </a:cubicBezTo>
                <a:cubicBezTo>
                  <a:pt x="10" y="14"/>
                  <a:pt x="9" y="15"/>
                  <a:pt x="7"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384" y="13"/>
                </a:moveTo>
                <a:cubicBezTo>
                  <a:pt x="385" y="12"/>
                  <a:pt x="386" y="10"/>
                  <a:pt x="386" y="8"/>
                </a:cubicBezTo>
                <a:cubicBezTo>
                  <a:pt x="386" y="6"/>
                  <a:pt x="385" y="4"/>
                  <a:pt x="384" y="3"/>
                </a:cubicBezTo>
                <a:cubicBezTo>
                  <a:pt x="382" y="0"/>
                  <a:pt x="377" y="0"/>
                  <a:pt x="374" y="3"/>
                </a:cubicBezTo>
                <a:cubicBezTo>
                  <a:pt x="373" y="4"/>
                  <a:pt x="372" y="6"/>
                  <a:pt x="372" y="8"/>
                </a:cubicBezTo>
                <a:cubicBezTo>
                  <a:pt x="372" y="10"/>
                  <a:pt x="373" y="12"/>
                  <a:pt x="374" y="13"/>
                </a:cubicBezTo>
                <a:cubicBezTo>
                  <a:pt x="376" y="14"/>
                  <a:pt x="377" y="15"/>
                  <a:pt x="379" y="15"/>
                </a:cubicBezTo>
                <a:cubicBezTo>
                  <a:pt x="381" y="15"/>
                  <a:pt x="383" y="14"/>
                  <a:pt x="384" y="13"/>
                </a:cubicBezTo>
                <a:close/>
              </a:path>
            </a:pathLst>
          </a:custGeom>
          <a:solidFill>
            <a:schemeClr val="bg2"/>
          </a:solidFill>
          <a:ln>
            <a:solidFill>
              <a:schemeClr val="bg2"/>
            </a:solidFill>
          </a:ln>
        </p:spPr>
        <p:txBody>
          <a:bodyPr/>
          <a:lstStyle/>
          <a:p>
            <a:pPr eaLnBrk="1" fontAlgn="auto" hangingPunct="1">
              <a:spcBef>
                <a:spcPts val="0"/>
              </a:spcBef>
              <a:spcAft>
                <a:spcPts val="0"/>
              </a:spcAft>
              <a:defRPr/>
            </a:pPr>
            <a:endParaRPr lang="ru-RU">
              <a:latin typeface="+mn-lt"/>
            </a:endParaRPr>
          </a:p>
        </p:txBody>
      </p:sp>
      <p:sp>
        <p:nvSpPr>
          <p:cNvPr id="157" name="Freeform 32">
            <a:extLst>
              <a:ext uri="{FF2B5EF4-FFF2-40B4-BE49-F238E27FC236}">
                <a16:creationId xmlns:a16="http://schemas.microsoft.com/office/drawing/2014/main" id="{6B6EE55C-09DA-F2C9-F8D9-3E5DCA8983BB}"/>
              </a:ext>
            </a:extLst>
          </p:cNvPr>
          <p:cNvSpPr>
            <a:spLocks noEditPoints="1"/>
          </p:cNvSpPr>
          <p:nvPr/>
        </p:nvSpPr>
        <p:spPr bwMode="auto">
          <a:xfrm>
            <a:off x="5253419" y="3529013"/>
            <a:ext cx="1473200" cy="57150"/>
          </a:xfrm>
          <a:custGeom>
            <a:avLst/>
            <a:gdLst>
              <a:gd name="T0" fmla="*/ 1427519 w 387"/>
              <a:gd name="T1" fmla="*/ 49530 h 15"/>
              <a:gd name="T2" fmla="*/ 1427519 w 387"/>
              <a:gd name="T3" fmla="*/ 11430 h 15"/>
              <a:gd name="T4" fmla="*/ 1473200 w 387"/>
              <a:gd name="T5" fmla="*/ 30480 h 15"/>
              <a:gd name="T6" fmla="*/ 1446553 w 387"/>
              <a:gd name="T7" fmla="*/ 57150 h 15"/>
              <a:gd name="T8" fmla="*/ 1324738 w 387"/>
              <a:gd name="T9" fmla="*/ 57150 h 15"/>
              <a:gd name="T10" fmla="*/ 1351385 w 387"/>
              <a:gd name="T11" fmla="*/ 30480 h 15"/>
              <a:gd name="T12" fmla="*/ 1324738 w 387"/>
              <a:gd name="T13" fmla="*/ 3810 h 15"/>
              <a:gd name="T14" fmla="*/ 1324738 w 387"/>
              <a:gd name="T15" fmla="*/ 57150 h 15"/>
              <a:gd name="T16" fmla="*/ 1206730 w 387"/>
              <a:gd name="T17" fmla="*/ 57150 h 15"/>
              <a:gd name="T18" fmla="*/ 1233377 w 387"/>
              <a:gd name="T19" fmla="*/ 30480 h 15"/>
              <a:gd name="T20" fmla="*/ 1206730 w 387"/>
              <a:gd name="T21" fmla="*/ 3810 h 15"/>
              <a:gd name="T22" fmla="*/ 1206730 w 387"/>
              <a:gd name="T23" fmla="*/ 57150 h 15"/>
              <a:gd name="T24" fmla="*/ 1088721 w 387"/>
              <a:gd name="T25" fmla="*/ 57150 h 15"/>
              <a:gd name="T26" fmla="*/ 1115368 w 387"/>
              <a:gd name="T27" fmla="*/ 30480 h 15"/>
              <a:gd name="T28" fmla="*/ 1088721 w 387"/>
              <a:gd name="T29" fmla="*/ 3810 h 15"/>
              <a:gd name="T30" fmla="*/ 1088721 w 387"/>
              <a:gd name="T31" fmla="*/ 57150 h 15"/>
              <a:gd name="T32" fmla="*/ 970713 w 387"/>
              <a:gd name="T33" fmla="*/ 57150 h 15"/>
              <a:gd name="T34" fmla="*/ 997360 w 387"/>
              <a:gd name="T35" fmla="*/ 30480 h 15"/>
              <a:gd name="T36" fmla="*/ 970713 w 387"/>
              <a:gd name="T37" fmla="*/ 3810 h 15"/>
              <a:gd name="T38" fmla="*/ 970713 w 387"/>
              <a:gd name="T39" fmla="*/ 57150 h 15"/>
              <a:gd name="T40" fmla="*/ 852705 w 387"/>
              <a:gd name="T41" fmla="*/ 57150 h 15"/>
              <a:gd name="T42" fmla="*/ 879352 w 387"/>
              <a:gd name="T43" fmla="*/ 30480 h 15"/>
              <a:gd name="T44" fmla="*/ 852705 w 387"/>
              <a:gd name="T45" fmla="*/ 3810 h 15"/>
              <a:gd name="T46" fmla="*/ 852705 w 387"/>
              <a:gd name="T47" fmla="*/ 57150 h 15"/>
              <a:gd name="T48" fmla="*/ 734697 w 387"/>
              <a:gd name="T49" fmla="*/ 57150 h 15"/>
              <a:gd name="T50" fmla="*/ 761344 w 387"/>
              <a:gd name="T51" fmla="*/ 30480 h 15"/>
              <a:gd name="T52" fmla="*/ 734697 w 387"/>
              <a:gd name="T53" fmla="*/ 3810 h 15"/>
              <a:gd name="T54" fmla="*/ 734697 w 387"/>
              <a:gd name="T55" fmla="*/ 57150 h 15"/>
              <a:gd name="T56" fmla="*/ 616688 w 387"/>
              <a:gd name="T57" fmla="*/ 57150 h 15"/>
              <a:gd name="T58" fmla="*/ 643335 w 387"/>
              <a:gd name="T59" fmla="*/ 30480 h 15"/>
              <a:gd name="T60" fmla="*/ 616688 w 387"/>
              <a:gd name="T61" fmla="*/ 3810 h 15"/>
              <a:gd name="T62" fmla="*/ 616688 w 387"/>
              <a:gd name="T63" fmla="*/ 57150 h 15"/>
              <a:gd name="T64" fmla="*/ 498680 w 387"/>
              <a:gd name="T65" fmla="*/ 57150 h 15"/>
              <a:gd name="T66" fmla="*/ 525327 w 387"/>
              <a:gd name="T67" fmla="*/ 30480 h 15"/>
              <a:gd name="T68" fmla="*/ 498680 w 387"/>
              <a:gd name="T69" fmla="*/ 3810 h 15"/>
              <a:gd name="T70" fmla="*/ 498680 w 387"/>
              <a:gd name="T71" fmla="*/ 57150 h 15"/>
              <a:gd name="T72" fmla="*/ 380672 w 387"/>
              <a:gd name="T73" fmla="*/ 57150 h 15"/>
              <a:gd name="T74" fmla="*/ 407319 w 387"/>
              <a:gd name="T75" fmla="*/ 30480 h 15"/>
              <a:gd name="T76" fmla="*/ 380672 w 387"/>
              <a:gd name="T77" fmla="*/ 3810 h 15"/>
              <a:gd name="T78" fmla="*/ 380672 w 387"/>
              <a:gd name="T79" fmla="*/ 57150 h 15"/>
              <a:gd name="T80" fmla="*/ 262664 w 387"/>
              <a:gd name="T81" fmla="*/ 57150 h 15"/>
              <a:gd name="T82" fmla="*/ 289311 w 387"/>
              <a:gd name="T83" fmla="*/ 30480 h 15"/>
              <a:gd name="T84" fmla="*/ 262664 w 387"/>
              <a:gd name="T85" fmla="*/ 3810 h 15"/>
              <a:gd name="T86" fmla="*/ 262664 w 387"/>
              <a:gd name="T87" fmla="*/ 57150 h 15"/>
              <a:gd name="T88" fmla="*/ 144655 w 387"/>
              <a:gd name="T89" fmla="*/ 57150 h 15"/>
              <a:gd name="T90" fmla="*/ 171302 w 387"/>
              <a:gd name="T91" fmla="*/ 30480 h 15"/>
              <a:gd name="T92" fmla="*/ 144655 w 387"/>
              <a:gd name="T93" fmla="*/ 3810 h 15"/>
              <a:gd name="T94" fmla="*/ 144655 w 387"/>
              <a:gd name="T95" fmla="*/ 57150 h 15"/>
              <a:gd name="T96" fmla="*/ 53294 w 387"/>
              <a:gd name="T97" fmla="*/ 30480 h 15"/>
              <a:gd name="T98" fmla="*/ 7613 w 387"/>
              <a:gd name="T99" fmla="*/ 11430 h 15"/>
              <a:gd name="T100" fmla="*/ 7613 w 387"/>
              <a:gd name="T101" fmla="*/ 49530 h 15"/>
              <a:gd name="T102" fmla="*/ 45681 w 387"/>
              <a:gd name="T103" fmla="*/ 4953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chemeClr val="bg2"/>
          </a:solidFill>
          <a:ln>
            <a:solidFill>
              <a:schemeClr val="bg2"/>
            </a:solidFill>
          </a:ln>
        </p:spPr>
        <p:txBody>
          <a:bodyPr/>
          <a:lstStyle/>
          <a:p>
            <a:endParaRPr lang="es-CO"/>
          </a:p>
        </p:txBody>
      </p:sp>
      <p:sp>
        <p:nvSpPr>
          <p:cNvPr id="158" name="Freeform 33">
            <a:extLst>
              <a:ext uri="{FF2B5EF4-FFF2-40B4-BE49-F238E27FC236}">
                <a16:creationId xmlns:a16="http://schemas.microsoft.com/office/drawing/2014/main" id="{4F9D0E5A-0C0A-5571-0C59-F0AD09E32F5B}"/>
              </a:ext>
            </a:extLst>
          </p:cNvPr>
          <p:cNvSpPr>
            <a:spLocks noEditPoints="1"/>
          </p:cNvSpPr>
          <p:nvPr/>
        </p:nvSpPr>
        <p:spPr bwMode="auto">
          <a:xfrm>
            <a:off x="7190169" y="3529013"/>
            <a:ext cx="1473200" cy="57150"/>
          </a:xfrm>
          <a:custGeom>
            <a:avLst/>
            <a:gdLst>
              <a:gd name="T0" fmla="*/ 3 w 387"/>
              <a:gd name="T1" fmla="*/ 13 h 15"/>
              <a:gd name="T2" fmla="*/ 3 w 387"/>
              <a:gd name="T3" fmla="*/ 3 h 15"/>
              <a:gd name="T4" fmla="*/ 14 w 387"/>
              <a:gd name="T5" fmla="*/ 8 h 15"/>
              <a:gd name="T6" fmla="*/ 7 w 387"/>
              <a:gd name="T7" fmla="*/ 15 h 15"/>
              <a:gd name="T8" fmla="*/ 349 w 387"/>
              <a:gd name="T9" fmla="*/ 15 h 15"/>
              <a:gd name="T10" fmla="*/ 356 w 387"/>
              <a:gd name="T11" fmla="*/ 8 h 15"/>
              <a:gd name="T12" fmla="*/ 349 w 387"/>
              <a:gd name="T13" fmla="*/ 1 h 15"/>
              <a:gd name="T14" fmla="*/ 349 w 387"/>
              <a:gd name="T15" fmla="*/ 15 h 15"/>
              <a:gd name="T16" fmla="*/ 318 w 387"/>
              <a:gd name="T17" fmla="*/ 15 h 15"/>
              <a:gd name="T18" fmla="*/ 325 w 387"/>
              <a:gd name="T19" fmla="*/ 8 h 15"/>
              <a:gd name="T20" fmla="*/ 318 w 387"/>
              <a:gd name="T21" fmla="*/ 1 h 15"/>
              <a:gd name="T22" fmla="*/ 318 w 387"/>
              <a:gd name="T23" fmla="*/ 15 h 15"/>
              <a:gd name="T24" fmla="*/ 287 w 387"/>
              <a:gd name="T25" fmla="*/ 15 h 15"/>
              <a:gd name="T26" fmla="*/ 294 w 387"/>
              <a:gd name="T27" fmla="*/ 8 h 15"/>
              <a:gd name="T28" fmla="*/ 287 w 387"/>
              <a:gd name="T29" fmla="*/ 1 h 15"/>
              <a:gd name="T30" fmla="*/ 287 w 387"/>
              <a:gd name="T31" fmla="*/ 15 h 15"/>
              <a:gd name="T32" fmla="*/ 256 w 387"/>
              <a:gd name="T33" fmla="*/ 15 h 15"/>
              <a:gd name="T34" fmla="*/ 263 w 387"/>
              <a:gd name="T35" fmla="*/ 8 h 15"/>
              <a:gd name="T36" fmla="*/ 256 w 387"/>
              <a:gd name="T37" fmla="*/ 1 h 15"/>
              <a:gd name="T38" fmla="*/ 256 w 387"/>
              <a:gd name="T39" fmla="*/ 15 h 15"/>
              <a:gd name="T40" fmla="*/ 225 w 387"/>
              <a:gd name="T41" fmla="*/ 15 h 15"/>
              <a:gd name="T42" fmla="*/ 232 w 387"/>
              <a:gd name="T43" fmla="*/ 8 h 15"/>
              <a:gd name="T44" fmla="*/ 225 w 387"/>
              <a:gd name="T45" fmla="*/ 1 h 15"/>
              <a:gd name="T46" fmla="*/ 225 w 387"/>
              <a:gd name="T47" fmla="*/ 15 h 15"/>
              <a:gd name="T48" fmla="*/ 194 w 387"/>
              <a:gd name="T49" fmla="*/ 15 h 15"/>
              <a:gd name="T50" fmla="*/ 201 w 387"/>
              <a:gd name="T51" fmla="*/ 8 h 15"/>
              <a:gd name="T52" fmla="*/ 194 w 387"/>
              <a:gd name="T53" fmla="*/ 1 h 15"/>
              <a:gd name="T54" fmla="*/ 194 w 387"/>
              <a:gd name="T55" fmla="*/ 15 h 15"/>
              <a:gd name="T56" fmla="*/ 163 w 387"/>
              <a:gd name="T57" fmla="*/ 15 h 15"/>
              <a:gd name="T58" fmla="*/ 170 w 387"/>
              <a:gd name="T59" fmla="*/ 8 h 15"/>
              <a:gd name="T60" fmla="*/ 163 w 387"/>
              <a:gd name="T61" fmla="*/ 1 h 15"/>
              <a:gd name="T62" fmla="*/ 163 w 387"/>
              <a:gd name="T63" fmla="*/ 15 h 15"/>
              <a:gd name="T64" fmla="*/ 132 w 387"/>
              <a:gd name="T65" fmla="*/ 15 h 15"/>
              <a:gd name="T66" fmla="*/ 139 w 387"/>
              <a:gd name="T67" fmla="*/ 8 h 15"/>
              <a:gd name="T68" fmla="*/ 132 w 387"/>
              <a:gd name="T69" fmla="*/ 1 h 15"/>
              <a:gd name="T70" fmla="*/ 132 w 387"/>
              <a:gd name="T71" fmla="*/ 15 h 15"/>
              <a:gd name="T72" fmla="*/ 101 w 387"/>
              <a:gd name="T73" fmla="*/ 15 h 15"/>
              <a:gd name="T74" fmla="*/ 108 w 387"/>
              <a:gd name="T75" fmla="*/ 8 h 15"/>
              <a:gd name="T76" fmla="*/ 101 w 387"/>
              <a:gd name="T77" fmla="*/ 1 h 15"/>
              <a:gd name="T78" fmla="*/ 101 w 387"/>
              <a:gd name="T79" fmla="*/ 15 h 15"/>
              <a:gd name="T80" fmla="*/ 70 w 387"/>
              <a:gd name="T81" fmla="*/ 15 h 15"/>
              <a:gd name="T82" fmla="*/ 77 w 387"/>
              <a:gd name="T83" fmla="*/ 8 h 15"/>
              <a:gd name="T84" fmla="*/ 70 w 387"/>
              <a:gd name="T85" fmla="*/ 1 h 15"/>
              <a:gd name="T86" fmla="*/ 70 w 387"/>
              <a:gd name="T87" fmla="*/ 15 h 15"/>
              <a:gd name="T88" fmla="*/ 39 w 387"/>
              <a:gd name="T89" fmla="*/ 15 h 15"/>
              <a:gd name="T90" fmla="*/ 46 w 387"/>
              <a:gd name="T91" fmla="*/ 8 h 15"/>
              <a:gd name="T92" fmla="*/ 39 w 387"/>
              <a:gd name="T93" fmla="*/ 1 h 15"/>
              <a:gd name="T94" fmla="*/ 39 w 387"/>
              <a:gd name="T95" fmla="*/ 15 h 15"/>
              <a:gd name="T96" fmla="*/ 387 w 387"/>
              <a:gd name="T97" fmla="*/ 8 h 15"/>
              <a:gd name="T98" fmla="*/ 375 w 387"/>
              <a:gd name="T99" fmla="*/ 3 h 15"/>
              <a:gd name="T100" fmla="*/ 375 w 387"/>
              <a:gd name="T101" fmla="*/ 13 h 15"/>
              <a:gd name="T102" fmla="*/ 385 w 387"/>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15">
                <a:moveTo>
                  <a:pt x="7" y="15"/>
                </a:moveTo>
                <a:cubicBezTo>
                  <a:pt x="6" y="15"/>
                  <a:pt x="4" y="14"/>
                  <a:pt x="3" y="13"/>
                </a:cubicBezTo>
                <a:cubicBezTo>
                  <a:pt x="1" y="12"/>
                  <a:pt x="0" y="10"/>
                  <a:pt x="0" y="8"/>
                </a:cubicBezTo>
                <a:cubicBezTo>
                  <a:pt x="0" y="6"/>
                  <a:pt x="1" y="4"/>
                  <a:pt x="3" y="3"/>
                </a:cubicBezTo>
                <a:cubicBezTo>
                  <a:pt x="5" y="0"/>
                  <a:pt x="10" y="0"/>
                  <a:pt x="12" y="3"/>
                </a:cubicBezTo>
                <a:cubicBezTo>
                  <a:pt x="14" y="4"/>
                  <a:pt x="14" y="6"/>
                  <a:pt x="14" y="8"/>
                </a:cubicBezTo>
                <a:cubicBezTo>
                  <a:pt x="14" y="10"/>
                  <a:pt x="14" y="12"/>
                  <a:pt x="12" y="13"/>
                </a:cubicBezTo>
                <a:cubicBezTo>
                  <a:pt x="11" y="14"/>
                  <a:pt x="9" y="15"/>
                  <a:pt x="7" y="15"/>
                </a:cubicBezTo>
                <a:close/>
                <a:moveTo>
                  <a:pt x="349" y="15"/>
                </a:moveTo>
                <a:cubicBezTo>
                  <a:pt x="349" y="15"/>
                  <a:pt x="349" y="15"/>
                  <a:pt x="349" y="15"/>
                </a:cubicBezTo>
                <a:cubicBezTo>
                  <a:pt x="353" y="15"/>
                  <a:pt x="356" y="12"/>
                  <a:pt x="356" y="8"/>
                </a:cubicBezTo>
                <a:cubicBezTo>
                  <a:pt x="356" y="8"/>
                  <a:pt x="356" y="8"/>
                  <a:pt x="356" y="8"/>
                </a:cubicBezTo>
                <a:cubicBezTo>
                  <a:pt x="356" y="4"/>
                  <a:pt x="353" y="1"/>
                  <a:pt x="349" y="1"/>
                </a:cubicBezTo>
                <a:cubicBezTo>
                  <a:pt x="349" y="1"/>
                  <a:pt x="349" y="1"/>
                  <a:pt x="349" y="1"/>
                </a:cubicBezTo>
                <a:cubicBezTo>
                  <a:pt x="345" y="1"/>
                  <a:pt x="342" y="4"/>
                  <a:pt x="342" y="8"/>
                </a:cubicBezTo>
                <a:cubicBezTo>
                  <a:pt x="342" y="12"/>
                  <a:pt x="345" y="15"/>
                  <a:pt x="349" y="15"/>
                </a:cubicBezTo>
                <a:close/>
                <a:moveTo>
                  <a:pt x="318" y="15"/>
                </a:moveTo>
                <a:cubicBezTo>
                  <a:pt x="318" y="15"/>
                  <a:pt x="318" y="15"/>
                  <a:pt x="318" y="15"/>
                </a:cubicBezTo>
                <a:cubicBezTo>
                  <a:pt x="322" y="15"/>
                  <a:pt x="325" y="12"/>
                  <a:pt x="325" y="8"/>
                </a:cubicBezTo>
                <a:cubicBezTo>
                  <a:pt x="325" y="8"/>
                  <a:pt x="325" y="8"/>
                  <a:pt x="325" y="8"/>
                </a:cubicBezTo>
                <a:cubicBezTo>
                  <a:pt x="325" y="4"/>
                  <a:pt x="322" y="1"/>
                  <a:pt x="318" y="1"/>
                </a:cubicBezTo>
                <a:cubicBezTo>
                  <a:pt x="318" y="1"/>
                  <a:pt x="318" y="1"/>
                  <a:pt x="318" y="1"/>
                </a:cubicBezTo>
                <a:cubicBezTo>
                  <a:pt x="314" y="1"/>
                  <a:pt x="311" y="4"/>
                  <a:pt x="311" y="8"/>
                </a:cubicBezTo>
                <a:cubicBezTo>
                  <a:pt x="311" y="12"/>
                  <a:pt x="314" y="15"/>
                  <a:pt x="318" y="15"/>
                </a:cubicBezTo>
                <a:close/>
                <a:moveTo>
                  <a:pt x="287" y="15"/>
                </a:moveTo>
                <a:cubicBezTo>
                  <a:pt x="287" y="15"/>
                  <a:pt x="287" y="15"/>
                  <a:pt x="287" y="15"/>
                </a:cubicBezTo>
                <a:cubicBezTo>
                  <a:pt x="291" y="15"/>
                  <a:pt x="294" y="12"/>
                  <a:pt x="294" y="8"/>
                </a:cubicBezTo>
                <a:cubicBezTo>
                  <a:pt x="294" y="8"/>
                  <a:pt x="294" y="8"/>
                  <a:pt x="294" y="8"/>
                </a:cubicBezTo>
                <a:cubicBezTo>
                  <a:pt x="294" y="4"/>
                  <a:pt x="291" y="1"/>
                  <a:pt x="287" y="1"/>
                </a:cubicBezTo>
                <a:cubicBezTo>
                  <a:pt x="287" y="1"/>
                  <a:pt x="287" y="1"/>
                  <a:pt x="287" y="1"/>
                </a:cubicBezTo>
                <a:cubicBezTo>
                  <a:pt x="283" y="1"/>
                  <a:pt x="280" y="4"/>
                  <a:pt x="280" y="8"/>
                </a:cubicBezTo>
                <a:cubicBezTo>
                  <a:pt x="280" y="12"/>
                  <a:pt x="283" y="15"/>
                  <a:pt x="287" y="15"/>
                </a:cubicBezTo>
                <a:close/>
                <a:moveTo>
                  <a:pt x="256" y="15"/>
                </a:moveTo>
                <a:cubicBezTo>
                  <a:pt x="256" y="15"/>
                  <a:pt x="256" y="15"/>
                  <a:pt x="256" y="15"/>
                </a:cubicBezTo>
                <a:cubicBezTo>
                  <a:pt x="260" y="15"/>
                  <a:pt x="263" y="12"/>
                  <a:pt x="263" y="8"/>
                </a:cubicBezTo>
                <a:cubicBezTo>
                  <a:pt x="263" y="8"/>
                  <a:pt x="263" y="8"/>
                  <a:pt x="263" y="8"/>
                </a:cubicBezTo>
                <a:cubicBezTo>
                  <a:pt x="263" y="4"/>
                  <a:pt x="260" y="1"/>
                  <a:pt x="256" y="1"/>
                </a:cubicBezTo>
                <a:cubicBezTo>
                  <a:pt x="256" y="1"/>
                  <a:pt x="256" y="1"/>
                  <a:pt x="256" y="1"/>
                </a:cubicBezTo>
                <a:cubicBezTo>
                  <a:pt x="252" y="1"/>
                  <a:pt x="249" y="4"/>
                  <a:pt x="249" y="8"/>
                </a:cubicBezTo>
                <a:cubicBezTo>
                  <a:pt x="249" y="12"/>
                  <a:pt x="252" y="15"/>
                  <a:pt x="256" y="15"/>
                </a:cubicBezTo>
                <a:close/>
                <a:moveTo>
                  <a:pt x="225" y="15"/>
                </a:moveTo>
                <a:cubicBezTo>
                  <a:pt x="225" y="15"/>
                  <a:pt x="225" y="15"/>
                  <a:pt x="225" y="15"/>
                </a:cubicBezTo>
                <a:cubicBezTo>
                  <a:pt x="229" y="15"/>
                  <a:pt x="232" y="12"/>
                  <a:pt x="232" y="8"/>
                </a:cubicBezTo>
                <a:cubicBezTo>
                  <a:pt x="232" y="8"/>
                  <a:pt x="232" y="8"/>
                  <a:pt x="232" y="8"/>
                </a:cubicBezTo>
                <a:cubicBezTo>
                  <a:pt x="232" y="4"/>
                  <a:pt x="229" y="1"/>
                  <a:pt x="225" y="1"/>
                </a:cubicBezTo>
                <a:cubicBezTo>
                  <a:pt x="225" y="1"/>
                  <a:pt x="225" y="1"/>
                  <a:pt x="225" y="1"/>
                </a:cubicBezTo>
                <a:cubicBezTo>
                  <a:pt x="221" y="1"/>
                  <a:pt x="218" y="4"/>
                  <a:pt x="218" y="8"/>
                </a:cubicBezTo>
                <a:cubicBezTo>
                  <a:pt x="218" y="12"/>
                  <a:pt x="221" y="15"/>
                  <a:pt x="225" y="15"/>
                </a:cubicBezTo>
                <a:close/>
                <a:moveTo>
                  <a:pt x="194" y="15"/>
                </a:moveTo>
                <a:cubicBezTo>
                  <a:pt x="194" y="15"/>
                  <a:pt x="194" y="15"/>
                  <a:pt x="194" y="15"/>
                </a:cubicBezTo>
                <a:cubicBezTo>
                  <a:pt x="198" y="15"/>
                  <a:pt x="201" y="12"/>
                  <a:pt x="201" y="8"/>
                </a:cubicBezTo>
                <a:cubicBezTo>
                  <a:pt x="201" y="8"/>
                  <a:pt x="201" y="8"/>
                  <a:pt x="201" y="8"/>
                </a:cubicBezTo>
                <a:cubicBezTo>
                  <a:pt x="201" y="4"/>
                  <a:pt x="198" y="1"/>
                  <a:pt x="194" y="1"/>
                </a:cubicBezTo>
                <a:cubicBezTo>
                  <a:pt x="194" y="1"/>
                  <a:pt x="194" y="1"/>
                  <a:pt x="194" y="1"/>
                </a:cubicBezTo>
                <a:cubicBezTo>
                  <a:pt x="190" y="1"/>
                  <a:pt x="187" y="4"/>
                  <a:pt x="187" y="8"/>
                </a:cubicBezTo>
                <a:cubicBezTo>
                  <a:pt x="187" y="12"/>
                  <a:pt x="190" y="15"/>
                  <a:pt x="194" y="15"/>
                </a:cubicBezTo>
                <a:close/>
                <a:moveTo>
                  <a:pt x="163" y="15"/>
                </a:moveTo>
                <a:cubicBezTo>
                  <a:pt x="163" y="15"/>
                  <a:pt x="163" y="15"/>
                  <a:pt x="163" y="15"/>
                </a:cubicBezTo>
                <a:cubicBezTo>
                  <a:pt x="166" y="15"/>
                  <a:pt x="170" y="12"/>
                  <a:pt x="170" y="8"/>
                </a:cubicBezTo>
                <a:cubicBezTo>
                  <a:pt x="170" y="8"/>
                  <a:pt x="170" y="8"/>
                  <a:pt x="170" y="8"/>
                </a:cubicBezTo>
                <a:cubicBezTo>
                  <a:pt x="170" y="4"/>
                  <a:pt x="166" y="1"/>
                  <a:pt x="163" y="1"/>
                </a:cubicBezTo>
                <a:cubicBezTo>
                  <a:pt x="163" y="1"/>
                  <a:pt x="163" y="1"/>
                  <a:pt x="163" y="1"/>
                </a:cubicBezTo>
                <a:cubicBezTo>
                  <a:pt x="159" y="1"/>
                  <a:pt x="156" y="4"/>
                  <a:pt x="156" y="8"/>
                </a:cubicBezTo>
                <a:cubicBezTo>
                  <a:pt x="156" y="12"/>
                  <a:pt x="159" y="15"/>
                  <a:pt x="163" y="15"/>
                </a:cubicBezTo>
                <a:close/>
                <a:moveTo>
                  <a:pt x="132" y="15"/>
                </a:moveTo>
                <a:cubicBezTo>
                  <a:pt x="132" y="15"/>
                  <a:pt x="132" y="15"/>
                  <a:pt x="132" y="15"/>
                </a:cubicBezTo>
                <a:cubicBezTo>
                  <a:pt x="135" y="15"/>
                  <a:pt x="139" y="12"/>
                  <a:pt x="139" y="8"/>
                </a:cubicBezTo>
                <a:cubicBezTo>
                  <a:pt x="139" y="8"/>
                  <a:pt x="139" y="8"/>
                  <a:pt x="139" y="8"/>
                </a:cubicBezTo>
                <a:cubicBezTo>
                  <a:pt x="139" y="4"/>
                  <a:pt x="135" y="1"/>
                  <a:pt x="132" y="1"/>
                </a:cubicBezTo>
                <a:cubicBezTo>
                  <a:pt x="132" y="1"/>
                  <a:pt x="132" y="1"/>
                  <a:pt x="132" y="1"/>
                </a:cubicBezTo>
                <a:cubicBezTo>
                  <a:pt x="128" y="1"/>
                  <a:pt x="125" y="4"/>
                  <a:pt x="125" y="8"/>
                </a:cubicBezTo>
                <a:cubicBezTo>
                  <a:pt x="125" y="12"/>
                  <a:pt x="128" y="15"/>
                  <a:pt x="132" y="15"/>
                </a:cubicBezTo>
                <a:close/>
                <a:moveTo>
                  <a:pt x="101" y="15"/>
                </a:moveTo>
                <a:cubicBezTo>
                  <a:pt x="101" y="15"/>
                  <a:pt x="101" y="15"/>
                  <a:pt x="101" y="15"/>
                </a:cubicBezTo>
                <a:cubicBezTo>
                  <a:pt x="104" y="15"/>
                  <a:pt x="108" y="12"/>
                  <a:pt x="108" y="8"/>
                </a:cubicBezTo>
                <a:cubicBezTo>
                  <a:pt x="108" y="8"/>
                  <a:pt x="108" y="8"/>
                  <a:pt x="108" y="8"/>
                </a:cubicBezTo>
                <a:cubicBezTo>
                  <a:pt x="108" y="4"/>
                  <a:pt x="104" y="1"/>
                  <a:pt x="101" y="1"/>
                </a:cubicBezTo>
                <a:cubicBezTo>
                  <a:pt x="101" y="1"/>
                  <a:pt x="101" y="1"/>
                  <a:pt x="101" y="1"/>
                </a:cubicBezTo>
                <a:cubicBezTo>
                  <a:pt x="97" y="1"/>
                  <a:pt x="94" y="4"/>
                  <a:pt x="94" y="8"/>
                </a:cubicBezTo>
                <a:cubicBezTo>
                  <a:pt x="94" y="12"/>
                  <a:pt x="97" y="15"/>
                  <a:pt x="101" y="15"/>
                </a:cubicBezTo>
                <a:close/>
                <a:moveTo>
                  <a:pt x="70" y="15"/>
                </a:moveTo>
                <a:cubicBezTo>
                  <a:pt x="70" y="15"/>
                  <a:pt x="70" y="15"/>
                  <a:pt x="70" y="15"/>
                </a:cubicBezTo>
                <a:cubicBezTo>
                  <a:pt x="73" y="15"/>
                  <a:pt x="77" y="12"/>
                  <a:pt x="77" y="8"/>
                </a:cubicBezTo>
                <a:cubicBezTo>
                  <a:pt x="77" y="8"/>
                  <a:pt x="77" y="8"/>
                  <a:pt x="77" y="8"/>
                </a:cubicBezTo>
                <a:cubicBezTo>
                  <a:pt x="77" y="4"/>
                  <a:pt x="73" y="1"/>
                  <a:pt x="70" y="1"/>
                </a:cubicBezTo>
                <a:cubicBezTo>
                  <a:pt x="70" y="1"/>
                  <a:pt x="70" y="1"/>
                  <a:pt x="70" y="1"/>
                </a:cubicBezTo>
                <a:cubicBezTo>
                  <a:pt x="66" y="1"/>
                  <a:pt x="63" y="4"/>
                  <a:pt x="63" y="8"/>
                </a:cubicBezTo>
                <a:cubicBezTo>
                  <a:pt x="63" y="12"/>
                  <a:pt x="66" y="15"/>
                  <a:pt x="70" y="15"/>
                </a:cubicBezTo>
                <a:close/>
                <a:moveTo>
                  <a:pt x="39" y="15"/>
                </a:moveTo>
                <a:cubicBezTo>
                  <a:pt x="39" y="15"/>
                  <a:pt x="39" y="15"/>
                  <a:pt x="39" y="15"/>
                </a:cubicBezTo>
                <a:cubicBezTo>
                  <a:pt x="42" y="15"/>
                  <a:pt x="46" y="12"/>
                  <a:pt x="46" y="8"/>
                </a:cubicBezTo>
                <a:cubicBezTo>
                  <a:pt x="46" y="8"/>
                  <a:pt x="46" y="8"/>
                  <a:pt x="46" y="8"/>
                </a:cubicBezTo>
                <a:cubicBezTo>
                  <a:pt x="46" y="4"/>
                  <a:pt x="42" y="1"/>
                  <a:pt x="39" y="1"/>
                </a:cubicBezTo>
                <a:cubicBezTo>
                  <a:pt x="39" y="1"/>
                  <a:pt x="39" y="1"/>
                  <a:pt x="39" y="1"/>
                </a:cubicBezTo>
                <a:cubicBezTo>
                  <a:pt x="35" y="1"/>
                  <a:pt x="32" y="4"/>
                  <a:pt x="32" y="8"/>
                </a:cubicBezTo>
                <a:cubicBezTo>
                  <a:pt x="32" y="12"/>
                  <a:pt x="35" y="15"/>
                  <a:pt x="39" y="15"/>
                </a:cubicBezTo>
                <a:close/>
                <a:moveTo>
                  <a:pt x="385" y="13"/>
                </a:moveTo>
                <a:cubicBezTo>
                  <a:pt x="386" y="12"/>
                  <a:pt x="387" y="10"/>
                  <a:pt x="387" y="8"/>
                </a:cubicBezTo>
                <a:cubicBezTo>
                  <a:pt x="387" y="6"/>
                  <a:pt x="386" y="4"/>
                  <a:pt x="385" y="3"/>
                </a:cubicBezTo>
                <a:cubicBezTo>
                  <a:pt x="382" y="0"/>
                  <a:pt x="377" y="0"/>
                  <a:pt x="375" y="3"/>
                </a:cubicBezTo>
                <a:cubicBezTo>
                  <a:pt x="374" y="4"/>
                  <a:pt x="373" y="6"/>
                  <a:pt x="373" y="8"/>
                </a:cubicBezTo>
                <a:cubicBezTo>
                  <a:pt x="373" y="10"/>
                  <a:pt x="374" y="12"/>
                  <a:pt x="375" y="13"/>
                </a:cubicBezTo>
                <a:cubicBezTo>
                  <a:pt x="376" y="14"/>
                  <a:pt x="378" y="15"/>
                  <a:pt x="380" y="15"/>
                </a:cubicBezTo>
                <a:cubicBezTo>
                  <a:pt x="382" y="15"/>
                  <a:pt x="383" y="14"/>
                  <a:pt x="385" y="13"/>
                </a:cubicBezTo>
                <a:close/>
              </a:path>
            </a:pathLst>
          </a:custGeom>
          <a:solidFill>
            <a:schemeClr val="bg2"/>
          </a:solidFill>
          <a:ln>
            <a:noFill/>
          </a:ln>
        </p:spPr>
        <p:txBody>
          <a:bodyPr/>
          <a:lstStyle/>
          <a:p>
            <a:pPr eaLnBrk="1" fontAlgn="auto" hangingPunct="1">
              <a:spcBef>
                <a:spcPts val="0"/>
              </a:spcBef>
              <a:spcAft>
                <a:spcPts val="0"/>
              </a:spcAft>
              <a:defRPr/>
            </a:pPr>
            <a:endParaRPr lang="ru-RU">
              <a:latin typeface="+mn-lt"/>
            </a:endParaRPr>
          </a:p>
        </p:txBody>
      </p:sp>
      <p:sp>
        <p:nvSpPr>
          <p:cNvPr id="160" name="Rectangle 25">
            <a:extLst>
              <a:ext uri="{FF2B5EF4-FFF2-40B4-BE49-F238E27FC236}">
                <a16:creationId xmlns:a16="http://schemas.microsoft.com/office/drawing/2014/main" id="{4AE6DA6E-1632-F2BA-FB25-2992955B239E}"/>
              </a:ext>
            </a:extLst>
          </p:cNvPr>
          <p:cNvSpPr>
            <a:spLocks noChangeArrowheads="1"/>
          </p:cNvSpPr>
          <p:nvPr/>
        </p:nvSpPr>
        <p:spPr bwMode="auto">
          <a:xfrm>
            <a:off x="2347211" y="4432300"/>
            <a:ext cx="15372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a:solidFill>
                  <a:schemeClr val="bg2"/>
                </a:solidFill>
                <a:latin typeface="+mj-lt"/>
              </a:rPr>
              <a:t>Entidades </a:t>
            </a:r>
          </a:p>
          <a:p>
            <a:pPr algn="ctr">
              <a:defRPr/>
            </a:pPr>
            <a:r>
              <a:rPr lang="es-CO" altLang="ru-RU">
                <a:solidFill>
                  <a:schemeClr val="bg2"/>
                </a:solidFill>
                <a:latin typeface="+mn-lt"/>
              </a:rPr>
              <a:t>participantes</a:t>
            </a:r>
          </a:p>
          <a:p>
            <a:pPr algn="ctr">
              <a:defRPr/>
            </a:pPr>
            <a:endParaRPr lang="ru-RU" altLang="ru-RU">
              <a:solidFill>
                <a:schemeClr val="bg2"/>
              </a:solidFill>
              <a:latin typeface="+mj-lt"/>
            </a:endParaRPr>
          </a:p>
        </p:txBody>
      </p:sp>
      <p:sp>
        <p:nvSpPr>
          <p:cNvPr id="161" name="Rectangle 26">
            <a:extLst>
              <a:ext uri="{FF2B5EF4-FFF2-40B4-BE49-F238E27FC236}">
                <a16:creationId xmlns:a16="http://schemas.microsoft.com/office/drawing/2014/main" id="{7CAF2F07-5301-436E-DED3-8A1A2D5984D4}"/>
              </a:ext>
            </a:extLst>
          </p:cNvPr>
          <p:cNvSpPr>
            <a:spLocks noChangeArrowheads="1"/>
          </p:cNvSpPr>
          <p:nvPr/>
        </p:nvSpPr>
        <p:spPr bwMode="auto">
          <a:xfrm>
            <a:off x="4192689" y="4432300"/>
            <a:ext cx="169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a:r>
              <a:rPr lang="es-CO" altLang="ru-RU" b="1">
                <a:solidFill>
                  <a:schemeClr val="bg2"/>
                </a:solidFill>
                <a:latin typeface="+mj-lt"/>
              </a:rPr>
              <a:t>Participación </a:t>
            </a:r>
          </a:p>
          <a:p>
            <a:pPr algn="ctr"/>
            <a:r>
              <a:rPr lang="es-CO" altLang="ru-RU">
                <a:solidFill>
                  <a:schemeClr val="bg2"/>
                </a:solidFill>
                <a:latin typeface="+mn-lt"/>
              </a:rPr>
              <a:t>en cifras</a:t>
            </a:r>
          </a:p>
        </p:txBody>
      </p:sp>
      <p:sp>
        <p:nvSpPr>
          <p:cNvPr id="162" name="Rectangle 27">
            <a:extLst>
              <a:ext uri="{FF2B5EF4-FFF2-40B4-BE49-F238E27FC236}">
                <a16:creationId xmlns:a16="http://schemas.microsoft.com/office/drawing/2014/main" id="{9599C062-BEA4-C3A3-EDF4-9D4F77B94A01}"/>
              </a:ext>
            </a:extLst>
          </p:cNvPr>
          <p:cNvSpPr>
            <a:spLocks noChangeArrowheads="1"/>
          </p:cNvSpPr>
          <p:nvPr/>
        </p:nvSpPr>
        <p:spPr bwMode="auto">
          <a:xfrm>
            <a:off x="6257672" y="4432300"/>
            <a:ext cx="14443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CO" altLang="ru-RU">
                <a:solidFill>
                  <a:schemeClr val="bg2"/>
                </a:solidFill>
                <a:latin typeface="+mn-lt"/>
              </a:rPr>
              <a:t>Material de </a:t>
            </a:r>
          </a:p>
          <a:p>
            <a:pPr algn="ctr">
              <a:defRPr/>
            </a:pPr>
            <a:r>
              <a:rPr lang="es-CO" altLang="ru-RU" b="1">
                <a:solidFill>
                  <a:schemeClr val="bg2"/>
                </a:solidFill>
                <a:latin typeface="+mj-lt"/>
              </a:rPr>
              <a:t>divulgación</a:t>
            </a:r>
          </a:p>
        </p:txBody>
      </p:sp>
      <p:sp>
        <p:nvSpPr>
          <p:cNvPr id="163" name="Rectangle 28">
            <a:extLst>
              <a:ext uri="{FF2B5EF4-FFF2-40B4-BE49-F238E27FC236}">
                <a16:creationId xmlns:a16="http://schemas.microsoft.com/office/drawing/2014/main" id="{B27FADC9-DA54-7007-CDC2-2300B67910EF}"/>
              </a:ext>
            </a:extLst>
          </p:cNvPr>
          <p:cNvSpPr>
            <a:spLocks noChangeArrowheads="1"/>
          </p:cNvSpPr>
          <p:nvPr/>
        </p:nvSpPr>
        <p:spPr bwMode="auto">
          <a:xfrm>
            <a:off x="7856121" y="4432300"/>
            <a:ext cx="218897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MX" altLang="ru-RU">
                <a:solidFill>
                  <a:schemeClr val="tx1">
                    <a:lumMod val="50000"/>
                    <a:lumOff val="50000"/>
                  </a:schemeClr>
                </a:solidFill>
                <a:latin typeface="+mn-lt"/>
              </a:rPr>
              <a:t>Nivel de </a:t>
            </a:r>
            <a:r>
              <a:rPr lang="es-MX" altLang="ru-RU" b="1">
                <a:solidFill>
                  <a:srgbClr val="83143D"/>
                </a:solidFill>
                <a:latin typeface="+mj-lt"/>
              </a:rPr>
              <a:t>satisfacción </a:t>
            </a:r>
          </a:p>
          <a:p>
            <a:pPr algn="ctr">
              <a:defRPr/>
            </a:pPr>
            <a:r>
              <a:rPr lang="es-MX" altLang="ru-RU">
                <a:solidFill>
                  <a:schemeClr val="tx1">
                    <a:lumMod val="50000"/>
                    <a:lumOff val="50000"/>
                  </a:schemeClr>
                </a:solidFill>
                <a:latin typeface="+mn-lt"/>
              </a:rPr>
              <a:t>de la </a:t>
            </a:r>
            <a:r>
              <a:rPr lang="es-MX" altLang="ru-RU" b="1">
                <a:solidFill>
                  <a:srgbClr val="83143D"/>
                </a:solidFill>
                <a:latin typeface="+mj-lt"/>
              </a:rPr>
              <a:t>información </a:t>
            </a:r>
            <a:r>
              <a:rPr lang="es-MX" altLang="ru-RU">
                <a:solidFill>
                  <a:schemeClr val="tx1">
                    <a:lumMod val="50000"/>
                    <a:lumOff val="50000"/>
                  </a:schemeClr>
                </a:solidFill>
                <a:latin typeface="+mn-lt"/>
              </a:rPr>
              <a:t>recibida </a:t>
            </a:r>
          </a:p>
        </p:txBody>
      </p:sp>
      <p:sp>
        <p:nvSpPr>
          <p:cNvPr id="174" name="Freeform 201">
            <a:extLst>
              <a:ext uri="{FF2B5EF4-FFF2-40B4-BE49-F238E27FC236}">
                <a16:creationId xmlns:a16="http://schemas.microsoft.com/office/drawing/2014/main" id="{AD1AFED3-17F8-E08D-8B53-810EC44E0671}"/>
              </a:ext>
            </a:extLst>
          </p:cNvPr>
          <p:cNvSpPr>
            <a:spLocks/>
          </p:cNvSpPr>
          <p:nvPr/>
        </p:nvSpPr>
        <p:spPr bwMode="auto">
          <a:xfrm>
            <a:off x="4833256" y="2147603"/>
            <a:ext cx="418047" cy="352995"/>
          </a:xfrm>
          <a:custGeom>
            <a:avLst/>
            <a:gdLst>
              <a:gd name="T0" fmla="*/ 16040 w 16127"/>
              <a:gd name="T1" fmla="*/ 3850 h 11970"/>
              <a:gd name="T2" fmla="*/ 15483 w 16127"/>
              <a:gd name="T3" fmla="*/ 2651 h 11970"/>
              <a:gd name="T4" fmla="*/ 14517 w 16127"/>
              <a:gd name="T5" fmla="*/ 1946 h 11970"/>
              <a:gd name="T6" fmla="*/ 13336 w 16127"/>
              <a:gd name="T7" fmla="*/ 1932 h 11970"/>
              <a:gd name="T8" fmla="*/ 12299 w 16127"/>
              <a:gd name="T9" fmla="*/ 2604 h 11970"/>
              <a:gd name="T10" fmla="*/ 11590 w 16127"/>
              <a:gd name="T11" fmla="*/ 3794 h 11970"/>
              <a:gd name="T12" fmla="*/ 11376 w 16127"/>
              <a:gd name="T13" fmla="*/ 5044 h 11970"/>
              <a:gd name="T14" fmla="*/ 11500 w 16127"/>
              <a:gd name="T15" fmla="*/ 6003 h 11970"/>
              <a:gd name="T16" fmla="*/ 11856 w 16127"/>
              <a:gd name="T17" fmla="*/ 6823 h 11970"/>
              <a:gd name="T18" fmla="*/ 12084 w 16127"/>
              <a:gd name="T19" fmla="*/ 7394 h 11970"/>
              <a:gd name="T20" fmla="*/ 11676 w 16127"/>
              <a:gd name="T21" fmla="*/ 7825 h 11970"/>
              <a:gd name="T22" fmla="*/ 11350 w 16127"/>
              <a:gd name="T23" fmla="*/ 8330 h 11970"/>
              <a:gd name="T24" fmla="*/ 11121 w 16127"/>
              <a:gd name="T25" fmla="*/ 8716 h 11970"/>
              <a:gd name="T26" fmla="*/ 11028 w 16127"/>
              <a:gd name="T27" fmla="*/ 7643 h 11970"/>
              <a:gd name="T28" fmla="*/ 10648 w 16127"/>
              <a:gd name="T29" fmla="*/ 6684 h 11970"/>
              <a:gd name="T30" fmla="*/ 9880 w 16127"/>
              <a:gd name="T31" fmla="*/ 5983 h 11970"/>
              <a:gd name="T32" fmla="*/ 10206 w 16127"/>
              <a:gd name="T33" fmla="*/ 5424 h 11970"/>
              <a:gd name="T34" fmla="*/ 10578 w 16127"/>
              <a:gd name="T35" fmla="*/ 4739 h 11970"/>
              <a:gd name="T36" fmla="*/ 10818 w 16127"/>
              <a:gd name="T37" fmla="*/ 3948 h 11970"/>
              <a:gd name="T38" fmla="*/ 10860 w 16127"/>
              <a:gd name="T39" fmla="*/ 2532 h 11970"/>
              <a:gd name="T40" fmla="*/ 10350 w 16127"/>
              <a:gd name="T41" fmla="*/ 1122 h 11970"/>
              <a:gd name="T42" fmla="*/ 9360 w 16127"/>
              <a:gd name="T43" fmla="*/ 214 h 11970"/>
              <a:gd name="T44" fmla="*/ 8065 w 16127"/>
              <a:gd name="T45" fmla="*/ 34 h 11970"/>
              <a:gd name="T46" fmla="*/ 6865 w 16127"/>
              <a:gd name="T47" fmla="*/ 640 h 11970"/>
              <a:gd name="T48" fmla="*/ 5993 w 16127"/>
              <a:gd name="T49" fmla="*/ 1859 h 11970"/>
              <a:gd name="T50" fmla="*/ 5643 w 16127"/>
              <a:gd name="T51" fmla="*/ 3344 h 11970"/>
              <a:gd name="T52" fmla="*/ 5748 w 16127"/>
              <a:gd name="T53" fmla="*/ 4498 h 11970"/>
              <a:gd name="T54" fmla="*/ 6153 w 16127"/>
              <a:gd name="T55" fmla="*/ 5487 h 11970"/>
              <a:gd name="T56" fmla="*/ 6640 w 16127"/>
              <a:gd name="T57" fmla="*/ 6224 h 11970"/>
              <a:gd name="T58" fmla="*/ 5813 w 16127"/>
              <a:gd name="T59" fmla="*/ 7004 h 11970"/>
              <a:gd name="T60" fmla="*/ 5162 w 16127"/>
              <a:gd name="T61" fmla="*/ 8056 h 11970"/>
              <a:gd name="T62" fmla="*/ 4676 w 16127"/>
              <a:gd name="T63" fmla="*/ 9322 h 11970"/>
              <a:gd name="T64" fmla="*/ 4540 w 16127"/>
              <a:gd name="T65" fmla="*/ 9139 h 11970"/>
              <a:gd name="T66" fmla="*/ 4360 w 16127"/>
              <a:gd name="T67" fmla="*/ 8827 h 11970"/>
              <a:gd name="T68" fmla="*/ 4087 w 16127"/>
              <a:gd name="T69" fmla="*/ 8578 h 11970"/>
              <a:gd name="T70" fmla="*/ 4349 w 16127"/>
              <a:gd name="T71" fmla="*/ 8212 h 11970"/>
              <a:gd name="T72" fmla="*/ 4773 w 16127"/>
              <a:gd name="T73" fmla="*/ 7632 h 11970"/>
              <a:gd name="T74" fmla="*/ 5058 w 16127"/>
              <a:gd name="T75" fmla="*/ 6916 h 11970"/>
              <a:gd name="T76" fmla="*/ 5164 w 16127"/>
              <a:gd name="T77" fmla="*/ 5859 h 11970"/>
              <a:gd name="T78" fmla="*/ 4853 w 16127"/>
              <a:gd name="T79" fmla="*/ 4697 h 11970"/>
              <a:gd name="T80" fmla="*/ 4143 w 16127"/>
              <a:gd name="T81" fmla="*/ 3893 h 11970"/>
              <a:gd name="T82" fmla="*/ 3154 w 16127"/>
              <a:gd name="T83" fmla="*/ 3626 h 11970"/>
              <a:gd name="T84" fmla="*/ 2181 w 16127"/>
              <a:gd name="T85" fmla="*/ 3987 h 11970"/>
              <a:gd name="T86" fmla="*/ 1434 w 16127"/>
              <a:gd name="T87" fmla="*/ 4856 h 11970"/>
              <a:gd name="T88" fmla="*/ 1065 w 16127"/>
              <a:gd name="T89" fmla="*/ 6058 h 11970"/>
              <a:gd name="T90" fmla="*/ 1112 w 16127"/>
              <a:gd name="T91" fmla="*/ 7053 h 11970"/>
              <a:gd name="T92" fmla="*/ 1437 w 16127"/>
              <a:gd name="T93" fmla="*/ 7901 h 11970"/>
              <a:gd name="T94" fmla="*/ 1994 w 16127"/>
              <a:gd name="T95" fmla="*/ 8521 h 11970"/>
              <a:gd name="T96" fmla="*/ 828 w 16127"/>
              <a:gd name="T97" fmla="*/ 9558 h 11970"/>
              <a:gd name="T98" fmla="*/ 180 w 16127"/>
              <a:gd name="T99" fmla="*/ 10968 h 11970"/>
              <a:gd name="T100" fmla="*/ 2 w 16127"/>
              <a:gd name="T101" fmla="*/ 11941 h 11970"/>
              <a:gd name="T102" fmla="*/ 4193 w 16127"/>
              <a:gd name="T103" fmla="*/ 11970 h 11970"/>
              <a:gd name="T104" fmla="*/ 14880 w 16127"/>
              <a:gd name="T105" fmla="*/ 11812 h 11970"/>
              <a:gd name="T106" fmla="*/ 15268 w 16127"/>
              <a:gd name="T107" fmla="*/ 10690 h 11970"/>
              <a:gd name="T108" fmla="*/ 15577 w 16127"/>
              <a:gd name="T109" fmla="*/ 8847 h 11970"/>
              <a:gd name="T110" fmla="*/ 15068 w 16127"/>
              <a:gd name="T111" fmla="*/ 7242 h 11970"/>
              <a:gd name="T112" fmla="*/ 15512 w 16127"/>
              <a:gd name="T113" fmla="*/ 6721 h 11970"/>
              <a:gd name="T114" fmla="*/ 15854 w 16127"/>
              <a:gd name="T115" fmla="*/ 6079 h 11970"/>
              <a:gd name="T116" fmla="*/ 16067 w 16127"/>
              <a:gd name="T117" fmla="*/ 5337 h 1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970">
                <a:moveTo>
                  <a:pt x="16092" y="5180"/>
                </a:moveTo>
                <a:lnTo>
                  <a:pt x="16110" y="5025"/>
                </a:lnTo>
                <a:lnTo>
                  <a:pt x="16121" y="4872"/>
                </a:lnTo>
                <a:lnTo>
                  <a:pt x="16127" y="4720"/>
                </a:lnTo>
                <a:lnTo>
                  <a:pt x="16127" y="4570"/>
                </a:lnTo>
                <a:lnTo>
                  <a:pt x="16121" y="4422"/>
                </a:lnTo>
                <a:lnTo>
                  <a:pt x="16109" y="4275"/>
                </a:lnTo>
                <a:lnTo>
                  <a:pt x="16092" y="4131"/>
                </a:lnTo>
                <a:lnTo>
                  <a:pt x="16069" y="3989"/>
                </a:lnTo>
                <a:lnTo>
                  <a:pt x="16040" y="3850"/>
                </a:lnTo>
                <a:lnTo>
                  <a:pt x="16006" y="3714"/>
                </a:lnTo>
                <a:lnTo>
                  <a:pt x="15967" y="3581"/>
                </a:lnTo>
                <a:lnTo>
                  <a:pt x="15923" y="3451"/>
                </a:lnTo>
                <a:lnTo>
                  <a:pt x="15874" y="3324"/>
                </a:lnTo>
                <a:lnTo>
                  <a:pt x="15821" y="3201"/>
                </a:lnTo>
                <a:lnTo>
                  <a:pt x="15761" y="3083"/>
                </a:lnTo>
                <a:lnTo>
                  <a:pt x="15699" y="2968"/>
                </a:lnTo>
                <a:lnTo>
                  <a:pt x="15631" y="2858"/>
                </a:lnTo>
                <a:lnTo>
                  <a:pt x="15558" y="2752"/>
                </a:lnTo>
                <a:lnTo>
                  <a:pt x="15483" y="2651"/>
                </a:lnTo>
                <a:lnTo>
                  <a:pt x="15403" y="2555"/>
                </a:lnTo>
                <a:lnTo>
                  <a:pt x="15319" y="2463"/>
                </a:lnTo>
                <a:lnTo>
                  <a:pt x="15231" y="2377"/>
                </a:lnTo>
                <a:lnTo>
                  <a:pt x="15139" y="2298"/>
                </a:lnTo>
                <a:lnTo>
                  <a:pt x="15043" y="2224"/>
                </a:lnTo>
                <a:lnTo>
                  <a:pt x="14945" y="2155"/>
                </a:lnTo>
                <a:lnTo>
                  <a:pt x="14843" y="2093"/>
                </a:lnTo>
                <a:lnTo>
                  <a:pt x="14737" y="2037"/>
                </a:lnTo>
                <a:lnTo>
                  <a:pt x="14629" y="1989"/>
                </a:lnTo>
                <a:lnTo>
                  <a:pt x="14517" y="1946"/>
                </a:lnTo>
                <a:lnTo>
                  <a:pt x="14402" y="1911"/>
                </a:lnTo>
                <a:lnTo>
                  <a:pt x="14285" y="1883"/>
                </a:lnTo>
                <a:lnTo>
                  <a:pt x="14165" y="1863"/>
                </a:lnTo>
                <a:lnTo>
                  <a:pt x="14044" y="1849"/>
                </a:lnTo>
                <a:lnTo>
                  <a:pt x="13925" y="1844"/>
                </a:lnTo>
                <a:lnTo>
                  <a:pt x="13805" y="1847"/>
                </a:lnTo>
                <a:lnTo>
                  <a:pt x="13686" y="1858"/>
                </a:lnTo>
                <a:lnTo>
                  <a:pt x="13568" y="1876"/>
                </a:lnTo>
                <a:lnTo>
                  <a:pt x="13451" y="1901"/>
                </a:lnTo>
                <a:lnTo>
                  <a:pt x="13336" y="1932"/>
                </a:lnTo>
                <a:lnTo>
                  <a:pt x="13222" y="1972"/>
                </a:lnTo>
                <a:lnTo>
                  <a:pt x="13110" y="2017"/>
                </a:lnTo>
                <a:lnTo>
                  <a:pt x="13000" y="2070"/>
                </a:lnTo>
                <a:lnTo>
                  <a:pt x="12892" y="2128"/>
                </a:lnTo>
                <a:lnTo>
                  <a:pt x="12786" y="2193"/>
                </a:lnTo>
                <a:lnTo>
                  <a:pt x="12684" y="2263"/>
                </a:lnTo>
                <a:lnTo>
                  <a:pt x="12583" y="2340"/>
                </a:lnTo>
                <a:lnTo>
                  <a:pt x="12485" y="2422"/>
                </a:lnTo>
                <a:lnTo>
                  <a:pt x="12390" y="2510"/>
                </a:lnTo>
                <a:lnTo>
                  <a:pt x="12299" y="2604"/>
                </a:lnTo>
                <a:lnTo>
                  <a:pt x="12210" y="2702"/>
                </a:lnTo>
                <a:lnTo>
                  <a:pt x="12124" y="2805"/>
                </a:lnTo>
                <a:lnTo>
                  <a:pt x="12044" y="2914"/>
                </a:lnTo>
                <a:lnTo>
                  <a:pt x="11966" y="3027"/>
                </a:lnTo>
                <a:lnTo>
                  <a:pt x="11892" y="3144"/>
                </a:lnTo>
                <a:lnTo>
                  <a:pt x="11823" y="3266"/>
                </a:lnTo>
                <a:lnTo>
                  <a:pt x="11757" y="3392"/>
                </a:lnTo>
                <a:lnTo>
                  <a:pt x="11697" y="3522"/>
                </a:lnTo>
                <a:lnTo>
                  <a:pt x="11640" y="3657"/>
                </a:lnTo>
                <a:lnTo>
                  <a:pt x="11590" y="3794"/>
                </a:lnTo>
                <a:lnTo>
                  <a:pt x="11544" y="3935"/>
                </a:lnTo>
                <a:lnTo>
                  <a:pt x="11502" y="4080"/>
                </a:lnTo>
                <a:lnTo>
                  <a:pt x="11467" y="4227"/>
                </a:lnTo>
                <a:lnTo>
                  <a:pt x="11437" y="4378"/>
                </a:lnTo>
                <a:lnTo>
                  <a:pt x="11413" y="4532"/>
                </a:lnTo>
                <a:lnTo>
                  <a:pt x="11399" y="4635"/>
                </a:lnTo>
                <a:lnTo>
                  <a:pt x="11389" y="4738"/>
                </a:lnTo>
                <a:lnTo>
                  <a:pt x="11382" y="4841"/>
                </a:lnTo>
                <a:lnTo>
                  <a:pt x="11378" y="4943"/>
                </a:lnTo>
                <a:lnTo>
                  <a:pt x="11376" y="5044"/>
                </a:lnTo>
                <a:lnTo>
                  <a:pt x="11377" y="5144"/>
                </a:lnTo>
                <a:lnTo>
                  <a:pt x="11380" y="5244"/>
                </a:lnTo>
                <a:lnTo>
                  <a:pt x="11387" y="5342"/>
                </a:lnTo>
                <a:lnTo>
                  <a:pt x="11395" y="5439"/>
                </a:lnTo>
                <a:lnTo>
                  <a:pt x="11408" y="5536"/>
                </a:lnTo>
                <a:lnTo>
                  <a:pt x="11421" y="5632"/>
                </a:lnTo>
                <a:lnTo>
                  <a:pt x="11437" y="5726"/>
                </a:lnTo>
                <a:lnTo>
                  <a:pt x="11456" y="5820"/>
                </a:lnTo>
                <a:lnTo>
                  <a:pt x="11477" y="5912"/>
                </a:lnTo>
                <a:lnTo>
                  <a:pt x="11500" y="6003"/>
                </a:lnTo>
                <a:lnTo>
                  <a:pt x="11526" y="6092"/>
                </a:lnTo>
                <a:lnTo>
                  <a:pt x="11555" y="6179"/>
                </a:lnTo>
                <a:lnTo>
                  <a:pt x="11585" y="6266"/>
                </a:lnTo>
                <a:lnTo>
                  <a:pt x="11617" y="6351"/>
                </a:lnTo>
                <a:lnTo>
                  <a:pt x="11651" y="6434"/>
                </a:lnTo>
                <a:lnTo>
                  <a:pt x="11689" y="6516"/>
                </a:lnTo>
                <a:lnTo>
                  <a:pt x="11727" y="6595"/>
                </a:lnTo>
                <a:lnTo>
                  <a:pt x="11768" y="6673"/>
                </a:lnTo>
                <a:lnTo>
                  <a:pt x="11812" y="6750"/>
                </a:lnTo>
                <a:lnTo>
                  <a:pt x="11856" y="6823"/>
                </a:lnTo>
                <a:lnTo>
                  <a:pt x="11903" y="6895"/>
                </a:lnTo>
                <a:lnTo>
                  <a:pt x="11953" y="6966"/>
                </a:lnTo>
                <a:lnTo>
                  <a:pt x="12003" y="7033"/>
                </a:lnTo>
                <a:lnTo>
                  <a:pt x="12056" y="7099"/>
                </a:lnTo>
                <a:lnTo>
                  <a:pt x="12110" y="7163"/>
                </a:lnTo>
                <a:lnTo>
                  <a:pt x="12167" y="7224"/>
                </a:lnTo>
                <a:lnTo>
                  <a:pt x="12224" y="7283"/>
                </a:lnTo>
                <a:lnTo>
                  <a:pt x="12177" y="7319"/>
                </a:lnTo>
                <a:lnTo>
                  <a:pt x="12130" y="7355"/>
                </a:lnTo>
                <a:lnTo>
                  <a:pt x="12084" y="7394"/>
                </a:lnTo>
                <a:lnTo>
                  <a:pt x="12040" y="7433"/>
                </a:lnTo>
                <a:lnTo>
                  <a:pt x="11995" y="7474"/>
                </a:lnTo>
                <a:lnTo>
                  <a:pt x="11952" y="7514"/>
                </a:lnTo>
                <a:lnTo>
                  <a:pt x="11911" y="7556"/>
                </a:lnTo>
                <a:lnTo>
                  <a:pt x="11869" y="7599"/>
                </a:lnTo>
                <a:lnTo>
                  <a:pt x="11829" y="7642"/>
                </a:lnTo>
                <a:lnTo>
                  <a:pt x="11790" y="7687"/>
                </a:lnTo>
                <a:lnTo>
                  <a:pt x="11750" y="7732"/>
                </a:lnTo>
                <a:lnTo>
                  <a:pt x="11713" y="7778"/>
                </a:lnTo>
                <a:lnTo>
                  <a:pt x="11676" y="7825"/>
                </a:lnTo>
                <a:lnTo>
                  <a:pt x="11639" y="7873"/>
                </a:lnTo>
                <a:lnTo>
                  <a:pt x="11604" y="7921"/>
                </a:lnTo>
                <a:lnTo>
                  <a:pt x="11570" y="7970"/>
                </a:lnTo>
                <a:lnTo>
                  <a:pt x="11536" y="8020"/>
                </a:lnTo>
                <a:lnTo>
                  <a:pt x="11503" y="8070"/>
                </a:lnTo>
                <a:lnTo>
                  <a:pt x="11471" y="8121"/>
                </a:lnTo>
                <a:lnTo>
                  <a:pt x="11440" y="8172"/>
                </a:lnTo>
                <a:lnTo>
                  <a:pt x="11409" y="8225"/>
                </a:lnTo>
                <a:lnTo>
                  <a:pt x="11379" y="8277"/>
                </a:lnTo>
                <a:lnTo>
                  <a:pt x="11350" y="8330"/>
                </a:lnTo>
                <a:lnTo>
                  <a:pt x="11322" y="8383"/>
                </a:lnTo>
                <a:lnTo>
                  <a:pt x="11294" y="8437"/>
                </a:lnTo>
                <a:lnTo>
                  <a:pt x="11266" y="8491"/>
                </a:lnTo>
                <a:lnTo>
                  <a:pt x="11240" y="8546"/>
                </a:lnTo>
                <a:lnTo>
                  <a:pt x="11215" y="8601"/>
                </a:lnTo>
                <a:lnTo>
                  <a:pt x="11190" y="8657"/>
                </a:lnTo>
                <a:lnTo>
                  <a:pt x="11166" y="8712"/>
                </a:lnTo>
                <a:lnTo>
                  <a:pt x="11142" y="8768"/>
                </a:lnTo>
                <a:lnTo>
                  <a:pt x="11119" y="8824"/>
                </a:lnTo>
                <a:lnTo>
                  <a:pt x="11121" y="8716"/>
                </a:lnTo>
                <a:lnTo>
                  <a:pt x="11122" y="8608"/>
                </a:lnTo>
                <a:lnTo>
                  <a:pt x="11121" y="8499"/>
                </a:lnTo>
                <a:lnTo>
                  <a:pt x="11117" y="8390"/>
                </a:lnTo>
                <a:lnTo>
                  <a:pt x="11111" y="8282"/>
                </a:lnTo>
                <a:lnTo>
                  <a:pt x="11104" y="8174"/>
                </a:lnTo>
                <a:lnTo>
                  <a:pt x="11093" y="8066"/>
                </a:lnTo>
                <a:lnTo>
                  <a:pt x="11081" y="7959"/>
                </a:lnTo>
                <a:lnTo>
                  <a:pt x="11066" y="7853"/>
                </a:lnTo>
                <a:lnTo>
                  <a:pt x="11048" y="7747"/>
                </a:lnTo>
                <a:lnTo>
                  <a:pt x="11028" y="7643"/>
                </a:lnTo>
                <a:lnTo>
                  <a:pt x="11003" y="7539"/>
                </a:lnTo>
                <a:lnTo>
                  <a:pt x="10977" y="7437"/>
                </a:lnTo>
                <a:lnTo>
                  <a:pt x="10948" y="7336"/>
                </a:lnTo>
                <a:lnTo>
                  <a:pt x="10916" y="7237"/>
                </a:lnTo>
                <a:lnTo>
                  <a:pt x="10879" y="7140"/>
                </a:lnTo>
                <a:lnTo>
                  <a:pt x="10840" y="7045"/>
                </a:lnTo>
                <a:lnTo>
                  <a:pt x="10798" y="6951"/>
                </a:lnTo>
                <a:lnTo>
                  <a:pt x="10751" y="6860"/>
                </a:lnTo>
                <a:lnTo>
                  <a:pt x="10701" y="6771"/>
                </a:lnTo>
                <a:lnTo>
                  <a:pt x="10648" y="6684"/>
                </a:lnTo>
                <a:lnTo>
                  <a:pt x="10590" y="6600"/>
                </a:lnTo>
                <a:lnTo>
                  <a:pt x="10529" y="6519"/>
                </a:lnTo>
                <a:lnTo>
                  <a:pt x="10462" y="6440"/>
                </a:lnTo>
                <a:lnTo>
                  <a:pt x="10392" y="6365"/>
                </a:lnTo>
                <a:lnTo>
                  <a:pt x="10319" y="6292"/>
                </a:lnTo>
                <a:lnTo>
                  <a:pt x="10240" y="6223"/>
                </a:lnTo>
                <a:lnTo>
                  <a:pt x="10157" y="6158"/>
                </a:lnTo>
                <a:lnTo>
                  <a:pt x="10070" y="6096"/>
                </a:lnTo>
                <a:lnTo>
                  <a:pt x="9977" y="6038"/>
                </a:lnTo>
                <a:lnTo>
                  <a:pt x="9880" y="5983"/>
                </a:lnTo>
                <a:lnTo>
                  <a:pt x="9779" y="5933"/>
                </a:lnTo>
                <a:lnTo>
                  <a:pt x="9829" y="5882"/>
                </a:lnTo>
                <a:lnTo>
                  <a:pt x="9879" y="5830"/>
                </a:lnTo>
                <a:lnTo>
                  <a:pt x="9929" y="5776"/>
                </a:lnTo>
                <a:lnTo>
                  <a:pt x="9978" y="5721"/>
                </a:lnTo>
                <a:lnTo>
                  <a:pt x="10026" y="5664"/>
                </a:lnTo>
                <a:lnTo>
                  <a:pt x="10072" y="5606"/>
                </a:lnTo>
                <a:lnTo>
                  <a:pt x="10117" y="5547"/>
                </a:lnTo>
                <a:lnTo>
                  <a:pt x="10162" y="5486"/>
                </a:lnTo>
                <a:lnTo>
                  <a:pt x="10206" y="5424"/>
                </a:lnTo>
                <a:lnTo>
                  <a:pt x="10248" y="5362"/>
                </a:lnTo>
                <a:lnTo>
                  <a:pt x="10290" y="5297"/>
                </a:lnTo>
                <a:lnTo>
                  <a:pt x="10330" y="5231"/>
                </a:lnTo>
                <a:lnTo>
                  <a:pt x="10368" y="5164"/>
                </a:lnTo>
                <a:lnTo>
                  <a:pt x="10407" y="5096"/>
                </a:lnTo>
                <a:lnTo>
                  <a:pt x="10443" y="5026"/>
                </a:lnTo>
                <a:lnTo>
                  <a:pt x="10479" y="4956"/>
                </a:lnTo>
                <a:lnTo>
                  <a:pt x="10513" y="4885"/>
                </a:lnTo>
                <a:lnTo>
                  <a:pt x="10546" y="4812"/>
                </a:lnTo>
                <a:lnTo>
                  <a:pt x="10578" y="4739"/>
                </a:lnTo>
                <a:lnTo>
                  <a:pt x="10608" y="4664"/>
                </a:lnTo>
                <a:lnTo>
                  <a:pt x="10636" y="4588"/>
                </a:lnTo>
                <a:lnTo>
                  <a:pt x="10665" y="4512"/>
                </a:lnTo>
                <a:lnTo>
                  <a:pt x="10691" y="4434"/>
                </a:lnTo>
                <a:lnTo>
                  <a:pt x="10716" y="4355"/>
                </a:lnTo>
                <a:lnTo>
                  <a:pt x="10739" y="4275"/>
                </a:lnTo>
                <a:lnTo>
                  <a:pt x="10761" y="4195"/>
                </a:lnTo>
                <a:lnTo>
                  <a:pt x="10782" y="4114"/>
                </a:lnTo>
                <a:lnTo>
                  <a:pt x="10800" y="4031"/>
                </a:lnTo>
                <a:lnTo>
                  <a:pt x="10818" y="3948"/>
                </a:lnTo>
                <a:lnTo>
                  <a:pt x="10833" y="3864"/>
                </a:lnTo>
                <a:lnTo>
                  <a:pt x="10848" y="3780"/>
                </a:lnTo>
                <a:lnTo>
                  <a:pt x="10860" y="3694"/>
                </a:lnTo>
                <a:lnTo>
                  <a:pt x="10880" y="3523"/>
                </a:lnTo>
                <a:lnTo>
                  <a:pt x="10893" y="3354"/>
                </a:lnTo>
                <a:lnTo>
                  <a:pt x="10901" y="3185"/>
                </a:lnTo>
                <a:lnTo>
                  <a:pt x="10900" y="3018"/>
                </a:lnTo>
                <a:lnTo>
                  <a:pt x="10893" y="2854"/>
                </a:lnTo>
                <a:lnTo>
                  <a:pt x="10880" y="2691"/>
                </a:lnTo>
                <a:lnTo>
                  <a:pt x="10860" y="2532"/>
                </a:lnTo>
                <a:lnTo>
                  <a:pt x="10835" y="2375"/>
                </a:lnTo>
                <a:lnTo>
                  <a:pt x="10804" y="2221"/>
                </a:lnTo>
                <a:lnTo>
                  <a:pt x="10765" y="2071"/>
                </a:lnTo>
                <a:lnTo>
                  <a:pt x="10723" y="1923"/>
                </a:lnTo>
                <a:lnTo>
                  <a:pt x="10674" y="1779"/>
                </a:lnTo>
                <a:lnTo>
                  <a:pt x="10619" y="1638"/>
                </a:lnTo>
                <a:lnTo>
                  <a:pt x="10560" y="1503"/>
                </a:lnTo>
                <a:lnTo>
                  <a:pt x="10495" y="1371"/>
                </a:lnTo>
                <a:lnTo>
                  <a:pt x="10425" y="1245"/>
                </a:lnTo>
                <a:lnTo>
                  <a:pt x="10350" y="1122"/>
                </a:lnTo>
                <a:lnTo>
                  <a:pt x="10271" y="1004"/>
                </a:lnTo>
                <a:lnTo>
                  <a:pt x="10186" y="893"/>
                </a:lnTo>
                <a:lnTo>
                  <a:pt x="10097" y="786"/>
                </a:lnTo>
                <a:lnTo>
                  <a:pt x="10004" y="685"/>
                </a:lnTo>
                <a:lnTo>
                  <a:pt x="9907" y="591"/>
                </a:lnTo>
                <a:lnTo>
                  <a:pt x="9805" y="502"/>
                </a:lnTo>
                <a:lnTo>
                  <a:pt x="9699" y="420"/>
                </a:lnTo>
                <a:lnTo>
                  <a:pt x="9590" y="344"/>
                </a:lnTo>
                <a:lnTo>
                  <a:pt x="9476" y="276"/>
                </a:lnTo>
                <a:lnTo>
                  <a:pt x="9360" y="214"/>
                </a:lnTo>
                <a:lnTo>
                  <a:pt x="9239" y="160"/>
                </a:lnTo>
                <a:lnTo>
                  <a:pt x="9116" y="113"/>
                </a:lnTo>
                <a:lnTo>
                  <a:pt x="8989" y="74"/>
                </a:lnTo>
                <a:lnTo>
                  <a:pt x="8859" y="42"/>
                </a:lnTo>
                <a:lnTo>
                  <a:pt x="8727" y="20"/>
                </a:lnTo>
                <a:lnTo>
                  <a:pt x="8593" y="6"/>
                </a:lnTo>
                <a:lnTo>
                  <a:pt x="8459" y="0"/>
                </a:lnTo>
                <a:lnTo>
                  <a:pt x="8327" y="3"/>
                </a:lnTo>
                <a:lnTo>
                  <a:pt x="8195" y="15"/>
                </a:lnTo>
                <a:lnTo>
                  <a:pt x="8065" y="34"/>
                </a:lnTo>
                <a:lnTo>
                  <a:pt x="7936" y="62"/>
                </a:lnTo>
                <a:lnTo>
                  <a:pt x="7808" y="98"/>
                </a:lnTo>
                <a:lnTo>
                  <a:pt x="7682" y="140"/>
                </a:lnTo>
                <a:lnTo>
                  <a:pt x="7558" y="191"/>
                </a:lnTo>
                <a:lnTo>
                  <a:pt x="7437" y="248"/>
                </a:lnTo>
                <a:lnTo>
                  <a:pt x="7317" y="314"/>
                </a:lnTo>
                <a:lnTo>
                  <a:pt x="7200" y="386"/>
                </a:lnTo>
                <a:lnTo>
                  <a:pt x="7085" y="463"/>
                </a:lnTo>
                <a:lnTo>
                  <a:pt x="6974" y="548"/>
                </a:lnTo>
                <a:lnTo>
                  <a:pt x="6865" y="640"/>
                </a:lnTo>
                <a:lnTo>
                  <a:pt x="6761" y="737"/>
                </a:lnTo>
                <a:lnTo>
                  <a:pt x="6659" y="840"/>
                </a:lnTo>
                <a:lnTo>
                  <a:pt x="6561" y="949"/>
                </a:lnTo>
                <a:lnTo>
                  <a:pt x="6466" y="1064"/>
                </a:lnTo>
                <a:lnTo>
                  <a:pt x="6377" y="1184"/>
                </a:lnTo>
                <a:lnTo>
                  <a:pt x="6291" y="1309"/>
                </a:lnTo>
                <a:lnTo>
                  <a:pt x="6209" y="1440"/>
                </a:lnTo>
                <a:lnTo>
                  <a:pt x="6132" y="1574"/>
                </a:lnTo>
                <a:lnTo>
                  <a:pt x="6060" y="1714"/>
                </a:lnTo>
                <a:lnTo>
                  <a:pt x="5993" y="1859"/>
                </a:lnTo>
                <a:lnTo>
                  <a:pt x="5930" y="2007"/>
                </a:lnTo>
                <a:lnTo>
                  <a:pt x="5874" y="2159"/>
                </a:lnTo>
                <a:lnTo>
                  <a:pt x="5823" y="2316"/>
                </a:lnTo>
                <a:lnTo>
                  <a:pt x="5778" y="2475"/>
                </a:lnTo>
                <a:lnTo>
                  <a:pt x="5739" y="2639"/>
                </a:lnTo>
                <a:lnTo>
                  <a:pt x="5705" y="2806"/>
                </a:lnTo>
                <a:lnTo>
                  <a:pt x="5678" y="2976"/>
                </a:lnTo>
                <a:lnTo>
                  <a:pt x="5663" y="3099"/>
                </a:lnTo>
                <a:lnTo>
                  <a:pt x="5651" y="3221"/>
                </a:lnTo>
                <a:lnTo>
                  <a:pt x="5643" y="3344"/>
                </a:lnTo>
                <a:lnTo>
                  <a:pt x="5639" y="3464"/>
                </a:lnTo>
                <a:lnTo>
                  <a:pt x="5638" y="3584"/>
                </a:lnTo>
                <a:lnTo>
                  <a:pt x="5640" y="3702"/>
                </a:lnTo>
                <a:lnTo>
                  <a:pt x="5646" y="3820"/>
                </a:lnTo>
                <a:lnTo>
                  <a:pt x="5655" y="3936"/>
                </a:lnTo>
                <a:lnTo>
                  <a:pt x="5667" y="4052"/>
                </a:lnTo>
                <a:lnTo>
                  <a:pt x="5682" y="4165"/>
                </a:lnTo>
                <a:lnTo>
                  <a:pt x="5701" y="4278"/>
                </a:lnTo>
                <a:lnTo>
                  <a:pt x="5722" y="4389"/>
                </a:lnTo>
                <a:lnTo>
                  <a:pt x="5748" y="4498"/>
                </a:lnTo>
                <a:lnTo>
                  <a:pt x="5775" y="4606"/>
                </a:lnTo>
                <a:lnTo>
                  <a:pt x="5806" y="4712"/>
                </a:lnTo>
                <a:lnTo>
                  <a:pt x="5839" y="4816"/>
                </a:lnTo>
                <a:lnTo>
                  <a:pt x="5876" y="4918"/>
                </a:lnTo>
                <a:lnTo>
                  <a:pt x="5916" y="5018"/>
                </a:lnTo>
                <a:lnTo>
                  <a:pt x="5957" y="5116"/>
                </a:lnTo>
                <a:lnTo>
                  <a:pt x="6003" y="5213"/>
                </a:lnTo>
                <a:lnTo>
                  <a:pt x="6050" y="5306"/>
                </a:lnTo>
                <a:lnTo>
                  <a:pt x="6099" y="5398"/>
                </a:lnTo>
                <a:lnTo>
                  <a:pt x="6153" y="5487"/>
                </a:lnTo>
                <a:lnTo>
                  <a:pt x="6207" y="5573"/>
                </a:lnTo>
                <a:lnTo>
                  <a:pt x="6265" y="5656"/>
                </a:lnTo>
                <a:lnTo>
                  <a:pt x="6325" y="5738"/>
                </a:lnTo>
                <a:lnTo>
                  <a:pt x="6387" y="5816"/>
                </a:lnTo>
                <a:lnTo>
                  <a:pt x="6452" y="5892"/>
                </a:lnTo>
                <a:lnTo>
                  <a:pt x="6519" y="5964"/>
                </a:lnTo>
                <a:lnTo>
                  <a:pt x="6587" y="6033"/>
                </a:lnTo>
                <a:lnTo>
                  <a:pt x="6659" y="6100"/>
                </a:lnTo>
                <a:lnTo>
                  <a:pt x="6731" y="6163"/>
                </a:lnTo>
                <a:lnTo>
                  <a:pt x="6640" y="6224"/>
                </a:lnTo>
                <a:lnTo>
                  <a:pt x="6549" y="6288"/>
                </a:lnTo>
                <a:lnTo>
                  <a:pt x="6459" y="6355"/>
                </a:lnTo>
                <a:lnTo>
                  <a:pt x="6373" y="6426"/>
                </a:lnTo>
                <a:lnTo>
                  <a:pt x="6287" y="6499"/>
                </a:lnTo>
                <a:lnTo>
                  <a:pt x="6203" y="6576"/>
                </a:lnTo>
                <a:lnTo>
                  <a:pt x="6122" y="6656"/>
                </a:lnTo>
                <a:lnTo>
                  <a:pt x="6042" y="6739"/>
                </a:lnTo>
                <a:lnTo>
                  <a:pt x="5964" y="6824"/>
                </a:lnTo>
                <a:lnTo>
                  <a:pt x="5888" y="6913"/>
                </a:lnTo>
                <a:lnTo>
                  <a:pt x="5813" y="7004"/>
                </a:lnTo>
                <a:lnTo>
                  <a:pt x="5741" y="7098"/>
                </a:lnTo>
                <a:lnTo>
                  <a:pt x="5669" y="7195"/>
                </a:lnTo>
                <a:lnTo>
                  <a:pt x="5599" y="7294"/>
                </a:lnTo>
                <a:lnTo>
                  <a:pt x="5532" y="7396"/>
                </a:lnTo>
                <a:lnTo>
                  <a:pt x="5466" y="7500"/>
                </a:lnTo>
                <a:lnTo>
                  <a:pt x="5402" y="7606"/>
                </a:lnTo>
                <a:lnTo>
                  <a:pt x="5339" y="7715"/>
                </a:lnTo>
                <a:lnTo>
                  <a:pt x="5278" y="7827"/>
                </a:lnTo>
                <a:lnTo>
                  <a:pt x="5219" y="7940"/>
                </a:lnTo>
                <a:lnTo>
                  <a:pt x="5162" y="8056"/>
                </a:lnTo>
                <a:lnTo>
                  <a:pt x="5106" y="8174"/>
                </a:lnTo>
                <a:lnTo>
                  <a:pt x="5051" y="8294"/>
                </a:lnTo>
                <a:lnTo>
                  <a:pt x="4999" y="8415"/>
                </a:lnTo>
                <a:lnTo>
                  <a:pt x="4948" y="8540"/>
                </a:lnTo>
                <a:lnTo>
                  <a:pt x="4899" y="8666"/>
                </a:lnTo>
                <a:lnTo>
                  <a:pt x="4852" y="8793"/>
                </a:lnTo>
                <a:lnTo>
                  <a:pt x="4805" y="8923"/>
                </a:lnTo>
                <a:lnTo>
                  <a:pt x="4761" y="9054"/>
                </a:lnTo>
                <a:lnTo>
                  <a:pt x="4717" y="9187"/>
                </a:lnTo>
                <a:lnTo>
                  <a:pt x="4676" y="9322"/>
                </a:lnTo>
                <a:lnTo>
                  <a:pt x="4637" y="9457"/>
                </a:lnTo>
                <a:lnTo>
                  <a:pt x="4629" y="9421"/>
                </a:lnTo>
                <a:lnTo>
                  <a:pt x="4621" y="9385"/>
                </a:lnTo>
                <a:lnTo>
                  <a:pt x="4611" y="9348"/>
                </a:lnTo>
                <a:lnTo>
                  <a:pt x="4601" y="9313"/>
                </a:lnTo>
                <a:lnTo>
                  <a:pt x="4590" y="9278"/>
                </a:lnTo>
                <a:lnTo>
                  <a:pt x="4578" y="9242"/>
                </a:lnTo>
                <a:lnTo>
                  <a:pt x="4567" y="9208"/>
                </a:lnTo>
                <a:lnTo>
                  <a:pt x="4554" y="9174"/>
                </a:lnTo>
                <a:lnTo>
                  <a:pt x="4540" y="9139"/>
                </a:lnTo>
                <a:lnTo>
                  <a:pt x="4526" y="9106"/>
                </a:lnTo>
                <a:lnTo>
                  <a:pt x="4511" y="9073"/>
                </a:lnTo>
                <a:lnTo>
                  <a:pt x="4495" y="9040"/>
                </a:lnTo>
                <a:lnTo>
                  <a:pt x="4478" y="9008"/>
                </a:lnTo>
                <a:lnTo>
                  <a:pt x="4460" y="8977"/>
                </a:lnTo>
                <a:lnTo>
                  <a:pt x="4442" y="8945"/>
                </a:lnTo>
                <a:lnTo>
                  <a:pt x="4422" y="8915"/>
                </a:lnTo>
                <a:lnTo>
                  <a:pt x="4403" y="8885"/>
                </a:lnTo>
                <a:lnTo>
                  <a:pt x="4382" y="8856"/>
                </a:lnTo>
                <a:lnTo>
                  <a:pt x="4360" y="8827"/>
                </a:lnTo>
                <a:lnTo>
                  <a:pt x="4336" y="8799"/>
                </a:lnTo>
                <a:lnTo>
                  <a:pt x="4313" y="8771"/>
                </a:lnTo>
                <a:lnTo>
                  <a:pt x="4288" y="8745"/>
                </a:lnTo>
                <a:lnTo>
                  <a:pt x="4263" y="8718"/>
                </a:lnTo>
                <a:lnTo>
                  <a:pt x="4236" y="8693"/>
                </a:lnTo>
                <a:lnTo>
                  <a:pt x="4208" y="8669"/>
                </a:lnTo>
                <a:lnTo>
                  <a:pt x="4179" y="8645"/>
                </a:lnTo>
                <a:lnTo>
                  <a:pt x="4150" y="8621"/>
                </a:lnTo>
                <a:lnTo>
                  <a:pt x="4120" y="8599"/>
                </a:lnTo>
                <a:lnTo>
                  <a:pt x="4087" y="8578"/>
                </a:lnTo>
                <a:lnTo>
                  <a:pt x="4055" y="8557"/>
                </a:lnTo>
                <a:lnTo>
                  <a:pt x="4021" y="8538"/>
                </a:lnTo>
                <a:lnTo>
                  <a:pt x="3987" y="8518"/>
                </a:lnTo>
                <a:lnTo>
                  <a:pt x="4041" y="8480"/>
                </a:lnTo>
                <a:lnTo>
                  <a:pt x="4094" y="8440"/>
                </a:lnTo>
                <a:lnTo>
                  <a:pt x="4147" y="8397"/>
                </a:lnTo>
                <a:lnTo>
                  <a:pt x="4198" y="8354"/>
                </a:lnTo>
                <a:lnTo>
                  <a:pt x="4250" y="8308"/>
                </a:lnTo>
                <a:lnTo>
                  <a:pt x="4299" y="8261"/>
                </a:lnTo>
                <a:lnTo>
                  <a:pt x="4349" y="8212"/>
                </a:lnTo>
                <a:lnTo>
                  <a:pt x="4396" y="8161"/>
                </a:lnTo>
                <a:lnTo>
                  <a:pt x="4442" y="8109"/>
                </a:lnTo>
                <a:lnTo>
                  <a:pt x="4489" y="8054"/>
                </a:lnTo>
                <a:lnTo>
                  <a:pt x="4533" y="7999"/>
                </a:lnTo>
                <a:lnTo>
                  <a:pt x="4576" y="7941"/>
                </a:lnTo>
                <a:lnTo>
                  <a:pt x="4618" y="7882"/>
                </a:lnTo>
                <a:lnTo>
                  <a:pt x="4659" y="7822"/>
                </a:lnTo>
                <a:lnTo>
                  <a:pt x="4698" y="7760"/>
                </a:lnTo>
                <a:lnTo>
                  <a:pt x="4737" y="7697"/>
                </a:lnTo>
                <a:lnTo>
                  <a:pt x="4773" y="7632"/>
                </a:lnTo>
                <a:lnTo>
                  <a:pt x="4808" y="7566"/>
                </a:lnTo>
                <a:lnTo>
                  <a:pt x="4842" y="7499"/>
                </a:lnTo>
                <a:lnTo>
                  <a:pt x="4875" y="7430"/>
                </a:lnTo>
                <a:lnTo>
                  <a:pt x="4906" y="7360"/>
                </a:lnTo>
                <a:lnTo>
                  <a:pt x="4935" y="7290"/>
                </a:lnTo>
                <a:lnTo>
                  <a:pt x="4963" y="7217"/>
                </a:lnTo>
                <a:lnTo>
                  <a:pt x="4990" y="7143"/>
                </a:lnTo>
                <a:lnTo>
                  <a:pt x="5015" y="7069"/>
                </a:lnTo>
                <a:lnTo>
                  <a:pt x="5037" y="6993"/>
                </a:lnTo>
                <a:lnTo>
                  <a:pt x="5058" y="6916"/>
                </a:lnTo>
                <a:lnTo>
                  <a:pt x="5078" y="6839"/>
                </a:lnTo>
                <a:lnTo>
                  <a:pt x="5095" y="6760"/>
                </a:lnTo>
                <a:lnTo>
                  <a:pt x="5112" y="6680"/>
                </a:lnTo>
                <a:lnTo>
                  <a:pt x="5126" y="6599"/>
                </a:lnTo>
                <a:lnTo>
                  <a:pt x="5139" y="6518"/>
                </a:lnTo>
                <a:lnTo>
                  <a:pt x="5154" y="6383"/>
                </a:lnTo>
                <a:lnTo>
                  <a:pt x="5165" y="6250"/>
                </a:lnTo>
                <a:lnTo>
                  <a:pt x="5169" y="6119"/>
                </a:lnTo>
                <a:lnTo>
                  <a:pt x="5169" y="5989"/>
                </a:lnTo>
                <a:lnTo>
                  <a:pt x="5164" y="5859"/>
                </a:lnTo>
                <a:lnTo>
                  <a:pt x="5154" y="5732"/>
                </a:lnTo>
                <a:lnTo>
                  <a:pt x="5139" y="5607"/>
                </a:lnTo>
                <a:lnTo>
                  <a:pt x="5119" y="5484"/>
                </a:lnTo>
                <a:lnTo>
                  <a:pt x="5093" y="5364"/>
                </a:lnTo>
                <a:lnTo>
                  <a:pt x="5064" y="5246"/>
                </a:lnTo>
                <a:lnTo>
                  <a:pt x="5030" y="5129"/>
                </a:lnTo>
                <a:lnTo>
                  <a:pt x="4992" y="5017"/>
                </a:lnTo>
                <a:lnTo>
                  <a:pt x="4949" y="4907"/>
                </a:lnTo>
                <a:lnTo>
                  <a:pt x="4903" y="4800"/>
                </a:lnTo>
                <a:lnTo>
                  <a:pt x="4853" y="4697"/>
                </a:lnTo>
                <a:lnTo>
                  <a:pt x="4797" y="4598"/>
                </a:lnTo>
                <a:lnTo>
                  <a:pt x="4739" y="4503"/>
                </a:lnTo>
                <a:lnTo>
                  <a:pt x="4676" y="4411"/>
                </a:lnTo>
                <a:lnTo>
                  <a:pt x="4611" y="4323"/>
                </a:lnTo>
                <a:lnTo>
                  <a:pt x="4541" y="4239"/>
                </a:lnTo>
                <a:lnTo>
                  <a:pt x="4467" y="4160"/>
                </a:lnTo>
                <a:lnTo>
                  <a:pt x="4391" y="4087"/>
                </a:lnTo>
                <a:lnTo>
                  <a:pt x="4311" y="4017"/>
                </a:lnTo>
                <a:lnTo>
                  <a:pt x="4229" y="3952"/>
                </a:lnTo>
                <a:lnTo>
                  <a:pt x="4143" y="3893"/>
                </a:lnTo>
                <a:lnTo>
                  <a:pt x="4054" y="3839"/>
                </a:lnTo>
                <a:lnTo>
                  <a:pt x="3963" y="3791"/>
                </a:lnTo>
                <a:lnTo>
                  <a:pt x="3869" y="3748"/>
                </a:lnTo>
                <a:lnTo>
                  <a:pt x="3772" y="3712"/>
                </a:lnTo>
                <a:lnTo>
                  <a:pt x="3673" y="3682"/>
                </a:lnTo>
                <a:lnTo>
                  <a:pt x="3571" y="3657"/>
                </a:lnTo>
                <a:lnTo>
                  <a:pt x="3467" y="3639"/>
                </a:lnTo>
                <a:lnTo>
                  <a:pt x="3362" y="3628"/>
                </a:lnTo>
                <a:lnTo>
                  <a:pt x="3258" y="3623"/>
                </a:lnTo>
                <a:lnTo>
                  <a:pt x="3154" y="3626"/>
                </a:lnTo>
                <a:lnTo>
                  <a:pt x="3050" y="3635"/>
                </a:lnTo>
                <a:lnTo>
                  <a:pt x="2948" y="3650"/>
                </a:lnTo>
                <a:lnTo>
                  <a:pt x="2848" y="3672"/>
                </a:lnTo>
                <a:lnTo>
                  <a:pt x="2748" y="3700"/>
                </a:lnTo>
                <a:lnTo>
                  <a:pt x="2649" y="3733"/>
                </a:lnTo>
                <a:lnTo>
                  <a:pt x="2552" y="3773"/>
                </a:lnTo>
                <a:lnTo>
                  <a:pt x="2456" y="3818"/>
                </a:lnTo>
                <a:lnTo>
                  <a:pt x="2363" y="3869"/>
                </a:lnTo>
                <a:lnTo>
                  <a:pt x="2271" y="3925"/>
                </a:lnTo>
                <a:lnTo>
                  <a:pt x="2181" y="3987"/>
                </a:lnTo>
                <a:lnTo>
                  <a:pt x="2094" y="4053"/>
                </a:lnTo>
                <a:lnTo>
                  <a:pt x="2009" y="4124"/>
                </a:lnTo>
                <a:lnTo>
                  <a:pt x="1926" y="4201"/>
                </a:lnTo>
                <a:lnTo>
                  <a:pt x="1847" y="4281"/>
                </a:lnTo>
                <a:lnTo>
                  <a:pt x="1770" y="4366"/>
                </a:lnTo>
                <a:lnTo>
                  <a:pt x="1696" y="4456"/>
                </a:lnTo>
                <a:lnTo>
                  <a:pt x="1626" y="4551"/>
                </a:lnTo>
                <a:lnTo>
                  <a:pt x="1558" y="4649"/>
                </a:lnTo>
                <a:lnTo>
                  <a:pt x="1495" y="4751"/>
                </a:lnTo>
                <a:lnTo>
                  <a:pt x="1434" y="4856"/>
                </a:lnTo>
                <a:lnTo>
                  <a:pt x="1378" y="4966"/>
                </a:lnTo>
                <a:lnTo>
                  <a:pt x="1326" y="5079"/>
                </a:lnTo>
                <a:lnTo>
                  <a:pt x="1276" y="5195"/>
                </a:lnTo>
                <a:lnTo>
                  <a:pt x="1232" y="5314"/>
                </a:lnTo>
                <a:lnTo>
                  <a:pt x="1192" y="5437"/>
                </a:lnTo>
                <a:lnTo>
                  <a:pt x="1156" y="5563"/>
                </a:lnTo>
                <a:lnTo>
                  <a:pt x="1126" y="5691"/>
                </a:lnTo>
                <a:lnTo>
                  <a:pt x="1100" y="5821"/>
                </a:lnTo>
                <a:lnTo>
                  <a:pt x="1079" y="5954"/>
                </a:lnTo>
                <a:lnTo>
                  <a:pt x="1065" y="6058"/>
                </a:lnTo>
                <a:lnTo>
                  <a:pt x="1056" y="6162"/>
                </a:lnTo>
                <a:lnTo>
                  <a:pt x="1050" y="6265"/>
                </a:lnTo>
                <a:lnTo>
                  <a:pt x="1047" y="6367"/>
                </a:lnTo>
                <a:lnTo>
                  <a:pt x="1047" y="6468"/>
                </a:lnTo>
                <a:lnTo>
                  <a:pt x="1050" y="6568"/>
                </a:lnTo>
                <a:lnTo>
                  <a:pt x="1057" y="6667"/>
                </a:lnTo>
                <a:lnTo>
                  <a:pt x="1066" y="6766"/>
                </a:lnTo>
                <a:lnTo>
                  <a:pt x="1079" y="6863"/>
                </a:lnTo>
                <a:lnTo>
                  <a:pt x="1094" y="6958"/>
                </a:lnTo>
                <a:lnTo>
                  <a:pt x="1112" y="7053"/>
                </a:lnTo>
                <a:lnTo>
                  <a:pt x="1133" y="7145"/>
                </a:lnTo>
                <a:lnTo>
                  <a:pt x="1156" y="7236"/>
                </a:lnTo>
                <a:lnTo>
                  <a:pt x="1182" y="7326"/>
                </a:lnTo>
                <a:lnTo>
                  <a:pt x="1212" y="7414"/>
                </a:lnTo>
                <a:lnTo>
                  <a:pt x="1243" y="7500"/>
                </a:lnTo>
                <a:lnTo>
                  <a:pt x="1277" y="7585"/>
                </a:lnTo>
                <a:lnTo>
                  <a:pt x="1313" y="7666"/>
                </a:lnTo>
                <a:lnTo>
                  <a:pt x="1353" y="7747"/>
                </a:lnTo>
                <a:lnTo>
                  <a:pt x="1394" y="7825"/>
                </a:lnTo>
                <a:lnTo>
                  <a:pt x="1437" y="7901"/>
                </a:lnTo>
                <a:lnTo>
                  <a:pt x="1484" y="7974"/>
                </a:lnTo>
                <a:lnTo>
                  <a:pt x="1532" y="8046"/>
                </a:lnTo>
                <a:lnTo>
                  <a:pt x="1583" y="8115"/>
                </a:lnTo>
                <a:lnTo>
                  <a:pt x="1635" y="8181"/>
                </a:lnTo>
                <a:lnTo>
                  <a:pt x="1690" y="8245"/>
                </a:lnTo>
                <a:lnTo>
                  <a:pt x="1747" y="8305"/>
                </a:lnTo>
                <a:lnTo>
                  <a:pt x="1805" y="8364"/>
                </a:lnTo>
                <a:lnTo>
                  <a:pt x="1867" y="8419"/>
                </a:lnTo>
                <a:lnTo>
                  <a:pt x="1929" y="8472"/>
                </a:lnTo>
                <a:lnTo>
                  <a:pt x="1994" y="8521"/>
                </a:lnTo>
                <a:lnTo>
                  <a:pt x="2060" y="8567"/>
                </a:lnTo>
                <a:lnTo>
                  <a:pt x="1886" y="8645"/>
                </a:lnTo>
                <a:lnTo>
                  <a:pt x="1722" y="8732"/>
                </a:lnTo>
                <a:lnTo>
                  <a:pt x="1566" y="8828"/>
                </a:lnTo>
                <a:lnTo>
                  <a:pt x="1422" y="8934"/>
                </a:lnTo>
                <a:lnTo>
                  <a:pt x="1286" y="9046"/>
                </a:lnTo>
                <a:lnTo>
                  <a:pt x="1159" y="9167"/>
                </a:lnTo>
                <a:lnTo>
                  <a:pt x="1040" y="9292"/>
                </a:lnTo>
                <a:lnTo>
                  <a:pt x="930" y="9423"/>
                </a:lnTo>
                <a:lnTo>
                  <a:pt x="828" y="9558"/>
                </a:lnTo>
                <a:lnTo>
                  <a:pt x="734" y="9697"/>
                </a:lnTo>
                <a:lnTo>
                  <a:pt x="646" y="9838"/>
                </a:lnTo>
                <a:lnTo>
                  <a:pt x="566" y="9981"/>
                </a:lnTo>
                <a:lnTo>
                  <a:pt x="494" y="10126"/>
                </a:lnTo>
                <a:lnTo>
                  <a:pt x="426" y="10270"/>
                </a:lnTo>
                <a:lnTo>
                  <a:pt x="366" y="10414"/>
                </a:lnTo>
                <a:lnTo>
                  <a:pt x="311" y="10557"/>
                </a:lnTo>
                <a:lnTo>
                  <a:pt x="263" y="10697"/>
                </a:lnTo>
                <a:lnTo>
                  <a:pt x="220" y="10834"/>
                </a:lnTo>
                <a:lnTo>
                  <a:pt x="180" y="10968"/>
                </a:lnTo>
                <a:lnTo>
                  <a:pt x="147" y="11096"/>
                </a:lnTo>
                <a:lnTo>
                  <a:pt x="117" y="11219"/>
                </a:lnTo>
                <a:lnTo>
                  <a:pt x="92" y="11335"/>
                </a:lnTo>
                <a:lnTo>
                  <a:pt x="71" y="11445"/>
                </a:lnTo>
                <a:lnTo>
                  <a:pt x="52" y="11546"/>
                </a:lnTo>
                <a:lnTo>
                  <a:pt x="38" y="11639"/>
                </a:lnTo>
                <a:lnTo>
                  <a:pt x="26" y="11722"/>
                </a:lnTo>
                <a:lnTo>
                  <a:pt x="17" y="11794"/>
                </a:lnTo>
                <a:lnTo>
                  <a:pt x="10" y="11855"/>
                </a:lnTo>
                <a:lnTo>
                  <a:pt x="2" y="11941"/>
                </a:lnTo>
                <a:lnTo>
                  <a:pt x="0" y="11970"/>
                </a:lnTo>
                <a:lnTo>
                  <a:pt x="4244" y="11480"/>
                </a:lnTo>
                <a:lnTo>
                  <a:pt x="4237" y="11541"/>
                </a:lnTo>
                <a:lnTo>
                  <a:pt x="4230" y="11602"/>
                </a:lnTo>
                <a:lnTo>
                  <a:pt x="4224" y="11663"/>
                </a:lnTo>
                <a:lnTo>
                  <a:pt x="4216" y="11724"/>
                </a:lnTo>
                <a:lnTo>
                  <a:pt x="4210" y="11785"/>
                </a:lnTo>
                <a:lnTo>
                  <a:pt x="4204" y="11847"/>
                </a:lnTo>
                <a:lnTo>
                  <a:pt x="4198" y="11908"/>
                </a:lnTo>
                <a:lnTo>
                  <a:pt x="4193" y="11970"/>
                </a:lnTo>
                <a:lnTo>
                  <a:pt x="10598" y="11306"/>
                </a:lnTo>
                <a:lnTo>
                  <a:pt x="10591" y="11399"/>
                </a:lnTo>
                <a:lnTo>
                  <a:pt x="10586" y="11484"/>
                </a:lnTo>
                <a:lnTo>
                  <a:pt x="10581" y="11562"/>
                </a:lnTo>
                <a:lnTo>
                  <a:pt x="10577" y="11632"/>
                </a:lnTo>
                <a:lnTo>
                  <a:pt x="10574" y="11691"/>
                </a:lnTo>
                <a:lnTo>
                  <a:pt x="10571" y="11742"/>
                </a:lnTo>
                <a:lnTo>
                  <a:pt x="10568" y="11782"/>
                </a:lnTo>
                <a:lnTo>
                  <a:pt x="10565" y="11812"/>
                </a:lnTo>
                <a:lnTo>
                  <a:pt x="14880" y="11812"/>
                </a:lnTo>
                <a:lnTo>
                  <a:pt x="14896" y="11774"/>
                </a:lnTo>
                <a:lnTo>
                  <a:pt x="14940" y="11666"/>
                </a:lnTo>
                <a:lnTo>
                  <a:pt x="14970" y="11587"/>
                </a:lnTo>
                <a:lnTo>
                  <a:pt x="15004" y="11496"/>
                </a:lnTo>
                <a:lnTo>
                  <a:pt x="15043" y="11390"/>
                </a:lnTo>
                <a:lnTo>
                  <a:pt x="15085" y="11270"/>
                </a:lnTo>
                <a:lnTo>
                  <a:pt x="15129" y="11140"/>
                </a:lnTo>
                <a:lnTo>
                  <a:pt x="15174" y="11000"/>
                </a:lnTo>
                <a:lnTo>
                  <a:pt x="15222" y="10849"/>
                </a:lnTo>
                <a:lnTo>
                  <a:pt x="15268" y="10690"/>
                </a:lnTo>
                <a:lnTo>
                  <a:pt x="15315" y="10523"/>
                </a:lnTo>
                <a:lnTo>
                  <a:pt x="15359" y="10350"/>
                </a:lnTo>
                <a:lnTo>
                  <a:pt x="15402" y="10171"/>
                </a:lnTo>
                <a:lnTo>
                  <a:pt x="15442" y="9987"/>
                </a:lnTo>
                <a:lnTo>
                  <a:pt x="15478" y="9801"/>
                </a:lnTo>
                <a:lnTo>
                  <a:pt x="15509" y="9611"/>
                </a:lnTo>
                <a:lnTo>
                  <a:pt x="15536" y="9420"/>
                </a:lnTo>
                <a:lnTo>
                  <a:pt x="15556" y="9228"/>
                </a:lnTo>
                <a:lnTo>
                  <a:pt x="15571" y="9036"/>
                </a:lnTo>
                <a:lnTo>
                  <a:pt x="15577" y="8847"/>
                </a:lnTo>
                <a:lnTo>
                  <a:pt x="15576" y="8659"/>
                </a:lnTo>
                <a:lnTo>
                  <a:pt x="15565" y="8475"/>
                </a:lnTo>
                <a:lnTo>
                  <a:pt x="15544" y="8294"/>
                </a:lnTo>
                <a:lnTo>
                  <a:pt x="15513" y="8120"/>
                </a:lnTo>
                <a:lnTo>
                  <a:pt x="15472" y="7952"/>
                </a:lnTo>
                <a:lnTo>
                  <a:pt x="15417" y="7792"/>
                </a:lnTo>
                <a:lnTo>
                  <a:pt x="15351" y="7639"/>
                </a:lnTo>
                <a:lnTo>
                  <a:pt x="15271" y="7496"/>
                </a:lnTo>
                <a:lnTo>
                  <a:pt x="15176" y="7364"/>
                </a:lnTo>
                <a:lnTo>
                  <a:pt x="15068" y="7242"/>
                </a:lnTo>
                <a:lnTo>
                  <a:pt x="15116" y="7196"/>
                </a:lnTo>
                <a:lnTo>
                  <a:pt x="15163" y="7148"/>
                </a:lnTo>
                <a:lnTo>
                  <a:pt x="15211" y="7100"/>
                </a:lnTo>
                <a:lnTo>
                  <a:pt x="15257" y="7050"/>
                </a:lnTo>
                <a:lnTo>
                  <a:pt x="15301" y="6998"/>
                </a:lnTo>
                <a:lnTo>
                  <a:pt x="15346" y="6946"/>
                </a:lnTo>
                <a:lnTo>
                  <a:pt x="15389" y="6891"/>
                </a:lnTo>
                <a:lnTo>
                  <a:pt x="15431" y="6836"/>
                </a:lnTo>
                <a:lnTo>
                  <a:pt x="15473" y="6779"/>
                </a:lnTo>
                <a:lnTo>
                  <a:pt x="15512" y="6721"/>
                </a:lnTo>
                <a:lnTo>
                  <a:pt x="15551" y="6662"/>
                </a:lnTo>
                <a:lnTo>
                  <a:pt x="15590" y="6602"/>
                </a:lnTo>
                <a:lnTo>
                  <a:pt x="15627" y="6541"/>
                </a:lnTo>
                <a:lnTo>
                  <a:pt x="15662" y="6478"/>
                </a:lnTo>
                <a:lnTo>
                  <a:pt x="15698" y="6415"/>
                </a:lnTo>
                <a:lnTo>
                  <a:pt x="15731" y="6349"/>
                </a:lnTo>
                <a:lnTo>
                  <a:pt x="15763" y="6283"/>
                </a:lnTo>
                <a:lnTo>
                  <a:pt x="15794" y="6217"/>
                </a:lnTo>
                <a:lnTo>
                  <a:pt x="15825" y="6148"/>
                </a:lnTo>
                <a:lnTo>
                  <a:pt x="15854" y="6079"/>
                </a:lnTo>
                <a:lnTo>
                  <a:pt x="15881" y="6009"/>
                </a:lnTo>
                <a:lnTo>
                  <a:pt x="15907" y="5938"/>
                </a:lnTo>
                <a:lnTo>
                  <a:pt x="15931" y="5866"/>
                </a:lnTo>
                <a:lnTo>
                  <a:pt x="15956" y="5794"/>
                </a:lnTo>
                <a:lnTo>
                  <a:pt x="15977" y="5720"/>
                </a:lnTo>
                <a:lnTo>
                  <a:pt x="15998" y="5645"/>
                </a:lnTo>
                <a:lnTo>
                  <a:pt x="16017" y="5570"/>
                </a:lnTo>
                <a:lnTo>
                  <a:pt x="16035" y="5493"/>
                </a:lnTo>
                <a:lnTo>
                  <a:pt x="16051" y="5416"/>
                </a:lnTo>
                <a:lnTo>
                  <a:pt x="16067" y="5337"/>
                </a:lnTo>
                <a:lnTo>
                  <a:pt x="16080" y="5259"/>
                </a:lnTo>
                <a:lnTo>
                  <a:pt x="16092" y="5180"/>
                </a:lnTo>
                <a:close/>
              </a:path>
            </a:pathLst>
          </a:custGeom>
          <a:solidFill>
            <a:schemeClr val="bg1"/>
          </a:solidFill>
          <a:ln>
            <a:solidFill>
              <a:schemeClr val="bg2"/>
            </a:solidFill>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4" name="Freeform 13">
            <a:extLst>
              <a:ext uri="{FF2B5EF4-FFF2-40B4-BE49-F238E27FC236}">
                <a16:creationId xmlns:a16="http://schemas.microsoft.com/office/drawing/2014/main" id="{08AE7BFE-D1B9-D3CA-675C-68CE4A2C5248}"/>
              </a:ext>
            </a:extLst>
          </p:cNvPr>
          <p:cNvSpPr>
            <a:spLocks noEditPoints="1"/>
          </p:cNvSpPr>
          <p:nvPr/>
        </p:nvSpPr>
        <p:spPr bwMode="auto">
          <a:xfrm>
            <a:off x="6750062" y="2130829"/>
            <a:ext cx="459526" cy="449827"/>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chemeClr val="bg1"/>
          </a:solidFill>
          <a:ln w="19050">
            <a:solidFill>
              <a:schemeClr val="bg2"/>
            </a:solidFill>
            <a:round/>
            <a:headEnd/>
            <a:tailEnd/>
          </a:ln>
        </p:spPr>
        <p:txBody>
          <a:bodyPr vert="horz" wrap="square" lIns="91440" tIns="45720" rIns="91440" bIns="45720" numCol="1" anchor="t" anchorCtr="0" compatLnSpc="1">
            <a:prstTxWarp prst="textNoShape">
              <a:avLst/>
            </a:prstTxWarp>
          </a:bodyPr>
          <a:lstStyle/>
          <a:p>
            <a:endParaRPr lang="id-ID">
              <a:solidFill>
                <a:schemeClr val="bg1">
                  <a:lumMod val="10000"/>
                </a:schemeClr>
              </a:solidFill>
            </a:endParaRPr>
          </a:p>
        </p:txBody>
      </p:sp>
      <p:sp>
        <p:nvSpPr>
          <p:cNvPr id="5" name="Freeform 9">
            <a:extLst>
              <a:ext uri="{FF2B5EF4-FFF2-40B4-BE49-F238E27FC236}">
                <a16:creationId xmlns:a16="http://schemas.microsoft.com/office/drawing/2014/main" id="{43CAEC8F-F912-CD65-D5F5-34BD0319877A}"/>
              </a:ext>
            </a:extLst>
          </p:cNvPr>
          <p:cNvSpPr>
            <a:spLocks/>
          </p:cNvSpPr>
          <p:nvPr/>
        </p:nvSpPr>
        <p:spPr bwMode="auto">
          <a:xfrm>
            <a:off x="8703169" y="2087545"/>
            <a:ext cx="494883" cy="493111"/>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solidFill>
            <a:srgbClr val="83143D"/>
          </a:solidFill>
          <a:ln>
            <a:noFill/>
          </a:ln>
        </p:spPr>
        <p:txBody>
          <a:bodyPr vert="horz" wrap="square" lIns="91440" tIns="45720" rIns="91440" bIns="45720" numCol="1" anchor="t" anchorCtr="0" compatLnSpc="1">
            <a:prstTxWarp prst="textNoShape">
              <a:avLst/>
            </a:prstTxWarp>
          </a:bodyPr>
          <a:lstStyle/>
          <a:p>
            <a:endParaRPr lang="id-ID"/>
          </a:p>
        </p:txBody>
      </p:sp>
      <p:sp>
        <p:nvSpPr>
          <p:cNvPr id="6" name="Freeform 32">
            <a:extLst>
              <a:ext uri="{FF2B5EF4-FFF2-40B4-BE49-F238E27FC236}">
                <a16:creationId xmlns:a16="http://schemas.microsoft.com/office/drawing/2014/main" id="{BFEE9CF6-1934-C0F8-C89D-1383269F6FF8}"/>
              </a:ext>
            </a:extLst>
          </p:cNvPr>
          <p:cNvSpPr>
            <a:spLocks noEditPoints="1"/>
          </p:cNvSpPr>
          <p:nvPr/>
        </p:nvSpPr>
        <p:spPr bwMode="auto">
          <a:xfrm>
            <a:off x="2841605" y="2189859"/>
            <a:ext cx="478639" cy="376564"/>
          </a:xfrm>
          <a:custGeom>
            <a:avLst/>
            <a:gdLst>
              <a:gd name="T0" fmla="*/ 715 w 3360"/>
              <a:gd name="T1" fmla="*/ 1582 h 2520"/>
              <a:gd name="T2" fmla="*/ 934 w 3360"/>
              <a:gd name="T3" fmla="*/ 1760 h 2520"/>
              <a:gd name="T4" fmla="*/ 1136 w 3360"/>
              <a:gd name="T5" fmla="*/ 1939 h 2520"/>
              <a:gd name="T6" fmla="*/ 1312 w 3360"/>
              <a:gd name="T7" fmla="*/ 2124 h 2520"/>
              <a:gd name="T8" fmla="*/ 1296 w 3360"/>
              <a:gd name="T9" fmla="*/ 2454 h 2520"/>
              <a:gd name="T10" fmla="*/ 989 w 3360"/>
              <a:gd name="T11" fmla="*/ 2472 h 2520"/>
              <a:gd name="T12" fmla="*/ 981 w 3360"/>
              <a:gd name="T13" fmla="*/ 2242 h 2520"/>
              <a:gd name="T14" fmla="*/ 744 w 3360"/>
              <a:gd name="T15" fmla="*/ 2196 h 2520"/>
              <a:gd name="T16" fmla="*/ 713 w 3360"/>
              <a:gd name="T17" fmla="*/ 2021 h 2520"/>
              <a:gd name="T18" fmla="*/ 511 w 3360"/>
              <a:gd name="T19" fmla="*/ 1919 h 2520"/>
              <a:gd name="T20" fmla="*/ 470 w 3360"/>
              <a:gd name="T21" fmla="*/ 1793 h 2520"/>
              <a:gd name="T22" fmla="*/ 290 w 3360"/>
              <a:gd name="T23" fmla="*/ 1619 h 2520"/>
              <a:gd name="T24" fmla="*/ 532 w 3360"/>
              <a:gd name="T25" fmla="*/ 1367 h 2520"/>
              <a:gd name="T26" fmla="*/ 1553 w 3360"/>
              <a:gd name="T27" fmla="*/ 124 h 2520"/>
              <a:gd name="T28" fmla="*/ 1409 w 3360"/>
              <a:gd name="T29" fmla="*/ 227 h 2520"/>
              <a:gd name="T30" fmla="*/ 1059 w 3360"/>
              <a:gd name="T31" fmla="*/ 459 h 2520"/>
              <a:gd name="T32" fmla="*/ 1063 w 3360"/>
              <a:gd name="T33" fmla="*/ 946 h 2520"/>
              <a:gd name="T34" fmla="*/ 1429 w 3360"/>
              <a:gd name="T35" fmla="*/ 1013 h 2520"/>
              <a:gd name="T36" fmla="*/ 1899 w 3360"/>
              <a:gd name="T37" fmla="*/ 824 h 2520"/>
              <a:gd name="T38" fmla="*/ 2085 w 3360"/>
              <a:gd name="T39" fmla="*/ 953 h 2520"/>
              <a:gd name="T40" fmla="*/ 2211 w 3360"/>
              <a:gd name="T41" fmla="*/ 1084 h 2520"/>
              <a:gd name="T42" fmla="*/ 2336 w 3360"/>
              <a:gd name="T43" fmla="*/ 1214 h 2520"/>
              <a:gd name="T44" fmla="*/ 2663 w 3360"/>
              <a:gd name="T45" fmla="*/ 1553 h 2520"/>
              <a:gd name="T46" fmla="*/ 2597 w 3360"/>
              <a:gd name="T47" fmla="*/ 1809 h 2520"/>
              <a:gd name="T48" fmla="*/ 2333 w 3360"/>
              <a:gd name="T49" fmla="*/ 1644 h 2520"/>
              <a:gd name="T50" fmla="*/ 2202 w 3360"/>
              <a:gd name="T51" fmla="*/ 1525 h 2520"/>
              <a:gd name="T52" fmla="*/ 2194 w 3360"/>
              <a:gd name="T53" fmla="*/ 1561 h 2520"/>
              <a:gd name="T54" fmla="*/ 2417 w 3360"/>
              <a:gd name="T55" fmla="*/ 1810 h 2520"/>
              <a:gd name="T56" fmla="*/ 2392 w 3360"/>
              <a:gd name="T57" fmla="*/ 2041 h 2520"/>
              <a:gd name="T58" fmla="*/ 2124 w 3360"/>
              <a:gd name="T59" fmla="*/ 1942 h 2520"/>
              <a:gd name="T60" fmla="*/ 1898 w 3360"/>
              <a:gd name="T61" fmla="*/ 1740 h 2520"/>
              <a:gd name="T62" fmla="*/ 2013 w 3360"/>
              <a:gd name="T63" fmla="*/ 1899 h 2520"/>
              <a:gd name="T64" fmla="*/ 2167 w 3360"/>
              <a:gd name="T65" fmla="*/ 2138 h 2520"/>
              <a:gd name="T66" fmla="*/ 1937 w 3360"/>
              <a:gd name="T67" fmla="*/ 2251 h 2520"/>
              <a:gd name="T68" fmla="*/ 1713 w 3360"/>
              <a:gd name="T69" fmla="*/ 2018 h 2520"/>
              <a:gd name="T70" fmla="*/ 1628 w 3360"/>
              <a:gd name="T71" fmla="*/ 1970 h 2520"/>
              <a:gd name="T72" fmla="*/ 1733 w 3360"/>
              <a:gd name="T73" fmla="*/ 2109 h 2520"/>
              <a:gd name="T74" fmla="*/ 1862 w 3360"/>
              <a:gd name="T75" fmla="*/ 2352 h 2520"/>
              <a:gd name="T76" fmla="*/ 1616 w 3360"/>
              <a:gd name="T77" fmla="*/ 2422 h 2520"/>
              <a:gd name="T78" fmla="*/ 1541 w 3360"/>
              <a:gd name="T79" fmla="*/ 2294 h 2520"/>
              <a:gd name="T80" fmla="*/ 1305 w 3360"/>
              <a:gd name="T81" fmla="*/ 1941 h 2520"/>
              <a:gd name="T82" fmla="*/ 1029 w 3360"/>
              <a:gd name="T83" fmla="*/ 1577 h 2520"/>
              <a:gd name="T84" fmla="*/ 688 w 3360"/>
              <a:gd name="T85" fmla="*/ 1239 h 2520"/>
              <a:gd name="T86" fmla="*/ 251 w 3360"/>
              <a:gd name="T87" fmla="*/ 1340 h 2520"/>
              <a:gd name="T88" fmla="*/ 10 w 3360"/>
              <a:gd name="T89" fmla="*/ 1405 h 2520"/>
              <a:gd name="T90" fmla="*/ 580 w 3360"/>
              <a:gd name="T91" fmla="*/ 329 h 2520"/>
              <a:gd name="T92" fmla="*/ 724 w 3360"/>
              <a:gd name="T93" fmla="*/ 246 h 2520"/>
              <a:gd name="T94" fmla="*/ 1114 w 3360"/>
              <a:gd name="T95" fmla="*/ 47 h 2520"/>
              <a:gd name="T96" fmla="*/ 2293 w 3360"/>
              <a:gd name="T97" fmla="*/ 53 h 2520"/>
              <a:gd name="T98" fmla="*/ 2649 w 3360"/>
              <a:gd name="T99" fmla="*/ 361 h 2520"/>
              <a:gd name="T100" fmla="*/ 2777 w 3360"/>
              <a:gd name="T101" fmla="*/ 429 h 2520"/>
              <a:gd name="T102" fmla="*/ 3109 w 3360"/>
              <a:gd name="T103" fmla="*/ 373 h 2520"/>
              <a:gd name="T104" fmla="*/ 3360 w 3360"/>
              <a:gd name="T105" fmla="*/ 1368 h 2520"/>
              <a:gd name="T106" fmla="*/ 3126 w 3360"/>
              <a:gd name="T107" fmla="*/ 1413 h 2520"/>
              <a:gd name="T108" fmla="*/ 2864 w 3360"/>
              <a:gd name="T109" fmla="*/ 1409 h 2520"/>
              <a:gd name="T110" fmla="*/ 2545 w 3360"/>
              <a:gd name="T111" fmla="*/ 1099 h 2520"/>
              <a:gd name="T112" fmla="*/ 2179 w 3360"/>
              <a:gd name="T113" fmla="*/ 724 h 2520"/>
              <a:gd name="T114" fmla="*/ 2060 w 3360"/>
              <a:gd name="T115" fmla="*/ 613 h 2520"/>
              <a:gd name="T116" fmla="*/ 1729 w 3360"/>
              <a:gd name="T117" fmla="*/ 687 h 2520"/>
              <a:gd name="T118" fmla="*/ 1325 w 3360"/>
              <a:gd name="T119" fmla="*/ 893 h 2520"/>
              <a:gd name="T120" fmla="*/ 1112 w 3360"/>
              <a:gd name="T121" fmla="*/ 632 h 2520"/>
              <a:gd name="T122" fmla="*/ 1503 w 3360"/>
              <a:gd name="T123" fmla="*/ 340 h 2520"/>
              <a:gd name="T124" fmla="*/ 2050 w 3360"/>
              <a:gd name="T125" fmla="*/ 26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0" h="2520">
                <a:moveTo>
                  <a:pt x="532" y="1367"/>
                </a:moveTo>
                <a:lnTo>
                  <a:pt x="563" y="1368"/>
                </a:lnTo>
                <a:lnTo>
                  <a:pt x="592" y="1375"/>
                </a:lnTo>
                <a:lnTo>
                  <a:pt x="620" y="1386"/>
                </a:lnTo>
                <a:lnTo>
                  <a:pt x="646" y="1403"/>
                </a:lnTo>
                <a:lnTo>
                  <a:pt x="670" y="1423"/>
                </a:lnTo>
                <a:lnTo>
                  <a:pt x="687" y="1446"/>
                </a:lnTo>
                <a:lnTo>
                  <a:pt x="701" y="1470"/>
                </a:lnTo>
                <a:lnTo>
                  <a:pt x="710" y="1497"/>
                </a:lnTo>
                <a:lnTo>
                  <a:pt x="716" y="1524"/>
                </a:lnTo>
                <a:lnTo>
                  <a:pt x="717" y="1553"/>
                </a:lnTo>
                <a:lnTo>
                  <a:pt x="715" y="1582"/>
                </a:lnTo>
                <a:lnTo>
                  <a:pt x="709" y="1610"/>
                </a:lnTo>
                <a:lnTo>
                  <a:pt x="736" y="1606"/>
                </a:lnTo>
                <a:lnTo>
                  <a:pt x="764" y="1604"/>
                </a:lnTo>
                <a:lnTo>
                  <a:pt x="792" y="1607"/>
                </a:lnTo>
                <a:lnTo>
                  <a:pt x="818" y="1613"/>
                </a:lnTo>
                <a:lnTo>
                  <a:pt x="843" y="1624"/>
                </a:lnTo>
                <a:lnTo>
                  <a:pt x="866" y="1639"/>
                </a:lnTo>
                <a:lnTo>
                  <a:pt x="888" y="1657"/>
                </a:lnTo>
                <a:lnTo>
                  <a:pt x="905" y="1681"/>
                </a:lnTo>
                <a:lnTo>
                  <a:pt x="919" y="1706"/>
                </a:lnTo>
                <a:lnTo>
                  <a:pt x="929" y="1732"/>
                </a:lnTo>
                <a:lnTo>
                  <a:pt x="934" y="1760"/>
                </a:lnTo>
                <a:lnTo>
                  <a:pt x="935" y="1787"/>
                </a:lnTo>
                <a:lnTo>
                  <a:pt x="933" y="1817"/>
                </a:lnTo>
                <a:lnTo>
                  <a:pt x="927" y="1846"/>
                </a:lnTo>
                <a:lnTo>
                  <a:pt x="954" y="1841"/>
                </a:lnTo>
                <a:lnTo>
                  <a:pt x="982" y="1840"/>
                </a:lnTo>
                <a:lnTo>
                  <a:pt x="1009" y="1842"/>
                </a:lnTo>
                <a:lnTo>
                  <a:pt x="1036" y="1849"/>
                </a:lnTo>
                <a:lnTo>
                  <a:pt x="1062" y="1859"/>
                </a:lnTo>
                <a:lnTo>
                  <a:pt x="1084" y="1873"/>
                </a:lnTo>
                <a:lnTo>
                  <a:pt x="1106" y="1893"/>
                </a:lnTo>
                <a:lnTo>
                  <a:pt x="1123" y="1914"/>
                </a:lnTo>
                <a:lnTo>
                  <a:pt x="1136" y="1939"/>
                </a:lnTo>
                <a:lnTo>
                  <a:pt x="1146" y="1963"/>
                </a:lnTo>
                <a:lnTo>
                  <a:pt x="1153" y="1990"/>
                </a:lnTo>
                <a:lnTo>
                  <a:pt x="1155" y="2018"/>
                </a:lnTo>
                <a:lnTo>
                  <a:pt x="1153" y="2045"/>
                </a:lnTo>
                <a:lnTo>
                  <a:pt x="1149" y="2073"/>
                </a:lnTo>
                <a:lnTo>
                  <a:pt x="1139" y="2101"/>
                </a:lnTo>
                <a:lnTo>
                  <a:pt x="1170" y="2093"/>
                </a:lnTo>
                <a:lnTo>
                  <a:pt x="1200" y="2090"/>
                </a:lnTo>
                <a:lnTo>
                  <a:pt x="1229" y="2091"/>
                </a:lnTo>
                <a:lnTo>
                  <a:pt x="1259" y="2098"/>
                </a:lnTo>
                <a:lnTo>
                  <a:pt x="1287" y="2109"/>
                </a:lnTo>
                <a:lnTo>
                  <a:pt x="1312" y="2124"/>
                </a:lnTo>
                <a:lnTo>
                  <a:pt x="1335" y="2145"/>
                </a:lnTo>
                <a:lnTo>
                  <a:pt x="1354" y="2169"/>
                </a:lnTo>
                <a:lnTo>
                  <a:pt x="1369" y="2197"/>
                </a:lnTo>
                <a:lnTo>
                  <a:pt x="1379" y="2226"/>
                </a:lnTo>
                <a:lnTo>
                  <a:pt x="1384" y="2257"/>
                </a:lnTo>
                <a:lnTo>
                  <a:pt x="1385" y="2289"/>
                </a:lnTo>
                <a:lnTo>
                  <a:pt x="1380" y="2320"/>
                </a:lnTo>
                <a:lnTo>
                  <a:pt x="1371" y="2351"/>
                </a:lnTo>
                <a:lnTo>
                  <a:pt x="1357" y="2381"/>
                </a:lnTo>
                <a:lnTo>
                  <a:pt x="1340" y="2410"/>
                </a:lnTo>
                <a:lnTo>
                  <a:pt x="1316" y="2436"/>
                </a:lnTo>
                <a:lnTo>
                  <a:pt x="1296" y="2454"/>
                </a:lnTo>
                <a:lnTo>
                  <a:pt x="1272" y="2471"/>
                </a:lnTo>
                <a:lnTo>
                  <a:pt x="1247" y="2485"/>
                </a:lnTo>
                <a:lnTo>
                  <a:pt x="1220" y="2498"/>
                </a:lnTo>
                <a:lnTo>
                  <a:pt x="1193" y="2508"/>
                </a:lnTo>
                <a:lnTo>
                  <a:pt x="1164" y="2515"/>
                </a:lnTo>
                <a:lnTo>
                  <a:pt x="1135" y="2519"/>
                </a:lnTo>
                <a:lnTo>
                  <a:pt x="1107" y="2520"/>
                </a:lnTo>
                <a:lnTo>
                  <a:pt x="1079" y="2518"/>
                </a:lnTo>
                <a:lnTo>
                  <a:pt x="1053" y="2513"/>
                </a:lnTo>
                <a:lnTo>
                  <a:pt x="1029" y="2503"/>
                </a:lnTo>
                <a:lnTo>
                  <a:pt x="1007" y="2489"/>
                </a:lnTo>
                <a:lnTo>
                  <a:pt x="989" y="2472"/>
                </a:lnTo>
                <a:lnTo>
                  <a:pt x="972" y="2449"/>
                </a:lnTo>
                <a:lnTo>
                  <a:pt x="960" y="2425"/>
                </a:lnTo>
                <a:lnTo>
                  <a:pt x="954" y="2402"/>
                </a:lnTo>
                <a:lnTo>
                  <a:pt x="952" y="2380"/>
                </a:lnTo>
                <a:lnTo>
                  <a:pt x="954" y="2358"/>
                </a:lnTo>
                <a:lnTo>
                  <a:pt x="959" y="2337"/>
                </a:lnTo>
                <a:lnTo>
                  <a:pt x="965" y="2316"/>
                </a:lnTo>
                <a:lnTo>
                  <a:pt x="974" y="2296"/>
                </a:lnTo>
                <a:lnTo>
                  <a:pt x="983" y="2276"/>
                </a:lnTo>
                <a:lnTo>
                  <a:pt x="991" y="2255"/>
                </a:lnTo>
                <a:lnTo>
                  <a:pt x="999" y="2236"/>
                </a:lnTo>
                <a:lnTo>
                  <a:pt x="981" y="2242"/>
                </a:lnTo>
                <a:lnTo>
                  <a:pt x="961" y="2248"/>
                </a:lnTo>
                <a:lnTo>
                  <a:pt x="942" y="2254"/>
                </a:lnTo>
                <a:lnTo>
                  <a:pt x="920" y="2259"/>
                </a:lnTo>
                <a:lnTo>
                  <a:pt x="899" y="2264"/>
                </a:lnTo>
                <a:lnTo>
                  <a:pt x="878" y="2266"/>
                </a:lnTo>
                <a:lnTo>
                  <a:pt x="856" y="2267"/>
                </a:lnTo>
                <a:lnTo>
                  <a:pt x="835" y="2265"/>
                </a:lnTo>
                <a:lnTo>
                  <a:pt x="814" y="2260"/>
                </a:lnTo>
                <a:lnTo>
                  <a:pt x="795" y="2251"/>
                </a:lnTo>
                <a:lnTo>
                  <a:pt x="776" y="2238"/>
                </a:lnTo>
                <a:lnTo>
                  <a:pt x="760" y="2220"/>
                </a:lnTo>
                <a:lnTo>
                  <a:pt x="744" y="2196"/>
                </a:lnTo>
                <a:lnTo>
                  <a:pt x="734" y="2173"/>
                </a:lnTo>
                <a:lnTo>
                  <a:pt x="729" y="2151"/>
                </a:lnTo>
                <a:lnTo>
                  <a:pt x="729" y="2128"/>
                </a:lnTo>
                <a:lnTo>
                  <a:pt x="732" y="2107"/>
                </a:lnTo>
                <a:lnTo>
                  <a:pt x="737" y="2086"/>
                </a:lnTo>
                <a:lnTo>
                  <a:pt x="745" y="2065"/>
                </a:lnTo>
                <a:lnTo>
                  <a:pt x="752" y="2044"/>
                </a:lnTo>
                <a:lnTo>
                  <a:pt x="759" y="2025"/>
                </a:lnTo>
                <a:lnTo>
                  <a:pt x="766" y="2004"/>
                </a:lnTo>
                <a:lnTo>
                  <a:pt x="749" y="2010"/>
                </a:lnTo>
                <a:lnTo>
                  <a:pt x="731" y="2015"/>
                </a:lnTo>
                <a:lnTo>
                  <a:pt x="713" y="2021"/>
                </a:lnTo>
                <a:lnTo>
                  <a:pt x="693" y="2026"/>
                </a:lnTo>
                <a:lnTo>
                  <a:pt x="674" y="2030"/>
                </a:lnTo>
                <a:lnTo>
                  <a:pt x="655" y="2034"/>
                </a:lnTo>
                <a:lnTo>
                  <a:pt x="635" y="2034"/>
                </a:lnTo>
                <a:lnTo>
                  <a:pt x="615" y="2033"/>
                </a:lnTo>
                <a:lnTo>
                  <a:pt x="596" y="2028"/>
                </a:lnTo>
                <a:lnTo>
                  <a:pt x="577" y="2019"/>
                </a:lnTo>
                <a:lnTo>
                  <a:pt x="559" y="2004"/>
                </a:lnTo>
                <a:lnTo>
                  <a:pt x="542" y="1986"/>
                </a:lnTo>
                <a:lnTo>
                  <a:pt x="527" y="1962"/>
                </a:lnTo>
                <a:lnTo>
                  <a:pt x="516" y="1940"/>
                </a:lnTo>
                <a:lnTo>
                  <a:pt x="511" y="1919"/>
                </a:lnTo>
                <a:lnTo>
                  <a:pt x="510" y="1899"/>
                </a:lnTo>
                <a:lnTo>
                  <a:pt x="511" y="1880"/>
                </a:lnTo>
                <a:lnTo>
                  <a:pt x="515" y="1860"/>
                </a:lnTo>
                <a:lnTo>
                  <a:pt x="522" y="1842"/>
                </a:lnTo>
                <a:lnTo>
                  <a:pt x="528" y="1824"/>
                </a:lnTo>
                <a:lnTo>
                  <a:pt x="535" y="1806"/>
                </a:lnTo>
                <a:lnTo>
                  <a:pt x="542" y="1787"/>
                </a:lnTo>
                <a:lnTo>
                  <a:pt x="548" y="1770"/>
                </a:lnTo>
                <a:lnTo>
                  <a:pt x="530" y="1775"/>
                </a:lnTo>
                <a:lnTo>
                  <a:pt x="510" y="1781"/>
                </a:lnTo>
                <a:lnTo>
                  <a:pt x="491" y="1787"/>
                </a:lnTo>
                <a:lnTo>
                  <a:pt x="470" y="1793"/>
                </a:lnTo>
                <a:lnTo>
                  <a:pt x="450" y="1798"/>
                </a:lnTo>
                <a:lnTo>
                  <a:pt x="429" y="1800"/>
                </a:lnTo>
                <a:lnTo>
                  <a:pt x="408" y="1799"/>
                </a:lnTo>
                <a:lnTo>
                  <a:pt x="387" y="1795"/>
                </a:lnTo>
                <a:lnTo>
                  <a:pt x="365" y="1785"/>
                </a:lnTo>
                <a:lnTo>
                  <a:pt x="345" y="1771"/>
                </a:lnTo>
                <a:lnTo>
                  <a:pt x="324" y="1751"/>
                </a:lnTo>
                <a:lnTo>
                  <a:pt x="308" y="1727"/>
                </a:lnTo>
                <a:lnTo>
                  <a:pt x="298" y="1703"/>
                </a:lnTo>
                <a:lnTo>
                  <a:pt x="291" y="1675"/>
                </a:lnTo>
                <a:lnTo>
                  <a:pt x="289" y="1647"/>
                </a:lnTo>
                <a:lnTo>
                  <a:pt x="290" y="1619"/>
                </a:lnTo>
                <a:lnTo>
                  <a:pt x="297" y="1589"/>
                </a:lnTo>
                <a:lnTo>
                  <a:pt x="305" y="1559"/>
                </a:lnTo>
                <a:lnTo>
                  <a:pt x="317" y="1531"/>
                </a:lnTo>
                <a:lnTo>
                  <a:pt x="331" y="1503"/>
                </a:lnTo>
                <a:lnTo>
                  <a:pt x="348" y="1477"/>
                </a:lnTo>
                <a:lnTo>
                  <a:pt x="366" y="1453"/>
                </a:lnTo>
                <a:lnTo>
                  <a:pt x="387" y="1431"/>
                </a:lnTo>
                <a:lnTo>
                  <a:pt x="412" y="1409"/>
                </a:lnTo>
                <a:lnTo>
                  <a:pt x="441" y="1391"/>
                </a:lnTo>
                <a:lnTo>
                  <a:pt x="470" y="1378"/>
                </a:lnTo>
                <a:lnTo>
                  <a:pt x="501" y="1370"/>
                </a:lnTo>
                <a:lnTo>
                  <a:pt x="532" y="1367"/>
                </a:lnTo>
                <a:close/>
                <a:moveTo>
                  <a:pt x="1266" y="14"/>
                </a:moveTo>
                <a:lnTo>
                  <a:pt x="1308" y="16"/>
                </a:lnTo>
                <a:lnTo>
                  <a:pt x="1347" y="21"/>
                </a:lnTo>
                <a:lnTo>
                  <a:pt x="1383" y="29"/>
                </a:lnTo>
                <a:lnTo>
                  <a:pt x="1415" y="39"/>
                </a:lnTo>
                <a:lnTo>
                  <a:pt x="1444" y="51"/>
                </a:lnTo>
                <a:lnTo>
                  <a:pt x="1470" y="63"/>
                </a:lnTo>
                <a:lnTo>
                  <a:pt x="1492" y="76"/>
                </a:lnTo>
                <a:lnTo>
                  <a:pt x="1512" y="90"/>
                </a:lnTo>
                <a:lnTo>
                  <a:pt x="1529" y="102"/>
                </a:lnTo>
                <a:lnTo>
                  <a:pt x="1542" y="113"/>
                </a:lnTo>
                <a:lnTo>
                  <a:pt x="1553" y="124"/>
                </a:lnTo>
                <a:lnTo>
                  <a:pt x="1560" y="131"/>
                </a:lnTo>
                <a:lnTo>
                  <a:pt x="1564" y="136"/>
                </a:lnTo>
                <a:lnTo>
                  <a:pt x="1565" y="138"/>
                </a:lnTo>
                <a:lnTo>
                  <a:pt x="1563" y="140"/>
                </a:lnTo>
                <a:lnTo>
                  <a:pt x="1556" y="143"/>
                </a:lnTo>
                <a:lnTo>
                  <a:pt x="1544" y="150"/>
                </a:lnTo>
                <a:lnTo>
                  <a:pt x="1529" y="158"/>
                </a:lnTo>
                <a:lnTo>
                  <a:pt x="1510" y="169"/>
                </a:lnTo>
                <a:lnTo>
                  <a:pt x="1488" y="181"/>
                </a:lnTo>
                <a:lnTo>
                  <a:pt x="1464" y="195"/>
                </a:lnTo>
                <a:lnTo>
                  <a:pt x="1437" y="211"/>
                </a:lnTo>
                <a:lnTo>
                  <a:pt x="1409" y="227"/>
                </a:lnTo>
                <a:lnTo>
                  <a:pt x="1380" y="244"/>
                </a:lnTo>
                <a:lnTo>
                  <a:pt x="1349" y="262"/>
                </a:lnTo>
                <a:lnTo>
                  <a:pt x="1318" y="280"/>
                </a:lnTo>
                <a:lnTo>
                  <a:pt x="1287" y="299"/>
                </a:lnTo>
                <a:lnTo>
                  <a:pt x="1256" y="318"/>
                </a:lnTo>
                <a:lnTo>
                  <a:pt x="1226" y="336"/>
                </a:lnTo>
                <a:lnTo>
                  <a:pt x="1198" y="355"/>
                </a:lnTo>
                <a:lnTo>
                  <a:pt x="1171" y="372"/>
                </a:lnTo>
                <a:lnTo>
                  <a:pt x="1145" y="389"/>
                </a:lnTo>
                <a:lnTo>
                  <a:pt x="1123" y="405"/>
                </a:lnTo>
                <a:lnTo>
                  <a:pt x="1089" y="429"/>
                </a:lnTo>
                <a:lnTo>
                  <a:pt x="1059" y="459"/>
                </a:lnTo>
                <a:lnTo>
                  <a:pt x="1031" y="492"/>
                </a:lnTo>
                <a:lnTo>
                  <a:pt x="1007" y="529"/>
                </a:lnTo>
                <a:lnTo>
                  <a:pt x="989" y="568"/>
                </a:lnTo>
                <a:lnTo>
                  <a:pt x="976" y="610"/>
                </a:lnTo>
                <a:lnTo>
                  <a:pt x="966" y="654"/>
                </a:lnTo>
                <a:lnTo>
                  <a:pt x="964" y="700"/>
                </a:lnTo>
                <a:lnTo>
                  <a:pt x="968" y="747"/>
                </a:lnTo>
                <a:lnTo>
                  <a:pt x="976" y="793"/>
                </a:lnTo>
                <a:lnTo>
                  <a:pt x="990" y="836"/>
                </a:lnTo>
                <a:lnTo>
                  <a:pt x="1009" y="876"/>
                </a:lnTo>
                <a:lnTo>
                  <a:pt x="1034" y="913"/>
                </a:lnTo>
                <a:lnTo>
                  <a:pt x="1063" y="946"/>
                </a:lnTo>
                <a:lnTo>
                  <a:pt x="1094" y="976"/>
                </a:lnTo>
                <a:lnTo>
                  <a:pt x="1130" y="1001"/>
                </a:lnTo>
                <a:lnTo>
                  <a:pt x="1169" y="1021"/>
                </a:lnTo>
                <a:lnTo>
                  <a:pt x="1211" y="1035"/>
                </a:lnTo>
                <a:lnTo>
                  <a:pt x="1255" y="1045"/>
                </a:lnTo>
                <a:lnTo>
                  <a:pt x="1300" y="1049"/>
                </a:lnTo>
                <a:lnTo>
                  <a:pt x="1310" y="1048"/>
                </a:lnTo>
                <a:lnTo>
                  <a:pt x="1324" y="1045"/>
                </a:lnTo>
                <a:lnTo>
                  <a:pt x="1345" y="1040"/>
                </a:lnTo>
                <a:lnTo>
                  <a:pt x="1369" y="1033"/>
                </a:lnTo>
                <a:lnTo>
                  <a:pt x="1397" y="1024"/>
                </a:lnTo>
                <a:lnTo>
                  <a:pt x="1429" y="1013"/>
                </a:lnTo>
                <a:lnTo>
                  <a:pt x="1463" y="997"/>
                </a:lnTo>
                <a:lnTo>
                  <a:pt x="1497" y="980"/>
                </a:lnTo>
                <a:lnTo>
                  <a:pt x="1543" y="958"/>
                </a:lnTo>
                <a:lnTo>
                  <a:pt x="1592" y="934"/>
                </a:lnTo>
                <a:lnTo>
                  <a:pt x="1644" y="909"/>
                </a:lnTo>
                <a:lnTo>
                  <a:pt x="1695" y="886"/>
                </a:lnTo>
                <a:lnTo>
                  <a:pt x="1745" y="862"/>
                </a:lnTo>
                <a:lnTo>
                  <a:pt x="1792" y="841"/>
                </a:lnTo>
                <a:lnTo>
                  <a:pt x="1820" y="830"/>
                </a:lnTo>
                <a:lnTo>
                  <a:pt x="1848" y="823"/>
                </a:lnTo>
                <a:lnTo>
                  <a:pt x="1875" y="822"/>
                </a:lnTo>
                <a:lnTo>
                  <a:pt x="1899" y="824"/>
                </a:lnTo>
                <a:lnTo>
                  <a:pt x="1922" y="829"/>
                </a:lnTo>
                <a:lnTo>
                  <a:pt x="1943" y="836"/>
                </a:lnTo>
                <a:lnTo>
                  <a:pt x="1962" y="844"/>
                </a:lnTo>
                <a:lnTo>
                  <a:pt x="1978" y="853"/>
                </a:lnTo>
                <a:lnTo>
                  <a:pt x="1991" y="861"/>
                </a:lnTo>
                <a:lnTo>
                  <a:pt x="2003" y="870"/>
                </a:lnTo>
                <a:lnTo>
                  <a:pt x="2011" y="877"/>
                </a:lnTo>
                <a:lnTo>
                  <a:pt x="2016" y="881"/>
                </a:lnTo>
                <a:lnTo>
                  <a:pt x="2018" y="883"/>
                </a:lnTo>
                <a:lnTo>
                  <a:pt x="2042" y="908"/>
                </a:lnTo>
                <a:lnTo>
                  <a:pt x="2065" y="932"/>
                </a:lnTo>
                <a:lnTo>
                  <a:pt x="2085" y="953"/>
                </a:lnTo>
                <a:lnTo>
                  <a:pt x="2103" y="972"/>
                </a:lnTo>
                <a:lnTo>
                  <a:pt x="2119" y="988"/>
                </a:lnTo>
                <a:lnTo>
                  <a:pt x="2133" y="1004"/>
                </a:lnTo>
                <a:lnTo>
                  <a:pt x="2146" y="1017"/>
                </a:lnTo>
                <a:lnTo>
                  <a:pt x="2157" y="1028"/>
                </a:lnTo>
                <a:lnTo>
                  <a:pt x="2167" y="1039"/>
                </a:lnTo>
                <a:lnTo>
                  <a:pt x="2176" y="1049"/>
                </a:lnTo>
                <a:lnTo>
                  <a:pt x="2185" y="1057"/>
                </a:lnTo>
                <a:lnTo>
                  <a:pt x="2192" y="1064"/>
                </a:lnTo>
                <a:lnTo>
                  <a:pt x="2199" y="1071"/>
                </a:lnTo>
                <a:lnTo>
                  <a:pt x="2205" y="1078"/>
                </a:lnTo>
                <a:lnTo>
                  <a:pt x="2211" y="1084"/>
                </a:lnTo>
                <a:lnTo>
                  <a:pt x="2217" y="1092"/>
                </a:lnTo>
                <a:lnTo>
                  <a:pt x="2224" y="1098"/>
                </a:lnTo>
                <a:lnTo>
                  <a:pt x="2231" y="1105"/>
                </a:lnTo>
                <a:lnTo>
                  <a:pt x="2238" y="1112"/>
                </a:lnTo>
                <a:lnTo>
                  <a:pt x="2246" y="1121"/>
                </a:lnTo>
                <a:lnTo>
                  <a:pt x="2255" y="1130"/>
                </a:lnTo>
                <a:lnTo>
                  <a:pt x="2264" y="1141"/>
                </a:lnTo>
                <a:lnTo>
                  <a:pt x="2276" y="1152"/>
                </a:lnTo>
                <a:lnTo>
                  <a:pt x="2288" y="1165"/>
                </a:lnTo>
                <a:lnTo>
                  <a:pt x="2302" y="1180"/>
                </a:lnTo>
                <a:lnTo>
                  <a:pt x="2319" y="1196"/>
                </a:lnTo>
                <a:lnTo>
                  <a:pt x="2336" y="1214"/>
                </a:lnTo>
                <a:lnTo>
                  <a:pt x="2355" y="1235"/>
                </a:lnTo>
                <a:lnTo>
                  <a:pt x="2378" y="1257"/>
                </a:lnTo>
                <a:lnTo>
                  <a:pt x="2402" y="1283"/>
                </a:lnTo>
                <a:lnTo>
                  <a:pt x="2430" y="1312"/>
                </a:lnTo>
                <a:lnTo>
                  <a:pt x="2460" y="1342"/>
                </a:lnTo>
                <a:lnTo>
                  <a:pt x="2492" y="1377"/>
                </a:lnTo>
                <a:lnTo>
                  <a:pt x="2529" y="1415"/>
                </a:lnTo>
                <a:lnTo>
                  <a:pt x="2568" y="1456"/>
                </a:lnTo>
                <a:lnTo>
                  <a:pt x="2611" y="1500"/>
                </a:lnTo>
                <a:lnTo>
                  <a:pt x="2658" y="1549"/>
                </a:lnTo>
                <a:lnTo>
                  <a:pt x="2661" y="1551"/>
                </a:lnTo>
                <a:lnTo>
                  <a:pt x="2663" y="1553"/>
                </a:lnTo>
                <a:lnTo>
                  <a:pt x="2681" y="1575"/>
                </a:lnTo>
                <a:lnTo>
                  <a:pt x="2693" y="1597"/>
                </a:lnTo>
                <a:lnTo>
                  <a:pt x="2702" y="1623"/>
                </a:lnTo>
                <a:lnTo>
                  <a:pt x="2706" y="1648"/>
                </a:lnTo>
                <a:lnTo>
                  <a:pt x="2706" y="1675"/>
                </a:lnTo>
                <a:lnTo>
                  <a:pt x="2701" y="1700"/>
                </a:lnTo>
                <a:lnTo>
                  <a:pt x="2693" y="1725"/>
                </a:lnTo>
                <a:lnTo>
                  <a:pt x="2681" y="1749"/>
                </a:lnTo>
                <a:lnTo>
                  <a:pt x="2663" y="1770"/>
                </a:lnTo>
                <a:lnTo>
                  <a:pt x="2643" y="1787"/>
                </a:lnTo>
                <a:lnTo>
                  <a:pt x="2620" y="1801"/>
                </a:lnTo>
                <a:lnTo>
                  <a:pt x="2597" y="1809"/>
                </a:lnTo>
                <a:lnTo>
                  <a:pt x="2571" y="1814"/>
                </a:lnTo>
                <a:lnTo>
                  <a:pt x="2547" y="1814"/>
                </a:lnTo>
                <a:lnTo>
                  <a:pt x="2521" y="1810"/>
                </a:lnTo>
                <a:lnTo>
                  <a:pt x="2498" y="1801"/>
                </a:lnTo>
                <a:lnTo>
                  <a:pt x="2475" y="1787"/>
                </a:lnTo>
                <a:lnTo>
                  <a:pt x="2455" y="1770"/>
                </a:lnTo>
                <a:lnTo>
                  <a:pt x="2454" y="1768"/>
                </a:lnTo>
                <a:lnTo>
                  <a:pt x="2451" y="1766"/>
                </a:lnTo>
                <a:lnTo>
                  <a:pt x="2418" y="1730"/>
                </a:lnTo>
                <a:lnTo>
                  <a:pt x="2386" y="1698"/>
                </a:lnTo>
                <a:lnTo>
                  <a:pt x="2358" y="1670"/>
                </a:lnTo>
                <a:lnTo>
                  <a:pt x="2333" y="1644"/>
                </a:lnTo>
                <a:lnTo>
                  <a:pt x="2311" y="1622"/>
                </a:lnTo>
                <a:lnTo>
                  <a:pt x="2292" y="1601"/>
                </a:lnTo>
                <a:lnTo>
                  <a:pt x="2275" y="1585"/>
                </a:lnTo>
                <a:lnTo>
                  <a:pt x="2260" y="1570"/>
                </a:lnTo>
                <a:lnTo>
                  <a:pt x="2248" y="1558"/>
                </a:lnTo>
                <a:lnTo>
                  <a:pt x="2237" y="1548"/>
                </a:lnTo>
                <a:lnTo>
                  <a:pt x="2229" y="1541"/>
                </a:lnTo>
                <a:lnTo>
                  <a:pt x="2220" y="1535"/>
                </a:lnTo>
                <a:lnTo>
                  <a:pt x="2214" y="1531"/>
                </a:lnTo>
                <a:lnTo>
                  <a:pt x="2210" y="1528"/>
                </a:lnTo>
                <a:lnTo>
                  <a:pt x="2206" y="1525"/>
                </a:lnTo>
                <a:lnTo>
                  <a:pt x="2202" y="1525"/>
                </a:lnTo>
                <a:lnTo>
                  <a:pt x="2200" y="1526"/>
                </a:lnTo>
                <a:lnTo>
                  <a:pt x="2198" y="1528"/>
                </a:lnTo>
                <a:lnTo>
                  <a:pt x="2195" y="1530"/>
                </a:lnTo>
                <a:lnTo>
                  <a:pt x="2193" y="1532"/>
                </a:lnTo>
                <a:lnTo>
                  <a:pt x="2191" y="1534"/>
                </a:lnTo>
                <a:lnTo>
                  <a:pt x="2189" y="1536"/>
                </a:lnTo>
                <a:lnTo>
                  <a:pt x="2188" y="1539"/>
                </a:lnTo>
                <a:lnTo>
                  <a:pt x="2187" y="1542"/>
                </a:lnTo>
                <a:lnTo>
                  <a:pt x="2187" y="1545"/>
                </a:lnTo>
                <a:lnTo>
                  <a:pt x="2188" y="1549"/>
                </a:lnTo>
                <a:lnTo>
                  <a:pt x="2190" y="1555"/>
                </a:lnTo>
                <a:lnTo>
                  <a:pt x="2194" y="1561"/>
                </a:lnTo>
                <a:lnTo>
                  <a:pt x="2199" y="1569"/>
                </a:lnTo>
                <a:lnTo>
                  <a:pt x="2206" y="1580"/>
                </a:lnTo>
                <a:lnTo>
                  <a:pt x="2214" y="1591"/>
                </a:lnTo>
                <a:lnTo>
                  <a:pt x="2225" y="1604"/>
                </a:lnTo>
                <a:lnTo>
                  <a:pt x="2240" y="1621"/>
                </a:lnTo>
                <a:lnTo>
                  <a:pt x="2255" y="1638"/>
                </a:lnTo>
                <a:lnTo>
                  <a:pt x="2275" y="1660"/>
                </a:lnTo>
                <a:lnTo>
                  <a:pt x="2296" y="1683"/>
                </a:lnTo>
                <a:lnTo>
                  <a:pt x="2321" y="1710"/>
                </a:lnTo>
                <a:lnTo>
                  <a:pt x="2349" y="1739"/>
                </a:lnTo>
                <a:lnTo>
                  <a:pt x="2381" y="1773"/>
                </a:lnTo>
                <a:lnTo>
                  <a:pt x="2417" y="1810"/>
                </a:lnTo>
                <a:lnTo>
                  <a:pt x="2419" y="1813"/>
                </a:lnTo>
                <a:lnTo>
                  <a:pt x="2421" y="1816"/>
                </a:lnTo>
                <a:lnTo>
                  <a:pt x="2422" y="1820"/>
                </a:lnTo>
                <a:lnTo>
                  <a:pt x="2437" y="1844"/>
                </a:lnTo>
                <a:lnTo>
                  <a:pt x="2447" y="1869"/>
                </a:lnTo>
                <a:lnTo>
                  <a:pt x="2454" y="1896"/>
                </a:lnTo>
                <a:lnTo>
                  <a:pt x="2455" y="1924"/>
                </a:lnTo>
                <a:lnTo>
                  <a:pt x="2450" y="1951"/>
                </a:lnTo>
                <a:lnTo>
                  <a:pt x="2442" y="1978"/>
                </a:lnTo>
                <a:lnTo>
                  <a:pt x="2430" y="2002"/>
                </a:lnTo>
                <a:lnTo>
                  <a:pt x="2412" y="2025"/>
                </a:lnTo>
                <a:lnTo>
                  <a:pt x="2392" y="2041"/>
                </a:lnTo>
                <a:lnTo>
                  <a:pt x="2371" y="2055"/>
                </a:lnTo>
                <a:lnTo>
                  <a:pt x="2347" y="2064"/>
                </a:lnTo>
                <a:lnTo>
                  <a:pt x="2324" y="2068"/>
                </a:lnTo>
                <a:lnTo>
                  <a:pt x="2299" y="2069"/>
                </a:lnTo>
                <a:lnTo>
                  <a:pt x="2275" y="2065"/>
                </a:lnTo>
                <a:lnTo>
                  <a:pt x="2251" y="2057"/>
                </a:lnTo>
                <a:lnTo>
                  <a:pt x="2229" y="2045"/>
                </a:lnTo>
                <a:lnTo>
                  <a:pt x="2209" y="2029"/>
                </a:lnTo>
                <a:lnTo>
                  <a:pt x="2208" y="2029"/>
                </a:lnTo>
                <a:lnTo>
                  <a:pt x="2207" y="2029"/>
                </a:lnTo>
                <a:lnTo>
                  <a:pt x="2164" y="1984"/>
                </a:lnTo>
                <a:lnTo>
                  <a:pt x="2124" y="1942"/>
                </a:lnTo>
                <a:lnTo>
                  <a:pt x="2087" y="1904"/>
                </a:lnTo>
                <a:lnTo>
                  <a:pt x="2055" y="1869"/>
                </a:lnTo>
                <a:lnTo>
                  <a:pt x="2025" y="1839"/>
                </a:lnTo>
                <a:lnTo>
                  <a:pt x="1998" y="1812"/>
                </a:lnTo>
                <a:lnTo>
                  <a:pt x="1976" y="1789"/>
                </a:lnTo>
                <a:lnTo>
                  <a:pt x="1955" y="1770"/>
                </a:lnTo>
                <a:lnTo>
                  <a:pt x="1939" y="1756"/>
                </a:lnTo>
                <a:lnTo>
                  <a:pt x="1925" y="1744"/>
                </a:lnTo>
                <a:lnTo>
                  <a:pt x="1915" y="1738"/>
                </a:lnTo>
                <a:lnTo>
                  <a:pt x="1906" y="1735"/>
                </a:lnTo>
                <a:lnTo>
                  <a:pt x="1901" y="1737"/>
                </a:lnTo>
                <a:lnTo>
                  <a:pt x="1898" y="1740"/>
                </a:lnTo>
                <a:lnTo>
                  <a:pt x="1897" y="1744"/>
                </a:lnTo>
                <a:lnTo>
                  <a:pt x="1897" y="1750"/>
                </a:lnTo>
                <a:lnTo>
                  <a:pt x="1899" y="1756"/>
                </a:lnTo>
                <a:lnTo>
                  <a:pt x="1902" y="1764"/>
                </a:lnTo>
                <a:lnTo>
                  <a:pt x="1907" y="1772"/>
                </a:lnTo>
                <a:lnTo>
                  <a:pt x="1915" y="1783"/>
                </a:lnTo>
                <a:lnTo>
                  <a:pt x="1924" y="1797"/>
                </a:lnTo>
                <a:lnTo>
                  <a:pt x="1936" y="1812"/>
                </a:lnTo>
                <a:lnTo>
                  <a:pt x="1950" y="1829"/>
                </a:lnTo>
                <a:lnTo>
                  <a:pt x="1968" y="1850"/>
                </a:lnTo>
                <a:lnTo>
                  <a:pt x="1988" y="1872"/>
                </a:lnTo>
                <a:lnTo>
                  <a:pt x="2013" y="1899"/>
                </a:lnTo>
                <a:lnTo>
                  <a:pt x="2040" y="1929"/>
                </a:lnTo>
                <a:lnTo>
                  <a:pt x="2071" y="1961"/>
                </a:lnTo>
                <a:lnTo>
                  <a:pt x="2106" y="1997"/>
                </a:lnTo>
                <a:lnTo>
                  <a:pt x="2111" y="2003"/>
                </a:lnTo>
                <a:lnTo>
                  <a:pt x="2115" y="2008"/>
                </a:lnTo>
                <a:lnTo>
                  <a:pt x="2120" y="2013"/>
                </a:lnTo>
                <a:lnTo>
                  <a:pt x="2125" y="2017"/>
                </a:lnTo>
                <a:lnTo>
                  <a:pt x="2142" y="2038"/>
                </a:lnTo>
                <a:lnTo>
                  <a:pt x="2155" y="2061"/>
                </a:lnTo>
                <a:lnTo>
                  <a:pt x="2163" y="2086"/>
                </a:lnTo>
                <a:lnTo>
                  <a:pt x="2167" y="2112"/>
                </a:lnTo>
                <a:lnTo>
                  <a:pt x="2167" y="2138"/>
                </a:lnTo>
                <a:lnTo>
                  <a:pt x="2163" y="2164"/>
                </a:lnTo>
                <a:lnTo>
                  <a:pt x="2155" y="2189"/>
                </a:lnTo>
                <a:lnTo>
                  <a:pt x="2142" y="2212"/>
                </a:lnTo>
                <a:lnTo>
                  <a:pt x="2125" y="2234"/>
                </a:lnTo>
                <a:lnTo>
                  <a:pt x="2105" y="2251"/>
                </a:lnTo>
                <a:lnTo>
                  <a:pt x="2082" y="2264"/>
                </a:lnTo>
                <a:lnTo>
                  <a:pt x="2058" y="2274"/>
                </a:lnTo>
                <a:lnTo>
                  <a:pt x="2033" y="2278"/>
                </a:lnTo>
                <a:lnTo>
                  <a:pt x="2008" y="2278"/>
                </a:lnTo>
                <a:lnTo>
                  <a:pt x="1983" y="2274"/>
                </a:lnTo>
                <a:lnTo>
                  <a:pt x="1960" y="2264"/>
                </a:lnTo>
                <a:lnTo>
                  <a:pt x="1937" y="2251"/>
                </a:lnTo>
                <a:lnTo>
                  <a:pt x="1917" y="2234"/>
                </a:lnTo>
                <a:lnTo>
                  <a:pt x="1908" y="2224"/>
                </a:lnTo>
                <a:lnTo>
                  <a:pt x="1902" y="2215"/>
                </a:lnTo>
                <a:lnTo>
                  <a:pt x="1900" y="2214"/>
                </a:lnTo>
                <a:lnTo>
                  <a:pt x="1898" y="2212"/>
                </a:lnTo>
                <a:lnTo>
                  <a:pt x="1861" y="2174"/>
                </a:lnTo>
                <a:lnTo>
                  <a:pt x="1829" y="2140"/>
                </a:lnTo>
                <a:lnTo>
                  <a:pt x="1800" y="2110"/>
                </a:lnTo>
                <a:lnTo>
                  <a:pt x="1774" y="2082"/>
                </a:lnTo>
                <a:lnTo>
                  <a:pt x="1751" y="2058"/>
                </a:lnTo>
                <a:lnTo>
                  <a:pt x="1731" y="2036"/>
                </a:lnTo>
                <a:lnTo>
                  <a:pt x="1713" y="2018"/>
                </a:lnTo>
                <a:lnTo>
                  <a:pt x="1699" y="2002"/>
                </a:lnTo>
                <a:lnTo>
                  <a:pt x="1685" y="1989"/>
                </a:lnTo>
                <a:lnTo>
                  <a:pt x="1674" y="1979"/>
                </a:lnTo>
                <a:lnTo>
                  <a:pt x="1665" y="1971"/>
                </a:lnTo>
                <a:lnTo>
                  <a:pt x="1658" y="1964"/>
                </a:lnTo>
                <a:lnTo>
                  <a:pt x="1651" y="1961"/>
                </a:lnTo>
                <a:lnTo>
                  <a:pt x="1646" y="1959"/>
                </a:lnTo>
                <a:lnTo>
                  <a:pt x="1641" y="1958"/>
                </a:lnTo>
                <a:lnTo>
                  <a:pt x="1637" y="1960"/>
                </a:lnTo>
                <a:lnTo>
                  <a:pt x="1633" y="1963"/>
                </a:lnTo>
                <a:lnTo>
                  <a:pt x="1630" y="1967"/>
                </a:lnTo>
                <a:lnTo>
                  <a:pt x="1628" y="1970"/>
                </a:lnTo>
                <a:lnTo>
                  <a:pt x="1627" y="1974"/>
                </a:lnTo>
                <a:lnTo>
                  <a:pt x="1627" y="1979"/>
                </a:lnTo>
                <a:lnTo>
                  <a:pt x="1628" y="1984"/>
                </a:lnTo>
                <a:lnTo>
                  <a:pt x="1631" y="1990"/>
                </a:lnTo>
                <a:lnTo>
                  <a:pt x="1635" y="1998"/>
                </a:lnTo>
                <a:lnTo>
                  <a:pt x="1643" y="2007"/>
                </a:lnTo>
                <a:lnTo>
                  <a:pt x="1651" y="2019"/>
                </a:lnTo>
                <a:lnTo>
                  <a:pt x="1662" y="2032"/>
                </a:lnTo>
                <a:lnTo>
                  <a:pt x="1675" y="2047"/>
                </a:lnTo>
                <a:lnTo>
                  <a:pt x="1692" y="2065"/>
                </a:lnTo>
                <a:lnTo>
                  <a:pt x="1710" y="2085"/>
                </a:lnTo>
                <a:lnTo>
                  <a:pt x="1733" y="2109"/>
                </a:lnTo>
                <a:lnTo>
                  <a:pt x="1757" y="2135"/>
                </a:lnTo>
                <a:lnTo>
                  <a:pt x="1786" y="2165"/>
                </a:lnTo>
                <a:lnTo>
                  <a:pt x="1818" y="2199"/>
                </a:lnTo>
                <a:lnTo>
                  <a:pt x="1818" y="2200"/>
                </a:lnTo>
                <a:lnTo>
                  <a:pt x="1821" y="2203"/>
                </a:lnTo>
                <a:lnTo>
                  <a:pt x="1825" y="2205"/>
                </a:lnTo>
                <a:lnTo>
                  <a:pt x="1841" y="2226"/>
                </a:lnTo>
                <a:lnTo>
                  <a:pt x="1854" y="2250"/>
                </a:lnTo>
                <a:lnTo>
                  <a:pt x="1862" y="2275"/>
                </a:lnTo>
                <a:lnTo>
                  <a:pt x="1866" y="2300"/>
                </a:lnTo>
                <a:lnTo>
                  <a:pt x="1866" y="2327"/>
                </a:lnTo>
                <a:lnTo>
                  <a:pt x="1862" y="2352"/>
                </a:lnTo>
                <a:lnTo>
                  <a:pt x="1854" y="2377"/>
                </a:lnTo>
                <a:lnTo>
                  <a:pt x="1841" y="2400"/>
                </a:lnTo>
                <a:lnTo>
                  <a:pt x="1825" y="2422"/>
                </a:lnTo>
                <a:lnTo>
                  <a:pt x="1804" y="2439"/>
                </a:lnTo>
                <a:lnTo>
                  <a:pt x="1782" y="2453"/>
                </a:lnTo>
                <a:lnTo>
                  <a:pt x="1757" y="2462"/>
                </a:lnTo>
                <a:lnTo>
                  <a:pt x="1733" y="2466"/>
                </a:lnTo>
                <a:lnTo>
                  <a:pt x="1707" y="2466"/>
                </a:lnTo>
                <a:lnTo>
                  <a:pt x="1682" y="2462"/>
                </a:lnTo>
                <a:lnTo>
                  <a:pt x="1658" y="2453"/>
                </a:lnTo>
                <a:lnTo>
                  <a:pt x="1635" y="2439"/>
                </a:lnTo>
                <a:lnTo>
                  <a:pt x="1616" y="2422"/>
                </a:lnTo>
                <a:lnTo>
                  <a:pt x="1606" y="2411"/>
                </a:lnTo>
                <a:lnTo>
                  <a:pt x="1594" y="2399"/>
                </a:lnTo>
                <a:lnTo>
                  <a:pt x="1583" y="2387"/>
                </a:lnTo>
                <a:lnTo>
                  <a:pt x="1572" y="2375"/>
                </a:lnTo>
                <a:lnTo>
                  <a:pt x="1562" y="2363"/>
                </a:lnTo>
                <a:lnTo>
                  <a:pt x="1553" y="2352"/>
                </a:lnTo>
                <a:lnTo>
                  <a:pt x="1545" y="2344"/>
                </a:lnTo>
                <a:lnTo>
                  <a:pt x="1540" y="2338"/>
                </a:lnTo>
                <a:lnTo>
                  <a:pt x="1538" y="2335"/>
                </a:lnTo>
                <a:lnTo>
                  <a:pt x="1537" y="2335"/>
                </a:lnTo>
                <a:lnTo>
                  <a:pt x="1537" y="2335"/>
                </a:lnTo>
                <a:lnTo>
                  <a:pt x="1541" y="2294"/>
                </a:lnTo>
                <a:lnTo>
                  <a:pt x="1541" y="2253"/>
                </a:lnTo>
                <a:lnTo>
                  <a:pt x="1537" y="2212"/>
                </a:lnTo>
                <a:lnTo>
                  <a:pt x="1529" y="2172"/>
                </a:lnTo>
                <a:lnTo>
                  <a:pt x="1516" y="2134"/>
                </a:lnTo>
                <a:lnTo>
                  <a:pt x="1497" y="2098"/>
                </a:lnTo>
                <a:lnTo>
                  <a:pt x="1476" y="2063"/>
                </a:lnTo>
                <a:lnTo>
                  <a:pt x="1449" y="2030"/>
                </a:lnTo>
                <a:lnTo>
                  <a:pt x="1424" y="2006"/>
                </a:lnTo>
                <a:lnTo>
                  <a:pt x="1397" y="1985"/>
                </a:lnTo>
                <a:lnTo>
                  <a:pt x="1367" y="1968"/>
                </a:lnTo>
                <a:lnTo>
                  <a:pt x="1337" y="1952"/>
                </a:lnTo>
                <a:lnTo>
                  <a:pt x="1305" y="1941"/>
                </a:lnTo>
                <a:lnTo>
                  <a:pt x="1295" y="1905"/>
                </a:lnTo>
                <a:lnTo>
                  <a:pt x="1281" y="1870"/>
                </a:lnTo>
                <a:lnTo>
                  <a:pt x="1264" y="1838"/>
                </a:lnTo>
                <a:lnTo>
                  <a:pt x="1244" y="1807"/>
                </a:lnTo>
                <a:lnTo>
                  <a:pt x="1220" y="1778"/>
                </a:lnTo>
                <a:lnTo>
                  <a:pt x="1189" y="1751"/>
                </a:lnTo>
                <a:lnTo>
                  <a:pt x="1157" y="1726"/>
                </a:lnTo>
                <a:lnTo>
                  <a:pt x="1121" y="1707"/>
                </a:lnTo>
                <a:lnTo>
                  <a:pt x="1082" y="1691"/>
                </a:lnTo>
                <a:lnTo>
                  <a:pt x="1069" y="1651"/>
                </a:lnTo>
                <a:lnTo>
                  <a:pt x="1051" y="1612"/>
                </a:lnTo>
                <a:lnTo>
                  <a:pt x="1029" y="1577"/>
                </a:lnTo>
                <a:lnTo>
                  <a:pt x="1002" y="1544"/>
                </a:lnTo>
                <a:lnTo>
                  <a:pt x="972" y="1515"/>
                </a:lnTo>
                <a:lnTo>
                  <a:pt x="939" y="1492"/>
                </a:lnTo>
                <a:lnTo>
                  <a:pt x="902" y="1471"/>
                </a:lnTo>
                <a:lnTo>
                  <a:pt x="864" y="1457"/>
                </a:lnTo>
                <a:lnTo>
                  <a:pt x="851" y="1416"/>
                </a:lnTo>
                <a:lnTo>
                  <a:pt x="834" y="1378"/>
                </a:lnTo>
                <a:lnTo>
                  <a:pt x="811" y="1342"/>
                </a:lnTo>
                <a:lnTo>
                  <a:pt x="784" y="1309"/>
                </a:lnTo>
                <a:lnTo>
                  <a:pt x="755" y="1282"/>
                </a:lnTo>
                <a:lnTo>
                  <a:pt x="722" y="1258"/>
                </a:lnTo>
                <a:lnTo>
                  <a:pt x="688" y="1239"/>
                </a:lnTo>
                <a:lnTo>
                  <a:pt x="651" y="1225"/>
                </a:lnTo>
                <a:lnTo>
                  <a:pt x="614" y="1214"/>
                </a:lnTo>
                <a:lnTo>
                  <a:pt x="575" y="1208"/>
                </a:lnTo>
                <a:lnTo>
                  <a:pt x="535" y="1206"/>
                </a:lnTo>
                <a:lnTo>
                  <a:pt x="495" y="1208"/>
                </a:lnTo>
                <a:lnTo>
                  <a:pt x="455" y="1215"/>
                </a:lnTo>
                <a:lnTo>
                  <a:pt x="416" y="1227"/>
                </a:lnTo>
                <a:lnTo>
                  <a:pt x="378" y="1241"/>
                </a:lnTo>
                <a:lnTo>
                  <a:pt x="342" y="1261"/>
                </a:lnTo>
                <a:lnTo>
                  <a:pt x="308" y="1285"/>
                </a:lnTo>
                <a:lnTo>
                  <a:pt x="276" y="1313"/>
                </a:lnTo>
                <a:lnTo>
                  <a:pt x="251" y="1340"/>
                </a:lnTo>
                <a:lnTo>
                  <a:pt x="229" y="1370"/>
                </a:lnTo>
                <a:lnTo>
                  <a:pt x="211" y="1401"/>
                </a:lnTo>
                <a:lnTo>
                  <a:pt x="194" y="1433"/>
                </a:lnTo>
                <a:lnTo>
                  <a:pt x="181" y="1467"/>
                </a:lnTo>
                <a:lnTo>
                  <a:pt x="155" y="1457"/>
                </a:lnTo>
                <a:lnTo>
                  <a:pt x="130" y="1447"/>
                </a:lnTo>
                <a:lnTo>
                  <a:pt x="104" y="1437"/>
                </a:lnTo>
                <a:lnTo>
                  <a:pt x="81" y="1428"/>
                </a:lnTo>
                <a:lnTo>
                  <a:pt x="58" y="1421"/>
                </a:lnTo>
                <a:lnTo>
                  <a:pt x="39" y="1414"/>
                </a:lnTo>
                <a:lnTo>
                  <a:pt x="23" y="1409"/>
                </a:lnTo>
                <a:lnTo>
                  <a:pt x="10" y="1405"/>
                </a:lnTo>
                <a:lnTo>
                  <a:pt x="3" y="1403"/>
                </a:lnTo>
                <a:lnTo>
                  <a:pt x="0" y="1402"/>
                </a:lnTo>
                <a:lnTo>
                  <a:pt x="0" y="194"/>
                </a:lnTo>
                <a:lnTo>
                  <a:pt x="334" y="315"/>
                </a:lnTo>
                <a:lnTo>
                  <a:pt x="374" y="329"/>
                </a:lnTo>
                <a:lnTo>
                  <a:pt x="411" y="338"/>
                </a:lnTo>
                <a:lnTo>
                  <a:pt x="446" y="344"/>
                </a:lnTo>
                <a:lnTo>
                  <a:pt x="479" y="346"/>
                </a:lnTo>
                <a:lnTo>
                  <a:pt x="508" y="345"/>
                </a:lnTo>
                <a:lnTo>
                  <a:pt x="535" y="340"/>
                </a:lnTo>
                <a:lnTo>
                  <a:pt x="559" y="335"/>
                </a:lnTo>
                <a:lnTo>
                  <a:pt x="580" y="329"/>
                </a:lnTo>
                <a:lnTo>
                  <a:pt x="598" y="323"/>
                </a:lnTo>
                <a:lnTo>
                  <a:pt x="612" y="317"/>
                </a:lnTo>
                <a:lnTo>
                  <a:pt x="622" y="312"/>
                </a:lnTo>
                <a:lnTo>
                  <a:pt x="628" y="308"/>
                </a:lnTo>
                <a:lnTo>
                  <a:pt x="630" y="307"/>
                </a:lnTo>
                <a:lnTo>
                  <a:pt x="633" y="306"/>
                </a:lnTo>
                <a:lnTo>
                  <a:pt x="639" y="302"/>
                </a:lnTo>
                <a:lnTo>
                  <a:pt x="649" y="294"/>
                </a:lnTo>
                <a:lnTo>
                  <a:pt x="663" y="285"/>
                </a:lnTo>
                <a:lnTo>
                  <a:pt x="680" y="274"/>
                </a:lnTo>
                <a:lnTo>
                  <a:pt x="701" y="262"/>
                </a:lnTo>
                <a:lnTo>
                  <a:pt x="724" y="246"/>
                </a:lnTo>
                <a:lnTo>
                  <a:pt x="750" y="231"/>
                </a:lnTo>
                <a:lnTo>
                  <a:pt x="777" y="215"/>
                </a:lnTo>
                <a:lnTo>
                  <a:pt x="807" y="197"/>
                </a:lnTo>
                <a:lnTo>
                  <a:pt x="839" y="179"/>
                </a:lnTo>
                <a:lnTo>
                  <a:pt x="871" y="160"/>
                </a:lnTo>
                <a:lnTo>
                  <a:pt x="905" y="142"/>
                </a:lnTo>
                <a:lnTo>
                  <a:pt x="939" y="125"/>
                </a:lnTo>
                <a:lnTo>
                  <a:pt x="975" y="107"/>
                </a:lnTo>
                <a:lnTo>
                  <a:pt x="1009" y="91"/>
                </a:lnTo>
                <a:lnTo>
                  <a:pt x="1045" y="74"/>
                </a:lnTo>
                <a:lnTo>
                  <a:pt x="1080" y="60"/>
                </a:lnTo>
                <a:lnTo>
                  <a:pt x="1114" y="47"/>
                </a:lnTo>
                <a:lnTo>
                  <a:pt x="1148" y="37"/>
                </a:lnTo>
                <a:lnTo>
                  <a:pt x="1179" y="27"/>
                </a:lnTo>
                <a:lnTo>
                  <a:pt x="1210" y="20"/>
                </a:lnTo>
                <a:lnTo>
                  <a:pt x="1239" y="16"/>
                </a:lnTo>
                <a:lnTo>
                  <a:pt x="1266" y="14"/>
                </a:lnTo>
                <a:close/>
                <a:moveTo>
                  <a:pt x="2141" y="0"/>
                </a:moveTo>
                <a:lnTo>
                  <a:pt x="2164" y="0"/>
                </a:lnTo>
                <a:lnTo>
                  <a:pt x="2188" y="3"/>
                </a:lnTo>
                <a:lnTo>
                  <a:pt x="2212" y="10"/>
                </a:lnTo>
                <a:lnTo>
                  <a:pt x="2237" y="20"/>
                </a:lnTo>
                <a:lnTo>
                  <a:pt x="2264" y="34"/>
                </a:lnTo>
                <a:lnTo>
                  <a:pt x="2293" y="53"/>
                </a:lnTo>
                <a:lnTo>
                  <a:pt x="2323" y="75"/>
                </a:lnTo>
                <a:lnTo>
                  <a:pt x="2355" y="103"/>
                </a:lnTo>
                <a:lnTo>
                  <a:pt x="2391" y="135"/>
                </a:lnTo>
                <a:lnTo>
                  <a:pt x="2427" y="165"/>
                </a:lnTo>
                <a:lnTo>
                  <a:pt x="2461" y="195"/>
                </a:lnTo>
                <a:lnTo>
                  <a:pt x="2493" y="224"/>
                </a:lnTo>
                <a:lnTo>
                  <a:pt x="2524" y="251"/>
                </a:lnTo>
                <a:lnTo>
                  <a:pt x="2554" y="277"/>
                </a:lnTo>
                <a:lnTo>
                  <a:pt x="2581" y="302"/>
                </a:lnTo>
                <a:lnTo>
                  <a:pt x="2606" y="324"/>
                </a:lnTo>
                <a:lnTo>
                  <a:pt x="2628" y="344"/>
                </a:lnTo>
                <a:lnTo>
                  <a:pt x="2649" y="361"/>
                </a:lnTo>
                <a:lnTo>
                  <a:pt x="2665" y="376"/>
                </a:lnTo>
                <a:lnTo>
                  <a:pt x="2679" y="389"/>
                </a:lnTo>
                <a:lnTo>
                  <a:pt x="2689" y="397"/>
                </a:lnTo>
                <a:lnTo>
                  <a:pt x="2695" y="403"/>
                </a:lnTo>
                <a:lnTo>
                  <a:pt x="2697" y="405"/>
                </a:lnTo>
                <a:lnTo>
                  <a:pt x="2699" y="406"/>
                </a:lnTo>
                <a:lnTo>
                  <a:pt x="2705" y="408"/>
                </a:lnTo>
                <a:lnTo>
                  <a:pt x="2714" y="412"/>
                </a:lnTo>
                <a:lnTo>
                  <a:pt x="2728" y="416"/>
                </a:lnTo>
                <a:lnTo>
                  <a:pt x="2742" y="421"/>
                </a:lnTo>
                <a:lnTo>
                  <a:pt x="2758" y="426"/>
                </a:lnTo>
                <a:lnTo>
                  <a:pt x="2777" y="429"/>
                </a:lnTo>
                <a:lnTo>
                  <a:pt x="2795" y="433"/>
                </a:lnTo>
                <a:lnTo>
                  <a:pt x="2815" y="433"/>
                </a:lnTo>
                <a:lnTo>
                  <a:pt x="2833" y="432"/>
                </a:lnTo>
                <a:lnTo>
                  <a:pt x="2853" y="428"/>
                </a:lnTo>
                <a:lnTo>
                  <a:pt x="2878" y="423"/>
                </a:lnTo>
                <a:lnTo>
                  <a:pt x="2906" y="418"/>
                </a:lnTo>
                <a:lnTo>
                  <a:pt x="2936" y="412"/>
                </a:lnTo>
                <a:lnTo>
                  <a:pt x="2969" y="405"/>
                </a:lnTo>
                <a:lnTo>
                  <a:pt x="3003" y="398"/>
                </a:lnTo>
                <a:lnTo>
                  <a:pt x="3038" y="390"/>
                </a:lnTo>
                <a:lnTo>
                  <a:pt x="3073" y="381"/>
                </a:lnTo>
                <a:lnTo>
                  <a:pt x="3109" y="373"/>
                </a:lnTo>
                <a:lnTo>
                  <a:pt x="3144" y="365"/>
                </a:lnTo>
                <a:lnTo>
                  <a:pt x="3179" y="357"/>
                </a:lnTo>
                <a:lnTo>
                  <a:pt x="3211" y="349"/>
                </a:lnTo>
                <a:lnTo>
                  <a:pt x="3242" y="340"/>
                </a:lnTo>
                <a:lnTo>
                  <a:pt x="3270" y="334"/>
                </a:lnTo>
                <a:lnTo>
                  <a:pt x="3295" y="328"/>
                </a:lnTo>
                <a:lnTo>
                  <a:pt x="3318" y="322"/>
                </a:lnTo>
                <a:lnTo>
                  <a:pt x="3335" y="318"/>
                </a:lnTo>
                <a:lnTo>
                  <a:pt x="3348" y="315"/>
                </a:lnTo>
                <a:lnTo>
                  <a:pt x="3358" y="312"/>
                </a:lnTo>
                <a:lnTo>
                  <a:pt x="3360" y="312"/>
                </a:lnTo>
                <a:lnTo>
                  <a:pt x="3360" y="1368"/>
                </a:lnTo>
                <a:lnTo>
                  <a:pt x="3357" y="1368"/>
                </a:lnTo>
                <a:lnTo>
                  <a:pt x="3347" y="1370"/>
                </a:lnTo>
                <a:lnTo>
                  <a:pt x="3334" y="1373"/>
                </a:lnTo>
                <a:lnTo>
                  <a:pt x="3316" y="1376"/>
                </a:lnTo>
                <a:lnTo>
                  <a:pt x="3294" y="1381"/>
                </a:lnTo>
                <a:lnTo>
                  <a:pt x="3271" y="1385"/>
                </a:lnTo>
                <a:lnTo>
                  <a:pt x="3245" y="1390"/>
                </a:lnTo>
                <a:lnTo>
                  <a:pt x="3220" y="1396"/>
                </a:lnTo>
                <a:lnTo>
                  <a:pt x="3194" y="1401"/>
                </a:lnTo>
                <a:lnTo>
                  <a:pt x="3169" y="1406"/>
                </a:lnTo>
                <a:lnTo>
                  <a:pt x="3146" y="1410"/>
                </a:lnTo>
                <a:lnTo>
                  <a:pt x="3126" y="1413"/>
                </a:lnTo>
                <a:lnTo>
                  <a:pt x="3110" y="1416"/>
                </a:lnTo>
                <a:lnTo>
                  <a:pt x="3098" y="1418"/>
                </a:lnTo>
                <a:lnTo>
                  <a:pt x="3085" y="1420"/>
                </a:lnTo>
                <a:lnTo>
                  <a:pt x="3068" y="1423"/>
                </a:lnTo>
                <a:lnTo>
                  <a:pt x="3048" y="1427"/>
                </a:lnTo>
                <a:lnTo>
                  <a:pt x="3026" y="1430"/>
                </a:lnTo>
                <a:lnTo>
                  <a:pt x="3002" y="1433"/>
                </a:lnTo>
                <a:lnTo>
                  <a:pt x="2975" y="1433"/>
                </a:lnTo>
                <a:lnTo>
                  <a:pt x="2949" y="1432"/>
                </a:lnTo>
                <a:lnTo>
                  <a:pt x="2920" y="1428"/>
                </a:lnTo>
                <a:lnTo>
                  <a:pt x="2892" y="1420"/>
                </a:lnTo>
                <a:lnTo>
                  <a:pt x="2864" y="1409"/>
                </a:lnTo>
                <a:lnTo>
                  <a:pt x="2837" y="1391"/>
                </a:lnTo>
                <a:lnTo>
                  <a:pt x="2810" y="1369"/>
                </a:lnTo>
                <a:lnTo>
                  <a:pt x="2793" y="1352"/>
                </a:lnTo>
                <a:lnTo>
                  <a:pt x="2773" y="1331"/>
                </a:lnTo>
                <a:lnTo>
                  <a:pt x="2750" y="1309"/>
                </a:lnTo>
                <a:lnTo>
                  <a:pt x="2726" y="1283"/>
                </a:lnTo>
                <a:lnTo>
                  <a:pt x="2698" y="1256"/>
                </a:lnTo>
                <a:lnTo>
                  <a:pt x="2670" y="1227"/>
                </a:lnTo>
                <a:lnTo>
                  <a:pt x="2640" y="1197"/>
                </a:lnTo>
                <a:lnTo>
                  <a:pt x="2609" y="1165"/>
                </a:lnTo>
                <a:lnTo>
                  <a:pt x="2577" y="1133"/>
                </a:lnTo>
                <a:lnTo>
                  <a:pt x="2545" y="1099"/>
                </a:lnTo>
                <a:lnTo>
                  <a:pt x="2511" y="1065"/>
                </a:lnTo>
                <a:lnTo>
                  <a:pt x="2477" y="1030"/>
                </a:lnTo>
                <a:lnTo>
                  <a:pt x="2444" y="995"/>
                </a:lnTo>
                <a:lnTo>
                  <a:pt x="2411" y="962"/>
                </a:lnTo>
                <a:lnTo>
                  <a:pt x="2378" y="928"/>
                </a:lnTo>
                <a:lnTo>
                  <a:pt x="2345" y="894"/>
                </a:lnTo>
                <a:lnTo>
                  <a:pt x="2314" y="862"/>
                </a:lnTo>
                <a:lnTo>
                  <a:pt x="2284" y="832"/>
                </a:lnTo>
                <a:lnTo>
                  <a:pt x="2255" y="802"/>
                </a:lnTo>
                <a:lnTo>
                  <a:pt x="2228" y="773"/>
                </a:lnTo>
                <a:lnTo>
                  <a:pt x="2203" y="748"/>
                </a:lnTo>
                <a:lnTo>
                  <a:pt x="2179" y="724"/>
                </a:lnTo>
                <a:lnTo>
                  <a:pt x="2159" y="703"/>
                </a:lnTo>
                <a:lnTo>
                  <a:pt x="2141" y="683"/>
                </a:lnTo>
                <a:lnTo>
                  <a:pt x="2124" y="667"/>
                </a:lnTo>
                <a:lnTo>
                  <a:pt x="2112" y="655"/>
                </a:lnTo>
                <a:lnTo>
                  <a:pt x="2103" y="645"/>
                </a:lnTo>
                <a:lnTo>
                  <a:pt x="2098" y="639"/>
                </a:lnTo>
                <a:lnTo>
                  <a:pt x="2096" y="637"/>
                </a:lnTo>
                <a:lnTo>
                  <a:pt x="2094" y="635"/>
                </a:lnTo>
                <a:lnTo>
                  <a:pt x="2089" y="632"/>
                </a:lnTo>
                <a:lnTo>
                  <a:pt x="2082" y="626"/>
                </a:lnTo>
                <a:lnTo>
                  <a:pt x="2073" y="620"/>
                </a:lnTo>
                <a:lnTo>
                  <a:pt x="2060" y="613"/>
                </a:lnTo>
                <a:lnTo>
                  <a:pt x="2045" y="606"/>
                </a:lnTo>
                <a:lnTo>
                  <a:pt x="2028" y="598"/>
                </a:lnTo>
                <a:lnTo>
                  <a:pt x="2009" y="593"/>
                </a:lnTo>
                <a:lnTo>
                  <a:pt x="1986" y="590"/>
                </a:lnTo>
                <a:lnTo>
                  <a:pt x="1962" y="589"/>
                </a:lnTo>
                <a:lnTo>
                  <a:pt x="1936" y="592"/>
                </a:lnTo>
                <a:lnTo>
                  <a:pt x="1907" y="598"/>
                </a:lnTo>
                <a:lnTo>
                  <a:pt x="1877" y="609"/>
                </a:lnTo>
                <a:lnTo>
                  <a:pt x="1845" y="624"/>
                </a:lnTo>
                <a:lnTo>
                  <a:pt x="1808" y="644"/>
                </a:lnTo>
                <a:lnTo>
                  <a:pt x="1769" y="665"/>
                </a:lnTo>
                <a:lnTo>
                  <a:pt x="1729" y="687"/>
                </a:lnTo>
                <a:lnTo>
                  <a:pt x="1688" y="709"/>
                </a:lnTo>
                <a:lnTo>
                  <a:pt x="1647" y="731"/>
                </a:lnTo>
                <a:lnTo>
                  <a:pt x="1606" y="754"/>
                </a:lnTo>
                <a:lnTo>
                  <a:pt x="1566" y="775"/>
                </a:lnTo>
                <a:lnTo>
                  <a:pt x="1528" y="796"/>
                </a:lnTo>
                <a:lnTo>
                  <a:pt x="1492" y="814"/>
                </a:lnTo>
                <a:lnTo>
                  <a:pt x="1459" y="832"/>
                </a:lnTo>
                <a:lnTo>
                  <a:pt x="1431" y="846"/>
                </a:lnTo>
                <a:lnTo>
                  <a:pt x="1406" y="859"/>
                </a:lnTo>
                <a:lnTo>
                  <a:pt x="1381" y="875"/>
                </a:lnTo>
                <a:lnTo>
                  <a:pt x="1354" y="886"/>
                </a:lnTo>
                <a:lnTo>
                  <a:pt x="1325" y="893"/>
                </a:lnTo>
                <a:lnTo>
                  <a:pt x="1295" y="895"/>
                </a:lnTo>
                <a:lnTo>
                  <a:pt x="1260" y="892"/>
                </a:lnTo>
                <a:lnTo>
                  <a:pt x="1227" y="883"/>
                </a:lnTo>
                <a:lnTo>
                  <a:pt x="1198" y="867"/>
                </a:lnTo>
                <a:lnTo>
                  <a:pt x="1171" y="848"/>
                </a:lnTo>
                <a:lnTo>
                  <a:pt x="1148" y="823"/>
                </a:lnTo>
                <a:lnTo>
                  <a:pt x="1128" y="796"/>
                </a:lnTo>
                <a:lnTo>
                  <a:pt x="1114" y="765"/>
                </a:lnTo>
                <a:lnTo>
                  <a:pt x="1106" y="730"/>
                </a:lnTo>
                <a:lnTo>
                  <a:pt x="1103" y="695"/>
                </a:lnTo>
                <a:lnTo>
                  <a:pt x="1105" y="663"/>
                </a:lnTo>
                <a:lnTo>
                  <a:pt x="1112" y="632"/>
                </a:lnTo>
                <a:lnTo>
                  <a:pt x="1123" y="604"/>
                </a:lnTo>
                <a:lnTo>
                  <a:pt x="1138" y="579"/>
                </a:lnTo>
                <a:lnTo>
                  <a:pt x="1157" y="555"/>
                </a:lnTo>
                <a:lnTo>
                  <a:pt x="1178" y="535"/>
                </a:lnTo>
                <a:lnTo>
                  <a:pt x="1203" y="519"/>
                </a:lnTo>
                <a:lnTo>
                  <a:pt x="1229" y="506"/>
                </a:lnTo>
                <a:lnTo>
                  <a:pt x="1267" y="483"/>
                </a:lnTo>
                <a:lnTo>
                  <a:pt x="1309" y="457"/>
                </a:lnTo>
                <a:lnTo>
                  <a:pt x="1354" y="429"/>
                </a:lnTo>
                <a:lnTo>
                  <a:pt x="1402" y="401"/>
                </a:lnTo>
                <a:lnTo>
                  <a:pt x="1452" y="371"/>
                </a:lnTo>
                <a:lnTo>
                  <a:pt x="1503" y="340"/>
                </a:lnTo>
                <a:lnTo>
                  <a:pt x="1557" y="309"/>
                </a:lnTo>
                <a:lnTo>
                  <a:pt x="1611" y="277"/>
                </a:lnTo>
                <a:lnTo>
                  <a:pt x="1664" y="245"/>
                </a:lnTo>
                <a:lnTo>
                  <a:pt x="1717" y="215"/>
                </a:lnTo>
                <a:lnTo>
                  <a:pt x="1769" y="185"/>
                </a:lnTo>
                <a:lnTo>
                  <a:pt x="1819" y="156"/>
                </a:lnTo>
                <a:lnTo>
                  <a:pt x="1868" y="129"/>
                </a:lnTo>
                <a:lnTo>
                  <a:pt x="1913" y="102"/>
                </a:lnTo>
                <a:lnTo>
                  <a:pt x="1954" y="78"/>
                </a:lnTo>
                <a:lnTo>
                  <a:pt x="1992" y="58"/>
                </a:lnTo>
                <a:lnTo>
                  <a:pt x="2025" y="39"/>
                </a:lnTo>
                <a:lnTo>
                  <a:pt x="2050" y="26"/>
                </a:lnTo>
                <a:lnTo>
                  <a:pt x="2073" y="16"/>
                </a:lnTo>
                <a:lnTo>
                  <a:pt x="2096" y="8"/>
                </a:lnTo>
                <a:lnTo>
                  <a:pt x="2118" y="3"/>
                </a:lnTo>
                <a:lnTo>
                  <a:pt x="2141" y="0"/>
                </a:lnTo>
                <a:close/>
              </a:path>
            </a:pathLst>
          </a:custGeom>
          <a:solidFill>
            <a:schemeClr val="bg1"/>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5045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800"/>
                                  </p:stCondLst>
                                  <p:childTnLst>
                                    <p:set>
                                      <p:cBhvr>
                                        <p:cTn id="6" dur="1" fill="hold">
                                          <p:stCondLst>
                                            <p:cond delay="0"/>
                                          </p:stCondLst>
                                        </p:cTn>
                                        <p:tgtEl>
                                          <p:spTgt spid="133"/>
                                        </p:tgtEl>
                                        <p:attrNameLst>
                                          <p:attrName>style.visibility</p:attrName>
                                        </p:attrNameLst>
                                      </p:cBhvr>
                                      <p:to>
                                        <p:strVal val="visible"/>
                                      </p:to>
                                    </p:set>
                                    <p:anim calcmode="lin" valueType="num">
                                      <p:cBhvr>
                                        <p:cTn id="7" dur="1000" fill="hold"/>
                                        <p:tgtEl>
                                          <p:spTgt spid="133"/>
                                        </p:tgtEl>
                                        <p:attrNameLst>
                                          <p:attrName>ppt_w</p:attrName>
                                        </p:attrNameLst>
                                      </p:cBhvr>
                                      <p:tavLst>
                                        <p:tav tm="0">
                                          <p:val>
                                            <p:fltVal val="0"/>
                                          </p:val>
                                        </p:tav>
                                        <p:tav tm="100000">
                                          <p:val>
                                            <p:strVal val="#ppt_w"/>
                                          </p:val>
                                        </p:tav>
                                      </p:tavLst>
                                    </p:anim>
                                    <p:anim calcmode="lin" valueType="num">
                                      <p:cBhvr>
                                        <p:cTn id="8" dur="1000" fill="hold"/>
                                        <p:tgtEl>
                                          <p:spTgt spid="133"/>
                                        </p:tgtEl>
                                        <p:attrNameLst>
                                          <p:attrName>ppt_h</p:attrName>
                                        </p:attrNameLst>
                                      </p:cBhvr>
                                      <p:tavLst>
                                        <p:tav tm="0">
                                          <p:val>
                                            <p:fltVal val="0"/>
                                          </p:val>
                                        </p:tav>
                                        <p:tav tm="100000">
                                          <p:val>
                                            <p:strVal val="#ppt_h"/>
                                          </p:val>
                                        </p:tav>
                                      </p:tavLst>
                                    </p:anim>
                                    <p:animEffect transition="in" filter="fade">
                                      <p:cBhvr>
                                        <p:cTn id="9" dur="1000"/>
                                        <p:tgtEl>
                                          <p:spTgt spid="133"/>
                                        </p:tgtEl>
                                      </p:cBhvr>
                                    </p:animEffect>
                                  </p:childTnLst>
                                </p:cTn>
                              </p:par>
                              <p:par>
                                <p:cTn id="10" presetID="2" presetClass="entr" presetSubtype="1" fill="hold" nodeType="withEffect">
                                  <p:stCondLst>
                                    <p:cond delay="1000"/>
                                  </p:stCondLst>
                                  <p:childTnLst>
                                    <p:set>
                                      <p:cBhvr>
                                        <p:cTn id="11" dur="1" fill="hold">
                                          <p:stCondLst>
                                            <p:cond delay="0"/>
                                          </p:stCondLst>
                                        </p:cTn>
                                        <p:tgtEl>
                                          <p:spTgt spid="148"/>
                                        </p:tgtEl>
                                        <p:attrNameLst>
                                          <p:attrName>style.visibility</p:attrName>
                                        </p:attrNameLst>
                                      </p:cBhvr>
                                      <p:to>
                                        <p:strVal val="visible"/>
                                      </p:to>
                                    </p:set>
                                    <p:anim calcmode="lin" valueType="num">
                                      <p:cBhvr additive="base">
                                        <p:cTn id="12" dur="1000" fill="hold"/>
                                        <p:tgtEl>
                                          <p:spTgt spid="148"/>
                                        </p:tgtEl>
                                        <p:attrNameLst>
                                          <p:attrName>ppt_x</p:attrName>
                                        </p:attrNameLst>
                                      </p:cBhvr>
                                      <p:tavLst>
                                        <p:tav tm="0">
                                          <p:val>
                                            <p:strVal val="#ppt_x"/>
                                          </p:val>
                                        </p:tav>
                                        <p:tav tm="100000">
                                          <p:val>
                                            <p:strVal val="#ppt_x"/>
                                          </p:val>
                                        </p:tav>
                                      </p:tavLst>
                                    </p:anim>
                                    <p:anim calcmode="lin" valueType="num">
                                      <p:cBhvr additive="base">
                                        <p:cTn id="13" dur="1000" fill="hold"/>
                                        <p:tgtEl>
                                          <p:spTgt spid="148"/>
                                        </p:tgtEl>
                                        <p:attrNameLst>
                                          <p:attrName>ppt_y</p:attrName>
                                        </p:attrNameLst>
                                      </p:cBhvr>
                                      <p:tavLst>
                                        <p:tav tm="0">
                                          <p:val>
                                            <p:strVal val="0-#ppt_h/2"/>
                                          </p:val>
                                        </p:tav>
                                        <p:tav tm="100000">
                                          <p:val>
                                            <p:strVal val="#ppt_y"/>
                                          </p:val>
                                        </p:tav>
                                      </p:tavLst>
                                    </p:anim>
                                  </p:childTnLst>
                                </p:cTn>
                              </p:par>
                              <p:par>
                                <p:cTn id="14" presetID="22" presetClass="entr" presetSubtype="1" fill="hold" nodeType="withEffect">
                                  <p:stCondLst>
                                    <p:cond delay="1000"/>
                                  </p:stCondLst>
                                  <p:childTnLst>
                                    <p:set>
                                      <p:cBhvr>
                                        <p:cTn id="15" dur="1" fill="hold">
                                          <p:stCondLst>
                                            <p:cond delay="0"/>
                                          </p:stCondLst>
                                        </p:cTn>
                                        <p:tgtEl>
                                          <p:spTgt spid="155"/>
                                        </p:tgtEl>
                                        <p:attrNameLst>
                                          <p:attrName>style.visibility</p:attrName>
                                        </p:attrNameLst>
                                      </p:cBhvr>
                                      <p:to>
                                        <p:strVal val="visible"/>
                                      </p:to>
                                    </p:set>
                                    <p:animEffect transition="in" filter="wipe(up)">
                                      <p:cBhvr>
                                        <p:cTn id="16" dur="1000"/>
                                        <p:tgtEl>
                                          <p:spTgt spid="155"/>
                                        </p:tgtEl>
                                      </p:cBhvr>
                                    </p:animEffect>
                                  </p:childTnLst>
                                </p:cTn>
                              </p:par>
                              <p:par>
                                <p:cTn id="17" presetID="2" presetClass="entr" presetSubtype="4" fill="hold" grpId="0" nodeType="withEffect">
                                  <p:stCondLst>
                                    <p:cond delay="175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1000" fill="hold"/>
                                        <p:tgtEl>
                                          <p:spTgt spid="163"/>
                                        </p:tgtEl>
                                        <p:attrNameLst>
                                          <p:attrName>ppt_x</p:attrName>
                                        </p:attrNameLst>
                                      </p:cBhvr>
                                      <p:tavLst>
                                        <p:tav tm="0">
                                          <p:val>
                                            <p:strVal val="#ppt_x"/>
                                          </p:val>
                                        </p:tav>
                                        <p:tav tm="100000">
                                          <p:val>
                                            <p:strVal val="#ppt_x"/>
                                          </p:val>
                                        </p:tav>
                                      </p:tavLst>
                                    </p:anim>
                                    <p:anim calcmode="lin" valueType="num">
                                      <p:cBhvr additive="base">
                                        <p:cTn id="20" dur="1000" fill="hold"/>
                                        <p:tgtEl>
                                          <p:spTgt spid="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persona, sostener, interior, hombre&#10;&#10;El contenido generado por IA puede ser incorrecto.">
            <a:extLst>
              <a:ext uri="{FF2B5EF4-FFF2-40B4-BE49-F238E27FC236}">
                <a16:creationId xmlns:a16="http://schemas.microsoft.com/office/drawing/2014/main" id="{79BC5528-7375-6B1E-99F9-B002399D24DF}"/>
              </a:ext>
            </a:extLst>
          </p:cNvPr>
          <p:cNvPicPr>
            <a:picLocks noChangeAspect="1"/>
          </p:cNvPicPr>
          <p:nvPr/>
        </p:nvPicPr>
        <p:blipFill>
          <a:blip r:embed="rId2">
            <a:extLst>
              <a:ext uri="{28A0092B-C50C-407E-A947-70E740481C1C}">
                <a14:useLocalDpi xmlns:a14="http://schemas.microsoft.com/office/drawing/2010/main" val="0"/>
              </a:ext>
            </a:extLst>
          </a:blip>
          <a:srcRect r="20262" b="3"/>
          <a:stretch>
            <a:fillRect/>
          </a:stretch>
        </p:blipFill>
        <p:spPr>
          <a:xfrm>
            <a:off x="6515100" y="1269586"/>
            <a:ext cx="4318274" cy="4318827"/>
          </a:xfrm>
          <a:prstGeom prst="flowChartConnector">
            <a:avLst/>
          </a:prstGeom>
          <a:noFill/>
        </p:spPr>
      </p:pic>
      <p:sp>
        <p:nvSpPr>
          <p:cNvPr id="2" name="Título 1">
            <a:extLst>
              <a:ext uri="{FF2B5EF4-FFF2-40B4-BE49-F238E27FC236}">
                <a16:creationId xmlns:a16="http://schemas.microsoft.com/office/drawing/2014/main" id="{70422B93-B8D9-22F6-328B-6DDDA3C738B6}"/>
              </a:ext>
            </a:extLst>
          </p:cNvPr>
          <p:cNvSpPr>
            <a:spLocks noGrp="1"/>
          </p:cNvSpPr>
          <p:nvPr>
            <p:ph type="title"/>
          </p:nvPr>
        </p:nvSpPr>
        <p:spPr>
          <a:xfrm>
            <a:off x="941886" y="1072387"/>
            <a:ext cx="4214588" cy="1284225"/>
          </a:xfrm>
        </p:spPr>
        <p:txBody>
          <a:bodyPr lIns="91440" tIns="45720" rIns="91440" bIns="45720" anchor="b">
            <a:normAutofit/>
          </a:bodyPr>
          <a:lstStyle/>
          <a:p>
            <a:r>
              <a:rPr lang="es-MX" sz="2800"/>
              <a:t>Nivel de </a:t>
            </a:r>
            <a:r>
              <a:rPr lang="es-MX" sz="2800" b="1"/>
              <a:t>satisfacción </a:t>
            </a:r>
            <a:r>
              <a:rPr lang="es-MX" sz="2800"/>
              <a:t>de la </a:t>
            </a:r>
            <a:r>
              <a:rPr lang="es-MX" sz="2800" b="1"/>
              <a:t>información </a:t>
            </a:r>
            <a:r>
              <a:rPr lang="es-MX" sz="2800"/>
              <a:t>recibida</a:t>
            </a:r>
            <a:endParaRPr lang="es-ES" sz="2800"/>
          </a:p>
        </p:txBody>
      </p:sp>
      <p:sp>
        <p:nvSpPr>
          <p:cNvPr id="4" name="CuadroTexto 3">
            <a:extLst>
              <a:ext uri="{FF2B5EF4-FFF2-40B4-BE49-F238E27FC236}">
                <a16:creationId xmlns:a16="http://schemas.microsoft.com/office/drawing/2014/main" id="{0285D853-35F2-96D3-6286-941429B3F87F}"/>
              </a:ext>
            </a:extLst>
          </p:cNvPr>
          <p:cNvSpPr txBox="1"/>
          <p:nvPr/>
        </p:nvSpPr>
        <p:spPr>
          <a:xfrm>
            <a:off x="842102" y="2583089"/>
            <a:ext cx="4723287" cy="265104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just">
              <a:lnSpc>
                <a:spcPct val="90000"/>
              </a:lnSpc>
              <a:spcBef>
                <a:spcPts val="1000"/>
              </a:spcBef>
            </a:pPr>
            <a:r>
              <a:rPr lang="es-ES" sz="1400" kern="0">
                <a:solidFill>
                  <a:srgbClr val="F2F2F2">
                    <a:lumMod val="50000"/>
                  </a:srgbClr>
                </a:solidFill>
              </a:rPr>
              <a:t>Con el fin de obtener una </a:t>
            </a:r>
            <a:r>
              <a:rPr lang="es-ES" sz="1400" b="1" kern="0">
                <a:solidFill>
                  <a:srgbClr val="F2F2F2">
                    <a:lumMod val="50000"/>
                  </a:srgbClr>
                </a:solidFill>
              </a:rPr>
              <a:t>retroalimentación sobre  la satisfacción</a:t>
            </a:r>
            <a:r>
              <a:rPr lang="es-ES" sz="1400" kern="0">
                <a:solidFill>
                  <a:srgbClr val="F2F2F2">
                    <a:lumMod val="50000"/>
                  </a:srgbClr>
                </a:solidFill>
              </a:rPr>
              <a:t> de los participantes respecto a la información recibida en el espacio de relacionamiento ciudadano que se llevó a cabo en  la Universidad EAN en la ciudad de Bogotá D.C., se realizó una encuesta que recolectó respuestas de </a:t>
            </a:r>
            <a:r>
              <a:rPr lang="es-ES" sz="1400" kern="0">
                <a:solidFill>
                  <a:srgbClr val="797979"/>
                </a:solidFill>
              </a:rPr>
              <a:t>21 participantes</a:t>
            </a:r>
            <a:r>
              <a:rPr lang="es-ES" sz="1400" kern="0">
                <a:solidFill>
                  <a:srgbClr val="F2F2F2">
                    <a:lumMod val="50000"/>
                  </a:srgbClr>
                </a:solidFill>
              </a:rPr>
              <a:t>. </a:t>
            </a:r>
          </a:p>
          <a:p>
            <a:pPr algn="just">
              <a:lnSpc>
                <a:spcPct val="90000"/>
              </a:lnSpc>
              <a:spcBef>
                <a:spcPts val="1000"/>
              </a:spcBef>
            </a:pPr>
            <a:r>
              <a:rPr lang="es-ES" sz="1400" kern="0">
                <a:solidFill>
                  <a:srgbClr val="F2F2F2">
                    <a:lumMod val="50000"/>
                  </a:srgbClr>
                </a:solidFill>
              </a:rPr>
              <a:t>A partir de los resultados obtenidos, se destacan los siguientes aspectos:</a:t>
            </a:r>
          </a:p>
        </p:txBody>
      </p:sp>
    </p:spTree>
    <p:extLst>
      <p:ext uri="{BB962C8B-B14F-4D97-AF65-F5344CB8AC3E}">
        <p14:creationId xmlns:p14="http://schemas.microsoft.com/office/powerpoint/2010/main" val="20807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592135F2-E944-6BB4-53D2-12C8D4C89FA2}"/>
              </a:ext>
            </a:extLst>
          </p:cNvPr>
          <p:cNvGraphicFramePr>
            <a:graphicFrameLocks/>
          </p:cNvGraphicFramePr>
          <p:nvPr>
            <p:extLst>
              <p:ext uri="{D42A27DB-BD31-4B8C-83A1-F6EECF244321}">
                <p14:modId xmlns:p14="http://schemas.microsoft.com/office/powerpoint/2010/main" val="3683545210"/>
              </p:ext>
            </p:extLst>
          </p:nvPr>
        </p:nvGraphicFramePr>
        <p:xfrm>
          <a:off x="7315200" y="1933575"/>
          <a:ext cx="4531941" cy="3600450"/>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a:extLst>
              <a:ext uri="{FF2B5EF4-FFF2-40B4-BE49-F238E27FC236}">
                <a16:creationId xmlns:a16="http://schemas.microsoft.com/office/drawing/2014/main" id="{C9B66E7D-CE1B-495C-572D-8140FB5B4D5B}"/>
              </a:ext>
            </a:extLst>
          </p:cNvPr>
          <p:cNvSpPr txBox="1"/>
          <p:nvPr/>
        </p:nvSpPr>
        <p:spPr>
          <a:xfrm>
            <a:off x="492719" y="840488"/>
            <a:ext cx="1034944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000" b="1" baseline="0" dirty="0">
                <a:solidFill>
                  <a:srgbClr val="035A93"/>
                </a:solidFill>
                <a:latin typeface="Montserrat"/>
              </a:rPr>
              <a:t>Pregunta: </a:t>
            </a:r>
            <a:r>
              <a:rPr lang="es-MX" sz="2000" dirty="0">
                <a:solidFill>
                  <a:srgbClr val="B28A3F"/>
                </a:solidFill>
                <a:latin typeface="Montserrat"/>
              </a:rPr>
              <a:t>¿Considera que </a:t>
            </a:r>
            <a:r>
              <a:rPr lang="es-MX" sz="2000" baseline="0" dirty="0">
                <a:solidFill>
                  <a:srgbClr val="B28A3F"/>
                </a:solidFill>
                <a:latin typeface="Montserrat"/>
              </a:rPr>
              <a:t>la </a:t>
            </a:r>
            <a:r>
              <a:rPr lang="es-MX" sz="2000" b="1" baseline="0" dirty="0">
                <a:solidFill>
                  <a:srgbClr val="B28A3F"/>
                </a:solidFill>
                <a:latin typeface="Montserrat"/>
              </a:rPr>
              <a:t>información</a:t>
            </a:r>
            <a:r>
              <a:rPr lang="es-MX" sz="2000" baseline="0" dirty="0">
                <a:solidFill>
                  <a:srgbClr val="B28A3F"/>
                </a:solidFill>
                <a:latin typeface="Montserrat"/>
              </a:rPr>
              <a:t> </a:t>
            </a:r>
            <a:r>
              <a:rPr lang="es-MX" sz="2000" dirty="0">
                <a:solidFill>
                  <a:srgbClr val="B28A3F"/>
                </a:solidFill>
                <a:latin typeface="Montserrat"/>
              </a:rPr>
              <a:t>proporcionada durante </a:t>
            </a:r>
            <a:r>
              <a:rPr lang="es-MX" sz="2000" baseline="0" dirty="0">
                <a:solidFill>
                  <a:srgbClr val="B28A3F"/>
                </a:solidFill>
                <a:latin typeface="Montserrat"/>
              </a:rPr>
              <a:t>la </a:t>
            </a:r>
            <a:r>
              <a:rPr lang="es-MX" sz="2000" dirty="0">
                <a:solidFill>
                  <a:srgbClr val="B28A3F"/>
                </a:solidFill>
                <a:latin typeface="Montserrat"/>
              </a:rPr>
              <a:t>         </a:t>
            </a:r>
            <a:r>
              <a:rPr lang="es-MX" sz="2000" baseline="0" dirty="0">
                <a:solidFill>
                  <a:srgbClr val="B28A3F"/>
                </a:solidFill>
                <a:latin typeface="Montserrat"/>
              </a:rPr>
              <a:t>actividad es </a:t>
            </a:r>
            <a:r>
              <a:rPr lang="es-MX" sz="2000" dirty="0">
                <a:solidFill>
                  <a:srgbClr val="B28A3F"/>
                </a:solidFill>
                <a:latin typeface="Montserrat"/>
              </a:rPr>
              <a:t>aplicable a su día a día</a:t>
            </a:r>
            <a:r>
              <a:rPr lang="es-MX" sz="2000" baseline="0" dirty="0">
                <a:solidFill>
                  <a:srgbClr val="B28A3F"/>
                </a:solidFill>
                <a:latin typeface="Montserrat"/>
              </a:rPr>
              <a:t>?</a:t>
            </a:r>
            <a:endParaRPr lang="es-ES" dirty="0"/>
          </a:p>
          <a:p>
            <a:pPr algn="ctr"/>
            <a:endParaRPr lang="es-ES" dirty="0"/>
          </a:p>
        </p:txBody>
      </p:sp>
      <p:sp>
        <p:nvSpPr>
          <p:cNvPr id="9" name="CuadroTexto 8">
            <a:extLst>
              <a:ext uri="{FF2B5EF4-FFF2-40B4-BE49-F238E27FC236}">
                <a16:creationId xmlns:a16="http://schemas.microsoft.com/office/drawing/2014/main" id="{FF9B167C-7ACD-4DC7-8E6C-6B7CF1A7963B}"/>
              </a:ext>
            </a:extLst>
          </p:cNvPr>
          <p:cNvSpPr txBox="1"/>
          <p:nvPr/>
        </p:nvSpPr>
        <p:spPr>
          <a:xfrm>
            <a:off x="492719" y="1988773"/>
            <a:ext cx="7688755" cy="38056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just"/>
            <a:r>
              <a:rPr lang="es-MX" sz="1200" dirty="0">
                <a:solidFill>
                  <a:schemeClr val="tx1">
                    <a:lumMod val="65000"/>
                    <a:lumOff val="35000"/>
                  </a:schemeClr>
                </a:solidFill>
              </a:rPr>
              <a:t>Los datos evidencian una percepción altamente positiva por parte de los participantes respecto a la aplicabilidad de la información suministrada durante la actividad. El </a:t>
            </a:r>
            <a:r>
              <a:rPr lang="es-MX" sz="1600" b="1" dirty="0">
                <a:solidFill>
                  <a:srgbClr val="035A93"/>
                </a:solidFill>
              </a:rPr>
              <a:t>100%</a:t>
            </a:r>
            <a:r>
              <a:rPr lang="es-MX" sz="1200" dirty="0">
                <a:solidFill>
                  <a:schemeClr val="tx1">
                    <a:lumMod val="65000"/>
                    <a:lumOff val="35000"/>
                  </a:schemeClr>
                </a:solidFill>
              </a:rPr>
              <a:t> de los encuestados ubicó su valoración en los niveles más altos, sin registrarse respuestas en rangos bajos, lo que refleja una aceptación plena del contenido.</a:t>
            </a:r>
          </a:p>
          <a:p>
            <a:pPr algn="just"/>
            <a:endParaRPr lang="es-MX" sz="1200" dirty="0">
              <a:solidFill>
                <a:schemeClr val="tx1">
                  <a:lumMod val="65000"/>
                  <a:lumOff val="35000"/>
                </a:schemeClr>
              </a:solidFill>
            </a:endParaRPr>
          </a:p>
          <a:p>
            <a:pPr algn="just"/>
            <a:r>
              <a:rPr lang="es-MX" sz="1200" dirty="0">
                <a:solidFill>
                  <a:schemeClr val="tx1">
                    <a:lumMod val="65000"/>
                    <a:lumOff val="35000"/>
                  </a:schemeClr>
                </a:solidFill>
              </a:rPr>
              <a:t>En términos específicos, el </a:t>
            </a:r>
            <a:r>
              <a:rPr lang="es-MX" sz="1200" b="1" dirty="0">
                <a:solidFill>
                  <a:srgbClr val="87B820"/>
                </a:solidFill>
              </a:rPr>
              <a:t>86%</a:t>
            </a:r>
            <a:r>
              <a:rPr lang="es-MX" sz="1200" dirty="0">
                <a:solidFill>
                  <a:schemeClr val="tx1">
                    <a:lumMod val="65000"/>
                    <a:lumOff val="35000"/>
                  </a:schemeClr>
                </a:solidFill>
              </a:rPr>
              <a:t> indicó que la información es siempre aplicable, mientras que el </a:t>
            </a:r>
            <a:r>
              <a:rPr lang="es-MX" sz="1200" b="1" dirty="0">
                <a:solidFill>
                  <a:srgbClr val="87B820"/>
                </a:solidFill>
              </a:rPr>
              <a:t>14%</a:t>
            </a:r>
            <a:r>
              <a:rPr lang="es-MX" sz="1200" dirty="0">
                <a:solidFill>
                  <a:schemeClr val="tx1">
                    <a:lumMod val="65000"/>
                    <a:lumOff val="35000"/>
                  </a:schemeClr>
                </a:solidFill>
              </a:rPr>
              <a:t> restante la consideró casi siempre aplicable. Esta distribución demuestra no solo un entendimiento adecuado del material presentado, sino también un reconocimiento generalizado de su utilidad en el contexto cotidiano de los estudiantes.</a:t>
            </a:r>
          </a:p>
          <a:p>
            <a:pPr algn="just"/>
            <a:endParaRPr lang="es-MX" sz="1200" dirty="0">
              <a:solidFill>
                <a:schemeClr val="tx1">
                  <a:lumMod val="65000"/>
                  <a:lumOff val="35000"/>
                </a:schemeClr>
              </a:solidFill>
            </a:endParaRPr>
          </a:p>
          <a:p>
            <a:pPr algn="just"/>
            <a:r>
              <a:rPr lang="es-MX" sz="1200" dirty="0">
                <a:solidFill>
                  <a:schemeClr val="tx1">
                    <a:lumMod val="65000"/>
                    <a:lumOff val="35000"/>
                  </a:schemeClr>
                </a:solidFill>
              </a:rPr>
              <a:t>En conjunto, los resultados sugieren que la actividad logró transmitir contenidos pertinentes y prácticos, fortaleciendo la percepción de valor agregado y la capacidad de los participantes para aplicar lo aprendido en situaciones reales.</a:t>
            </a:r>
          </a:p>
        </p:txBody>
      </p:sp>
      <p:sp>
        <p:nvSpPr>
          <p:cNvPr id="12" name="Título 1">
            <a:extLst>
              <a:ext uri="{FF2B5EF4-FFF2-40B4-BE49-F238E27FC236}">
                <a16:creationId xmlns:a16="http://schemas.microsoft.com/office/drawing/2014/main" id="{C20BCAB1-01C9-FBA4-D2DD-2092F103EA4B}"/>
              </a:ext>
            </a:extLst>
          </p:cNvPr>
          <p:cNvSpPr>
            <a:spLocks noGrp="1"/>
          </p:cNvSpPr>
          <p:nvPr>
            <p:ph type="title"/>
          </p:nvPr>
        </p:nvSpPr>
        <p:spPr>
          <a:xfrm>
            <a:off x="3504" y="4918"/>
            <a:ext cx="10938657" cy="672170"/>
          </a:xfrm>
        </p:spPr>
        <p:txBody>
          <a:bodyPr lIns="91440" tIns="45720" rIns="91440" bIns="45720" anchor="b">
            <a:normAutofit/>
          </a:bodyPr>
          <a:lstStyle/>
          <a:p>
            <a:r>
              <a:rPr lang="es-MX" sz="2500">
                <a:solidFill>
                  <a:schemeClr val="bg2"/>
                </a:solidFill>
              </a:rPr>
              <a:t>Nivel de </a:t>
            </a:r>
            <a:r>
              <a:rPr lang="es-MX" sz="2500" b="1">
                <a:solidFill>
                  <a:schemeClr val="bg2"/>
                </a:solidFill>
              </a:rPr>
              <a:t>satisfacción </a:t>
            </a:r>
            <a:r>
              <a:rPr lang="es-MX" sz="2500">
                <a:solidFill>
                  <a:schemeClr val="bg2"/>
                </a:solidFill>
              </a:rPr>
              <a:t>de la </a:t>
            </a:r>
            <a:r>
              <a:rPr lang="es-MX" sz="2500" b="1">
                <a:solidFill>
                  <a:schemeClr val="bg2"/>
                </a:solidFill>
              </a:rPr>
              <a:t>información </a:t>
            </a:r>
            <a:r>
              <a:rPr lang="es-MX" sz="2500">
                <a:solidFill>
                  <a:schemeClr val="bg2"/>
                </a:solidFill>
              </a:rPr>
              <a:t>recibida</a:t>
            </a:r>
            <a:endParaRPr lang="es-ES" sz="2500">
              <a:solidFill>
                <a:schemeClr val="bg2"/>
              </a:solidFill>
            </a:endParaRPr>
          </a:p>
        </p:txBody>
      </p:sp>
      <p:graphicFrame>
        <p:nvGraphicFramePr>
          <p:cNvPr id="2" name="Gráfico 1">
            <a:extLst>
              <a:ext uri="{FF2B5EF4-FFF2-40B4-BE49-F238E27FC236}">
                <a16:creationId xmlns:a16="http://schemas.microsoft.com/office/drawing/2014/main" id="{F3B31A7D-AAF7-14DA-C44B-0A4CE2EA8210}"/>
              </a:ext>
            </a:extLst>
          </p:cNvPr>
          <p:cNvGraphicFramePr>
            <a:graphicFrameLocks/>
          </p:cNvGraphicFramePr>
          <p:nvPr>
            <p:extLst>
              <p:ext uri="{D42A27DB-BD31-4B8C-83A1-F6EECF244321}">
                <p14:modId xmlns:p14="http://schemas.microsoft.com/office/powerpoint/2010/main" val="3442688714"/>
              </p:ext>
            </p:extLst>
          </p:nvPr>
        </p:nvGraphicFramePr>
        <p:xfrm>
          <a:off x="7371183" y="1988773"/>
          <a:ext cx="4631731" cy="28349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970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CE016-6E3B-9599-7EB6-393834A25BF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AF8AFAA-A099-C71D-F0D9-D74C961C47A4}"/>
              </a:ext>
            </a:extLst>
          </p:cNvPr>
          <p:cNvSpPr>
            <a:spLocks noGrp="1"/>
          </p:cNvSpPr>
          <p:nvPr>
            <p:ph type="title"/>
          </p:nvPr>
        </p:nvSpPr>
        <p:spPr>
          <a:xfrm>
            <a:off x="3504" y="4918"/>
            <a:ext cx="10938657" cy="672170"/>
          </a:xfrm>
        </p:spPr>
        <p:txBody>
          <a:bodyPr lIns="91440" tIns="45720" rIns="91440" bIns="45720" anchor="b">
            <a:normAutofit/>
          </a:bodyPr>
          <a:lstStyle/>
          <a:p>
            <a:r>
              <a:rPr lang="es-MX" sz="2500">
                <a:solidFill>
                  <a:schemeClr val="bg2"/>
                </a:solidFill>
              </a:rPr>
              <a:t>Nivel de </a:t>
            </a:r>
            <a:r>
              <a:rPr lang="es-MX" sz="2500" b="1">
                <a:solidFill>
                  <a:schemeClr val="bg2"/>
                </a:solidFill>
              </a:rPr>
              <a:t>satisfacción </a:t>
            </a:r>
            <a:r>
              <a:rPr lang="es-MX" sz="2500">
                <a:solidFill>
                  <a:schemeClr val="bg2"/>
                </a:solidFill>
              </a:rPr>
              <a:t>de la </a:t>
            </a:r>
            <a:r>
              <a:rPr lang="es-MX" sz="2500" b="1">
                <a:solidFill>
                  <a:schemeClr val="bg2"/>
                </a:solidFill>
              </a:rPr>
              <a:t>información </a:t>
            </a:r>
            <a:r>
              <a:rPr lang="es-MX" sz="2500">
                <a:solidFill>
                  <a:schemeClr val="bg2"/>
                </a:solidFill>
              </a:rPr>
              <a:t>recibida</a:t>
            </a:r>
            <a:endParaRPr lang="es-ES" sz="2500">
              <a:solidFill>
                <a:schemeClr val="bg2"/>
              </a:solidFill>
            </a:endParaRPr>
          </a:p>
        </p:txBody>
      </p:sp>
      <p:sp>
        <p:nvSpPr>
          <p:cNvPr id="5" name="CuadroTexto 4">
            <a:extLst>
              <a:ext uri="{FF2B5EF4-FFF2-40B4-BE49-F238E27FC236}">
                <a16:creationId xmlns:a16="http://schemas.microsoft.com/office/drawing/2014/main" id="{11624BFF-8055-9800-F019-438F1DD8B6F1}"/>
              </a:ext>
            </a:extLst>
          </p:cNvPr>
          <p:cNvSpPr txBox="1"/>
          <p:nvPr/>
        </p:nvSpPr>
        <p:spPr>
          <a:xfrm>
            <a:off x="211125" y="835879"/>
            <a:ext cx="105234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000" b="1">
                <a:solidFill>
                  <a:srgbClr val="035A93"/>
                </a:solidFill>
              </a:rPr>
              <a:t>Pregunta:</a:t>
            </a:r>
            <a:r>
              <a:rPr lang="es-MX" sz="2000">
                <a:solidFill>
                  <a:srgbClr val="035A93"/>
                </a:solidFill>
                <a:ea typeface="+mn-lt"/>
                <a:cs typeface="+mn-lt"/>
              </a:rPr>
              <a:t> </a:t>
            </a:r>
            <a:r>
              <a:rPr lang="es-MX" sz="2000">
                <a:solidFill>
                  <a:srgbClr val="B28A3F"/>
                </a:solidFill>
                <a:ea typeface="+mn-lt"/>
                <a:cs typeface="+mn-lt"/>
              </a:rPr>
              <a:t>Después de recibir la información en la actividad, ¿cree que es </a:t>
            </a:r>
            <a:r>
              <a:rPr lang="es-MX" sz="2000" b="1">
                <a:solidFill>
                  <a:srgbClr val="B28A3F"/>
                </a:solidFill>
                <a:ea typeface="+mn-lt"/>
                <a:cs typeface="+mn-lt"/>
              </a:rPr>
              <a:t>importante ahorrar </a:t>
            </a:r>
            <a:r>
              <a:rPr lang="es-MX" sz="2000">
                <a:solidFill>
                  <a:srgbClr val="B28A3F"/>
                </a:solidFill>
                <a:ea typeface="+mn-lt"/>
                <a:cs typeface="+mn-lt"/>
              </a:rPr>
              <a:t>en entidades financieras formales?</a:t>
            </a:r>
            <a:endParaRPr lang="es-MX" sz="2000">
              <a:solidFill>
                <a:srgbClr val="B28A3F"/>
              </a:solidFill>
            </a:endParaRPr>
          </a:p>
        </p:txBody>
      </p:sp>
      <p:sp>
        <p:nvSpPr>
          <p:cNvPr id="3" name="CuadroTexto 2">
            <a:extLst>
              <a:ext uri="{FF2B5EF4-FFF2-40B4-BE49-F238E27FC236}">
                <a16:creationId xmlns:a16="http://schemas.microsoft.com/office/drawing/2014/main" id="{470CD3E5-3EF8-5E08-BFEA-FC190AA975F9}"/>
              </a:ext>
            </a:extLst>
          </p:cNvPr>
          <p:cNvSpPr txBox="1"/>
          <p:nvPr/>
        </p:nvSpPr>
        <p:spPr>
          <a:xfrm>
            <a:off x="4966637" y="1930302"/>
            <a:ext cx="5890660" cy="352099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just"/>
            <a:r>
              <a:rPr lang="es-MX" sz="1200" dirty="0">
                <a:solidFill>
                  <a:schemeClr val="tx1">
                    <a:lumMod val="65000"/>
                    <a:lumOff val="35000"/>
                  </a:schemeClr>
                </a:solidFill>
              </a:rPr>
              <a:t>El resultado evidencia una </a:t>
            </a:r>
            <a:r>
              <a:rPr lang="es-MX" sz="1200" b="1" dirty="0">
                <a:solidFill>
                  <a:schemeClr val="tx1">
                    <a:lumMod val="65000"/>
                    <a:lumOff val="35000"/>
                  </a:schemeClr>
                </a:solidFill>
              </a:rPr>
              <a:t>percepción completamente favorable </a:t>
            </a:r>
            <a:r>
              <a:rPr lang="es-MX" sz="1200" dirty="0">
                <a:solidFill>
                  <a:schemeClr val="tx1">
                    <a:lumMod val="65000"/>
                    <a:lumOff val="35000"/>
                  </a:schemeClr>
                </a:solidFill>
              </a:rPr>
              <a:t>por parte de los participantes respecto a la importancia de ahorrar en entidades financieras formales. El </a:t>
            </a:r>
            <a:r>
              <a:rPr lang="es-MX" sz="1400" b="1" dirty="0">
                <a:solidFill>
                  <a:srgbClr val="035A93"/>
                </a:solidFill>
              </a:rPr>
              <a:t>100% </a:t>
            </a:r>
            <a:r>
              <a:rPr lang="es-MX" sz="1200" dirty="0">
                <a:solidFill>
                  <a:schemeClr val="tx1">
                    <a:lumMod val="65000"/>
                    <a:lumOff val="35000"/>
                  </a:schemeClr>
                </a:solidFill>
              </a:rPr>
              <a:t>de los encuestados manifestó valoraciones positivas, sin registrarse respuestas en categorías negativas, lo cual demuestra un alto nivel de sensibilización frente al tema.</a:t>
            </a:r>
          </a:p>
          <a:p>
            <a:pPr algn="just"/>
            <a:endParaRPr lang="es-MX" sz="1200" dirty="0">
              <a:solidFill>
                <a:schemeClr val="tx1">
                  <a:lumMod val="65000"/>
                  <a:lumOff val="35000"/>
                </a:schemeClr>
              </a:solidFill>
            </a:endParaRPr>
          </a:p>
          <a:p>
            <a:pPr algn="just" fontAlgn="t">
              <a:lnSpc>
                <a:spcPts val="1500"/>
              </a:lnSpc>
              <a:buNone/>
            </a:pPr>
            <a:r>
              <a:rPr lang="es-MX" sz="1200" dirty="0">
                <a:solidFill>
                  <a:schemeClr val="tx1">
                    <a:lumMod val="65000"/>
                    <a:lumOff val="35000"/>
                  </a:schemeClr>
                </a:solidFill>
              </a:rPr>
              <a:t>Al desagregar los datos, se observa que el</a:t>
            </a:r>
            <a:r>
              <a:rPr lang="es-MX" sz="1200" b="1" dirty="0">
                <a:solidFill>
                  <a:srgbClr val="87B820"/>
                </a:solidFill>
              </a:rPr>
              <a:t> 90% </a:t>
            </a:r>
            <a:r>
              <a:rPr lang="es-MX" sz="1200" dirty="0">
                <a:solidFill>
                  <a:schemeClr val="tx1">
                    <a:lumMod val="65000"/>
                    <a:lumOff val="35000"/>
                  </a:schemeClr>
                </a:solidFill>
              </a:rPr>
              <a:t>considera que siempre es importante ahorrar en instituciones financieras formales, mientras que el </a:t>
            </a:r>
            <a:r>
              <a:rPr lang="es-MX" sz="1200" b="1" dirty="0">
                <a:solidFill>
                  <a:srgbClr val="87B820"/>
                </a:solidFill>
              </a:rPr>
              <a:t>10% </a:t>
            </a:r>
            <a:r>
              <a:rPr lang="es-MX" sz="1200" dirty="0">
                <a:solidFill>
                  <a:schemeClr val="tx1">
                    <a:lumMod val="65000"/>
                    <a:lumOff val="35000"/>
                  </a:schemeClr>
                </a:solidFill>
              </a:rPr>
              <a:t>restante indica que esto es casi siempre importante. Esta distribución refuerza la idea de que la actividad logró transmitir de manera efectiva la relevancia del ahorro formal y fortalecer la conciencia financiera de los estudiantes.</a:t>
            </a:r>
          </a:p>
          <a:p>
            <a:pPr algn="just" fontAlgn="t">
              <a:lnSpc>
                <a:spcPts val="1500"/>
              </a:lnSpc>
              <a:buNone/>
            </a:pPr>
            <a:endParaRPr lang="es-MX" sz="1200" dirty="0">
              <a:solidFill>
                <a:schemeClr val="tx1">
                  <a:lumMod val="65000"/>
                  <a:lumOff val="35000"/>
                </a:schemeClr>
              </a:solidFill>
            </a:endParaRPr>
          </a:p>
          <a:p>
            <a:pPr algn="just" fontAlgn="t">
              <a:lnSpc>
                <a:spcPts val="1500"/>
              </a:lnSpc>
              <a:buNone/>
            </a:pPr>
            <a:r>
              <a:rPr lang="es-MX" sz="1200" dirty="0">
                <a:solidFill>
                  <a:schemeClr val="tx1">
                    <a:lumMod val="65000"/>
                    <a:lumOff val="35000"/>
                  </a:schemeClr>
                </a:solidFill>
              </a:rPr>
              <a:t>En conjunto, los resultados permiten concluir que la actividad aportó significativamente al desarrollo de hábitos financieros responsables, consolidando una </a:t>
            </a:r>
            <a:r>
              <a:rPr lang="es-MX" sz="1200" b="1" dirty="0">
                <a:solidFill>
                  <a:schemeClr val="tx1">
                    <a:lumMod val="65000"/>
                    <a:lumOff val="35000"/>
                  </a:schemeClr>
                </a:solidFill>
              </a:rPr>
              <a:t>comprensión clara sobre los beneficios y la seguridad asociados al ahorro en entidades reguladas</a:t>
            </a:r>
            <a:r>
              <a:rPr lang="es-MX" sz="1200" dirty="0">
                <a:solidFill>
                  <a:schemeClr val="tx1">
                    <a:lumMod val="65000"/>
                    <a:lumOff val="35000"/>
                  </a:schemeClr>
                </a:solidFill>
              </a:rPr>
              <a:t>.</a:t>
            </a:r>
          </a:p>
          <a:p>
            <a:pPr algn="just"/>
            <a:endParaRPr lang="es-MX" sz="1200" dirty="0">
              <a:solidFill>
                <a:schemeClr val="bg1">
                  <a:lumMod val="50000"/>
                </a:schemeClr>
              </a:solidFill>
            </a:endParaRPr>
          </a:p>
          <a:p>
            <a:pPr algn="just"/>
            <a:endParaRPr lang="es-MX" sz="1200" dirty="0">
              <a:solidFill>
                <a:schemeClr val="bg1">
                  <a:lumMod val="50000"/>
                </a:schemeClr>
              </a:solidFill>
            </a:endParaRPr>
          </a:p>
        </p:txBody>
      </p:sp>
      <p:graphicFrame>
        <p:nvGraphicFramePr>
          <p:cNvPr id="4" name="Gráfico 3">
            <a:extLst>
              <a:ext uri="{FF2B5EF4-FFF2-40B4-BE49-F238E27FC236}">
                <a16:creationId xmlns:a16="http://schemas.microsoft.com/office/drawing/2014/main" id="{3AD67096-5D96-4176-B0A9-CF54E3DBE040}"/>
              </a:ext>
            </a:extLst>
          </p:cNvPr>
          <p:cNvGraphicFramePr>
            <a:graphicFrameLocks/>
          </p:cNvGraphicFramePr>
          <p:nvPr>
            <p:extLst>
              <p:ext uri="{D42A27DB-BD31-4B8C-83A1-F6EECF244321}">
                <p14:modId xmlns:p14="http://schemas.microsoft.com/office/powerpoint/2010/main" val="3547560730"/>
              </p:ext>
            </p:extLst>
          </p:nvPr>
        </p:nvGraphicFramePr>
        <p:xfrm>
          <a:off x="352744" y="1930302"/>
          <a:ext cx="4482347" cy="29973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123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38051-5C21-7082-10CC-DBA397D0F680}"/>
              </a:ext>
            </a:extLst>
          </p:cNvPr>
          <p:cNvSpPr>
            <a:spLocks noGrp="1"/>
          </p:cNvSpPr>
          <p:nvPr>
            <p:ph type="title"/>
          </p:nvPr>
        </p:nvSpPr>
        <p:spPr>
          <a:xfrm>
            <a:off x="2457" y="-924"/>
            <a:ext cx="10213380" cy="672170"/>
          </a:xfrm>
        </p:spPr>
        <p:txBody>
          <a:bodyPr lIns="91440" tIns="45720" rIns="91440" bIns="45720" anchor="b">
            <a:normAutofit/>
          </a:bodyPr>
          <a:lstStyle/>
          <a:p>
            <a:r>
              <a:rPr lang="es-MX" sz="2500">
                <a:solidFill>
                  <a:schemeClr val="bg2"/>
                </a:solidFill>
              </a:rPr>
              <a:t>Nivel de </a:t>
            </a:r>
            <a:r>
              <a:rPr lang="es-MX" sz="2500" b="1">
                <a:solidFill>
                  <a:schemeClr val="bg2"/>
                </a:solidFill>
              </a:rPr>
              <a:t>satisfacción </a:t>
            </a:r>
            <a:r>
              <a:rPr lang="es-MX" sz="2500">
                <a:solidFill>
                  <a:schemeClr val="bg2"/>
                </a:solidFill>
              </a:rPr>
              <a:t>de la </a:t>
            </a:r>
            <a:r>
              <a:rPr lang="es-MX" sz="2500" b="1">
                <a:solidFill>
                  <a:schemeClr val="bg2"/>
                </a:solidFill>
              </a:rPr>
              <a:t>información </a:t>
            </a:r>
            <a:r>
              <a:rPr lang="es-MX" sz="2500">
                <a:solidFill>
                  <a:schemeClr val="bg2"/>
                </a:solidFill>
              </a:rPr>
              <a:t>recibida</a:t>
            </a:r>
            <a:endParaRPr lang="es-ES" sz="2500">
              <a:solidFill>
                <a:schemeClr val="bg2"/>
              </a:solidFill>
            </a:endParaRPr>
          </a:p>
        </p:txBody>
      </p:sp>
      <p:sp>
        <p:nvSpPr>
          <p:cNvPr id="23" name="CuadroTexto 22">
            <a:extLst>
              <a:ext uri="{FF2B5EF4-FFF2-40B4-BE49-F238E27FC236}">
                <a16:creationId xmlns:a16="http://schemas.microsoft.com/office/drawing/2014/main" id="{AFD8EA41-CAA2-2695-6F5D-DD1BBA0D620C}"/>
              </a:ext>
            </a:extLst>
          </p:cNvPr>
          <p:cNvSpPr txBox="1"/>
          <p:nvPr/>
        </p:nvSpPr>
        <p:spPr>
          <a:xfrm>
            <a:off x="567176" y="740215"/>
            <a:ext cx="9083942" cy="400110"/>
          </a:xfrm>
          <a:prstGeom prst="rect">
            <a:avLst/>
          </a:prstGeom>
          <a:noFill/>
        </p:spPr>
        <p:txBody>
          <a:bodyPr wrap="square">
            <a:spAutoFit/>
          </a:bodyPr>
          <a:lstStyle/>
          <a:p>
            <a:pPr algn="ctr"/>
            <a:r>
              <a:rPr lang="es-MX" sz="2000" b="1">
                <a:solidFill>
                  <a:srgbClr val="035A93"/>
                </a:solidFill>
              </a:rPr>
              <a:t>Pregunta: </a:t>
            </a:r>
            <a:r>
              <a:rPr lang="es-MX" sz="2000">
                <a:solidFill>
                  <a:srgbClr val="B28A3F"/>
                </a:solidFill>
              </a:rPr>
              <a:t>¿Cuáles </a:t>
            </a:r>
            <a:r>
              <a:rPr lang="es-MX" sz="2000" b="1">
                <a:solidFill>
                  <a:srgbClr val="B28A3F"/>
                </a:solidFill>
              </a:rPr>
              <a:t>temas</a:t>
            </a:r>
            <a:r>
              <a:rPr lang="es-MX" sz="2000">
                <a:solidFill>
                  <a:srgbClr val="B28A3F"/>
                </a:solidFill>
              </a:rPr>
              <a:t> de la actividad le parecieron más </a:t>
            </a:r>
            <a:r>
              <a:rPr lang="es-MX" sz="2000" b="1">
                <a:solidFill>
                  <a:srgbClr val="B28A3F"/>
                </a:solidFill>
              </a:rPr>
              <a:t>útiles</a:t>
            </a:r>
            <a:r>
              <a:rPr lang="es-MX" sz="2000">
                <a:solidFill>
                  <a:srgbClr val="B28A3F"/>
                </a:solidFill>
              </a:rPr>
              <a:t>?</a:t>
            </a:r>
            <a:endParaRPr lang="es-ES" sz="2000">
              <a:solidFill>
                <a:srgbClr val="B28A3F"/>
              </a:solidFill>
            </a:endParaRPr>
          </a:p>
        </p:txBody>
      </p:sp>
      <p:sp>
        <p:nvSpPr>
          <p:cNvPr id="24" name="Text Placeholder 5">
            <a:extLst>
              <a:ext uri="{FF2B5EF4-FFF2-40B4-BE49-F238E27FC236}">
                <a16:creationId xmlns:a16="http://schemas.microsoft.com/office/drawing/2014/main" id="{7C233592-103B-97A3-DB3D-3D6BE70BE1CC}"/>
              </a:ext>
            </a:extLst>
          </p:cNvPr>
          <p:cNvSpPr txBox="1">
            <a:spLocks/>
          </p:cNvSpPr>
          <p:nvPr/>
        </p:nvSpPr>
        <p:spPr>
          <a:xfrm>
            <a:off x="560969" y="4735938"/>
            <a:ext cx="1930037" cy="2640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bg1"/>
                </a:solidFill>
              </a:rPr>
              <a:t>7%</a:t>
            </a:r>
          </a:p>
        </p:txBody>
      </p:sp>
      <p:grpSp>
        <p:nvGrpSpPr>
          <p:cNvPr id="5" name="Grupo 4">
            <a:extLst>
              <a:ext uri="{FF2B5EF4-FFF2-40B4-BE49-F238E27FC236}">
                <a16:creationId xmlns:a16="http://schemas.microsoft.com/office/drawing/2014/main" id="{C8CFE4FD-F1C0-4449-F676-369C79BE7F46}"/>
              </a:ext>
            </a:extLst>
          </p:cNvPr>
          <p:cNvGrpSpPr/>
          <p:nvPr/>
        </p:nvGrpSpPr>
        <p:grpSpPr>
          <a:xfrm>
            <a:off x="759374" y="1897073"/>
            <a:ext cx="6096000" cy="3464924"/>
            <a:chOff x="436681" y="1993323"/>
            <a:chExt cx="6096000" cy="3464924"/>
          </a:xfrm>
        </p:grpSpPr>
        <p:sp>
          <p:nvSpPr>
            <p:cNvPr id="6" name="Text Placeholder 5">
              <a:extLst>
                <a:ext uri="{FF2B5EF4-FFF2-40B4-BE49-F238E27FC236}">
                  <a16:creationId xmlns:a16="http://schemas.microsoft.com/office/drawing/2014/main" id="{72124B98-FCEE-C515-6853-4D8E1C8A8451}"/>
                </a:ext>
              </a:extLst>
            </p:cNvPr>
            <p:cNvSpPr txBox="1">
              <a:spLocks/>
            </p:cNvSpPr>
            <p:nvPr/>
          </p:nvSpPr>
          <p:spPr>
            <a:xfrm>
              <a:off x="436681" y="1993323"/>
              <a:ext cx="3473694" cy="381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600" b="1" noProof="0">
                  <a:solidFill>
                    <a:schemeClr val="tx1">
                      <a:lumMod val="65000"/>
                      <a:lumOff val="35000"/>
                    </a:schemeClr>
                  </a:solidFill>
                </a:rPr>
                <a:t>Explicación sobre el Seguro de Depósitos</a:t>
              </a:r>
            </a:p>
          </p:txBody>
        </p:sp>
        <p:grpSp>
          <p:nvGrpSpPr>
            <p:cNvPr id="7" name="Grupo 6">
              <a:extLst>
                <a:ext uri="{FF2B5EF4-FFF2-40B4-BE49-F238E27FC236}">
                  <a16:creationId xmlns:a16="http://schemas.microsoft.com/office/drawing/2014/main" id="{A14C4E25-3BB7-1808-A85C-F513981386F6}"/>
                </a:ext>
              </a:extLst>
            </p:cNvPr>
            <p:cNvGrpSpPr/>
            <p:nvPr/>
          </p:nvGrpSpPr>
          <p:grpSpPr>
            <a:xfrm>
              <a:off x="436681" y="2588494"/>
              <a:ext cx="6096000" cy="2869753"/>
              <a:chOff x="436681" y="2588494"/>
              <a:chExt cx="6096000" cy="2869753"/>
            </a:xfrm>
          </p:grpSpPr>
          <p:grpSp>
            <p:nvGrpSpPr>
              <p:cNvPr id="8" name="Grupo 7">
                <a:extLst>
                  <a:ext uri="{FF2B5EF4-FFF2-40B4-BE49-F238E27FC236}">
                    <a16:creationId xmlns:a16="http://schemas.microsoft.com/office/drawing/2014/main" id="{FA75E35D-021C-CB44-736B-6C06B3551895}"/>
                  </a:ext>
                </a:extLst>
              </p:cNvPr>
              <p:cNvGrpSpPr/>
              <p:nvPr/>
            </p:nvGrpSpPr>
            <p:grpSpPr>
              <a:xfrm>
                <a:off x="436681" y="2588494"/>
                <a:ext cx="3584486" cy="2869753"/>
                <a:chOff x="436681" y="2588494"/>
                <a:chExt cx="3584486" cy="2869753"/>
              </a:xfrm>
            </p:grpSpPr>
            <p:sp>
              <p:nvSpPr>
                <p:cNvPr id="10" name="Text Placeholder 5">
                  <a:extLst>
                    <a:ext uri="{FF2B5EF4-FFF2-40B4-BE49-F238E27FC236}">
                      <a16:creationId xmlns:a16="http://schemas.microsoft.com/office/drawing/2014/main" id="{4DBA9847-FC13-AEE5-4012-B31F0AF2EFAF}"/>
                    </a:ext>
                  </a:extLst>
                </p:cNvPr>
                <p:cNvSpPr txBox="1">
                  <a:spLocks/>
                </p:cNvSpPr>
                <p:nvPr/>
              </p:nvSpPr>
              <p:spPr>
                <a:xfrm>
                  <a:off x="947412" y="2617282"/>
                  <a:ext cx="2329333" cy="3819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a:latin typeface="Bebas Neue" panose="020B0606020202050201" pitchFamily="34" charset="0"/>
                  </a:endParaRPr>
                </a:p>
              </p:txBody>
            </p:sp>
            <p:sp>
              <p:nvSpPr>
                <p:cNvPr id="11" name="Text Placeholder 49">
                  <a:extLst>
                    <a:ext uri="{FF2B5EF4-FFF2-40B4-BE49-F238E27FC236}">
                      <a16:creationId xmlns:a16="http://schemas.microsoft.com/office/drawing/2014/main" id="{DC600473-B723-7A41-E781-E93439D8F917}"/>
                    </a:ext>
                  </a:extLst>
                </p:cNvPr>
                <p:cNvSpPr txBox="1">
                  <a:spLocks/>
                </p:cNvSpPr>
                <p:nvPr/>
              </p:nvSpPr>
              <p:spPr>
                <a:xfrm>
                  <a:off x="947417" y="3093774"/>
                  <a:ext cx="2165169" cy="584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1200"/>
                </a:p>
              </p:txBody>
            </p:sp>
            <p:sp>
              <p:nvSpPr>
                <p:cNvPr id="12" name="Text Placeholder 5">
                  <a:extLst>
                    <a:ext uri="{FF2B5EF4-FFF2-40B4-BE49-F238E27FC236}">
                      <a16:creationId xmlns:a16="http://schemas.microsoft.com/office/drawing/2014/main" id="{0B9051D2-59F4-AA4A-B4B4-E05D36399A90}"/>
                    </a:ext>
                  </a:extLst>
                </p:cNvPr>
                <p:cNvSpPr txBox="1">
                  <a:spLocks/>
                </p:cNvSpPr>
                <p:nvPr/>
              </p:nvSpPr>
              <p:spPr>
                <a:xfrm>
                  <a:off x="943056" y="3762456"/>
                  <a:ext cx="2329333" cy="3819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a:latin typeface="Bebas Neue" panose="020B0606020202050201" pitchFamily="34" charset="0"/>
                  </a:endParaRPr>
                </a:p>
              </p:txBody>
            </p:sp>
            <p:sp>
              <p:nvSpPr>
                <p:cNvPr id="13" name="Rounded Rectangle 25">
                  <a:extLst>
                    <a:ext uri="{FF2B5EF4-FFF2-40B4-BE49-F238E27FC236}">
                      <a16:creationId xmlns:a16="http://schemas.microsoft.com/office/drawing/2014/main" id="{5EF8A17C-ABFA-C1D0-8297-EF7223C0FEDC}"/>
                    </a:ext>
                  </a:extLst>
                </p:cNvPr>
                <p:cNvSpPr/>
                <p:nvPr/>
              </p:nvSpPr>
              <p:spPr>
                <a:xfrm>
                  <a:off x="543980" y="2599999"/>
                  <a:ext cx="3444939" cy="55534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Rounded Rectangle 26">
                  <a:extLst>
                    <a:ext uri="{FF2B5EF4-FFF2-40B4-BE49-F238E27FC236}">
                      <a16:creationId xmlns:a16="http://schemas.microsoft.com/office/drawing/2014/main" id="{DA7941DE-81A3-9D51-4CC6-FF7368D87577}"/>
                    </a:ext>
                  </a:extLst>
                </p:cNvPr>
                <p:cNvSpPr/>
                <p:nvPr/>
              </p:nvSpPr>
              <p:spPr>
                <a:xfrm>
                  <a:off x="558357" y="2588494"/>
                  <a:ext cx="2166627" cy="577165"/>
                </a:xfrm>
                <a:prstGeom prst="roundRect">
                  <a:avLst/>
                </a:prstGeom>
                <a:solidFill>
                  <a:srgbClr val="87B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B28A3F"/>
                    </a:solidFill>
                  </a:endParaRPr>
                </a:p>
              </p:txBody>
            </p:sp>
            <p:sp>
              <p:nvSpPr>
                <p:cNvPr id="15" name="Rounded Rectangle 28">
                  <a:extLst>
                    <a:ext uri="{FF2B5EF4-FFF2-40B4-BE49-F238E27FC236}">
                      <a16:creationId xmlns:a16="http://schemas.microsoft.com/office/drawing/2014/main" id="{67DF3B3E-04B7-AF25-F4C9-F63E14E19D90}"/>
                    </a:ext>
                  </a:extLst>
                </p:cNvPr>
                <p:cNvSpPr/>
                <p:nvPr/>
              </p:nvSpPr>
              <p:spPr>
                <a:xfrm>
                  <a:off x="515225" y="3836236"/>
                  <a:ext cx="3473693" cy="51482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a:solidFill>
                      <a:schemeClr val="bg1"/>
                    </a:solidFill>
                  </a:endParaRPr>
                </a:p>
              </p:txBody>
            </p:sp>
            <p:sp>
              <p:nvSpPr>
                <p:cNvPr id="16" name="Text Placeholder 5">
                  <a:extLst>
                    <a:ext uri="{FF2B5EF4-FFF2-40B4-BE49-F238E27FC236}">
                      <a16:creationId xmlns:a16="http://schemas.microsoft.com/office/drawing/2014/main" id="{BF015B90-9A74-9652-29E9-B97497E2B557}"/>
                    </a:ext>
                  </a:extLst>
                </p:cNvPr>
                <p:cNvSpPr txBox="1">
                  <a:spLocks/>
                </p:cNvSpPr>
                <p:nvPr/>
              </p:nvSpPr>
              <p:spPr>
                <a:xfrm>
                  <a:off x="797646" y="2778196"/>
                  <a:ext cx="1930037" cy="26409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bg1"/>
                      </a:solidFill>
                    </a:rPr>
                    <a:t>57%</a:t>
                  </a:r>
                  <a:endParaRPr lang="es-ES">
                    <a:solidFill>
                      <a:schemeClr val="bg1"/>
                    </a:solidFill>
                  </a:endParaRPr>
                </a:p>
              </p:txBody>
            </p:sp>
            <p:sp>
              <p:nvSpPr>
                <p:cNvPr id="17" name="Text Placeholder 5">
                  <a:extLst>
                    <a:ext uri="{FF2B5EF4-FFF2-40B4-BE49-F238E27FC236}">
                      <a16:creationId xmlns:a16="http://schemas.microsoft.com/office/drawing/2014/main" id="{55A39DD1-2D72-424B-0B5B-7F76A15947E8}"/>
                    </a:ext>
                  </a:extLst>
                </p:cNvPr>
                <p:cNvSpPr txBox="1">
                  <a:spLocks/>
                </p:cNvSpPr>
                <p:nvPr/>
              </p:nvSpPr>
              <p:spPr>
                <a:xfrm>
                  <a:off x="436681" y="3355608"/>
                  <a:ext cx="3552248" cy="3819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600" b="1" noProof="0">
                      <a:solidFill>
                        <a:schemeClr val="tx1">
                          <a:lumMod val="65000"/>
                          <a:lumOff val="35000"/>
                        </a:schemeClr>
                      </a:solidFill>
                    </a:rPr>
                    <a:t>Explicación sobre el ahorro</a:t>
                  </a:r>
                </a:p>
              </p:txBody>
            </p:sp>
            <p:sp>
              <p:nvSpPr>
                <p:cNvPr id="18" name="Rounded Rectangle 32">
                  <a:extLst>
                    <a:ext uri="{FF2B5EF4-FFF2-40B4-BE49-F238E27FC236}">
                      <a16:creationId xmlns:a16="http://schemas.microsoft.com/office/drawing/2014/main" id="{015F5B26-F3CA-960E-2B10-E6DC32EAFA95}"/>
                    </a:ext>
                  </a:extLst>
                </p:cNvPr>
                <p:cNvSpPr/>
                <p:nvPr/>
              </p:nvSpPr>
              <p:spPr>
                <a:xfrm>
                  <a:off x="515225" y="3819007"/>
                  <a:ext cx="1207707" cy="52567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Rounded Rectangle 28">
                  <a:extLst>
                    <a:ext uri="{FF2B5EF4-FFF2-40B4-BE49-F238E27FC236}">
                      <a16:creationId xmlns:a16="http://schemas.microsoft.com/office/drawing/2014/main" id="{7CB83578-1D3F-9EFA-E663-DE5F4A8AB2B7}"/>
                    </a:ext>
                  </a:extLst>
                </p:cNvPr>
                <p:cNvSpPr/>
                <p:nvPr/>
              </p:nvSpPr>
              <p:spPr>
                <a:xfrm>
                  <a:off x="547474" y="4937998"/>
                  <a:ext cx="3473693" cy="51482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0" name="Rounded Rectangle 32">
                  <a:extLst>
                    <a:ext uri="{FF2B5EF4-FFF2-40B4-BE49-F238E27FC236}">
                      <a16:creationId xmlns:a16="http://schemas.microsoft.com/office/drawing/2014/main" id="{F24AE81F-693A-0A5C-48C6-934B28AA0AE8}"/>
                    </a:ext>
                  </a:extLst>
                </p:cNvPr>
                <p:cNvSpPr/>
                <p:nvPr/>
              </p:nvSpPr>
              <p:spPr>
                <a:xfrm>
                  <a:off x="547475" y="4961324"/>
                  <a:ext cx="663202" cy="496923"/>
                </a:xfrm>
                <a:prstGeom prst="round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a:solidFill>
                      <a:schemeClr val="bg1"/>
                    </a:solidFill>
                  </a:endParaRPr>
                </a:p>
              </p:txBody>
            </p:sp>
            <p:sp>
              <p:nvSpPr>
                <p:cNvPr id="21" name="Text Placeholder 5">
                  <a:extLst>
                    <a:ext uri="{FF2B5EF4-FFF2-40B4-BE49-F238E27FC236}">
                      <a16:creationId xmlns:a16="http://schemas.microsoft.com/office/drawing/2014/main" id="{DB4F1B5F-7C28-B65D-083D-B749D1B2A0D7}"/>
                    </a:ext>
                  </a:extLst>
                </p:cNvPr>
                <p:cNvSpPr txBox="1">
                  <a:spLocks/>
                </p:cNvSpPr>
                <p:nvPr/>
              </p:nvSpPr>
              <p:spPr>
                <a:xfrm>
                  <a:off x="472787" y="3965637"/>
                  <a:ext cx="1053018" cy="27847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bg1"/>
                      </a:solidFill>
                    </a:rPr>
                    <a:t>24%%</a:t>
                  </a:r>
                </a:p>
              </p:txBody>
            </p:sp>
          </p:grpSp>
          <p:sp>
            <p:nvSpPr>
              <p:cNvPr id="9" name="CuadroTexto 8">
                <a:extLst>
                  <a:ext uri="{FF2B5EF4-FFF2-40B4-BE49-F238E27FC236}">
                    <a16:creationId xmlns:a16="http://schemas.microsoft.com/office/drawing/2014/main" id="{1E4BEDE8-5642-402F-05FC-EEEE5EBE2D02}"/>
                  </a:ext>
                </a:extLst>
              </p:cNvPr>
              <p:cNvSpPr txBox="1"/>
              <p:nvPr/>
            </p:nvSpPr>
            <p:spPr>
              <a:xfrm>
                <a:off x="436681" y="4607443"/>
                <a:ext cx="6096000" cy="338554"/>
              </a:xfrm>
              <a:prstGeom prst="rect">
                <a:avLst/>
              </a:prstGeom>
              <a:noFill/>
            </p:spPr>
            <p:txBody>
              <a:bodyPr wrap="square" lIns="91440" tIns="45720" rIns="91440" bIns="45720" anchor="t">
                <a:spAutoFit/>
              </a:bodyPr>
              <a:lstStyle/>
              <a:p>
                <a:pPr marL="0" indent="0">
                  <a:buNone/>
                </a:pPr>
                <a:r>
                  <a:rPr lang="es-CO" sz="1600" b="1">
                    <a:solidFill>
                      <a:schemeClr val="tx1">
                        <a:lumMod val="65000"/>
                        <a:lumOff val="35000"/>
                      </a:schemeClr>
                    </a:solidFill>
                  </a:rPr>
                  <a:t>Prácticas</a:t>
                </a:r>
                <a:endParaRPr lang="es-CO" sz="1600" b="1" noProof="0">
                  <a:solidFill>
                    <a:schemeClr val="tx1">
                      <a:lumMod val="65000"/>
                      <a:lumOff val="35000"/>
                    </a:schemeClr>
                  </a:solidFill>
                </a:endParaRPr>
              </a:p>
            </p:txBody>
          </p:sp>
        </p:grpSp>
      </p:grpSp>
      <p:pic>
        <p:nvPicPr>
          <p:cNvPr id="43" name="Imagen 42">
            <a:extLst>
              <a:ext uri="{FF2B5EF4-FFF2-40B4-BE49-F238E27FC236}">
                <a16:creationId xmlns:a16="http://schemas.microsoft.com/office/drawing/2014/main" id="{21B88EA7-3DFB-5358-BC26-91B20F67D1CB}"/>
              </a:ext>
            </a:extLst>
          </p:cNvPr>
          <p:cNvPicPr>
            <a:picLocks noChangeAspect="1"/>
          </p:cNvPicPr>
          <p:nvPr/>
        </p:nvPicPr>
        <p:blipFill>
          <a:blip r:embed="rId2"/>
          <a:stretch>
            <a:fillRect/>
          </a:stretch>
        </p:blipFill>
        <p:spPr>
          <a:xfrm>
            <a:off x="626637" y="1887702"/>
            <a:ext cx="18290" cy="3670110"/>
          </a:xfrm>
          <a:prstGeom prst="rect">
            <a:avLst/>
          </a:prstGeom>
        </p:spPr>
      </p:pic>
      <p:sp>
        <p:nvSpPr>
          <p:cNvPr id="44" name="Text Placeholder 5">
            <a:extLst>
              <a:ext uri="{FF2B5EF4-FFF2-40B4-BE49-F238E27FC236}">
                <a16:creationId xmlns:a16="http://schemas.microsoft.com/office/drawing/2014/main" id="{CE2A5827-C0E4-A0F5-EAA5-C27D0DF49246}"/>
              </a:ext>
            </a:extLst>
          </p:cNvPr>
          <p:cNvSpPr txBox="1">
            <a:spLocks/>
          </p:cNvSpPr>
          <p:nvPr/>
        </p:nvSpPr>
        <p:spPr>
          <a:xfrm>
            <a:off x="878170" y="4967112"/>
            <a:ext cx="1930037" cy="26409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bg1"/>
                </a:solidFill>
              </a:rPr>
              <a:t>19%</a:t>
            </a:r>
          </a:p>
        </p:txBody>
      </p:sp>
      <p:sp>
        <p:nvSpPr>
          <p:cNvPr id="22" name="CuadroTexto 21">
            <a:extLst>
              <a:ext uri="{FF2B5EF4-FFF2-40B4-BE49-F238E27FC236}">
                <a16:creationId xmlns:a16="http://schemas.microsoft.com/office/drawing/2014/main" id="{5F7DCF38-7C52-E7CB-E891-4403F979EA94}"/>
              </a:ext>
            </a:extLst>
          </p:cNvPr>
          <p:cNvSpPr txBox="1"/>
          <p:nvPr/>
        </p:nvSpPr>
        <p:spPr>
          <a:xfrm>
            <a:off x="5109147" y="2279009"/>
            <a:ext cx="6526270" cy="27853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fontAlgn="t">
              <a:lnSpc>
                <a:spcPts val="1500"/>
              </a:lnSpc>
              <a:buNone/>
            </a:pPr>
            <a:r>
              <a:rPr lang="es-MX" sz="1200" dirty="0">
                <a:solidFill>
                  <a:schemeClr val="tx1">
                    <a:lumMod val="65000"/>
                    <a:lumOff val="35000"/>
                  </a:schemeClr>
                </a:solidFill>
              </a:rPr>
              <a:t>Los resultados muestran que el </a:t>
            </a:r>
            <a:r>
              <a:rPr lang="es-MX" sz="1200" b="1" dirty="0">
                <a:solidFill>
                  <a:schemeClr val="tx1">
                    <a:lumMod val="65000"/>
                    <a:lumOff val="35000"/>
                  </a:schemeClr>
                </a:solidFill>
              </a:rPr>
              <a:t>Seguro de Depósitos fue el tema mejor valorado</a:t>
            </a:r>
            <a:r>
              <a:rPr lang="es-MX" sz="1200" dirty="0">
                <a:solidFill>
                  <a:schemeClr val="tx1">
                    <a:lumMod val="65000"/>
                    <a:lumOff val="35000"/>
                  </a:schemeClr>
                </a:solidFill>
              </a:rPr>
              <a:t>, con un </a:t>
            </a:r>
            <a:r>
              <a:rPr lang="es-MX" sz="1200" b="1" dirty="0">
                <a:solidFill>
                  <a:srgbClr val="87B820"/>
                </a:solidFill>
              </a:rPr>
              <a:t>57%</a:t>
            </a:r>
            <a:r>
              <a:rPr lang="es-MX" sz="1200" dirty="0">
                <a:solidFill>
                  <a:schemeClr val="tx1">
                    <a:lumMod val="65000"/>
                    <a:lumOff val="35000"/>
                  </a:schemeClr>
                </a:solidFill>
              </a:rPr>
              <a:t> de las preferencias, destacándose como el contenido de mayor impacto para los participantes.</a:t>
            </a:r>
          </a:p>
          <a:p>
            <a:pPr algn="just" fontAlgn="t">
              <a:lnSpc>
                <a:spcPts val="1500"/>
              </a:lnSpc>
              <a:buNone/>
            </a:pPr>
            <a:endParaRPr lang="es-MX" sz="1200" dirty="0">
              <a:solidFill>
                <a:schemeClr val="tx1">
                  <a:lumMod val="65000"/>
                  <a:lumOff val="35000"/>
                </a:schemeClr>
              </a:solidFill>
            </a:endParaRPr>
          </a:p>
          <a:p>
            <a:pPr algn="just" fontAlgn="t">
              <a:lnSpc>
                <a:spcPts val="1500"/>
              </a:lnSpc>
              <a:buNone/>
            </a:pPr>
            <a:r>
              <a:rPr lang="es-MX" sz="1200" dirty="0">
                <a:solidFill>
                  <a:schemeClr val="tx1">
                    <a:lumMod val="65000"/>
                    <a:lumOff val="35000"/>
                  </a:schemeClr>
                </a:solidFill>
              </a:rPr>
              <a:t>El </a:t>
            </a:r>
            <a:r>
              <a:rPr lang="es-MX" sz="1200" b="1" dirty="0">
                <a:solidFill>
                  <a:srgbClr val="87B820"/>
                </a:solidFill>
              </a:rPr>
              <a:t>24%</a:t>
            </a:r>
            <a:r>
              <a:rPr lang="es-MX" sz="1200" dirty="0">
                <a:solidFill>
                  <a:schemeClr val="tx1">
                    <a:lumMod val="65000"/>
                    <a:lumOff val="35000"/>
                  </a:schemeClr>
                </a:solidFill>
              </a:rPr>
              <a:t> consideró que el tema del ahorro fue el más útil, lo que sugiere una buena apropiación, posiblemente por su familiaridad entre los estudiantes.</a:t>
            </a:r>
          </a:p>
          <a:p>
            <a:pPr algn="just" fontAlgn="t">
              <a:lnSpc>
                <a:spcPts val="1500"/>
              </a:lnSpc>
              <a:buNone/>
            </a:pPr>
            <a:endParaRPr lang="es-MX" sz="1200" dirty="0">
              <a:solidFill>
                <a:schemeClr val="tx1">
                  <a:lumMod val="65000"/>
                  <a:lumOff val="35000"/>
                </a:schemeClr>
              </a:solidFill>
            </a:endParaRPr>
          </a:p>
          <a:p>
            <a:pPr algn="just" fontAlgn="t">
              <a:lnSpc>
                <a:spcPts val="1500"/>
              </a:lnSpc>
              <a:buNone/>
            </a:pPr>
            <a:r>
              <a:rPr lang="es-MX" sz="1200" dirty="0">
                <a:solidFill>
                  <a:schemeClr val="tx1">
                    <a:lumMod val="65000"/>
                    <a:lumOff val="35000"/>
                  </a:schemeClr>
                </a:solidFill>
              </a:rPr>
              <a:t>Finalmente, el </a:t>
            </a:r>
            <a:r>
              <a:rPr lang="es-MX" sz="1200" b="1" dirty="0">
                <a:solidFill>
                  <a:srgbClr val="87B820"/>
                </a:solidFill>
              </a:rPr>
              <a:t>19%</a:t>
            </a:r>
            <a:r>
              <a:rPr lang="es-MX" sz="1200" dirty="0">
                <a:solidFill>
                  <a:schemeClr val="tx1">
                    <a:lumMod val="65000"/>
                    <a:lumOff val="35000"/>
                  </a:schemeClr>
                </a:solidFill>
              </a:rPr>
              <a:t> seleccionó el tema de prácticas universitarias, lo que, aunque representa una proporción menor, evidencia interés y una oportunidad para reforzar la difusión de estas alternativas de vinculación.</a:t>
            </a:r>
          </a:p>
          <a:p>
            <a:pPr algn="just" fontAlgn="t">
              <a:lnSpc>
                <a:spcPts val="1500"/>
              </a:lnSpc>
              <a:buNone/>
            </a:pPr>
            <a:endParaRPr lang="es-MX" sz="1200" dirty="0">
              <a:solidFill>
                <a:schemeClr val="tx1">
                  <a:lumMod val="65000"/>
                  <a:lumOff val="35000"/>
                </a:schemeClr>
              </a:solidFill>
            </a:endParaRPr>
          </a:p>
          <a:p>
            <a:pPr algn="just" fontAlgn="t">
              <a:lnSpc>
                <a:spcPts val="1500"/>
              </a:lnSpc>
              <a:buNone/>
            </a:pPr>
            <a:r>
              <a:rPr lang="es-MX" sz="1200" dirty="0">
                <a:solidFill>
                  <a:schemeClr val="tx1">
                    <a:lumMod val="65000"/>
                    <a:lumOff val="35000"/>
                  </a:schemeClr>
                </a:solidFill>
              </a:rPr>
              <a:t>En conjunto, los resultados reflejan que la actividad logró transmitir contenidos de valor para los participantes y permitió identificar oportunidades para seguir fortaleciendo la formación financiera y el vínculo de los jóvenes con el sector.</a:t>
            </a:r>
            <a:endParaRPr lang="es-ES" sz="1200" dirty="0"/>
          </a:p>
        </p:txBody>
      </p:sp>
    </p:spTree>
    <p:extLst>
      <p:ext uri="{BB962C8B-B14F-4D97-AF65-F5344CB8AC3E}">
        <p14:creationId xmlns:p14="http://schemas.microsoft.com/office/powerpoint/2010/main" val="3262301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uadroTexto 26">
            <a:extLst>
              <a:ext uri="{FF2B5EF4-FFF2-40B4-BE49-F238E27FC236}">
                <a16:creationId xmlns:a16="http://schemas.microsoft.com/office/drawing/2014/main" id="{55EB5DA3-0114-CF37-2188-2001ED4908B7}"/>
              </a:ext>
            </a:extLst>
          </p:cNvPr>
          <p:cNvSpPr txBox="1"/>
          <p:nvPr/>
        </p:nvSpPr>
        <p:spPr>
          <a:xfrm>
            <a:off x="538159" y="664862"/>
            <a:ext cx="95728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000" b="1">
                <a:solidFill>
                  <a:srgbClr val="035A93"/>
                </a:solidFill>
              </a:rPr>
              <a:t>Pregunta: </a:t>
            </a:r>
            <a:r>
              <a:rPr lang="es-MX" sz="2000">
                <a:solidFill>
                  <a:srgbClr val="B28A3F"/>
                </a:solidFill>
              </a:rPr>
              <a:t>¿ Le </a:t>
            </a:r>
            <a:r>
              <a:rPr lang="es-MX" sz="2000" b="1">
                <a:solidFill>
                  <a:srgbClr val="B28A3F"/>
                </a:solidFill>
              </a:rPr>
              <a:t>comentaría</a:t>
            </a:r>
            <a:r>
              <a:rPr lang="es-MX" sz="2000">
                <a:solidFill>
                  <a:srgbClr val="B28A3F"/>
                </a:solidFill>
              </a:rPr>
              <a:t> esta actividad a familiares o amigos para que también reciban esta </a:t>
            </a:r>
            <a:r>
              <a:rPr lang="es-MX" sz="2000" b="1">
                <a:solidFill>
                  <a:srgbClr val="B28A3F"/>
                </a:solidFill>
              </a:rPr>
              <a:t>información</a:t>
            </a:r>
            <a:r>
              <a:rPr lang="es-MX" sz="2000">
                <a:solidFill>
                  <a:srgbClr val="B28A3F"/>
                </a:solidFill>
              </a:rPr>
              <a:t>?</a:t>
            </a:r>
            <a:endParaRPr lang="es-ES" sz="2000">
              <a:solidFill>
                <a:srgbClr val="B28A3F"/>
              </a:solidFill>
            </a:endParaRPr>
          </a:p>
        </p:txBody>
      </p:sp>
      <p:sp>
        <p:nvSpPr>
          <p:cNvPr id="31" name="Título 1">
            <a:extLst>
              <a:ext uri="{FF2B5EF4-FFF2-40B4-BE49-F238E27FC236}">
                <a16:creationId xmlns:a16="http://schemas.microsoft.com/office/drawing/2014/main" id="{4B41DCC2-BD63-68A4-CAAD-53CEC008ECDB}"/>
              </a:ext>
            </a:extLst>
          </p:cNvPr>
          <p:cNvSpPr>
            <a:spLocks noGrp="1"/>
          </p:cNvSpPr>
          <p:nvPr>
            <p:ph type="title"/>
          </p:nvPr>
        </p:nvSpPr>
        <p:spPr>
          <a:xfrm>
            <a:off x="2817" y="0"/>
            <a:ext cx="10938657" cy="672170"/>
          </a:xfrm>
        </p:spPr>
        <p:txBody>
          <a:bodyPr lIns="91440" tIns="45720" rIns="91440" bIns="45720" anchor="b">
            <a:normAutofit/>
          </a:bodyPr>
          <a:lstStyle/>
          <a:p>
            <a:r>
              <a:rPr lang="es-MX" sz="2500">
                <a:solidFill>
                  <a:schemeClr val="bg1">
                    <a:lumMod val="95000"/>
                  </a:schemeClr>
                </a:solidFill>
              </a:rPr>
              <a:t>Nivel de </a:t>
            </a:r>
            <a:r>
              <a:rPr lang="es-MX" sz="2500" b="1">
                <a:solidFill>
                  <a:schemeClr val="bg1">
                    <a:lumMod val="95000"/>
                  </a:schemeClr>
                </a:solidFill>
              </a:rPr>
              <a:t>satisfacción </a:t>
            </a:r>
            <a:r>
              <a:rPr lang="es-MX" sz="2500">
                <a:solidFill>
                  <a:schemeClr val="bg1">
                    <a:lumMod val="95000"/>
                  </a:schemeClr>
                </a:solidFill>
              </a:rPr>
              <a:t>de la </a:t>
            </a:r>
            <a:r>
              <a:rPr lang="es-MX" sz="2500" b="1">
                <a:solidFill>
                  <a:schemeClr val="bg1">
                    <a:lumMod val="95000"/>
                  </a:schemeClr>
                </a:solidFill>
              </a:rPr>
              <a:t>información </a:t>
            </a:r>
            <a:r>
              <a:rPr lang="es-MX" sz="2500">
                <a:solidFill>
                  <a:schemeClr val="bg1">
                    <a:lumMod val="95000"/>
                  </a:schemeClr>
                </a:solidFill>
              </a:rPr>
              <a:t>recibida</a:t>
            </a:r>
            <a:endParaRPr lang="es-ES" sz="2500">
              <a:solidFill>
                <a:schemeClr val="bg1">
                  <a:lumMod val="95000"/>
                </a:schemeClr>
              </a:solidFill>
            </a:endParaRPr>
          </a:p>
        </p:txBody>
      </p:sp>
      <p:grpSp>
        <p:nvGrpSpPr>
          <p:cNvPr id="3" name="Grupo 2">
            <a:extLst>
              <a:ext uri="{FF2B5EF4-FFF2-40B4-BE49-F238E27FC236}">
                <a16:creationId xmlns:a16="http://schemas.microsoft.com/office/drawing/2014/main" id="{05C7912B-6ABB-A059-1144-CB83B71AD506}"/>
              </a:ext>
            </a:extLst>
          </p:cNvPr>
          <p:cNvGrpSpPr/>
          <p:nvPr/>
        </p:nvGrpSpPr>
        <p:grpSpPr>
          <a:xfrm>
            <a:off x="175040" y="1710461"/>
            <a:ext cx="4972725" cy="3377226"/>
            <a:chOff x="-671793" y="1702209"/>
            <a:chExt cx="5064399" cy="3393270"/>
          </a:xfrm>
        </p:grpSpPr>
        <p:sp>
          <p:nvSpPr>
            <p:cNvPr id="4" name="TextBox 18">
              <a:extLst>
                <a:ext uri="{FF2B5EF4-FFF2-40B4-BE49-F238E27FC236}">
                  <a16:creationId xmlns:a16="http://schemas.microsoft.com/office/drawing/2014/main" id="{4324A0B8-765B-F132-C202-27A2786901DC}"/>
                </a:ext>
              </a:extLst>
            </p:cNvPr>
            <p:cNvSpPr txBox="1"/>
            <p:nvPr/>
          </p:nvSpPr>
          <p:spPr>
            <a:xfrm>
              <a:off x="1622248" y="1994019"/>
              <a:ext cx="2151858" cy="307777"/>
            </a:xfrm>
            <a:prstGeom prst="rect">
              <a:avLst/>
            </a:prstGeom>
            <a:noFill/>
          </p:spPr>
          <p:txBody>
            <a:bodyPr wrap="square" rtlCol="0">
              <a:spAutoFit/>
            </a:bodyPr>
            <a:lstStyle/>
            <a:p>
              <a:pPr algn="ctr"/>
              <a:r>
                <a:rPr lang="es-MX" sz="1400" b="1">
                  <a:solidFill>
                    <a:schemeClr val="tx1">
                      <a:lumMod val="50000"/>
                      <a:lumOff val="50000"/>
                    </a:schemeClr>
                  </a:solidFill>
                </a:rPr>
                <a:t>D</a:t>
              </a:r>
              <a:r>
                <a:rPr lang="id-ID" sz="1400" b="1">
                  <a:solidFill>
                    <a:schemeClr val="tx1">
                      <a:lumMod val="50000"/>
                      <a:lumOff val="50000"/>
                    </a:schemeClr>
                  </a:solidFill>
                </a:rPr>
                <a:t>efinitivamente sí</a:t>
              </a:r>
              <a:endParaRPr lang="id-ID" sz="1400" b="1">
                <a:solidFill>
                  <a:schemeClr val="bg1">
                    <a:lumMod val="65000"/>
                  </a:schemeClr>
                </a:solidFill>
              </a:endParaRPr>
            </a:p>
          </p:txBody>
        </p:sp>
        <p:grpSp>
          <p:nvGrpSpPr>
            <p:cNvPr id="5" name="Grupo 4">
              <a:extLst>
                <a:ext uri="{FF2B5EF4-FFF2-40B4-BE49-F238E27FC236}">
                  <a16:creationId xmlns:a16="http://schemas.microsoft.com/office/drawing/2014/main" id="{7FAA1093-D65C-9D78-04BC-A40C9799B0A3}"/>
                </a:ext>
              </a:extLst>
            </p:cNvPr>
            <p:cNvGrpSpPr/>
            <p:nvPr/>
          </p:nvGrpSpPr>
          <p:grpSpPr>
            <a:xfrm>
              <a:off x="-671793" y="1702209"/>
              <a:ext cx="5064399" cy="3393270"/>
              <a:chOff x="-671793" y="1694102"/>
              <a:chExt cx="5064399" cy="3393270"/>
            </a:xfrm>
          </p:grpSpPr>
          <p:sp>
            <p:nvSpPr>
              <p:cNvPr id="6" name="TextBox 17">
                <a:extLst>
                  <a:ext uri="{FF2B5EF4-FFF2-40B4-BE49-F238E27FC236}">
                    <a16:creationId xmlns:a16="http://schemas.microsoft.com/office/drawing/2014/main" id="{FA02A007-5D6A-EDAA-9670-45F6AEB10D29}"/>
                  </a:ext>
                </a:extLst>
              </p:cNvPr>
              <p:cNvSpPr txBox="1"/>
              <p:nvPr/>
            </p:nvSpPr>
            <p:spPr>
              <a:xfrm>
                <a:off x="1715187" y="1694102"/>
                <a:ext cx="815599" cy="397308"/>
              </a:xfrm>
              <a:prstGeom prst="rect">
                <a:avLst/>
              </a:prstGeom>
              <a:noFill/>
            </p:spPr>
            <p:txBody>
              <a:bodyPr wrap="square" lIns="91440" tIns="45720" rIns="91440" bIns="45720" rtlCol="0" anchor="t">
                <a:spAutoFit/>
              </a:bodyPr>
              <a:lstStyle/>
              <a:p>
                <a:r>
                  <a:rPr lang="es-MX" b="1">
                    <a:solidFill>
                      <a:srgbClr val="89BA20"/>
                    </a:solidFill>
                    <a:latin typeface="+mj-lt"/>
                  </a:rPr>
                  <a:t>76%</a:t>
                </a:r>
                <a:endParaRPr lang="id-ID" b="1">
                  <a:solidFill>
                    <a:srgbClr val="89BA20"/>
                  </a:solidFill>
                  <a:latin typeface="+mj-lt"/>
                </a:endParaRPr>
              </a:p>
            </p:txBody>
          </p:sp>
          <p:sp>
            <p:nvSpPr>
              <p:cNvPr id="7" name="TextBox 17">
                <a:extLst>
                  <a:ext uri="{FF2B5EF4-FFF2-40B4-BE49-F238E27FC236}">
                    <a16:creationId xmlns:a16="http://schemas.microsoft.com/office/drawing/2014/main" id="{0214B9EA-5211-5CD1-D1C3-35C89FB015BF}"/>
                  </a:ext>
                </a:extLst>
              </p:cNvPr>
              <p:cNvSpPr txBox="1"/>
              <p:nvPr/>
            </p:nvSpPr>
            <p:spPr>
              <a:xfrm>
                <a:off x="3255586" y="4538891"/>
                <a:ext cx="887286" cy="371087"/>
              </a:xfrm>
              <a:prstGeom prst="rect">
                <a:avLst/>
              </a:prstGeom>
              <a:noFill/>
            </p:spPr>
            <p:txBody>
              <a:bodyPr wrap="square" lIns="91440" tIns="45720" rIns="91440" bIns="45720" rtlCol="0" anchor="t">
                <a:spAutoFit/>
              </a:bodyPr>
              <a:lstStyle/>
              <a:p>
                <a:r>
                  <a:rPr lang="es-MX" b="1" dirty="0">
                    <a:solidFill>
                      <a:schemeClr val="accent2"/>
                    </a:solidFill>
                    <a:latin typeface="+mj-lt"/>
                  </a:rPr>
                  <a:t>24%</a:t>
                </a:r>
                <a:endParaRPr lang="id-ID" b="1" dirty="0">
                  <a:solidFill>
                    <a:schemeClr val="accent2"/>
                  </a:solidFill>
                  <a:latin typeface="+mj-lt"/>
                </a:endParaRPr>
              </a:p>
            </p:txBody>
          </p:sp>
          <p:sp>
            <p:nvSpPr>
              <p:cNvPr id="8" name="TextBox 18">
                <a:extLst>
                  <a:ext uri="{FF2B5EF4-FFF2-40B4-BE49-F238E27FC236}">
                    <a16:creationId xmlns:a16="http://schemas.microsoft.com/office/drawing/2014/main" id="{480BA6AF-9351-9D84-75E0-55E29BF8DF20}"/>
                  </a:ext>
                </a:extLst>
              </p:cNvPr>
              <p:cNvSpPr txBox="1"/>
              <p:nvPr/>
            </p:nvSpPr>
            <p:spPr>
              <a:xfrm>
                <a:off x="2240748" y="4779595"/>
                <a:ext cx="2151858" cy="307777"/>
              </a:xfrm>
              <a:prstGeom prst="rect">
                <a:avLst/>
              </a:prstGeom>
              <a:noFill/>
            </p:spPr>
            <p:txBody>
              <a:bodyPr wrap="square" rtlCol="0">
                <a:spAutoFit/>
              </a:bodyPr>
              <a:lstStyle/>
              <a:p>
                <a:pPr algn="ctr"/>
                <a:r>
                  <a:rPr lang="es-MX" sz="1400" b="1">
                    <a:solidFill>
                      <a:schemeClr val="tx1">
                        <a:lumMod val="50000"/>
                        <a:lumOff val="50000"/>
                      </a:schemeClr>
                    </a:solidFill>
                  </a:rPr>
                  <a:t>Probablemente </a:t>
                </a:r>
                <a:r>
                  <a:rPr lang="id-ID" sz="1400" b="1">
                    <a:solidFill>
                      <a:schemeClr val="tx1">
                        <a:lumMod val="50000"/>
                        <a:lumOff val="50000"/>
                      </a:schemeClr>
                    </a:solidFill>
                  </a:rPr>
                  <a:t>sí</a:t>
                </a:r>
                <a:endParaRPr lang="id-ID" sz="1400" b="1">
                  <a:solidFill>
                    <a:schemeClr val="bg1">
                      <a:lumMod val="65000"/>
                    </a:schemeClr>
                  </a:solidFill>
                </a:endParaRPr>
              </a:p>
            </p:txBody>
          </p:sp>
          <p:sp>
            <p:nvSpPr>
              <p:cNvPr id="9" name="AutoShape 2">
                <a:extLst>
                  <a:ext uri="{FF2B5EF4-FFF2-40B4-BE49-F238E27FC236}">
                    <a16:creationId xmlns:a16="http://schemas.microsoft.com/office/drawing/2014/main" id="{087A78FB-3226-9E34-4956-BDBD773A41C0}"/>
                  </a:ext>
                </a:extLst>
              </p:cNvPr>
              <p:cNvSpPr>
                <a:spLocks noChangeAspect="1" noChangeArrowheads="1"/>
              </p:cNvSpPr>
              <p:nvPr/>
            </p:nvSpPr>
            <p:spPr bwMode="auto">
              <a:xfrm>
                <a:off x="1013533" y="2763006"/>
                <a:ext cx="1039884" cy="10398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srgbClr val="B28A3F"/>
                  </a:solidFill>
                </a:endParaRPr>
              </a:p>
            </p:txBody>
          </p:sp>
          <p:sp>
            <p:nvSpPr>
              <p:cNvPr id="10" name="Oval 3">
                <a:extLst>
                  <a:ext uri="{FF2B5EF4-FFF2-40B4-BE49-F238E27FC236}">
                    <a16:creationId xmlns:a16="http://schemas.microsoft.com/office/drawing/2014/main" id="{514F5553-94BE-8B5E-FD07-BB9B8731FC5B}"/>
                  </a:ext>
                </a:extLst>
              </p:cNvPr>
              <p:cNvSpPr/>
              <p:nvPr/>
            </p:nvSpPr>
            <p:spPr>
              <a:xfrm>
                <a:off x="638287" y="2357187"/>
                <a:ext cx="2437598" cy="2422407"/>
              </a:xfrm>
              <a:prstGeom prst="ellipse">
                <a:avLst/>
              </a:prstGeom>
              <a:solidFill>
                <a:srgbClr val="89BA20"/>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Pie 4">
                <a:extLst>
                  <a:ext uri="{FF2B5EF4-FFF2-40B4-BE49-F238E27FC236}">
                    <a16:creationId xmlns:a16="http://schemas.microsoft.com/office/drawing/2014/main" id="{CBCFCCA9-AF20-5C18-E0C9-BA1A71CA3EFA}"/>
                  </a:ext>
                </a:extLst>
              </p:cNvPr>
              <p:cNvSpPr/>
              <p:nvPr/>
            </p:nvSpPr>
            <p:spPr>
              <a:xfrm rot="502860">
                <a:off x="-671793" y="1899840"/>
                <a:ext cx="3783967" cy="3041931"/>
              </a:xfrm>
              <a:prstGeom prst="pie">
                <a:avLst>
                  <a:gd name="adj1" fmla="val 21583233"/>
                  <a:gd name="adj2" fmla="val 2648043"/>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Oval 7">
                <a:extLst>
                  <a:ext uri="{FF2B5EF4-FFF2-40B4-BE49-F238E27FC236}">
                    <a16:creationId xmlns:a16="http://schemas.microsoft.com/office/drawing/2014/main" id="{C68ECA93-7345-E302-8DE4-0C5D89C54F71}"/>
                  </a:ext>
                </a:extLst>
              </p:cNvPr>
              <p:cNvSpPr/>
              <p:nvPr/>
            </p:nvSpPr>
            <p:spPr>
              <a:xfrm>
                <a:off x="1053834" y="2778522"/>
                <a:ext cx="1549856" cy="1549856"/>
              </a:xfrm>
              <a:prstGeom prst="ellipse">
                <a:avLst/>
              </a:prstGeom>
              <a:solidFill>
                <a:schemeClr val="bg1"/>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3" name="Elbow Connector 23">
                <a:extLst>
                  <a:ext uri="{FF2B5EF4-FFF2-40B4-BE49-F238E27FC236}">
                    <a16:creationId xmlns:a16="http://schemas.microsoft.com/office/drawing/2014/main" id="{9DE6A940-A771-283A-698E-A2A8189D610C}"/>
                  </a:ext>
                </a:extLst>
              </p:cNvPr>
              <p:cNvCxnSpPr>
                <a:cxnSpLocks/>
              </p:cNvCxnSpPr>
              <p:nvPr/>
            </p:nvCxnSpPr>
            <p:spPr>
              <a:xfrm rot="16200000" flipH="1">
                <a:off x="2609133" y="4106774"/>
                <a:ext cx="825199" cy="467705"/>
              </a:xfrm>
              <a:prstGeom prst="bentConnector3">
                <a:avLst>
                  <a:gd name="adj1" fmla="val 50000"/>
                </a:avLst>
              </a:prstGeom>
              <a:ln w="1905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Elbow Connector 23">
                <a:extLst>
                  <a:ext uri="{FF2B5EF4-FFF2-40B4-BE49-F238E27FC236}">
                    <a16:creationId xmlns:a16="http://schemas.microsoft.com/office/drawing/2014/main" id="{D7F7B142-3B3F-4260-B137-9BB8920F52E5}"/>
                  </a:ext>
                </a:extLst>
              </p:cNvPr>
              <p:cNvCxnSpPr>
                <a:cxnSpLocks/>
              </p:cNvCxnSpPr>
              <p:nvPr/>
            </p:nvCxnSpPr>
            <p:spPr>
              <a:xfrm rot="5400000" flipH="1" flipV="1">
                <a:off x="1257465" y="2267714"/>
                <a:ext cx="552020" cy="363425"/>
              </a:xfrm>
              <a:prstGeom prst="bentConnector3">
                <a:avLst>
                  <a:gd name="adj1" fmla="val 103490"/>
                </a:avLst>
              </a:prstGeom>
              <a:ln w="1905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Freeform 13">
                <a:extLst>
                  <a:ext uri="{FF2B5EF4-FFF2-40B4-BE49-F238E27FC236}">
                    <a16:creationId xmlns:a16="http://schemas.microsoft.com/office/drawing/2014/main" id="{4359CE12-39AE-ECA4-8813-84732C28AD67}"/>
                  </a:ext>
                </a:extLst>
              </p:cNvPr>
              <p:cNvSpPr>
                <a:spLocks noEditPoints="1"/>
              </p:cNvSpPr>
              <p:nvPr/>
            </p:nvSpPr>
            <p:spPr bwMode="auto">
              <a:xfrm>
                <a:off x="1475987" y="3117253"/>
                <a:ext cx="794729" cy="810775"/>
              </a:xfrm>
              <a:custGeom>
                <a:avLst/>
                <a:gdLst>
                  <a:gd name="T0" fmla="*/ 826 w 3584"/>
                  <a:gd name="T1" fmla="*/ 2896 h 3573"/>
                  <a:gd name="T2" fmla="*/ 1042 w 3584"/>
                  <a:gd name="T3" fmla="*/ 2952 h 3573"/>
                  <a:gd name="T4" fmla="*/ 1272 w 3584"/>
                  <a:gd name="T5" fmla="*/ 2961 h 3573"/>
                  <a:gd name="T6" fmla="*/ 1494 w 3584"/>
                  <a:gd name="T7" fmla="*/ 2919 h 3573"/>
                  <a:gd name="T8" fmla="*/ 1697 w 3584"/>
                  <a:gd name="T9" fmla="*/ 2834 h 3573"/>
                  <a:gd name="T10" fmla="*/ 1871 w 3584"/>
                  <a:gd name="T11" fmla="*/ 2896 h 3573"/>
                  <a:gd name="T12" fmla="*/ 2028 w 3584"/>
                  <a:gd name="T13" fmla="*/ 2988 h 3573"/>
                  <a:gd name="T14" fmla="*/ 2165 w 3584"/>
                  <a:gd name="T15" fmla="*/ 3116 h 3573"/>
                  <a:gd name="T16" fmla="*/ 2278 w 3584"/>
                  <a:gd name="T17" fmla="*/ 3282 h 3573"/>
                  <a:gd name="T18" fmla="*/ 2366 w 3584"/>
                  <a:gd name="T19" fmla="*/ 3492 h 3573"/>
                  <a:gd name="T20" fmla="*/ 23 w 3584"/>
                  <a:gd name="T21" fmla="*/ 3492 h 3573"/>
                  <a:gd name="T22" fmla="*/ 111 w 3584"/>
                  <a:gd name="T23" fmla="*/ 3282 h 3573"/>
                  <a:gd name="T24" fmla="*/ 226 w 3584"/>
                  <a:gd name="T25" fmla="*/ 3116 h 3573"/>
                  <a:gd name="T26" fmla="*/ 362 w 3584"/>
                  <a:gd name="T27" fmla="*/ 2988 h 3573"/>
                  <a:gd name="T28" fmla="*/ 518 w 3584"/>
                  <a:gd name="T29" fmla="*/ 2896 h 3573"/>
                  <a:gd name="T30" fmla="*/ 693 w 3584"/>
                  <a:gd name="T31" fmla="*/ 2834 h 3573"/>
                  <a:gd name="T32" fmla="*/ 661 w 3584"/>
                  <a:gd name="T33" fmla="*/ 2187 h 3573"/>
                  <a:gd name="T34" fmla="*/ 788 w 3584"/>
                  <a:gd name="T35" fmla="*/ 2317 h 3573"/>
                  <a:gd name="T36" fmla="*/ 948 w 3584"/>
                  <a:gd name="T37" fmla="*/ 2409 h 3573"/>
                  <a:gd name="T38" fmla="*/ 1130 w 3584"/>
                  <a:gd name="T39" fmla="*/ 2454 h 3573"/>
                  <a:gd name="T40" fmla="*/ 1323 w 3584"/>
                  <a:gd name="T41" fmla="*/ 2444 h 3573"/>
                  <a:gd name="T42" fmla="*/ 1499 w 3584"/>
                  <a:gd name="T43" fmla="*/ 2383 h 3573"/>
                  <a:gd name="T44" fmla="*/ 1648 w 3584"/>
                  <a:gd name="T45" fmla="*/ 2279 h 3573"/>
                  <a:gd name="T46" fmla="*/ 1764 w 3584"/>
                  <a:gd name="T47" fmla="*/ 2138 h 3573"/>
                  <a:gd name="T48" fmla="*/ 1195 w 3584"/>
                  <a:gd name="T49" fmla="*/ 893 h 3573"/>
                  <a:gd name="T50" fmla="*/ 1421 w 3584"/>
                  <a:gd name="T51" fmla="*/ 921 h 3573"/>
                  <a:gd name="T52" fmla="*/ 1626 w 3584"/>
                  <a:gd name="T53" fmla="*/ 1003 h 3573"/>
                  <a:gd name="T54" fmla="*/ 1803 w 3584"/>
                  <a:gd name="T55" fmla="*/ 1129 h 3573"/>
                  <a:gd name="T56" fmla="*/ 1943 w 3584"/>
                  <a:gd name="T57" fmla="*/ 1294 h 3573"/>
                  <a:gd name="T58" fmla="*/ 2041 w 3584"/>
                  <a:gd name="T59" fmla="*/ 1490 h 3573"/>
                  <a:gd name="T60" fmla="*/ 2088 w 3584"/>
                  <a:gd name="T61" fmla="*/ 1709 h 3573"/>
                  <a:gd name="T62" fmla="*/ 2078 w 3584"/>
                  <a:gd name="T63" fmla="*/ 1939 h 3573"/>
                  <a:gd name="T64" fmla="*/ 2013 w 3584"/>
                  <a:gd name="T65" fmla="*/ 2151 h 3573"/>
                  <a:gd name="T66" fmla="*/ 1901 w 3584"/>
                  <a:gd name="T67" fmla="*/ 2337 h 3573"/>
                  <a:gd name="T68" fmla="*/ 1747 w 3584"/>
                  <a:gd name="T69" fmla="*/ 2490 h 3573"/>
                  <a:gd name="T70" fmla="*/ 1561 w 3584"/>
                  <a:gd name="T71" fmla="*/ 2602 h 3573"/>
                  <a:gd name="T72" fmla="*/ 1348 w 3584"/>
                  <a:gd name="T73" fmla="*/ 2667 h 3573"/>
                  <a:gd name="T74" fmla="*/ 1118 w 3584"/>
                  <a:gd name="T75" fmla="*/ 2676 h 3573"/>
                  <a:gd name="T76" fmla="*/ 898 w 3584"/>
                  <a:gd name="T77" fmla="*/ 2630 h 3573"/>
                  <a:gd name="T78" fmla="*/ 702 w 3584"/>
                  <a:gd name="T79" fmla="*/ 2532 h 3573"/>
                  <a:gd name="T80" fmla="*/ 536 w 3584"/>
                  <a:gd name="T81" fmla="*/ 2392 h 3573"/>
                  <a:gd name="T82" fmla="*/ 409 w 3584"/>
                  <a:gd name="T83" fmla="*/ 2216 h 3573"/>
                  <a:gd name="T84" fmla="*/ 328 w 3584"/>
                  <a:gd name="T85" fmla="*/ 2011 h 3573"/>
                  <a:gd name="T86" fmla="*/ 299 w 3584"/>
                  <a:gd name="T87" fmla="*/ 1786 h 3573"/>
                  <a:gd name="T88" fmla="*/ 328 w 3584"/>
                  <a:gd name="T89" fmla="*/ 1560 h 3573"/>
                  <a:gd name="T90" fmla="*/ 409 w 3584"/>
                  <a:gd name="T91" fmla="*/ 1356 h 3573"/>
                  <a:gd name="T92" fmla="*/ 536 w 3584"/>
                  <a:gd name="T93" fmla="*/ 1180 h 3573"/>
                  <a:gd name="T94" fmla="*/ 702 w 3584"/>
                  <a:gd name="T95" fmla="*/ 1040 h 3573"/>
                  <a:gd name="T96" fmla="*/ 898 w 3584"/>
                  <a:gd name="T97" fmla="*/ 943 h 3573"/>
                  <a:gd name="T98" fmla="*/ 1118 w 3584"/>
                  <a:gd name="T99" fmla="*/ 896 h 3573"/>
                  <a:gd name="T100" fmla="*/ 2390 w 3584"/>
                  <a:gd name="T101" fmla="*/ 743 h 3573"/>
                  <a:gd name="T102" fmla="*/ 2390 w 3584"/>
                  <a:gd name="T103" fmla="*/ 595 h 3573"/>
                  <a:gd name="T104" fmla="*/ 3287 w 3584"/>
                  <a:gd name="T105" fmla="*/ 446 h 3573"/>
                  <a:gd name="T106" fmla="*/ 2090 w 3584"/>
                  <a:gd name="T107" fmla="*/ 0 h 3573"/>
                  <a:gd name="T108" fmla="*/ 2393 w 3584"/>
                  <a:gd name="T109" fmla="*/ 1037 h 3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4" h="3573">
                    <a:moveTo>
                      <a:pt x="693" y="2834"/>
                    </a:moveTo>
                    <a:lnTo>
                      <a:pt x="758" y="2867"/>
                    </a:lnTo>
                    <a:lnTo>
                      <a:pt x="826" y="2896"/>
                    </a:lnTo>
                    <a:lnTo>
                      <a:pt x="896" y="2919"/>
                    </a:lnTo>
                    <a:lnTo>
                      <a:pt x="969" y="2939"/>
                    </a:lnTo>
                    <a:lnTo>
                      <a:pt x="1042" y="2952"/>
                    </a:lnTo>
                    <a:lnTo>
                      <a:pt x="1118" y="2961"/>
                    </a:lnTo>
                    <a:lnTo>
                      <a:pt x="1195" y="2963"/>
                    </a:lnTo>
                    <a:lnTo>
                      <a:pt x="1272" y="2961"/>
                    </a:lnTo>
                    <a:lnTo>
                      <a:pt x="1348" y="2952"/>
                    </a:lnTo>
                    <a:lnTo>
                      <a:pt x="1422" y="2939"/>
                    </a:lnTo>
                    <a:lnTo>
                      <a:pt x="1494" y="2919"/>
                    </a:lnTo>
                    <a:lnTo>
                      <a:pt x="1563" y="2896"/>
                    </a:lnTo>
                    <a:lnTo>
                      <a:pt x="1632" y="2867"/>
                    </a:lnTo>
                    <a:lnTo>
                      <a:pt x="1697" y="2834"/>
                    </a:lnTo>
                    <a:lnTo>
                      <a:pt x="1756" y="2852"/>
                    </a:lnTo>
                    <a:lnTo>
                      <a:pt x="1815" y="2873"/>
                    </a:lnTo>
                    <a:lnTo>
                      <a:pt x="1871" y="2896"/>
                    </a:lnTo>
                    <a:lnTo>
                      <a:pt x="1925" y="2923"/>
                    </a:lnTo>
                    <a:lnTo>
                      <a:pt x="1978" y="2954"/>
                    </a:lnTo>
                    <a:lnTo>
                      <a:pt x="2028" y="2988"/>
                    </a:lnTo>
                    <a:lnTo>
                      <a:pt x="2075" y="3027"/>
                    </a:lnTo>
                    <a:lnTo>
                      <a:pt x="2122" y="3070"/>
                    </a:lnTo>
                    <a:lnTo>
                      <a:pt x="2165" y="3116"/>
                    </a:lnTo>
                    <a:lnTo>
                      <a:pt x="2205" y="3166"/>
                    </a:lnTo>
                    <a:lnTo>
                      <a:pt x="2243" y="3223"/>
                    </a:lnTo>
                    <a:lnTo>
                      <a:pt x="2278" y="3282"/>
                    </a:lnTo>
                    <a:lnTo>
                      <a:pt x="2310" y="3347"/>
                    </a:lnTo>
                    <a:lnTo>
                      <a:pt x="2340" y="3417"/>
                    </a:lnTo>
                    <a:lnTo>
                      <a:pt x="2366" y="3492"/>
                    </a:lnTo>
                    <a:lnTo>
                      <a:pt x="2390" y="3573"/>
                    </a:lnTo>
                    <a:lnTo>
                      <a:pt x="0" y="3573"/>
                    </a:lnTo>
                    <a:lnTo>
                      <a:pt x="23" y="3492"/>
                    </a:lnTo>
                    <a:lnTo>
                      <a:pt x="50" y="3417"/>
                    </a:lnTo>
                    <a:lnTo>
                      <a:pt x="79" y="3347"/>
                    </a:lnTo>
                    <a:lnTo>
                      <a:pt x="111" y="3282"/>
                    </a:lnTo>
                    <a:lnTo>
                      <a:pt x="147" y="3223"/>
                    </a:lnTo>
                    <a:lnTo>
                      <a:pt x="185" y="3166"/>
                    </a:lnTo>
                    <a:lnTo>
                      <a:pt x="226" y="3116"/>
                    </a:lnTo>
                    <a:lnTo>
                      <a:pt x="269" y="3070"/>
                    </a:lnTo>
                    <a:lnTo>
                      <a:pt x="314" y="3027"/>
                    </a:lnTo>
                    <a:lnTo>
                      <a:pt x="362" y="2988"/>
                    </a:lnTo>
                    <a:lnTo>
                      <a:pt x="413" y="2954"/>
                    </a:lnTo>
                    <a:lnTo>
                      <a:pt x="464" y="2923"/>
                    </a:lnTo>
                    <a:lnTo>
                      <a:pt x="518" y="2896"/>
                    </a:lnTo>
                    <a:lnTo>
                      <a:pt x="575" y="2873"/>
                    </a:lnTo>
                    <a:lnTo>
                      <a:pt x="633" y="2852"/>
                    </a:lnTo>
                    <a:lnTo>
                      <a:pt x="693" y="2834"/>
                    </a:lnTo>
                    <a:close/>
                    <a:moveTo>
                      <a:pt x="596" y="2084"/>
                    </a:moveTo>
                    <a:lnTo>
                      <a:pt x="625" y="2138"/>
                    </a:lnTo>
                    <a:lnTo>
                      <a:pt x="661" y="2187"/>
                    </a:lnTo>
                    <a:lnTo>
                      <a:pt x="699" y="2235"/>
                    </a:lnTo>
                    <a:lnTo>
                      <a:pt x="741" y="2279"/>
                    </a:lnTo>
                    <a:lnTo>
                      <a:pt x="788" y="2317"/>
                    </a:lnTo>
                    <a:lnTo>
                      <a:pt x="838" y="2352"/>
                    </a:lnTo>
                    <a:lnTo>
                      <a:pt x="891" y="2383"/>
                    </a:lnTo>
                    <a:lnTo>
                      <a:pt x="948" y="2409"/>
                    </a:lnTo>
                    <a:lnTo>
                      <a:pt x="1006" y="2429"/>
                    </a:lnTo>
                    <a:lnTo>
                      <a:pt x="1067" y="2444"/>
                    </a:lnTo>
                    <a:lnTo>
                      <a:pt x="1130" y="2454"/>
                    </a:lnTo>
                    <a:lnTo>
                      <a:pt x="1195" y="2456"/>
                    </a:lnTo>
                    <a:lnTo>
                      <a:pt x="1260" y="2454"/>
                    </a:lnTo>
                    <a:lnTo>
                      <a:pt x="1323" y="2444"/>
                    </a:lnTo>
                    <a:lnTo>
                      <a:pt x="1385" y="2429"/>
                    </a:lnTo>
                    <a:lnTo>
                      <a:pt x="1443" y="2409"/>
                    </a:lnTo>
                    <a:lnTo>
                      <a:pt x="1499" y="2383"/>
                    </a:lnTo>
                    <a:lnTo>
                      <a:pt x="1552" y="2352"/>
                    </a:lnTo>
                    <a:lnTo>
                      <a:pt x="1602" y="2317"/>
                    </a:lnTo>
                    <a:lnTo>
                      <a:pt x="1648" y="2279"/>
                    </a:lnTo>
                    <a:lnTo>
                      <a:pt x="1691" y="2235"/>
                    </a:lnTo>
                    <a:lnTo>
                      <a:pt x="1730" y="2187"/>
                    </a:lnTo>
                    <a:lnTo>
                      <a:pt x="1764" y="2138"/>
                    </a:lnTo>
                    <a:lnTo>
                      <a:pt x="1794" y="2084"/>
                    </a:lnTo>
                    <a:lnTo>
                      <a:pt x="596" y="2084"/>
                    </a:lnTo>
                    <a:close/>
                    <a:moveTo>
                      <a:pt x="1195" y="893"/>
                    </a:moveTo>
                    <a:lnTo>
                      <a:pt x="1272" y="896"/>
                    </a:lnTo>
                    <a:lnTo>
                      <a:pt x="1348" y="906"/>
                    </a:lnTo>
                    <a:lnTo>
                      <a:pt x="1421" y="921"/>
                    </a:lnTo>
                    <a:lnTo>
                      <a:pt x="1493" y="943"/>
                    </a:lnTo>
                    <a:lnTo>
                      <a:pt x="1561" y="970"/>
                    </a:lnTo>
                    <a:lnTo>
                      <a:pt x="1626" y="1003"/>
                    </a:lnTo>
                    <a:lnTo>
                      <a:pt x="1689" y="1040"/>
                    </a:lnTo>
                    <a:lnTo>
                      <a:pt x="1747" y="1082"/>
                    </a:lnTo>
                    <a:lnTo>
                      <a:pt x="1803" y="1129"/>
                    </a:lnTo>
                    <a:lnTo>
                      <a:pt x="1853" y="1180"/>
                    </a:lnTo>
                    <a:lnTo>
                      <a:pt x="1901" y="1235"/>
                    </a:lnTo>
                    <a:lnTo>
                      <a:pt x="1943" y="1294"/>
                    </a:lnTo>
                    <a:lnTo>
                      <a:pt x="1980" y="1356"/>
                    </a:lnTo>
                    <a:lnTo>
                      <a:pt x="2013" y="1422"/>
                    </a:lnTo>
                    <a:lnTo>
                      <a:pt x="2041" y="1490"/>
                    </a:lnTo>
                    <a:lnTo>
                      <a:pt x="2062" y="1560"/>
                    </a:lnTo>
                    <a:lnTo>
                      <a:pt x="2078" y="1634"/>
                    </a:lnTo>
                    <a:lnTo>
                      <a:pt x="2088" y="1709"/>
                    </a:lnTo>
                    <a:lnTo>
                      <a:pt x="2091" y="1786"/>
                    </a:lnTo>
                    <a:lnTo>
                      <a:pt x="2088" y="1863"/>
                    </a:lnTo>
                    <a:lnTo>
                      <a:pt x="2078" y="1939"/>
                    </a:lnTo>
                    <a:lnTo>
                      <a:pt x="2062" y="2011"/>
                    </a:lnTo>
                    <a:lnTo>
                      <a:pt x="2041" y="2083"/>
                    </a:lnTo>
                    <a:lnTo>
                      <a:pt x="2013" y="2151"/>
                    </a:lnTo>
                    <a:lnTo>
                      <a:pt x="1980" y="2216"/>
                    </a:lnTo>
                    <a:lnTo>
                      <a:pt x="1943" y="2278"/>
                    </a:lnTo>
                    <a:lnTo>
                      <a:pt x="1901" y="2337"/>
                    </a:lnTo>
                    <a:lnTo>
                      <a:pt x="1853" y="2392"/>
                    </a:lnTo>
                    <a:lnTo>
                      <a:pt x="1803" y="2443"/>
                    </a:lnTo>
                    <a:lnTo>
                      <a:pt x="1747" y="2490"/>
                    </a:lnTo>
                    <a:lnTo>
                      <a:pt x="1689" y="2532"/>
                    </a:lnTo>
                    <a:lnTo>
                      <a:pt x="1626" y="2569"/>
                    </a:lnTo>
                    <a:lnTo>
                      <a:pt x="1561" y="2602"/>
                    </a:lnTo>
                    <a:lnTo>
                      <a:pt x="1493" y="2630"/>
                    </a:lnTo>
                    <a:lnTo>
                      <a:pt x="1421" y="2651"/>
                    </a:lnTo>
                    <a:lnTo>
                      <a:pt x="1348" y="2667"/>
                    </a:lnTo>
                    <a:lnTo>
                      <a:pt x="1272" y="2676"/>
                    </a:lnTo>
                    <a:lnTo>
                      <a:pt x="1195" y="2679"/>
                    </a:lnTo>
                    <a:lnTo>
                      <a:pt x="1118" y="2676"/>
                    </a:lnTo>
                    <a:lnTo>
                      <a:pt x="1042" y="2667"/>
                    </a:lnTo>
                    <a:lnTo>
                      <a:pt x="969" y="2651"/>
                    </a:lnTo>
                    <a:lnTo>
                      <a:pt x="898" y="2630"/>
                    </a:lnTo>
                    <a:lnTo>
                      <a:pt x="830" y="2602"/>
                    </a:lnTo>
                    <a:lnTo>
                      <a:pt x="763" y="2569"/>
                    </a:lnTo>
                    <a:lnTo>
                      <a:pt x="702" y="2532"/>
                    </a:lnTo>
                    <a:lnTo>
                      <a:pt x="642" y="2490"/>
                    </a:lnTo>
                    <a:lnTo>
                      <a:pt x="587" y="2443"/>
                    </a:lnTo>
                    <a:lnTo>
                      <a:pt x="536" y="2392"/>
                    </a:lnTo>
                    <a:lnTo>
                      <a:pt x="489" y="2337"/>
                    </a:lnTo>
                    <a:lnTo>
                      <a:pt x="447" y="2278"/>
                    </a:lnTo>
                    <a:lnTo>
                      <a:pt x="409" y="2216"/>
                    </a:lnTo>
                    <a:lnTo>
                      <a:pt x="376" y="2151"/>
                    </a:lnTo>
                    <a:lnTo>
                      <a:pt x="350" y="2083"/>
                    </a:lnTo>
                    <a:lnTo>
                      <a:pt x="328" y="2011"/>
                    </a:lnTo>
                    <a:lnTo>
                      <a:pt x="312" y="1939"/>
                    </a:lnTo>
                    <a:lnTo>
                      <a:pt x="302" y="1863"/>
                    </a:lnTo>
                    <a:lnTo>
                      <a:pt x="299" y="1786"/>
                    </a:lnTo>
                    <a:lnTo>
                      <a:pt x="302" y="1709"/>
                    </a:lnTo>
                    <a:lnTo>
                      <a:pt x="312" y="1634"/>
                    </a:lnTo>
                    <a:lnTo>
                      <a:pt x="328" y="1560"/>
                    </a:lnTo>
                    <a:lnTo>
                      <a:pt x="350" y="1490"/>
                    </a:lnTo>
                    <a:lnTo>
                      <a:pt x="376" y="1422"/>
                    </a:lnTo>
                    <a:lnTo>
                      <a:pt x="409" y="1356"/>
                    </a:lnTo>
                    <a:lnTo>
                      <a:pt x="447" y="1294"/>
                    </a:lnTo>
                    <a:lnTo>
                      <a:pt x="489" y="1235"/>
                    </a:lnTo>
                    <a:lnTo>
                      <a:pt x="536" y="1180"/>
                    </a:lnTo>
                    <a:lnTo>
                      <a:pt x="587" y="1129"/>
                    </a:lnTo>
                    <a:lnTo>
                      <a:pt x="642" y="1082"/>
                    </a:lnTo>
                    <a:lnTo>
                      <a:pt x="702" y="1040"/>
                    </a:lnTo>
                    <a:lnTo>
                      <a:pt x="763" y="1003"/>
                    </a:lnTo>
                    <a:lnTo>
                      <a:pt x="830" y="970"/>
                    </a:lnTo>
                    <a:lnTo>
                      <a:pt x="898" y="943"/>
                    </a:lnTo>
                    <a:lnTo>
                      <a:pt x="969" y="921"/>
                    </a:lnTo>
                    <a:lnTo>
                      <a:pt x="1042" y="906"/>
                    </a:lnTo>
                    <a:lnTo>
                      <a:pt x="1118" y="896"/>
                    </a:lnTo>
                    <a:lnTo>
                      <a:pt x="1195" y="893"/>
                    </a:lnTo>
                    <a:close/>
                    <a:moveTo>
                      <a:pt x="2390" y="595"/>
                    </a:moveTo>
                    <a:lnTo>
                      <a:pt x="2390" y="743"/>
                    </a:lnTo>
                    <a:lnTo>
                      <a:pt x="2988" y="743"/>
                    </a:lnTo>
                    <a:lnTo>
                      <a:pt x="2988" y="595"/>
                    </a:lnTo>
                    <a:lnTo>
                      <a:pt x="2390" y="595"/>
                    </a:lnTo>
                    <a:close/>
                    <a:moveTo>
                      <a:pt x="2390" y="297"/>
                    </a:moveTo>
                    <a:lnTo>
                      <a:pt x="2390" y="446"/>
                    </a:lnTo>
                    <a:lnTo>
                      <a:pt x="3287" y="446"/>
                    </a:lnTo>
                    <a:lnTo>
                      <a:pt x="3287" y="297"/>
                    </a:lnTo>
                    <a:lnTo>
                      <a:pt x="2390" y="297"/>
                    </a:lnTo>
                    <a:close/>
                    <a:moveTo>
                      <a:pt x="2090" y="0"/>
                    </a:moveTo>
                    <a:lnTo>
                      <a:pt x="3584" y="0"/>
                    </a:lnTo>
                    <a:lnTo>
                      <a:pt x="3584" y="1037"/>
                    </a:lnTo>
                    <a:lnTo>
                      <a:pt x="2393" y="1037"/>
                    </a:lnTo>
                    <a:lnTo>
                      <a:pt x="2091" y="1339"/>
                    </a:lnTo>
                    <a:lnTo>
                      <a:pt x="2090" y="0"/>
                    </a:lnTo>
                    <a:close/>
                  </a:path>
                </a:pathLst>
              </a:custGeom>
              <a:solidFill>
                <a:schemeClr val="bg2">
                  <a:lumMod val="9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7" name="CuadroTexto 16">
            <a:extLst>
              <a:ext uri="{FF2B5EF4-FFF2-40B4-BE49-F238E27FC236}">
                <a16:creationId xmlns:a16="http://schemas.microsoft.com/office/drawing/2014/main" id="{E5253FC0-CFB9-73B1-48FC-EFBCF1C55F3B}"/>
              </a:ext>
            </a:extLst>
          </p:cNvPr>
          <p:cNvSpPr txBox="1"/>
          <p:nvPr/>
        </p:nvSpPr>
        <p:spPr>
          <a:xfrm>
            <a:off x="5501913" y="1908533"/>
            <a:ext cx="5439561"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MX" sz="1200" dirty="0">
                <a:solidFill>
                  <a:schemeClr val="tx1">
                    <a:lumMod val="65000"/>
                    <a:lumOff val="35000"/>
                  </a:schemeClr>
                </a:solidFill>
              </a:rPr>
              <a:t>Los resultados muestran una valoración totalmente favorable de la actividad, dado que el </a:t>
            </a:r>
            <a:r>
              <a:rPr lang="es-MX" sz="1600" b="1" dirty="0">
                <a:solidFill>
                  <a:srgbClr val="035A93"/>
                </a:solidFill>
              </a:rPr>
              <a:t>100%</a:t>
            </a:r>
            <a:r>
              <a:rPr lang="es-MX" sz="1200" dirty="0">
                <a:solidFill>
                  <a:schemeClr val="bg1">
                    <a:lumMod val="50000"/>
                  </a:schemeClr>
                </a:solidFill>
              </a:rPr>
              <a:t> </a:t>
            </a:r>
            <a:r>
              <a:rPr lang="es-MX" sz="1200" dirty="0">
                <a:solidFill>
                  <a:schemeClr val="tx1">
                    <a:lumMod val="65000"/>
                    <a:lumOff val="35000"/>
                  </a:schemeClr>
                </a:solidFill>
              </a:rPr>
              <a:t>de los participantes manifestó que la </a:t>
            </a:r>
            <a:r>
              <a:rPr lang="es-MX" sz="1200" b="1" dirty="0">
                <a:solidFill>
                  <a:schemeClr val="tx1">
                    <a:lumMod val="65000"/>
                    <a:lumOff val="35000"/>
                  </a:schemeClr>
                </a:solidFill>
              </a:rPr>
              <a:t>recomendaría a familiares o amigos</a:t>
            </a:r>
            <a:r>
              <a:rPr lang="es-MX" sz="1200" dirty="0">
                <a:solidFill>
                  <a:schemeClr val="tx1">
                    <a:lumMod val="65000"/>
                    <a:lumOff val="35000"/>
                  </a:schemeClr>
                </a:solidFill>
              </a:rPr>
              <a:t>, lo que refleja un alto nivel de satisfacción y un fuerte potencial de difusión a través del voz a voz.</a:t>
            </a:r>
          </a:p>
          <a:p>
            <a:pPr algn="just"/>
            <a:endParaRPr lang="es-MX" sz="1200" dirty="0">
              <a:solidFill>
                <a:schemeClr val="tx1">
                  <a:lumMod val="65000"/>
                  <a:lumOff val="35000"/>
                </a:schemeClr>
              </a:solidFill>
            </a:endParaRPr>
          </a:p>
          <a:p>
            <a:pPr algn="just"/>
            <a:r>
              <a:rPr lang="es-MX" sz="1200" dirty="0">
                <a:solidFill>
                  <a:schemeClr val="tx1">
                    <a:lumMod val="65000"/>
                    <a:lumOff val="35000"/>
                  </a:schemeClr>
                </a:solidFill>
              </a:rPr>
              <a:t>En detalle, el </a:t>
            </a:r>
            <a:r>
              <a:rPr lang="es-MX" sz="1200" b="1" dirty="0">
                <a:solidFill>
                  <a:srgbClr val="87B820"/>
                </a:solidFill>
              </a:rPr>
              <a:t>76%</a:t>
            </a:r>
            <a:r>
              <a:rPr lang="es-MX" sz="1200" dirty="0">
                <a:solidFill>
                  <a:schemeClr val="bg1">
                    <a:lumMod val="50000"/>
                  </a:schemeClr>
                </a:solidFill>
              </a:rPr>
              <a:t> </a:t>
            </a:r>
            <a:r>
              <a:rPr lang="es-MX" sz="1200" dirty="0">
                <a:solidFill>
                  <a:schemeClr val="tx1">
                    <a:lumMod val="65000"/>
                    <a:lumOff val="35000"/>
                  </a:schemeClr>
                </a:solidFill>
              </a:rPr>
              <a:t>indicó que definitivamente la recomendaría, evidenciando una experiencia altamente positiva y acorde con sus expectativas. Por su parte, el </a:t>
            </a:r>
            <a:r>
              <a:rPr lang="es-MX" sz="1200" b="1" dirty="0">
                <a:solidFill>
                  <a:srgbClr val="87B820"/>
                </a:solidFill>
              </a:rPr>
              <a:t>24%</a:t>
            </a:r>
            <a:r>
              <a:rPr lang="es-MX" sz="1200" dirty="0">
                <a:solidFill>
                  <a:schemeClr val="bg1">
                    <a:lumMod val="50000"/>
                  </a:schemeClr>
                </a:solidFill>
              </a:rPr>
              <a:t> </a:t>
            </a:r>
            <a:r>
              <a:rPr lang="es-MX" sz="1200" dirty="0">
                <a:solidFill>
                  <a:schemeClr val="tx1">
                    <a:lumMod val="65000"/>
                    <a:lumOff val="35000"/>
                  </a:schemeClr>
                </a:solidFill>
              </a:rPr>
              <a:t>señaló que probablemente la recomendaría, manteniendo una percepción favorable; no obstante, este grupo sugiere oportunidades de mejora en aspectos como la interacción, la claridad de los mensajes y la profundidad de los contenidos ofrecidos.</a:t>
            </a:r>
          </a:p>
          <a:p>
            <a:pPr algn="just"/>
            <a:endParaRPr lang="es-MX" sz="1200" dirty="0">
              <a:solidFill>
                <a:schemeClr val="tx1">
                  <a:lumMod val="65000"/>
                  <a:lumOff val="35000"/>
                </a:schemeClr>
              </a:solidFill>
            </a:endParaRPr>
          </a:p>
          <a:p>
            <a:pPr algn="just"/>
            <a:r>
              <a:rPr lang="es-MX" sz="1200" dirty="0">
                <a:solidFill>
                  <a:schemeClr val="tx1">
                    <a:lumMod val="65000"/>
                    <a:lumOff val="35000"/>
                  </a:schemeClr>
                </a:solidFill>
              </a:rPr>
              <a:t>En conjunto, los resultados confirman que la </a:t>
            </a:r>
            <a:r>
              <a:rPr lang="es-MX" sz="1200" b="1" dirty="0">
                <a:solidFill>
                  <a:schemeClr val="tx1">
                    <a:lumMod val="65000"/>
                    <a:lumOff val="35000"/>
                  </a:schemeClr>
                </a:solidFill>
              </a:rPr>
              <a:t>actividad genera valor </a:t>
            </a:r>
            <a:r>
              <a:rPr lang="es-MX" sz="1200" dirty="0">
                <a:solidFill>
                  <a:schemeClr val="tx1">
                    <a:lumMod val="65000"/>
                    <a:lumOff val="35000"/>
                  </a:schemeClr>
                </a:solidFill>
              </a:rPr>
              <a:t>para los participantes y cuenta con un alto potencial de replicación.</a:t>
            </a:r>
          </a:p>
        </p:txBody>
      </p:sp>
    </p:spTree>
    <p:extLst>
      <p:ext uri="{BB962C8B-B14F-4D97-AF65-F5344CB8AC3E}">
        <p14:creationId xmlns:p14="http://schemas.microsoft.com/office/powerpoint/2010/main" val="4070950727"/>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7A8FBF7-D3A2-F4DF-6F1F-58E34F01B088}"/>
              </a:ext>
            </a:extLst>
          </p:cNvPr>
          <p:cNvSpPr>
            <a:spLocks noGrp="1"/>
          </p:cNvSpPr>
          <p:nvPr>
            <p:ph type="title"/>
          </p:nvPr>
        </p:nvSpPr>
        <p:spPr>
          <a:xfrm>
            <a:off x="235670" y="-30575"/>
            <a:ext cx="10938657" cy="672170"/>
          </a:xfrm>
        </p:spPr>
        <p:txBody>
          <a:bodyPr lIns="91440" tIns="45720" rIns="91440" bIns="45720" anchor="b">
            <a:normAutofit/>
          </a:bodyPr>
          <a:lstStyle/>
          <a:p>
            <a:r>
              <a:rPr lang="es-MX" sz="2500">
                <a:solidFill>
                  <a:schemeClr val="bg2"/>
                </a:solidFill>
              </a:rPr>
              <a:t>Nivel de </a:t>
            </a:r>
            <a:r>
              <a:rPr lang="es-MX" sz="2500" b="1">
                <a:solidFill>
                  <a:schemeClr val="bg2"/>
                </a:solidFill>
              </a:rPr>
              <a:t>satisfacción </a:t>
            </a:r>
            <a:r>
              <a:rPr lang="es-MX" sz="2500">
                <a:solidFill>
                  <a:schemeClr val="bg2"/>
                </a:solidFill>
              </a:rPr>
              <a:t>de la </a:t>
            </a:r>
            <a:r>
              <a:rPr lang="es-MX" sz="2500" b="1">
                <a:solidFill>
                  <a:schemeClr val="bg2"/>
                </a:solidFill>
              </a:rPr>
              <a:t>información </a:t>
            </a:r>
            <a:r>
              <a:rPr lang="es-MX" sz="2500">
                <a:solidFill>
                  <a:schemeClr val="bg2"/>
                </a:solidFill>
              </a:rPr>
              <a:t>recibida</a:t>
            </a:r>
            <a:endParaRPr lang="es-ES" sz="2500">
              <a:solidFill>
                <a:schemeClr val="bg2"/>
              </a:solidFill>
            </a:endParaRPr>
          </a:p>
        </p:txBody>
      </p:sp>
      <p:sp>
        <p:nvSpPr>
          <p:cNvPr id="2" name="CuadroTexto 1">
            <a:extLst>
              <a:ext uri="{FF2B5EF4-FFF2-40B4-BE49-F238E27FC236}">
                <a16:creationId xmlns:a16="http://schemas.microsoft.com/office/drawing/2014/main" id="{231A5F72-C963-22E7-1DA9-BA98B3ABB453}"/>
              </a:ext>
            </a:extLst>
          </p:cNvPr>
          <p:cNvSpPr txBox="1"/>
          <p:nvPr/>
        </p:nvSpPr>
        <p:spPr>
          <a:xfrm>
            <a:off x="-655426" y="816608"/>
            <a:ext cx="1188898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2000" b="1" i="0">
                <a:solidFill>
                  <a:srgbClr val="035A93"/>
                </a:solidFill>
                <a:effectLst/>
              </a:rPr>
              <a:t>Pregunta: </a:t>
            </a:r>
            <a:r>
              <a:rPr lang="es-MX" sz="2000" i="0">
                <a:solidFill>
                  <a:srgbClr val="B28A3F"/>
                </a:solidFill>
                <a:effectLst/>
              </a:rPr>
              <a:t>¿Qué </a:t>
            </a:r>
            <a:r>
              <a:rPr lang="es-MX" sz="2000" b="1" i="0">
                <a:solidFill>
                  <a:srgbClr val="B28A3F"/>
                </a:solidFill>
                <a:effectLst/>
              </a:rPr>
              <a:t>otro tipo de información </a:t>
            </a:r>
            <a:r>
              <a:rPr lang="es-MX" sz="2000" i="0">
                <a:solidFill>
                  <a:srgbClr val="B28A3F"/>
                </a:solidFill>
                <a:effectLst/>
              </a:rPr>
              <a:t>le gustaría conocer</a:t>
            </a:r>
            <a:endParaRPr lang="es-ES" sz="2000">
              <a:solidFill>
                <a:srgbClr val="B28A3F"/>
              </a:solidFill>
            </a:endParaRPr>
          </a:p>
          <a:p>
            <a:pPr algn="ctr"/>
            <a:r>
              <a:rPr lang="es-MX" sz="2000">
                <a:solidFill>
                  <a:srgbClr val="B28A3F"/>
                </a:solidFill>
              </a:rPr>
              <a:t> </a:t>
            </a:r>
            <a:r>
              <a:rPr lang="es-MX" sz="2000" i="0">
                <a:solidFill>
                  <a:srgbClr val="B28A3F"/>
                </a:solidFill>
                <a:effectLst/>
              </a:rPr>
              <a:t>en actividades como estas?</a:t>
            </a:r>
            <a:endParaRPr lang="es-ES" sz="2000">
              <a:solidFill>
                <a:srgbClr val="B28A3F"/>
              </a:solidFill>
            </a:endParaRPr>
          </a:p>
        </p:txBody>
      </p:sp>
      <p:pic>
        <p:nvPicPr>
          <p:cNvPr id="112" name="Gráfico 111">
            <a:extLst>
              <a:ext uri="{FF2B5EF4-FFF2-40B4-BE49-F238E27FC236}">
                <a16:creationId xmlns:a16="http://schemas.microsoft.com/office/drawing/2014/main" id="{DF8C5606-7F6F-0C78-42BC-4095C9F0097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8834" y="4813033"/>
            <a:ext cx="477804" cy="477804"/>
          </a:xfrm>
          <a:prstGeom prst="rect">
            <a:avLst/>
          </a:prstGeom>
        </p:spPr>
      </p:pic>
      <p:grpSp>
        <p:nvGrpSpPr>
          <p:cNvPr id="342" name="Grupo 341">
            <a:extLst>
              <a:ext uri="{FF2B5EF4-FFF2-40B4-BE49-F238E27FC236}">
                <a16:creationId xmlns:a16="http://schemas.microsoft.com/office/drawing/2014/main" id="{560938AE-D172-3465-C421-E0B471EB35CA}"/>
              </a:ext>
            </a:extLst>
          </p:cNvPr>
          <p:cNvGrpSpPr/>
          <p:nvPr/>
        </p:nvGrpSpPr>
        <p:grpSpPr>
          <a:xfrm>
            <a:off x="321915" y="2118848"/>
            <a:ext cx="5069424" cy="4090119"/>
            <a:chOff x="402567" y="1235079"/>
            <a:chExt cx="5069424" cy="4090119"/>
          </a:xfrm>
        </p:grpSpPr>
        <p:grpSp>
          <p:nvGrpSpPr>
            <p:cNvPr id="16" name="Group 24">
              <a:extLst>
                <a:ext uri="{FF2B5EF4-FFF2-40B4-BE49-F238E27FC236}">
                  <a16:creationId xmlns:a16="http://schemas.microsoft.com/office/drawing/2014/main" id="{412CA505-7F91-52BF-B679-CE2EA097CE86}"/>
                </a:ext>
              </a:extLst>
            </p:cNvPr>
            <p:cNvGrpSpPr/>
            <p:nvPr/>
          </p:nvGrpSpPr>
          <p:grpSpPr>
            <a:xfrm>
              <a:off x="3402010" y="4215284"/>
              <a:ext cx="1258279" cy="1109914"/>
              <a:chOff x="3605036" y="2426787"/>
              <a:chExt cx="1251244" cy="1109914"/>
            </a:xfrm>
          </p:grpSpPr>
          <p:sp>
            <p:nvSpPr>
              <p:cNvPr id="35" name="Oval 12">
                <a:extLst>
                  <a:ext uri="{FF2B5EF4-FFF2-40B4-BE49-F238E27FC236}">
                    <a16:creationId xmlns:a16="http://schemas.microsoft.com/office/drawing/2014/main" id="{B57B00A0-2715-D4EB-FB55-8B6D15582B39}"/>
                  </a:ext>
                </a:extLst>
              </p:cNvPr>
              <p:cNvSpPr/>
              <p:nvPr/>
            </p:nvSpPr>
            <p:spPr>
              <a:xfrm>
                <a:off x="3635623" y="330224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Oval 13">
                <a:extLst>
                  <a:ext uri="{FF2B5EF4-FFF2-40B4-BE49-F238E27FC236}">
                    <a16:creationId xmlns:a16="http://schemas.microsoft.com/office/drawing/2014/main" id="{B81D5887-AAD0-C577-946F-2DAFA75AF6B6}"/>
                  </a:ext>
                </a:extLst>
              </p:cNvPr>
              <p:cNvSpPr/>
              <p:nvPr/>
            </p:nvSpPr>
            <p:spPr>
              <a:xfrm>
                <a:off x="3672627" y="3244002"/>
                <a:ext cx="99273" cy="9927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Oval 14">
                <a:extLst>
                  <a:ext uri="{FF2B5EF4-FFF2-40B4-BE49-F238E27FC236}">
                    <a16:creationId xmlns:a16="http://schemas.microsoft.com/office/drawing/2014/main" id="{AFF3C122-8B58-EF8B-420B-837510104D7A}"/>
                  </a:ext>
                </a:extLst>
              </p:cNvPr>
              <p:cNvSpPr/>
              <p:nvPr/>
            </p:nvSpPr>
            <p:spPr>
              <a:xfrm>
                <a:off x="3605036" y="296941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Oval 15">
                <a:extLst>
                  <a:ext uri="{FF2B5EF4-FFF2-40B4-BE49-F238E27FC236}">
                    <a16:creationId xmlns:a16="http://schemas.microsoft.com/office/drawing/2014/main" id="{7BECF37D-8F9B-9900-39D1-104B5397A764}"/>
                  </a:ext>
                </a:extLst>
              </p:cNvPr>
              <p:cNvSpPr/>
              <p:nvPr/>
            </p:nvSpPr>
            <p:spPr>
              <a:xfrm>
                <a:off x="3690762" y="2582114"/>
                <a:ext cx="162276" cy="1622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Oval 16">
                <a:extLst>
                  <a:ext uri="{FF2B5EF4-FFF2-40B4-BE49-F238E27FC236}">
                    <a16:creationId xmlns:a16="http://schemas.microsoft.com/office/drawing/2014/main" id="{B5CD02A7-8D1C-4871-F792-612E237C8439}"/>
                  </a:ext>
                </a:extLst>
              </p:cNvPr>
              <p:cNvSpPr/>
              <p:nvPr/>
            </p:nvSpPr>
            <p:spPr>
              <a:xfrm>
                <a:off x="3610888" y="2676352"/>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Oval 17">
                <a:extLst>
                  <a:ext uri="{FF2B5EF4-FFF2-40B4-BE49-F238E27FC236}">
                    <a16:creationId xmlns:a16="http://schemas.microsoft.com/office/drawing/2014/main" id="{54A4AF48-6B83-03DC-C242-5DD940113106}"/>
                  </a:ext>
                </a:extLst>
              </p:cNvPr>
              <p:cNvSpPr/>
              <p:nvPr/>
            </p:nvSpPr>
            <p:spPr>
              <a:xfrm>
                <a:off x="4563213" y="2426787"/>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Oval 19">
                <a:extLst>
                  <a:ext uri="{FF2B5EF4-FFF2-40B4-BE49-F238E27FC236}">
                    <a16:creationId xmlns:a16="http://schemas.microsoft.com/office/drawing/2014/main" id="{BB0CC46F-4187-C016-1668-90909E7959F5}"/>
                  </a:ext>
                </a:extLst>
              </p:cNvPr>
              <p:cNvSpPr/>
              <p:nvPr/>
            </p:nvSpPr>
            <p:spPr>
              <a:xfrm>
                <a:off x="4649996" y="3159321"/>
                <a:ext cx="82053" cy="820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Oval 20">
                <a:extLst>
                  <a:ext uri="{FF2B5EF4-FFF2-40B4-BE49-F238E27FC236}">
                    <a16:creationId xmlns:a16="http://schemas.microsoft.com/office/drawing/2014/main" id="{A12B2041-A011-8D2D-6C13-1AD1FAF60C13}"/>
                  </a:ext>
                </a:extLst>
              </p:cNvPr>
              <p:cNvSpPr/>
              <p:nvPr/>
            </p:nvSpPr>
            <p:spPr>
              <a:xfrm>
                <a:off x="4631259" y="3030982"/>
                <a:ext cx="147389" cy="14738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4" name="Oval 21">
                <a:extLst>
                  <a:ext uri="{FF2B5EF4-FFF2-40B4-BE49-F238E27FC236}">
                    <a16:creationId xmlns:a16="http://schemas.microsoft.com/office/drawing/2014/main" id="{261D7587-0BA8-237E-B0F0-39C0CCAED55F}"/>
                  </a:ext>
                </a:extLst>
              </p:cNvPr>
              <p:cNvSpPr/>
              <p:nvPr/>
            </p:nvSpPr>
            <p:spPr>
              <a:xfrm>
                <a:off x="4532769" y="261160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5" name="Oval 22">
                <a:extLst>
                  <a:ext uri="{FF2B5EF4-FFF2-40B4-BE49-F238E27FC236}">
                    <a16:creationId xmlns:a16="http://schemas.microsoft.com/office/drawing/2014/main" id="{9CC4D550-31FF-3EA7-9C2D-F0F2A0FF9577}"/>
                  </a:ext>
                </a:extLst>
              </p:cNvPr>
              <p:cNvSpPr/>
              <p:nvPr/>
            </p:nvSpPr>
            <p:spPr>
              <a:xfrm>
                <a:off x="4621827" y="2802683"/>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38" name="Grupo 237">
              <a:extLst>
                <a:ext uri="{FF2B5EF4-FFF2-40B4-BE49-F238E27FC236}">
                  <a16:creationId xmlns:a16="http://schemas.microsoft.com/office/drawing/2014/main" id="{0D41405D-87DD-AC4C-6F40-DB8EF1D45ECA}"/>
                </a:ext>
              </a:extLst>
            </p:cNvPr>
            <p:cNvGrpSpPr/>
            <p:nvPr/>
          </p:nvGrpSpPr>
          <p:grpSpPr>
            <a:xfrm>
              <a:off x="402567" y="2427801"/>
              <a:ext cx="5053598" cy="2039955"/>
              <a:chOff x="570996" y="3580016"/>
              <a:chExt cx="5053598" cy="2009272"/>
            </a:xfrm>
          </p:grpSpPr>
          <p:grpSp>
            <p:nvGrpSpPr>
              <p:cNvPr id="306" name="Group 74">
                <a:extLst>
                  <a:ext uri="{FF2B5EF4-FFF2-40B4-BE49-F238E27FC236}">
                    <a16:creationId xmlns:a16="http://schemas.microsoft.com/office/drawing/2014/main" id="{AC4D76D1-F816-7661-22A4-1C7CE119E496}"/>
                  </a:ext>
                </a:extLst>
              </p:cNvPr>
              <p:cNvGrpSpPr/>
              <p:nvPr/>
            </p:nvGrpSpPr>
            <p:grpSpPr>
              <a:xfrm>
                <a:off x="570996" y="4430976"/>
                <a:ext cx="5053598" cy="1158312"/>
                <a:chOff x="578600" y="2378392"/>
                <a:chExt cx="5053598" cy="1158309"/>
              </a:xfrm>
            </p:grpSpPr>
            <p:sp>
              <p:nvSpPr>
                <p:cNvPr id="310" name="Rounded Rectangle 75">
                  <a:extLst>
                    <a:ext uri="{FF2B5EF4-FFF2-40B4-BE49-F238E27FC236}">
                      <a16:creationId xmlns:a16="http://schemas.microsoft.com/office/drawing/2014/main" id="{485AF4D8-C5BA-DDE5-11A4-5079291247A6}"/>
                    </a:ext>
                  </a:extLst>
                </p:cNvPr>
                <p:cNvSpPr/>
                <p:nvPr/>
              </p:nvSpPr>
              <p:spPr>
                <a:xfrm>
                  <a:off x="578600" y="2378392"/>
                  <a:ext cx="5053598" cy="722755"/>
                </a:xfrm>
                <a:prstGeom prst="roundRect">
                  <a:avLst>
                    <a:gd name="adj" fmla="val 8730"/>
                  </a:avLst>
                </a:prstGeom>
                <a:solidFill>
                  <a:srgbClr val="0BD0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11" name="Group 76">
                  <a:extLst>
                    <a:ext uri="{FF2B5EF4-FFF2-40B4-BE49-F238E27FC236}">
                      <a16:creationId xmlns:a16="http://schemas.microsoft.com/office/drawing/2014/main" id="{C72C0465-A8D1-408D-107B-9B6BD706BE69}"/>
                    </a:ext>
                  </a:extLst>
                </p:cNvPr>
                <p:cNvGrpSpPr/>
                <p:nvPr/>
              </p:nvGrpSpPr>
              <p:grpSpPr>
                <a:xfrm>
                  <a:off x="3605036" y="2378392"/>
                  <a:ext cx="1260676" cy="1158309"/>
                  <a:chOff x="3605036" y="2378392"/>
                  <a:chExt cx="1260676" cy="1158309"/>
                </a:xfrm>
              </p:grpSpPr>
              <p:sp>
                <p:nvSpPr>
                  <p:cNvPr id="329" name="Rectangle 94">
                    <a:extLst>
                      <a:ext uri="{FF2B5EF4-FFF2-40B4-BE49-F238E27FC236}">
                        <a16:creationId xmlns:a16="http://schemas.microsoft.com/office/drawing/2014/main" id="{60682105-1EFE-AC91-2F24-1EF6B738D3DE}"/>
                      </a:ext>
                    </a:extLst>
                  </p:cNvPr>
                  <p:cNvSpPr/>
                  <p:nvPr/>
                </p:nvSpPr>
                <p:spPr>
                  <a:xfrm>
                    <a:off x="3751631" y="2378392"/>
                    <a:ext cx="927590" cy="90011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0" name="Oval 95">
                    <a:extLst>
                      <a:ext uri="{FF2B5EF4-FFF2-40B4-BE49-F238E27FC236}">
                        <a16:creationId xmlns:a16="http://schemas.microsoft.com/office/drawing/2014/main" id="{11E68017-6D1A-6CBC-B018-90BAC36E2113}"/>
                      </a:ext>
                    </a:extLst>
                  </p:cNvPr>
                  <p:cNvSpPr/>
                  <p:nvPr/>
                </p:nvSpPr>
                <p:spPr>
                  <a:xfrm>
                    <a:off x="3635623" y="330224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1" name="Oval 96">
                    <a:extLst>
                      <a:ext uri="{FF2B5EF4-FFF2-40B4-BE49-F238E27FC236}">
                        <a16:creationId xmlns:a16="http://schemas.microsoft.com/office/drawing/2014/main" id="{4F17F0C0-3FEA-9985-540B-9987D7B4ECD5}"/>
                      </a:ext>
                    </a:extLst>
                  </p:cNvPr>
                  <p:cNvSpPr/>
                  <p:nvPr/>
                </p:nvSpPr>
                <p:spPr>
                  <a:xfrm>
                    <a:off x="3672627" y="3244002"/>
                    <a:ext cx="99273" cy="9927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2" name="Oval 97">
                    <a:extLst>
                      <a:ext uri="{FF2B5EF4-FFF2-40B4-BE49-F238E27FC236}">
                        <a16:creationId xmlns:a16="http://schemas.microsoft.com/office/drawing/2014/main" id="{FB9005D9-8B02-9708-AA6C-3A9195BF27A1}"/>
                      </a:ext>
                    </a:extLst>
                  </p:cNvPr>
                  <p:cNvSpPr/>
                  <p:nvPr/>
                </p:nvSpPr>
                <p:spPr>
                  <a:xfrm>
                    <a:off x="3605036" y="296941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3" name="Oval 98">
                    <a:extLst>
                      <a:ext uri="{FF2B5EF4-FFF2-40B4-BE49-F238E27FC236}">
                        <a16:creationId xmlns:a16="http://schemas.microsoft.com/office/drawing/2014/main" id="{D3A3F545-7D94-BAB8-FEA4-7219104F823E}"/>
                      </a:ext>
                    </a:extLst>
                  </p:cNvPr>
                  <p:cNvSpPr/>
                  <p:nvPr/>
                </p:nvSpPr>
                <p:spPr>
                  <a:xfrm>
                    <a:off x="3690762" y="2582114"/>
                    <a:ext cx="162276" cy="1622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4" name="Oval 99">
                    <a:extLst>
                      <a:ext uri="{FF2B5EF4-FFF2-40B4-BE49-F238E27FC236}">
                        <a16:creationId xmlns:a16="http://schemas.microsoft.com/office/drawing/2014/main" id="{855112DD-3695-E501-5FAF-6A6A8E2D4C86}"/>
                      </a:ext>
                    </a:extLst>
                  </p:cNvPr>
                  <p:cNvSpPr/>
                  <p:nvPr/>
                </p:nvSpPr>
                <p:spPr>
                  <a:xfrm>
                    <a:off x="3610888" y="2676352"/>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5" name="Oval 100">
                    <a:extLst>
                      <a:ext uri="{FF2B5EF4-FFF2-40B4-BE49-F238E27FC236}">
                        <a16:creationId xmlns:a16="http://schemas.microsoft.com/office/drawing/2014/main" id="{7EDDDBE0-063F-5ED2-63C0-ACEA1D965E17}"/>
                      </a:ext>
                    </a:extLst>
                  </p:cNvPr>
                  <p:cNvSpPr/>
                  <p:nvPr/>
                </p:nvSpPr>
                <p:spPr>
                  <a:xfrm>
                    <a:off x="4563213" y="2426787"/>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6" name="Oval 101">
                    <a:extLst>
                      <a:ext uri="{FF2B5EF4-FFF2-40B4-BE49-F238E27FC236}">
                        <a16:creationId xmlns:a16="http://schemas.microsoft.com/office/drawing/2014/main" id="{F668202C-E43D-3FFB-7AA8-1DE0FE19CEF3}"/>
                      </a:ext>
                    </a:extLst>
                  </p:cNvPr>
                  <p:cNvSpPr/>
                  <p:nvPr/>
                </p:nvSpPr>
                <p:spPr>
                  <a:xfrm>
                    <a:off x="4631259" y="328776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7" name="Oval 102">
                    <a:extLst>
                      <a:ext uri="{FF2B5EF4-FFF2-40B4-BE49-F238E27FC236}">
                        <a16:creationId xmlns:a16="http://schemas.microsoft.com/office/drawing/2014/main" id="{1BB34AED-4D99-7020-1CB6-9D81CAE2C6C3}"/>
                      </a:ext>
                    </a:extLst>
                  </p:cNvPr>
                  <p:cNvSpPr/>
                  <p:nvPr/>
                </p:nvSpPr>
                <p:spPr>
                  <a:xfrm>
                    <a:off x="4649996" y="3159321"/>
                    <a:ext cx="82053" cy="820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8" name="Oval 103">
                    <a:extLst>
                      <a:ext uri="{FF2B5EF4-FFF2-40B4-BE49-F238E27FC236}">
                        <a16:creationId xmlns:a16="http://schemas.microsoft.com/office/drawing/2014/main" id="{2EB01D9E-BA23-A330-987D-10A24C804CEF}"/>
                      </a:ext>
                    </a:extLst>
                  </p:cNvPr>
                  <p:cNvSpPr/>
                  <p:nvPr/>
                </p:nvSpPr>
                <p:spPr>
                  <a:xfrm>
                    <a:off x="4631259" y="3030982"/>
                    <a:ext cx="147389" cy="14738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9" name="Oval 104">
                    <a:extLst>
                      <a:ext uri="{FF2B5EF4-FFF2-40B4-BE49-F238E27FC236}">
                        <a16:creationId xmlns:a16="http://schemas.microsoft.com/office/drawing/2014/main" id="{A520D9F2-C06F-BBB1-1EC0-BE0075250852}"/>
                      </a:ext>
                    </a:extLst>
                  </p:cNvPr>
                  <p:cNvSpPr/>
                  <p:nvPr/>
                </p:nvSpPr>
                <p:spPr>
                  <a:xfrm>
                    <a:off x="4532769" y="261160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40" name="Oval 105">
                    <a:extLst>
                      <a:ext uri="{FF2B5EF4-FFF2-40B4-BE49-F238E27FC236}">
                        <a16:creationId xmlns:a16="http://schemas.microsoft.com/office/drawing/2014/main" id="{99C7B66B-E51B-9E8D-BA66-076E72544C83}"/>
                      </a:ext>
                    </a:extLst>
                  </p:cNvPr>
                  <p:cNvSpPr/>
                  <p:nvPr/>
                </p:nvSpPr>
                <p:spPr>
                  <a:xfrm>
                    <a:off x="4621827" y="2802683"/>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12" name="Group 77">
                  <a:extLst>
                    <a:ext uri="{FF2B5EF4-FFF2-40B4-BE49-F238E27FC236}">
                      <a16:creationId xmlns:a16="http://schemas.microsoft.com/office/drawing/2014/main" id="{37B75841-B398-C5FA-89E2-F7550A91BE37}"/>
                    </a:ext>
                  </a:extLst>
                </p:cNvPr>
                <p:cNvGrpSpPr/>
                <p:nvPr/>
              </p:nvGrpSpPr>
              <p:grpSpPr>
                <a:xfrm>
                  <a:off x="3672627" y="2391581"/>
                  <a:ext cx="1100448" cy="693795"/>
                  <a:chOff x="3672627" y="2391581"/>
                  <a:chExt cx="1100448" cy="693795"/>
                </a:xfrm>
              </p:grpSpPr>
              <p:sp>
                <p:nvSpPr>
                  <p:cNvPr id="313" name="Oval 78">
                    <a:extLst>
                      <a:ext uri="{FF2B5EF4-FFF2-40B4-BE49-F238E27FC236}">
                        <a16:creationId xmlns:a16="http://schemas.microsoft.com/office/drawing/2014/main" id="{17FF843E-CE4A-9EDC-9363-9D5DDC5617A7}"/>
                      </a:ext>
                    </a:extLst>
                  </p:cNvPr>
                  <p:cNvSpPr/>
                  <p:nvPr/>
                </p:nvSpPr>
                <p:spPr>
                  <a:xfrm>
                    <a:off x="3672627" y="2707322"/>
                    <a:ext cx="156778" cy="156778"/>
                  </a:xfrm>
                  <a:prstGeom prst="ellipse">
                    <a:avLst/>
                  </a:prstGeom>
                  <a:solidFill>
                    <a:srgbClr val="8314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14" name="Oval 79">
                    <a:extLst>
                      <a:ext uri="{FF2B5EF4-FFF2-40B4-BE49-F238E27FC236}">
                        <a16:creationId xmlns:a16="http://schemas.microsoft.com/office/drawing/2014/main" id="{AB215501-B3C5-FB8A-5965-E805D5821219}"/>
                      </a:ext>
                    </a:extLst>
                  </p:cNvPr>
                  <p:cNvSpPr/>
                  <p:nvPr/>
                </p:nvSpPr>
                <p:spPr>
                  <a:xfrm>
                    <a:off x="3880871" y="2745119"/>
                    <a:ext cx="216096" cy="216096"/>
                  </a:xfrm>
                  <a:prstGeom prst="ellipse">
                    <a:avLst/>
                  </a:prstGeom>
                  <a:solidFill>
                    <a:srgbClr val="8314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15" name="Oval 80">
                    <a:extLst>
                      <a:ext uri="{FF2B5EF4-FFF2-40B4-BE49-F238E27FC236}">
                        <a16:creationId xmlns:a16="http://schemas.microsoft.com/office/drawing/2014/main" id="{64CDDB6D-BA1E-8AC7-3232-0DEA110709B4}"/>
                      </a:ext>
                    </a:extLst>
                  </p:cNvPr>
                  <p:cNvSpPr/>
                  <p:nvPr/>
                </p:nvSpPr>
                <p:spPr>
                  <a:xfrm>
                    <a:off x="3738462" y="3015775"/>
                    <a:ext cx="69601" cy="69601"/>
                  </a:xfrm>
                  <a:prstGeom prst="ellipse">
                    <a:avLst/>
                  </a:prstGeom>
                  <a:solidFill>
                    <a:srgbClr val="8314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16" name="Oval 81">
                    <a:extLst>
                      <a:ext uri="{FF2B5EF4-FFF2-40B4-BE49-F238E27FC236}">
                        <a16:creationId xmlns:a16="http://schemas.microsoft.com/office/drawing/2014/main" id="{66BAE4E9-EDA9-18CE-BD42-BA2BDC564B27}"/>
                      </a:ext>
                    </a:extLst>
                  </p:cNvPr>
                  <p:cNvSpPr/>
                  <p:nvPr/>
                </p:nvSpPr>
                <p:spPr>
                  <a:xfrm>
                    <a:off x="4445138" y="2421235"/>
                    <a:ext cx="216096" cy="216096"/>
                  </a:xfrm>
                  <a:prstGeom prst="ellipse">
                    <a:avLst/>
                  </a:prstGeom>
                  <a:solidFill>
                    <a:srgbClr val="8314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17" name="Oval 82">
                    <a:extLst>
                      <a:ext uri="{FF2B5EF4-FFF2-40B4-BE49-F238E27FC236}">
                        <a16:creationId xmlns:a16="http://schemas.microsoft.com/office/drawing/2014/main" id="{6114F4DC-5543-ABC6-55B1-F17799594CC1}"/>
                      </a:ext>
                    </a:extLst>
                  </p:cNvPr>
                  <p:cNvSpPr/>
                  <p:nvPr/>
                </p:nvSpPr>
                <p:spPr>
                  <a:xfrm>
                    <a:off x="4473193" y="2925127"/>
                    <a:ext cx="145940" cy="145940"/>
                  </a:xfrm>
                  <a:prstGeom prst="ellipse">
                    <a:avLst/>
                  </a:prstGeom>
                  <a:solidFill>
                    <a:srgbClr val="8314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18" name="Oval 83">
                    <a:extLst>
                      <a:ext uri="{FF2B5EF4-FFF2-40B4-BE49-F238E27FC236}">
                        <a16:creationId xmlns:a16="http://schemas.microsoft.com/office/drawing/2014/main" id="{EEAEDB17-ED43-06EE-EF9C-73F168F46E78}"/>
                      </a:ext>
                    </a:extLst>
                  </p:cNvPr>
                  <p:cNvSpPr/>
                  <p:nvPr/>
                </p:nvSpPr>
                <p:spPr>
                  <a:xfrm>
                    <a:off x="3832558" y="2391581"/>
                    <a:ext cx="216096" cy="216096"/>
                  </a:xfrm>
                  <a:prstGeom prst="ellipse">
                    <a:avLst/>
                  </a:prstGeom>
                  <a:solidFill>
                    <a:srgbClr val="8314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19" name="Oval 84">
                    <a:extLst>
                      <a:ext uri="{FF2B5EF4-FFF2-40B4-BE49-F238E27FC236}">
                        <a16:creationId xmlns:a16="http://schemas.microsoft.com/office/drawing/2014/main" id="{BB01E177-A6ED-EDA3-4437-4D9B763EF18F}"/>
                      </a:ext>
                    </a:extLst>
                  </p:cNvPr>
                  <p:cNvSpPr/>
                  <p:nvPr/>
                </p:nvSpPr>
                <p:spPr>
                  <a:xfrm>
                    <a:off x="4109270" y="2651014"/>
                    <a:ext cx="148913" cy="148913"/>
                  </a:xfrm>
                  <a:prstGeom prst="ellipse">
                    <a:avLst/>
                  </a:prstGeom>
                  <a:solidFill>
                    <a:srgbClr val="8314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20" name="Oval 85">
                    <a:extLst>
                      <a:ext uri="{FF2B5EF4-FFF2-40B4-BE49-F238E27FC236}">
                        <a16:creationId xmlns:a16="http://schemas.microsoft.com/office/drawing/2014/main" id="{CE09B51D-5C95-274D-7FFF-308FDB86B853}"/>
                      </a:ext>
                    </a:extLst>
                  </p:cNvPr>
                  <p:cNvSpPr/>
                  <p:nvPr/>
                </p:nvSpPr>
                <p:spPr>
                  <a:xfrm>
                    <a:off x="4308959" y="2693152"/>
                    <a:ext cx="216096" cy="216096"/>
                  </a:xfrm>
                  <a:prstGeom prst="ellipse">
                    <a:avLst/>
                  </a:prstGeom>
                  <a:solidFill>
                    <a:srgbClr val="8314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sp>
                <p:nvSpPr>
                  <p:cNvPr id="321" name="Oval 86">
                    <a:extLst>
                      <a:ext uri="{FF2B5EF4-FFF2-40B4-BE49-F238E27FC236}">
                        <a16:creationId xmlns:a16="http://schemas.microsoft.com/office/drawing/2014/main" id="{60DF39B9-4EA7-B94D-28BA-FDBAE22F79E5}"/>
                      </a:ext>
                    </a:extLst>
                  </p:cNvPr>
                  <p:cNvSpPr/>
                  <p:nvPr/>
                </p:nvSpPr>
                <p:spPr>
                  <a:xfrm>
                    <a:off x="3863350" y="2632716"/>
                    <a:ext cx="69601" cy="69601"/>
                  </a:xfrm>
                  <a:prstGeom prst="ellipse">
                    <a:avLst/>
                  </a:prstGeom>
                  <a:solidFill>
                    <a:srgbClr val="8314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22" name="Oval 87">
                    <a:extLst>
                      <a:ext uri="{FF2B5EF4-FFF2-40B4-BE49-F238E27FC236}">
                        <a16:creationId xmlns:a16="http://schemas.microsoft.com/office/drawing/2014/main" id="{002C3FD1-B970-BC0E-6992-4D184D768461}"/>
                      </a:ext>
                    </a:extLst>
                  </p:cNvPr>
                  <p:cNvSpPr/>
                  <p:nvPr/>
                </p:nvSpPr>
                <p:spPr>
                  <a:xfrm>
                    <a:off x="4703474" y="2910805"/>
                    <a:ext cx="69601" cy="69601"/>
                  </a:xfrm>
                  <a:prstGeom prst="ellipse">
                    <a:avLst/>
                  </a:prstGeom>
                  <a:solidFill>
                    <a:srgbClr val="8314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23" name="Oval 88">
                    <a:extLst>
                      <a:ext uri="{FF2B5EF4-FFF2-40B4-BE49-F238E27FC236}">
                        <a16:creationId xmlns:a16="http://schemas.microsoft.com/office/drawing/2014/main" id="{7081F5E5-2E30-046E-5907-AD0285815E64}"/>
                      </a:ext>
                    </a:extLst>
                  </p:cNvPr>
                  <p:cNvSpPr/>
                  <p:nvPr/>
                </p:nvSpPr>
                <p:spPr>
                  <a:xfrm>
                    <a:off x="4265175" y="2472899"/>
                    <a:ext cx="145940" cy="145940"/>
                  </a:xfrm>
                  <a:prstGeom prst="ellipse">
                    <a:avLst/>
                  </a:prstGeom>
                  <a:solidFill>
                    <a:srgbClr val="8314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24" name="Oval 89">
                    <a:extLst>
                      <a:ext uri="{FF2B5EF4-FFF2-40B4-BE49-F238E27FC236}">
                        <a16:creationId xmlns:a16="http://schemas.microsoft.com/office/drawing/2014/main" id="{811FB587-9B0B-C7A4-D08F-407B7C7C9D9A}"/>
                      </a:ext>
                    </a:extLst>
                  </p:cNvPr>
                  <p:cNvSpPr/>
                  <p:nvPr/>
                </p:nvSpPr>
                <p:spPr>
                  <a:xfrm>
                    <a:off x="4102222" y="2873329"/>
                    <a:ext cx="208274" cy="208274"/>
                  </a:xfrm>
                  <a:prstGeom prst="ellipse">
                    <a:avLst/>
                  </a:prstGeom>
                  <a:solidFill>
                    <a:srgbClr val="8314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307" name="Group 6">
                <a:extLst>
                  <a:ext uri="{FF2B5EF4-FFF2-40B4-BE49-F238E27FC236}">
                    <a16:creationId xmlns:a16="http://schemas.microsoft.com/office/drawing/2014/main" id="{6E5C63A0-C7E6-FC35-1B9B-7BBB5C599F82}"/>
                  </a:ext>
                </a:extLst>
              </p:cNvPr>
              <p:cNvGrpSpPr/>
              <p:nvPr/>
            </p:nvGrpSpPr>
            <p:grpSpPr>
              <a:xfrm>
                <a:off x="1087821" y="3580016"/>
                <a:ext cx="4450324" cy="1441983"/>
                <a:chOff x="1160224" y="3896032"/>
                <a:chExt cx="4450324" cy="1441983"/>
              </a:xfrm>
            </p:grpSpPr>
            <p:sp>
              <p:nvSpPr>
                <p:cNvPr id="308" name="TextBox 204">
                  <a:extLst>
                    <a:ext uri="{FF2B5EF4-FFF2-40B4-BE49-F238E27FC236}">
                      <a16:creationId xmlns:a16="http://schemas.microsoft.com/office/drawing/2014/main" id="{40886160-23FD-F495-5D45-7B308DA7B2B4}"/>
                    </a:ext>
                  </a:extLst>
                </p:cNvPr>
                <p:cNvSpPr txBox="1"/>
                <p:nvPr/>
              </p:nvSpPr>
              <p:spPr>
                <a:xfrm>
                  <a:off x="5001086" y="4913609"/>
                  <a:ext cx="609462" cy="424406"/>
                </a:xfrm>
                <a:prstGeom prst="rect">
                  <a:avLst/>
                </a:prstGeom>
                <a:noFill/>
              </p:spPr>
              <p:txBody>
                <a:bodyPr wrap="non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prstClr val="white"/>
                      </a:solidFill>
                      <a:effectLst/>
                      <a:uLnTx/>
                      <a:uFillTx/>
                      <a:latin typeface="+mj-lt"/>
                    </a:rPr>
                    <a:t>5%</a:t>
                  </a:r>
                </a:p>
              </p:txBody>
            </p:sp>
            <p:sp>
              <p:nvSpPr>
                <p:cNvPr id="309" name="TextBox 218">
                  <a:extLst>
                    <a:ext uri="{FF2B5EF4-FFF2-40B4-BE49-F238E27FC236}">
                      <a16:creationId xmlns:a16="http://schemas.microsoft.com/office/drawing/2014/main" id="{235CC4A9-F98F-94F4-5DE8-7B224CEECE60}"/>
                    </a:ext>
                  </a:extLst>
                </p:cNvPr>
                <p:cNvSpPr txBox="1"/>
                <p:nvPr/>
              </p:nvSpPr>
              <p:spPr>
                <a:xfrm>
                  <a:off x="1160224" y="3896032"/>
                  <a:ext cx="2671039" cy="515350"/>
                </a:xfrm>
                <a:prstGeom prst="rect">
                  <a:avLst/>
                </a:prstGeom>
                <a:noFill/>
              </p:spPr>
              <p:txBody>
                <a:bodyPr wrap="square" lIns="91440" tIns="45720" rIns="91440" bIns="45720" rtlCol="0" anchor="t">
                  <a:spAutoFit/>
                </a:bodyPr>
                <a:lstStyle/>
                <a:p>
                  <a:pPr>
                    <a:defRPr/>
                  </a:pPr>
                  <a:r>
                    <a:rPr lang="es-MX" sz="1400" b="1" kern="0">
                      <a:solidFill>
                        <a:prstClr val="white"/>
                      </a:solidFill>
                      <a:latin typeface="+mj-lt"/>
                    </a:rPr>
                    <a:t>Capacitación y formación para usuarios </a:t>
                  </a:r>
                  <a:endParaRPr lang="es-MX" sz="1400" b="1" i="0" u="none" strike="noStrike" kern="0" cap="none" spc="0" normalizeH="0" baseline="0" noProof="0">
                    <a:ln>
                      <a:noFill/>
                    </a:ln>
                    <a:solidFill>
                      <a:prstClr val="white"/>
                    </a:solidFill>
                    <a:effectLst/>
                    <a:uLnTx/>
                    <a:uFillTx/>
                    <a:latin typeface="Montserrat ExtraBold"/>
                  </a:endParaRPr>
                </a:p>
              </p:txBody>
            </p:sp>
          </p:grpSp>
        </p:grpSp>
        <p:grpSp>
          <p:nvGrpSpPr>
            <p:cNvPr id="239" name="Grupo 238">
              <a:extLst>
                <a:ext uri="{FF2B5EF4-FFF2-40B4-BE49-F238E27FC236}">
                  <a16:creationId xmlns:a16="http://schemas.microsoft.com/office/drawing/2014/main" id="{F7FF0737-EB5A-30FD-229F-70E5A04D8F3F}"/>
                </a:ext>
              </a:extLst>
            </p:cNvPr>
            <p:cNvGrpSpPr/>
            <p:nvPr/>
          </p:nvGrpSpPr>
          <p:grpSpPr>
            <a:xfrm>
              <a:off x="440827" y="2274158"/>
              <a:ext cx="5031164" cy="1138678"/>
              <a:chOff x="638122" y="3137574"/>
              <a:chExt cx="5011888" cy="1121550"/>
            </a:xfrm>
          </p:grpSpPr>
          <p:grpSp>
            <p:nvGrpSpPr>
              <p:cNvPr id="274" name="Group 42">
                <a:extLst>
                  <a:ext uri="{FF2B5EF4-FFF2-40B4-BE49-F238E27FC236}">
                    <a16:creationId xmlns:a16="http://schemas.microsoft.com/office/drawing/2014/main" id="{08B720BB-0393-045C-04DD-E8126C6F0B3D}"/>
                  </a:ext>
                </a:extLst>
              </p:cNvPr>
              <p:cNvGrpSpPr/>
              <p:nvPr/>
            </p:nvGrpSpPr>
            <p:grpSpPr>
              <a:xfrm>
                <a:off x="638122" y="3137574"/>
                <a:ext cx="5011888" cy="1121550"/>
                <a:chOff x="639217" y="2415153"/>
                <a:chExt cx="5011888" cy="1121548"/>
              </a:xfrm>
            </p:grpSpPr>
            <p:sp>
              <p:nvSpPr>
                <p:cNvPr id="279" name="Rounded Rectangle 43">
                  <a:extLst>
                    <a:ext uri="{FF2B5EF4-FFF2-40B4-BE49-F238E27FC236}">
                      <a16:creationId xmlns:a16="http://schemas.microsoft.com/office/drawing/2014/main" id="{E8FC9538-D356-E43A-6F90-2F20A1FDCCB2}"/>
                    </a:ext>
                  </a:extLst>
                </p:cNvPr>
                <p:cNvSpPr/>
                <p:nvPr/>
              </p:nvSpPr>
              <p:spPr>
                <a:xfrm>
                  <a:off x="639217" y="2461924"/>
                  <a:ext cx="5011888" cy="692203"/>
                </a:xfrm>
                <a:prstGeom prst="roundRect">
                  <a:avLst>
                    <a:gd name="adj" fmla="val 8730"/>
                  </a:avLst>
                </a:prstGeom>
                <a:solidFill>
                  <a:srgbClr val="89BA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3"/>
                    </a:solidFill>
                    <a:effectLst/>
                    <a:uLnTx/>
                    <a:uFillTx/>
                    <a:latin typeface="Calibri"/>
                    <a:ea typeface="+mn-ea"/>
                    <a:cs typeface="+mn-cs"/>
                  </a:endParaRPr>
                </a:p>
              </p:txBody>
            </p:sp>
            <p:grpSp>
              <p:nvGrpSpPr>
                <p:cNvPr id="280" name="Group 44">
                  <a:extLst>
                    <a:ext uri="{FF2B5EF4-FFF2-40B4-BE49-F238E27FC236}">
                      <a16:creationId xmlns:a16="http://schemas.microsoft.com/office/drawing/2014/main" id="{FC6EC2A3-B1C8-8BC8-A218-9E6C09EA277A}"/>
                    </a:ext>
                  </a:extLst>
                </p:cNvPr>
                <p:cNvGrpSpPr/>
                <p:nvPr/>
              </p:nvGrpSpPr>
              <p:grpSpPr>
                <a:xfrm>
                  <a:off x="3605036" y="2415153"/>
                  <a:ext cx="1251244" cy="1121548"/>
                  <a:chOff x="3605036" y="2415153"/>
                  <a:chExt cx="1251244" cy="1121548"/>
                </a:xfrm>
              </p:grpSpPr>
              <p:sp>
                <p:nvSpPr>
                  <p:cNvPr id="294" name="Rectangle 62">
                    <a:extLst>
                      <a:ext uri="{FF2B5EF4-FFF2-40B4-BE49-F238E27FC236}">
                        <a16:creationId xmlns:a16="http://schemas.microsoft.com/office/drawing/2014/main" id="{0AE99408-554C-1980-EF3D-F0500B0EA115}"/>
                      </a:ext>
                    </a:extLst>
                  </p:cNvPr>
                  <p:cNvSpPr/>
                  <p:nvPr/>
                </p:nvSpPr>
                <p:spPr>
                  <a:xfrm>
                    <a:off x="3755376" y="2415153"/>
                    <a:ext cx="927590" cy="90011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5" name="Oval 63">
                    <a:extLst>
                      <a:ext uri="{FF2B5EF4-FFF2-40B4-BE49-F238E27FC236}">
                        <a16:creationId xmlns:a16="http://schemas.microsoft.com/office/drawing/2014/main" id="{AC642645-A2EB-BA27-46FF-8073DF34AF22}"/>
                      </a:ext>
                    </a:extLst>
                  </p:cNvPr>
                  <p:cNvSpPr/>
                  <p:nvPr/>
                </p:nvSpPr>
                <p:spPr>
                  <a:xfrm>
                    <a:off x="3635623" y="330224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6" name="Oval 64">
                    <a:extLst>
                      <a:ext uri="{FF2B5EF4-FFF2-40B4-BE49-F238E27FC236}">
                        <a16:creationId xmlns:a16="http://schemas.microsoft.com/office/drawing/2014/main" id="{B1F7CA10-68D0-BD32-4D71-8C07A24A8C33}"/>
                      </a:ext>
                    </a:extLst>
                  </p:cNvPr>
                  <p:cNvSpPr/>
                  <p:nvPr/>
                </p:nvSpPr>
                <p:spPr>
                  <a:xfrm>
                    <a:off x="3672627" y="3244002"/>
                    <a:ext cx="99273" cy="9927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7" name="Oval 65">
                    <a:extLst>
                      <a:ext uri="{FF2B5EF4-FFF2-40B4-BE49-F238E27FC236}">
                        <a16:creationId xmlns:a16="http://schemas.microsoft.com/office/drawing/2014/main" id="{A85E2F9C-53A1-7437-69C5-8C05BC8B0B7B}"/>
                      </a:ext>
                    </a:extLst>
                  </p:cNvPr>
                  <p:cNvSpPr/>
                  <p:nvPr/>
                </p:nvSpPr>
                <p:spPr>
                  <a:xfrm>
                    <a:off x="3605036" y="296941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8" name="Oval 66">
                    <a:extLst>
                      <a:ext uri="{FF2B5EF4-FFF2-40B4-BE49-F238E27FC236}">
                        <a16:creationId xmlns:a16="http://schemas.microsoft.com/office/drawing/2014/main" id="{95A2B3D8-9E77-E4F9-EEAE-68B36D9BE44D}"/>
                      </a:ext>
                    </a:extLst>
                  </p:cNvPr>
                  <p:cNvSpPr/>
                  <p:nvPr/>
                </p:nvSpPr>
                <p:spPr>
                  <a:xfrm>
                    <a:off x="3690762" y="2582114"/>
                    <a:ext cx="162276" cy="1622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9" name="Oval 67">
                    <a:extLst>
                      <a:ext uri="{FF2B5EF4-FFF2-40B4-BE49-F238E27FC236}">
                        <a16:creationId xmlns:a16="http://schemas.microsoft.com/office/drawing/2014/main" id="{AB0A4A1A-F36E-DE4D-00A4-D32E81D19253}"/>
                      </a:ext>
                    </a:extLst>
                  </p:cNvPr>
                  <p:cNvSpPr/>
                  <p:nvPr/>
                </p:nvSpPr>
                <p:spPr>
                  <a:xfrm>
                    <a:off x="3610888" y="2676352"/>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0" name="Oval 68">
                    <a:extLst>
                      <a:ext uri="{FF2B5EF4-FFF2-40B4-BE49-F238E27FC236}">
                        <a16:creationId xmlns:a16="http://schemas.microsoft.com/office/drawing/2014/main" id="{0BF7EB60-C779-016D-BF76-3B8ADF2AA305}"/>
                      </a:ext>
                    </a:extLst>
                  </p:cNvPr>
                  <p:cNvSpPr/>
                  <p:nvPr/>
                </p:nvSpPr>
                <p:spPr>
                  <a:xfrm>
                    <a:off x="4563213" y="2426787"/>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2" name="Oval 70">
                    <a:extLst>
                      <a:ext uri="{FF2B5EF4-FFF2-40B4-BE49-F238E27FC236}">
                        <a16:creationId xmlns:a16="http://schemas.microsoft.com/office/drawing/2014/main" id="{CFEA381D-4CE4-CD41-D2D5-54BA4A661041}"/>
                      </a:ext>
                    </a:extLst>
                  </p:cNvPr>
                  <p:cNvSpPr/>
                  <p:nvPr/>
                </p:nvSpPr>
                <p:spPr>
                  <a:xfrm>
                    <a:off x="4649996" y="3159321"/>
                    <a:ext cx="82053" cy="820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3" name="Oval 71">
                    <a:extLst>
                      <a:ext uri="{FF2B5EF4-FFF2-40B4-BE49-F238E27FC236}">
                        <a16:creationId xmlns:a16="http://schemas.microsoft.com/office/drawing/2014/main" id="{BDAF1DC8-7763-3C56-60E7-42124149CC1D}"/>
                      </a:ext>
                    </a:extLst>
                  </p:cNvPr>
                  <p:cNvSpPr/>
                  <p:nvPr/>
                </p:nvSpPr>
                <p:spPr>
                  <a:xfrm>
                    <a:off x="4631259" y="3030982"/>
                    <a:ext cx="147389" cy="14738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4" name="Oval 72">
                    <a:extLst>
                      <a:ext uri="{FF2B5EF4-FFF2-40B4-BE49-F238E27FC236}">
                        <a16:creationId xmlns:a16="http://schemas.microsoft.com/office/drawing/2014/main" id="{9D8C9D69-D603-3021-8B5E-342432D25762}"/>
                      </a:ext>
                    </a:extLst>
                  </p:cNvPr>
                  <p:cNvSpPr/>
                  <p:nvPr/>
                </p:nvSpPr>
                <p:spPr>
                  <a:xfrm>
                    <a:off x="4532769" y="261160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5" name="Oval 73">
                    <a:extLst>
                      <a:ext uri="{FF2B5EF4-FFF2-40B4-BE49-F238E27FC236}">
                        <a16:creationId xmlns:a16="http://schemas.microsoft.com/office/drawing/2014/main" id="{F5B4A863-E71A-FA7A-9C58-726ED1E86409}"/>
                      </a:ext>
                    </a:extLst>
                  </p:cNvPr>
                  <p:cNvSpPr/>
                  <p:nvPr/>
                </p:nvSpPr>
                <p:spPr>
                  <a:xfrm>
                    <a:off x="4621827" y="2802683"/>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81" name="Group 45">
                  <a:extLst>
                    <a:ext uri="{FF2B5EF4-FFF2-40B4-BE49-F238E27FC236}">
                      <a16:creationId xmlns:a16="http://schemas.microsoft.com/office/drawing/2014/main" id="{1A40865A-A8EA-9534-749C-B12A8F56C7E6}"/>
                    </a:ext>
                  </a:extLst>
                </p:cNvPr>
                <p:cNvGrpSpPr/>
                <p:nvPr/>
              </p:nvGrpSpPr>
              <p:grpSpPr>
                <a:xfrm>
                  <a:off x="3672627" y="2465163"/>
                  <a:ext cx="1100448" cy="656008"/>
                  <a:chOff x="3672627" y="2465163"/>
                  <a:chExt cx="1100448" cy="656008"/>
                </a:xfrm>
              </p:grpSpPr>
              <p:sp>
                <p:nvSpPr>
                  <p:cNvPr id="282" name="Oval 46">
                    <a:extLst>
                      <a:ext uri="{FF2B5EF4-FFF2-40B4-BE49-F238E27FC236}">
                        <a16:creationId xmlns:a16="http://schemas.microsoft.com/office/drawing/2014/main" id="{3E21BE84-DFBD-3721-4217-0608B15A1B8A}"/>
                      </a:ext>
                    </a:extLst>
                  </p:cNvPr>
                  <p:cNvSpPr/>
                  <p:nvPr/>
                </p:nvSpPr>
                <p:spPr>
                  <a:xfrm>
                    <a:off x="3672627" y="2707322"/>
                    <a:ext cx="156778" cy="156778"/>
                  </a:xfrm>
                  <a:prstGeom prst="ellipse">
                    <a:avLst/>
                  </a:prstGeom>
                  <a:solidFill>
                    <a:srgbClr val="89BA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3" name="Oval 47">
                    <a:extLst>
                      <a:ext uri="{FF2B5EF4-FFF2-40B4-BE49-F238E27FC236}">
                        <a16:creationId xmlns:a16="http://schemas.microsoft.com/office/drawing/2014/main" id="{28ED2696-607F-6239-59B0-2E233CCBD8A7}"/>
                      </a:ext>
                    </a:extLst>
                  </p:cNvPr>
                  <p:cNvSpPr/>
                  <p:nvPr/>
                </p:nvSpPr>
                <p:spPr>
                  <a:xfrm>
                    <a:off x="3852921" y="2820860"/>
                    <a:ext cx="216096" cy="216096"/>
                  </a:xfrm>
                  <a:prstGeom prst="ellipse">
                    <a:avLst/>
                  </a:prstGeom>
                  <a:solidFill>
                    <a:srgbClr val="89BA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4" name="Oval 49">
                    <a:extLst>
                      <a:ext uri="{FF2B5EF4-FFF2-40B4-BE49-F238E27FC236}">
                        <a16:creationId xmlns:a16="http://schemas.microsoft.com/office/drawing/2014/main" id="{8D62C485-20C4-2CFE-439B-78F2AAC6CF34}"/>
                      </a:ext>
                    </a:extLst>
                  </p:cNvPr>
                  <p:cNvSpPr/>
                  <p:nvPr/>
                </p:nvSpPr>
                <p:spPr>
                  <a:xfrm>
                    <a:off x="4491412" y="2484910"/>
                    <a:ext cx="216096" cy="216096"/>
                  </a:xfrm>
                  <a:prstGeom prst="ellipse">
                    <a:avLst/>
                  </a:prstGeom>
                  <a:solidFill>
                    <a:srgbClr val="89BA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5" name="Oval 50">
                    <a:extLst>
                      <a:ext uri="{FF2B5EF4-FFF2-40B4-BE49-F238E27FC236}">
                        <a16:creationId xmlns:a16="http://schemas.microsoft.com/office/drawing/2014/main" id="{2961BA5B-2393-1478-BFF3-9682800FE1C2}"/>
                      </a:ext>
                    </a:extLst>
                  </p:cNvPr>
                  <p:cNvSpPr/>
                  <p:nvPr/>
                </p:nvSpPr>
                <p:spPr>
                  <a:xfrm>
                    <a:off x="4557534" y="2974364"/>
                    <a:ext cx="145940" cy="145940"/>
                  </a:xfrm>
                  <a:prstGeom prst="ellipse">
                    <a:avLst/>
                  </a:prstGeom>
                  <a:solidFill>
                    <a:srgbClr val="89BA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6" name="Oval 51">
                    <a:extLst>
                      <a:ext uri="{FF2B5EF4-FFF2-40B4-BE49-F238E27FC236}">
                        <a16:creationId xmlns:a16="http://schemas.microsoft.com/office/drawing/2014/main" id="{FC1E0BC2-A369-BAE6-CD81-7C5620020737}"/>
                      </a:ext>
                    </a:extLst>
                  </p:cNvPr>
                  <p:cNvSpPr/>
                  <p:nvPr/>
                </p:nvSpPr>
                <p:spPr>
                  <a:xfrm>
                    <a:off x="3917127" y="2465163"/>
                    <a:ext cx="216096" cy="216096"/>
                  </a:xfrm>
                  <a:prstGeom prst="ellipse">
                    <a:avLst/>
                  </a:prstGeom>
                  <a:solidFill>
                    <a:srgbClr val="89BA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7" name="Oval 52">
                    <a:extLst>
                      <a:ext uri="{FF2B5EF4-FFF2-40B4-BE49-F238E27FC236}">
                        <a16:creationId xmlns:a16="http://schemas.microsoft.com/office/drawing/2014/main" id="{AD016963-6523-1935-CDFE-F86BFC8D4A0C}"/>
                      </a:ext>
                    </a:extLst>
                  </p:cNvPr>
                  <p:cNvSpPr/>
                  <p:nvPr/>
                </p:nvSpPr>
                <p:spPr>
                  <a:xfrm>
                    <a:off x="4101931" y="2713051"/>
                    <a:ext cx="148913" cy="148913"/>
                  </a:xfrm>
                  <a:prstGeom prst="ellipse">
                    <a:avLst/>
                  </a:prstGeom>
                  <a:solidFill>
                    <a:srgbClr val="89BA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8" name="Oval 53">
                    <a:extLst>
                      <a:ext uri="{FF2B5EF4-FFF2-40B4-BE49-F238E27FC236}">
                        <a16:creationId xmlns:a16="http://schemas.microsoft.com/office/drawing/2014/main" id="{A174C424-9634-A8F6-3031-B09F02CA383F}"/>
                      </a:ext>
                    </a:extLst>
                  </p:cNvPr>
                  <p:cNvSpPr/>
                  <p:nvPr/>
                </p:nvSpPr>
                <p:spPr>
                  <a:xfrm>
                    <a:off x="4395332" y="2757606"/>
                    <a:ext cx="216096" cy="216096"/>
                  </a:xfrm>
                  <a:prstGeom prst="ellipse">
                    <a:avLst/>
                  </a:prstGeom>
                  <a:solidFill>
                    <a:srgbClr val="89BA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sp>
                <p:nvSpPr>
                  <p:cNvPr id="289" name="Oval 54">
                    <a:extLst>
                      <a:ext uri="{FF2B5EF4-FFF2-40B4-BE49-F238E27FC236}">
                        <a16:creationId xmlns:a16="http://schemas.microsoft.com/office/drawing/2014/main" id="{0C433284-FA6F-234D-DD92-90ED993FE8A7}"/>
                      </a:ext>
                    </a:extLst>
                  </p:cNvPr>
                  <p:cNvSpPr/>
                  <p:nvPr/>
                </p:nvSpPr>
                <p:spPr>
                  <a:xfrm>
                    <a:off x="3807359" y="2608414"/>
                    <a:ext cx="69601" cy="69601"/>
                  </a:xfrm>
                  <a:prstGeom prst="ellipse">
                    <a:avLst/>
                  </a:prstGeom>
                  <a:solidFill>
                    <a:srgbClr val="89BA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0" name="Oval 55">
                    <a:extLst>
                      <a:ext uri="{FF2B5EF4-FFF2-40B4-BE49-F238E27FC236}">
                        <a16:creationId xmlns:a16="http://schemas.microsoft.com/office/drawing/2014/main" id="{95C4A926-36E9-E4D6-C512-927A099F7F11}"/>
                      </a:ext>
                    </a:extLst>
                  </p:cNvPr>
                  <p:cNvSpPr/>
                  <p:nvPr/>
                </p:nvSpPr>
                <p:spPr>
                  <a:xfrm>
                    <a:off x="4703474" y="2910805"/>
                    <a:ext cx="69601" cy="69601"/>
                  </a:xfrm>
                  <a:prstGeom prst="ellipse">
                    <a:avLst/>
                  </a:prstGeom>
                  <a:solidFill>
                    <a:srgbClr val="89BA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1" name="Oval 56">
                    <a:extLst>
                      <a:ext uri="{FF2B5EF4-FFF2-40B4-BE49-F238E27FC236}">
                        <a16:creationId xmlns:a16="http://schemas.microsoft.com/office/drawing/2014/main" id="{526A2494-EED4-4E58-D867-446FF913D6F4}"/>
                      </a:ext>
                    </a:extLst>
                  </p:cNvPr>
                  <p:cNvSpPr/>
                  <p:nvPr/>
                </p:nvSpPr>
                <p:spPr>
                  <a:xfrm>
                    <a:off x="4274527" y="2578359"/>
                    <a:ext cx="145940" cy="145940"/>
                  </a:xfrm>
                  <a:prstGeom prst="ellipse">
                    <a:avLst/>
                  </a:prstGeom>
                  <a:solidFill>
                    <a:srgbClr val="89BA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2" name="Oval 57">
                    <a:extLst>
                      <a:ext uri="{FF2B5EF4-FFF2-40B4-BE49-F238E27FC236}">
                        <a16:creationId xmlns:a16="http://schemas.microsoft.com/office/drawing/2014/main" id="{E684F251-2E94-1F6B-208E-E66BCB6F7877}"/>
                      </a:ext>
                    </a:extLst>
                  </p:cNvPr>
                  <p:cNvSpPr/>
                  <p:nvPr/>
                </p:nvSpPr>
                <p:spPr>
                  <a:xfrm>
                    <a:off x="4139223" y="2912897"/>
                    <a:ext cx="208274" cy="208274"/>
                  </a:xfrm>
                  <a:prstGeom prst="ellipse">
                    <a:avLst/>
                  </a:prstGeom>
                  <a:solidFill>
                    <a:srgbClr val="89BA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3" name="Oval 58">
                    <a:extLst>
                      <a:ext uri="{FF2B5EF4-FFF2-40B4-BE49-F238E27FC236}">
                        <a16:creationId xmlns:a16="http://schemas.microsoft.com/office/drawing/2014/main" id="{2775B3F6-3C8E-F290-6B12-0522C2AB52B3}"/>
                      </a:ext>
                    </a:extLst>
                  </p:cNvPr>
                  <p:cNvSpPr/>
                  <p:nvPr/>
                </p:nvSpPr>
                <p:spPr>
                  <a:xfrm>
                    <a:off x="4224604" y="2479259"/>
                    <a:ext cx="69601" cy="69601"/>
                  </a:xfrm>
                  <a:prstGeom prst="ellipse">
                    <a:avLst/>
                  </a:prstGeom>
                  <a:solidFill>
                    <a:srgbClr val="89BA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277" name="TextBox 203">
                <a:extLst>
                  <a:ext uri="{FF2B5EF4-FFF2-40B4-BE49-F238E27FC236}">
                    <a16:creationId xmlns:a16="http://schemas.microsoft.com/office/drawing/2014/main" id="{772AA112-6424-782D-4F8F-2AEC71954D1A}"/>
                  </a:ext>
                </a:extLst>
              </p:cNvPr>
              <p:cNvSpPr txBox="1"/>
              <p:nvPr/>
            </p:nvSpPr>
            <p:spPr>
              <a:xfrm>
                <a:off x="4842704" y="3315572"/>
                <a:ext cx="742861" cy="424406"/>
              </a:xfrm>
              <a:prstGeom prst="rect">
                <a:avLst/>
              </a:prstGeom>
              <a:noFill/>
            </p:spPr>
            <p:txBody>
              <a:bodyPr wrap="non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kern="0">
                    <a:solidFill>
                      <a:prstClr val="white"/>
                    </a:solidFill>
                    <a:latin typeface="+mj-lt"/>
                  </a:rPr>
                  <a:t>10%</a:t>
                </a:r>
                <a:endParaRPr kumimoji="0" lang="en-US" sz="2200" b="0" i="0" u="none" strike="noStrike" kern="0" cap="none" spc="0" normalizeH="0" baseline="0" noProof="0">
                  <a:ln>
                    <a:noFill/>
                  </a:ln>
                  <a:solidFill>
                    <a:prstClr val="white"/>
                  </a:solidFill>
                  <a:effectLst/>
                  <a:uLnTx/>
                  <a:uFillTx/>
                  <a:latin typeface="+mj-lt"/>
                </a:endParaRPr>
              </a:p>
            </p:txBody>
          </p:sp>
          <p:pic>
            <p:nvPicPr>
              <p:cNvPr id="276" name="Gráfico 275">
                <a:extLst>
                  <a:ext uri="{FF2B5EF4-FFF2-40B4-BE49-F238E27FC236}">
                    <a16:creationId xmlns:a16="http://schemas.microsoft.com/office/drawing/2014/main" id="{5AAA22B3-D45B-F429-DFEF-6AF5BCF5575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0808" y="3296575"/>
                <a:ext cx="439336" cy="488151"/>
              </a:xfrm>
              <a:prstGeom prst="rect">
                <a:avLst/>
              </a:prstGeom>
            </p:spPr>
          </p:pic>
        </p:grpSp>
        <p:grpSp>
          <p:nvGrpSpPr>
            <p:cNvPr id="240" name="Grupo 239">
              <a:extLst>
                <a:ext uri="{FF2B5EF4-FFF2-40B4-BE49-F238E27FC236}">
                  <a16:creationId xmlns:a16="http://schemas.microsoft.com/office/drawing/2014/main" id="{6140CCD5-604F-8C54-BE1B-477B8C3EED22}"/>
                </a:ext>
              </a:extLst>
            </p:cNvPr>
            <p:cNvGrpSpPr/>
            <p:nvPr/>
          </p:nvGrpSpPr>
          <p:grpSpPr>
            <a:xfrm>
              <a:off x="402567" y="1235079"/>
              <a:ext cx="5064036" cy="1669342"/>
              <a:chOff x="614752" y="2066189"/>
              <a:chExt cx="5032708" cy="1644234"/>
            </a:xfrm>
          </p:grpSpPr>
          <p:grpSp>
            <p:nvGrpSpPr>
              <p:cNvPr id="241" name="Grupo 240">
                <a:extLst>
                  <a:ext uri="{FF2B5EF4-FFF2-40B4-BE49-F238E27FC236}">
                    <a16:creationId xmlns:a16="http://schemas.microsoft.com/office/drawing/2014/main" id="{624DBEF2-9F21-0D4A-997E-2D3A20249925}"/>
                  </a:ext>
                </a:extLst>
              </p:cNvPr>
              <p:cNvGrpSpPr/>
              <p:nvPr/>
            </p:nvGrpSpPr>
            <p:grpSpPr>
              <a:xfrm>
                <a:off x="614752" y="2066189"/>
                <a:ext cx="5032708" cy="1644234"/>
                <a:chOff x="614752" y="2028614"/>
                <a:chExt cx="5032708" cy="1644234"/>
              </a:xfrm>
            </p:grpSpPr>
            <p:grpSp>
              <p:nvGrpSpPr>
                <p:cNvPr id="243" name="Group 41">
                  <a:extLst>
                    <a:ext uri="{FF2B5EF4-FFF2-40B4-BE49-F238E27FC236}">
                      <a16:creationId xmlns:a16="http://schemas.microsoft.com/office/drawing/2014/main" id="{F0F9ED19-1DC1-83FE-15B3-E1B63264F099}"/>
                    </a:ext>
                  </a:extLst>
                </p:cNvPr>
                <p:cNvGrpSpPr/>
                <p:nvPr/>
              </p:nvGrpSpPr>
              <p:grpSpPr>
                <a:xfrm>
                  <a:off x="614752" y="2028614"/>
                  <a:ext cx="5032708" cy="1109916"/>
                  <a:chOff x="622356" y="2426787"/>
                  <a:chExt cx="5032708" cy="1109914"/>
                </a:xfrm>
              </p:grpSpPr>
              <p:sp>
                <p:nvSpPr>
                  <p:cNvPr id="247" name="Rounded Rectangle 3">
                    <a:extLst>
                      <a:ext uri="{FF2B5EF4-FFF2-40B4-BE49-F238E27FC236}">
                        <a16:creationId xmlns:a16="http://schemas.microsoft.com/office/drawing/2014/main" id="{06C49D0D-B8D5-344F-EF0A-292E57AC3598}"/>
                      </a:ext>
                    </a:extLst>
                  </p:cNvPr>
                  <p:cNvSpPr/>
                  <p:nvPr/>
                </p:nvSpPr>
                <p:spPr>
                  <a:xfrm>
                    <a:off x="622356" y="2528062"/>
                    <a:ext cx="5032708" cy="718751"/>
                  </a:xfrm>
                  <a:prstGeom prst="roundRect">
                    <a:avLst>
                      <a:gd name="adj" fmla="val 8730"/>
                    </a:avLst>
                  </a:prstGeom>
                  <a:solidFill>
                    <a:srgbClr val="FFA1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48" name="Group 24">
                    <a:extLst>
                      <a:ext uri="{FF2B5EF4-FFF2-40B4-BE49-F238E27FC236}">
                        <a16:creationId xmlns:a16="http://schemas.microsoft.com/office/drawing/2014/main" id="{89D8FC2B-2676-9DFD-93B5-F91385729ADE}"/>
                      </a:ext>
                    </a:extLst>
                  </p:cNvPr>
                  <p:cNvGrpSpPr/>
                  <p:nvPr/>
                </p:nvGrpSpPr>
                <p:grpSpPr>
                  <a:xfrm>
                    <a:off x="3605036" y="2426787"/>
                    <a:ext cx="1260676" cy="1109914"/>
                    <a:chOff x="3605036" y="2426787"/>
                    <a:chExt cx="1260676" cy="1109914"/>
                  </a:xfrm>
                </p:grpSpPr>
                <p:sp>
                  <p:nvSpPr>
                    <p:cNvPr id="262" name="Rectangle 10">
                      <a:extLst>
                        <a:ext uri="{FF2B5EF4-FFF2-40B4-BE49-F238E27FC236}">
                          <a16:creationId xmlns:a16="http://schemas.microsoft.com/office/drawing/2014/main" id="{94891611-659D-24A5-4D01-7A7ACEC79210}"/>
                        </a:ext>
                      </a:extLst>
                    </p:cNvPr>
                    <p:cNvSpPr/>
                    <p:nvPr/>
                  </p:nvSpPr>
                  <p:spPr>
                    <a:xfrm>
                      <a:off x="3752850" y="2519362"/>
                      <a:ext cx="927590" cy="90011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3" name="Oval 12">
                      <a:extLst>
                        <a:ext uri="{FF2B5EF4-FFF2-40B4-BE49-F238E27FC236}">
                          <a16:creationId xmlns:a16="http://schemas.microsoft.com/office/drawing/2014/main" id="{7FF0267E-58E9-93CA-DF3B-7A465103C46E}"/>
                        </a:ext>
                      </a:extLst>
                    </p:cNvPr>
                    <p:cNvSpPr/>
                    <p:nvPr/>
                  </p:nvSpPr>
                  <p:spPr>
                    <a:xfrm>
                      <a:off x="3635623" y="330224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4" name="Oval 13">
                      <a:extLst>
                        <a:ext uri="{FF2B5EF4-FFF2-40B4-BE49-F238E27FC236}">
                          <a16:creationId xmlns:a16="http://schemas.microsoft.com/office/drawing/2014/main" id="{531DA179-0AC5-CABF-D1A9-7DCC0142B306}"/>
                        </a:ext>
                      </a:extLst>
                    </p:cNvPr>
                    <p:cNvSpPr/>
                    <p:nvPr/>
                  </p:nvSpPr>
                  <p:spPr>
                    <a:xfrm>
                      <a:off x="3672627" y="3244002"/>
                      <a:ext cx="99273" cy="9927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5" name="Oval 14">
                      <a:extLst>
                        <a:ext uri="{FF2B5EF4-FFF2-40B4-BE49-F238E27FC236}">
                          <a16:creationId xmlns:a16="http://schemas.microsoft.com/office/drawing/2014/main" id="{58471903-1E84-4265-612B-74BAFD3DB176}"/>
                        </a:ext>
                      </a:extLst>
                    </p:cNvPr>
                    <p:cNvSpPr/>
                    <p:nvPr/>
                  </p:nvSpPr>
                  <p:spPr>
                    <a:xfrm>
                      <a:off x="3605036" y="2969418"/>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6" name="Oval 15">
                      <a:extLst>
                        <a:ext uri="{FF2B5EF4-FFF2-40B4-BE49-F238E27FC236}">
                          <a16:creationId xmlns:a16="http://schemas.microsoft.com/office/drawing/2014/main" id="{C1EDEAFD-1EC4-A5FD-56A8-98FB5610541C}"/>
                        </a:ext>
                      </a:extLst>
                    </p:cNvPr>
                    <p:cNvSpPr/>
                    <p:nvPr/>
                  </p:nvSpPr>
                  <p:spPr>
                    <a:xfrm>
                      <a:off x="3690762" y="2582114"/>
                      <a:ext cx="162276" cy="1622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7" name="Oval 16">
                      <a:extLst>
                        <a:ext uri="{FF2B5EF4-FFF2-40B4-BE49-F238E27FC236}">
                          <a16:creationId xmlns:a16="http://schemas.microsoft.com/office/drawing/2014/main" id="{4AEDDE34-77CF-8B79-13CE-7B8214C0C3E7}"/>
                        </a:ext>
                      </a:extLst>
                    </p:cNvPr>
                    <p:cNvSpPr/>
                    <p:nvPr/>
                  </p:nvSpPr>
                  <p:spPr>
                    <a:xfrm>
                      <a:off x="3610888" y="2676352"/>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8" name="Oval 17">
                      <a:extLst>
                        <a:ext uri="{FF2B5EF4-FFF2-40B4-BE49-F238E27FC236}">
                          <a16:creationId xmlns:a16="http://schemas.microsoft.com/office/drawing/2014/main" id="{9C0EF39D-8CC7-C280-4FF0-000136FC5B5E}"/>
                        </a:ext>
                      </a:extLst>
                    </p:cNvPr>
                    <p:cNvSpPr/>
                    <p:nvPr/>
                  </p:nvSpPr>
                  <p:spPr>
                    <a:xfrm>
                      <a:off x="4563213" y="2426787"/>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9" name="Oval 18">
                      <a:extLst>
                        <a:ext uri="{FF2B5EF4-FFF2-40B4-BE49-F238E27FC236}">
                          <a16:creationId xmlns:a16="http://schemas.microsoft.com/office/drawing/2014/main" id="{93835141-000A-3680-110E-9191FF9773F2}"/>
                        </a:ext>
                      </a:extLst>
                    </p:cNvPr>
                    <p:cNvSpPr/>
                    <p:nvPr/>
                  </p:nvSpPr>
                  <p:spPr>
                    <a:xfrm>
                      <a:off x="4631259" y="328776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0" name="Oval 19">
                      <a:extLst>
                        <a:ext uri="{FF2B5EF4-FFF2-40B4-BE49-F238E27FC236}">
                          <a16:creationId xmlns:a16="http://schemas.microsoft.com/office/drawing/2014/main" id="{BF26CD2A-5AE2-CB7B-02F3-5C6D4B818BC4}"/>
                        </a:ext>
                      </a:extLst>
                    </p:cNvPr>
                    <p:cNvSpPr/>
                    <p:nvPr/>
                  </p:nvSpPr>
                  <p:spPr>
                    <a:xfrm>
                      <a:off x="4649996" y="3159321"/>
                      <a:ext cx="82053" cy="820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1" name="Oval 20">
                      <a:extLst>
                        <a:ext uri="{FF2B5EF4-FFF2-40B4-BE49-F238E27FC236}">
                          <a16:creationId xmlns:a16="http://schemas.microsoft.com/office/drawing/2014/main" id="{ADC0CC05-9F4F-08C8-040D-CE2FD6B9C451}"/>
                        </a:ext>
                      </a:extLst>
                    </p:cNvPr>
                    <p:cNvSpPr/>
                    <p:nvPr/>
                  </p:nvSpPr>
                  <p:spPr>
                    <a:xfrm>
                      <a:off x="4631259" y="3030982"/>
                      <a:ext cx="147389" cy="14738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2" name="Oval 21">
                      <a:extLst>
                        <a:ext uri="{FF2B5EF4-FFF2-40B4-BE49-F238E27FC236}">
                          <a16:creationId xmlns:a16="http://schemas.microsoft.com/office/drawing/2014/main" id="{54C69F9A-8515-F61C-5E8A-42D597DC1962}"/>
                        </a:ext>
                      </a:extLst>
                    </p:cNvPr>
                    <p:cNvSpPr/>
                    <p:nvPr/>
                  </p:nvSpPr>
                  <p:spPr>
                    <a:xfrm>
                      <a:off x="4532769" y="2611605"/>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3" name="Oval 22">
                      <a:extLst>
                        <a:ext uri="{FF2B5EF4-FFF2-40B4-BE49-F238E27FC236}">
                          <a16:creationId xmlns:a16="http://schemas.microsoft.com/office/drawing/2014/main" id="{7C8FE62D-10B8-3B73-5D8A-0D42F93BCC7F}"/>
                        </a:ext>
                      </a:extLst>
                    </p:cNvPr>
                    <p:cNvSpPr/>
                    <p:nvPr/>
                  </p:nvSpPr>
                  <p:spPr>
                    <a:xfrm>
                      <a:off x="4621827" y="2802683"/>
                      <a:ext cx="234453" cy="2344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49" name="Group 40">
                    <a:extLst>
                      <a:ext uri="{FF2B5EF4-FFF2-40B4-BE49-F238E27FC236}">
                        <a16:creationId xmlns:a16="http://schemas.microsoft.com/office/drawing/2014/main" id="{82F4A568-4E22-98D1-0D86-6FCA1544327D}"/>
                      </a:ext>
                    </a:extLst>
                  </p:cNvPr>
                  <p:cNvGrpSpPr/>
                  <p:nvPr/>
                </p:nvGrpSpPr>
                <p:grpSpPr>
                  <a:xfrm>
                    <a:off x="3672627" y="2513055"/>
                    <a:ext cx="1100448" cy="737144"/>
                    <a:chOff x="3672627" y="2513055"/>
                    <a:chExt cx="1100448" cy="737144"/>
                  </a:xfrm>
                </p:grpSpPr>
                <p:sp>
                  <p:nvSpPr>
                    <p:cNvPr id="250" name="Oval 23">
                      <a:extLst>
                        <a:ext uri="{FF2B5EF4-FFF2-40B4-BE49-F238E27FC236}">
                          <a16:creationId xmlns:a16="http://schemas.microsoft.com/office/drawing/2014/main" id="{D4E805A2-2DB7-4B50-1F9D-1C5D7203BA4C}"/>
                        </a:ext>
                      </a:extLst>
                    </p:cNvPr>
                    <p:cNvSpPr/>
                    <p:nvPr/>
                  </p:nvSpPr>
                  <p:spPr>
                    <a:xfrm>
                      <a:off x="3672627" y="2707322"/>
                      <a:ext cx="156778" cy="156778"/>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1" name="Oval 25">
                      <a:extLst>
                        <a:ext uri="{FF2B5EF4-FFF2-40B4-BE49-F238E27FC236}">
                          <a16:creationId xmlns:a16="http://schemas.microsoft.com/office/drawing/2014/main" id="{D1DAADDC-C3FC-C7AD-6B9A-6AD54345BBDB}"/>
                        </a:ext>
                      </a:extLst>
                    </p:cNvPr>
                    <p:cNvSpPr/>
                    <p:nvPr/>
                  </p:nvSpPr>
                  <p:spPr>
                    <a:xfrm>
                      <a:off x="3824673" y="2962275"/>
                      <a:ext cx="216096" cy="216096"/>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2" name="Oval 27">
                      <a:extLst>
                        <a:ext uri="{FF2B5EF4-FFF2-40B4-BE49-F238E27FC236}">
                          <a16:creationId xmlns:a16="http://schemas.microsoft.com/office/drawing/2014/main" id="{4A993C4F-DF1F-3FA3-2E2B-FE106E89394C}"/>
                        </a:ext>
                      </a:extLst>
                    </p:cNvPr>
                    <p:cNvSpPr/>
                    <p:nvPr/>
                  </p:nvSpPr>
                  <p:spPr>
                    <a:xfrm>
                      <a:off x="4472508" y="2618156"/>
                      <a:ext cx="216096" cy="216096"/>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3" name="Oval 28">
                      <a:extLst>
                        <a:ext uri="{FF2B5EF4-FFF2-40B4-BE49-F238E27FC236}">
                          <a16:creationId xmlns:a16="http://schemas.microsoft.com/office/drawing/2014/main" id="{78C8E46D-D7A0-E83B-EAA0-A838E2BE3B86}"/>
                        </a:ext>
                      </a:extLst>
                    </p:cNvPr>
                    <p:cNvSpPr/>
                    <p:nvPr/>
                  </p:nvSpPr>
                  <p:spPr>
                    <a:xfrm>
                      <a:off x="4559891" y="2983608"/>
                      <a:ext cx="145940" cy="145940"/>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4"/>
                        </a:solidFill>
                        <a:effectLst/>
                        <a:uLnTx/>
                        <a:uFillTx/>
                        <a:latin typeface="Calibri"/>
                        <a:ea typeface="+mn-ea"/>
                        <a:cs typeface="+mn-cs"/>
                      </a:endParaRPr>
                    </a:p>
                  </p:txBody>
                </p:sp>
                <p:sp>
                  <p:nvSpPr>
                    <p:cNvPr id="254" name="Oval 29">
                      <a:extLst>
                        <a:ext uri="{FF2B5EF4-FFF2-40B4-BE49-F238E27FC236}">
                          <a16:creationId xmlns:a16="http://schemas.microsoft.com/office/drawing/2014/main" id="{E4CB85BF-ACF3-BC8A-BC5F-F6CFE513B83B}"/>
                        </a:ext>
                      </a:extLst>
                    </p:cNvPr>
                    <p:cNvSpPr/>
                    <p:nvPr/>
                  </p:nvSpPr>
                  <p:spPr>
                    <a:xfrm>
                      <a:off x="3938255" y="2513055"/>
                      <a:ext cx="216096" cy="216096"/>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5" name="Oval 30">
                      <a:extLst>
                        <a:ext uri="{FF2B5EF4-FFF2-40B4-BE49-F238E27FC236}">
                          <a16:creationId xmlns:a16="http://schemas.microsoft.com/office/drawing/2014/main" id="{44FC880B-9B1B-F788-014E-00614BF57125}"/>
                        </a:ext>
                      </a:extLst>
                    </p:cNvPr>
                    <p:cNvSpPr/>
                    <p:nvPr/>
                  </p:nvSpPr>
                  <p:spPr>
                    <a:xfrm>
                      <a:off x="4073105" y="2798485"/>
                      <a:ext cx="148913" cy="148913"/>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6" name="Oval 31">
                      <a:extLst>
                        <a:ext uri="{FF2B5EF4-FFF2-40B4-BE49-F238E27FC236}">
                          <a16:creationId xmlns:a16="http://schemas.microsoft.com/office/drawing/2014/main" id="{24AC58A1-0985-EF7F-E40C-58D39712C1F2}"/>
                        </a:ext>
                      </a:extLst>
                    </p:cNvPr>
                    <p:cNvSpPr/>
                    <p:nvPr/>
                  </p:nvSpPr>
                  <p:spPr>
                    <a:xfrm>
                      <a:off x="4289540" y="2843556"/>
                      <a:ext cx="216096" cy="216096"/>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sp>
                  <p:nvSpPr>
                    <p:cNvPr id="257" name="Oval 32">
                      <a:extLst>
                        <a:ext uri="{FF2B5EF4-FFF2-40B4-BE49-F238E27FC236}">
                          <a16:creationId xmlns:a16="http://schemas.microsoft.com/office/drawing/2014/main" id="{04ADC733-2C17-043D-C2F7-026B5C76B686}"/>
                        </a:ext>
                      </a:extLst>
                    </p:cNvPr>
                    <p:cNvSpPr/>
                    <p:nvPr/>
                  </p:nvSpPr>
                  <p:spPr>
                    <a:xfrm>
                      <a:off x="3929407" y="2815606"/>
                      <a:ext cx="69601" cy="69601"/>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8" name="Oval 33">
                      <a:extLst>
                        <a:ext uri="{FF2B5EF4-FFF2-40B4-BE49-F238E27FC236}">
                          <a16:creationId xmlns:a16="http://schemas.microsoft.com/office/drawing/2014/main" id="{0234228F-63E6-97CC-4F42-D4B772383332}"/>
                        </a:ext>
                      </a:extLst>
                    </p:cNvPr>
                    <p:cNvSpPr/>
                    <p:nvPr/>
                  </p:nvSpPr>
                  <p:spPr>
                    <a:xfrm>
                      <a:off x="4703474" y="2910805"/>
                      <a:ext cx="69601" cy="69601"/>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9" name="Oval 34">
                      <a:extLst>
                        <a:ext uri="{FF2B5EF4-FFF2-40B4-BE49-F238E27FC236}">
                          <a16:creationId xmlns:a16="http://schemas.microsoft.com/office/drawing/2014/main" id="{CA69314B-2131-D88D-F6CD-E9DCDDEE2DDC}"/>
                        </a:ext>
                      </a:extLst>
                    </p:cNvPr>
                    <p:cNvSpPr/>
                    <p:nvPr/>
                  </p:nvSpPr>
                  <p:spPr>
                    <a:xfrm>
                      <a:off x="4274527" y="2578359"/>
                      <a:ext cx="145940" cy="145940"/>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0" name="Oval 35">
                      <a:extLst>
                        <a:ext uri="{FF2B5EF4-FFF2-40B4-BE49-F238E27FC236}">
                          <a16:creationId xmlns:a16="http://schemas.microsoft.com/office/drawing/2014/main" id="{274242DA-EED4-A815-316A-3BD8259BC1CE}"/>
                        </a:ext>
                      </a:extLst>
                    </p:cNvPr>
                    <p:cNvSpPr/>
                    <p:nvPr/>
                  </p:nvSpPr>
                  <p:spPr>
                    <a:xfrm>
                      <a:off x="4102857" y="3041925"/>
                      <a:ext cx="208274" cy="208274"/>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35A93"/>
                        </a:solidFill>
                        <a:effectLst/>
                        <a:uLnTx/>
                        <a:uFillTx/>
                        <a:latin typeface="Calibri"/>
                        <a:ea typeface="+mn-ea"/>
                        <a:cs typeface="+mn-cs"/>
                      </a:endParaRPr>
                    </a:p>
                  </p:txBody>
                </p:sp>
                <p:sp>
                  <p:nvSpPr>
                    <p:cNvPr id="261" name="Oval 36">
                      <a:extLst>
                        <a:ext uri="{FF2B5EF4-FFF2-40B4-BE49-F238E27FC236}">
                          <a16:creationId xmlns:a16="http://schemas.microsoft.com/office/drawing/2014/main" id="{741A8833-9954-56E3-3DE1-5D6F520C1A2E}"/>
                        </a:ext>
                      </a:extLst>
                    </p:cNvPr>
                    <p:cNvSpPr/>
                    <p:nvPr/>
                  </p:nvSpPr>
                  <p:spPr>
                    <a:xfrm>
                      <a:off x="4444432" y="3109832"/>
                      <a:ext cx="69601" cy="69601"/>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244" name="Group 4">
                  <a:extLst>
                    <a:ext uri="{FF2B5EF4-FFF2-40B4-BE49-F238E27FC236}">
                      <a16:creationId xmlns:a16="http://schemas.microsoft.com/office/drawing/2014/main" id="{20E8111B-25D7-248E-6C5D-1C86E51EF718}"/>
                    </a:ext>
                  </a:extLst>
                </p:cNvPr>
                <p:cNvGrpSpPr/>
                <p:nvPr/>
              </p:nvGrpSpPr>
              <p:grpSpPr>
                <a:xfrm>
                  <a:off x="1127301" y="2291164"/>
                  <a:ext cx="4458433" cy="1381684"/>
                  <a:chOff x="1374822" y="172587"/>
                  <a:chExt cx="4458433" cy="1381684"/>
                </a:xfrm>
              </p:grpSpPr>
              <p:sp>
                <p:nvSpPr>
                  <p:cNvPr id="245" name="TextBox 202">
                    <a:extLst>
                      <a:ext uri="{FF2B5EF4-FFF2-40B4-BE49-F238E27FC236}">
                        <a16:creationId xmlns:a16="http://schemas.microsoft.com/office/drawing/2014/main" id="{6674847D-2775-9959-6B29-1E2F2F3C02F9}"/>
                      </a:ext>
                    </a:extLst>
                  </p:cNvPr>
                  <p:cNvSpPr txBox="1"/>
                  <p:nvPr/>
                </p:nvSpPr>
                <p:spPr>
                  <a:xfrm>
                    <a:off x="5088965" y="172587"/>
                    <a:ext cx="744290" cy="424406"/>
                  </a:xfrm>
                  <a:prstGeom prst="rect">
                    <a:avLst/>
                  </a:prstGeom>
                  <a:noFill/>
                </p:spPr>
                <p:txBody>
                  <a:bodyPr wrap="non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kern="0">
                        <a:solidFill>
                          <a:prstClr val="white"/>
                        </a:solidFill>
                        <a:latin typeface="+mj-lt"/>
                      </a:rPr>
                      <a:t>14%</a:t>
                    </a:r>
                    <a:endParaRPr kumimoji="0" lang="en-US" sz="2200" b="0" i="0" u="none" strike="noStrike" kern="0" cap="none" spc="0" normalizeH="0" baseline="0" noProof="0">
                      <a:ln>
                        <a:noFill/>
                      </a:ln>
                      <a:solidFill>
                        <a:prstClr val="white"/>
                      </a:solidFill>
                      <a:effectLst/>
                      <a:uLnTx/>
                      <a:uFillTx/>
                      <a:latin typeface="+mj-lt"/>
                    </a:endParaRPr>
                  </a:p>
                </p:txBody>
              </p:sp>
              <p:sp>
                <p:nvSpPr>
                  <p:cNvPr id="246" name="TextBox 214">
                    <a:extLst>
                      <a:ext uri="{FF2B5EF4-FFF2-40B4-BE49-F238E27FC236}">
                        <a16:creationId xmlns:a16="http://schemas.microsoft.com/office/drawing/2014/main" id="{B4C61F79-8B75-4659-5007-2E3F59903163}"/>
                      </a:ext>
                    </a:extLst>
                  </p:cNvPr>
                  <p:cNvSpPr txBox="1"/>
                  <p:nvPr/>
                </p:nvSpPr>
                <p:spPr>
                  <a:xfrm>
                    <a:off x="1374822" y="1038921"/>
                    <a:ext cx="2519559" cy="515350"/>
                  </a:xfrm>
                  <a:prstGeom prst="rect">
                    <a:avLst/>
                  </a:prstGeom>
                  <a:noFill/>
                </p:spPr>
                <p:txBody>
                  <a:bodyPr wrap="square" lIns="91440" tIns="45720" rIns="91440" bIns="45720" rtlCol="0" anchor="t">
                    <a:spAutoFit/>
                  </a:bodyPr>
                  <a:lstStyle/>
                  <a:p>
                    <a:pPr>
                      <a:defRPr/>
                    </a:pPr>
                    <a:r>
                      <a:rPr lang="es-ES" sz="1400" b="1" kern="0" dirty="0">
                        <a:solidFill>
                          <a:prstClr val="white"/>
                        </a:solidFill>
                        <a:ea typeface="+mn-lt"/>
                        <a:cs typeface="+mn-lt"/>
                      </a:rPr>
                      <a:t>Capacitación sobre el Seguro de Depósitos</a:t>
                    </a:r>
                    <a:endParaRPr lang="es-ES" b="1" dirty="0">
                      <a:solidFill>
                        <a:prstClr val="white"/>
                      </a:solidFill>
                    </a:endParaRPr>
                  </a:p>
                </p:txBody>
              </p:sp>
            </p:grpSp>
          </p:grpSp>
          <p:pic>
            <p:nvPicPr>
              <p:cNvPr id="242" name="Gráfico 241">
                <a:extLst>
                  <a:ext uri="{FF2B5EF4-FFF2-40B4-BE49-F238E27FC236}">
                    <a16:creationId xmlns:a16="http://schemas.microsoft.com/office/drawing/2014/main" id="{EA0A591E-D527-5CEF-6CCC-51EA651028B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34506" y="2321349"/>
                <a:ext cx="499206" cy="427890"/>
              </a:xfrm>
              <a:prstGeom prst="rect">
                <a:avLst/>
              </a:prstGeom>
            </p:spPr>
          </p:pic>
        </p:grpSp>
      </p:grpSp>
      <p:grpSp>
        <p:nvGrpSpPr>
          <p:cNvPr id="5" name="Group 10">
            <a:extLst>
              <a:ext uri="{FF2B5EF4-FFF2-40B4-BE49-F238E27FC236}">
                <a16:creationId xmlns:a16="http://schemas.microsoft.com/office/drawing/2014/main" id="{BE1120E2-24C1-220D-9B01-18155617D4A6}"/>
              </a:ext>
            </a:extLst>
          </p:cNvPr>
          <p:cNvGrpSpPr>
            <a:grpSpLocks noChangeAspect="1"/>
          </p:cNvGrpSpPr>
          <p:nvPr/>
        </p:nvGrpSpPr>
        <p:grpSpPr bwMode="auto">
          <a:xfrm>
            <a:off x="456307" y="4244431"/>
            <a:ext cx="470722" cy="449753"/>
            <a:chOff x="756" y="2561"/>
            <a:chExt cx="1056" cy="1009"/>
          </a:xfrm>
          <a:solidFill>
            <a:schemeClr val="bg1"/>
          </a:solidFill>
        </p:grpSpPr>
        <p:sp>
          <p:nvSpPr>
            <p:cNvPr id="6" name="Rectangle 12">
              <a:extLst>
                <a:ext uri="{FF2B5EF4-FFF2-40B4-BE49-F238E27FC236}">
                  <a16:creationId xmlns:a16="http://schemas.microsoft.com/office/drawing/2014/main" id="{4F13FE5D-EB22-A9D9-2EE3-D56640B36CEF}"/>
                </a:ext>
              </a:extLst>
            </p:cNvPr>
            <p:cNvSpPr>
              <a:spLocks noChangeArrowheads="1"/>
            </p:cNvSpPr>
            <p:nvPr/>
          </p:nvSpPr>
          <p:spPr bwMode="auto">
            <a:xfrm>
              <a:off x="1388" y="2933"/>
              <a:ext cx="87"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3">
              <a:extLst>
                <a:ext uri="{FF2B5EF4-FFF2-40B4-BE49-F238E27FC236}">
                  <a16:creationId xmlns:a16="http://schemas.microsoft.com/office/drawing/2014/main" id="{7E0D9B03-6667-12D2-D6C3-9E3B89739F1B}"/>
                </a:ext>
              </a:extLst>
            </p:cNvPr>
            <p:cNvSpPr>
              <a:spLocks/>
            </p:cNvSpPr>
            <p:nvPr/>
          </p:nvSpPr>
          <p:spPr bwMode="auto">
            <a:xfrm>
              <a:off x="828" y="3172"/>
              <a:ext cx="99" cy="98"/>
            </a:xfrm>
            <a:custGeom>
              <a:avLst/>
              <a:gdLst>
                <a:gd name="T0" fmla="*/ 196 w 393"/>
                <a:gd name="T1" fmla="*/ 0 h 394"/>
                <a:gd name="T2" fmla="*/ 236 w 393"/>
                <a:gd name="T3" fmla="*/ 4 h 394"/>
                <a:gd name="T4" fmla="*/ 273 w 393"/>
                <a:gd name="T5" fmla="*/ 16 h 394"/>
                <a:gd name="T6" fmla="*/ 307 w 393"/>
                <a:gd name="T7" fmla="*/ 34 h 394"/>
                <a:gd name="T8" fmla="*/ 335 w 393"/>
                <a:gd name="T9" fmla="*/ 59 h 394"/>
                <a:gd name="T10" fmla="*/ 359 w 393"/>
                <a:gd name="T11" fmla="*/ 87 h 394"/>
                <a:gd name="T12" fmla="*/ 377 w 393"/>
                <a:gd name="T13" fmla="*/ 121 h 394"/>
                <a:gd name="T14" fmla="*/ 389 w 393"/>
                <a:gd name="T15" fmla="*/ 158 h 394"/>
                <a:gd name="T16" fmla="*/ 393 w 393"/>
                <a:gd name="T17" fmla="*/ 198 h 394"/>
                <a:gd name="T18" fmla="*/ 389 w 393"/>
                <a:gd name="T19" fmla="*/ 237 h 394"/>
                <a:gd name="T20" fmla="*/ 377 w 393"/>
                <a:gd name="T21" fmla="*/ 274 h 394"/>
                <a:gd name="T22" fmla="*/ 359 w 393"/>
                <a:gd name="T23" fmla="*/ 308 h 394"/>
                <a:gd name="T24" fmla="*/ 335 w 393"/>
                <a:gd name="T25" fmla="*/ 337 h 394"/>
                <a:gd name="T26" fmla="*/ 307 w 393"/>
                <a:gd name="T27" fmla="*/ 360 h 394"/>
                <a:gd name="T28" fmla="*/ 273 w 393"/>
                <a:gd name="T29" fmla="*/ 378 h 394"/>
                <a:gd name="T30" fmla="*/ 236 w 393"/>
                <a:gd name="T31" fmla="*/ 390 h 394"/>
                <a:gd name="T32" fmla="*/ 196 w 393"/>
                <a:gd name="T33" fmla="*/ 394 h 394"/>
                <a:gd name="T34" fmla="*/ 156 w 393"/>
                <a:gd name="T35" fmla="*/ 390 h 394"/>
                <a:gd name="T36" fmla="*/ 120 w 393"/>
                <a:gd name="T37" fmla="*/ 378 h 394"/>
                <a:gd name="T38" fmla="*/ 86 w 393"/>
                <a:gd name="T39" fmla="*/ 360 h 394"/>
                <a:gd name="T40" fmla="*/ 57 w 393"/>
                <a:gd name="T41" fmla="*/ 337 h 394"/>
                <a:gd name="T42" fmla="*/ 32 w 393"/>
                <a:gd name="T43" fmla="*/ 308 h 394"/>
                <a:gd name="T44" fmla="*/ 14 w 393"/>
                <a:gd name="T45" fmla="*/ 274 h 394"/>
                <a:gd name="T46" fmla="*/ 4 w 393"/>
                <a:gd name="T47" fmla="*/ 237 h 394"/>
                <a:gd name="T48" fmla="*/ 0 w 393"/>
                <a:gd name="T49" fmla="*/ 198 h 394"/>
                <a:gd name="T50" fmla="*/ 4 w 393"/>
                <a:gd name="T51" fmla="*/ 158 h 394"/>
                <a:gd name="T52" fmla="*/ 14 w 393"/>
                <a:gd name="T53" fmla="*/ 121 h 394"/>
                <a:gd name="T54" fmla="*/ 32 w 393"/>
                <a:gd name="T55" fmla="*/ 87 h 394"/>
                <a:gd name="T56" fmla="*/ 57 w 393"/>
                <a:gd name="T57" fmla="*/ 59 h 394"/>
                <a:gd name="T58" fmla="*/ 86 w 393"/>
                <a:gd name="T59" fmla="*/ 34 h 394"/>
                <a:gd name="T60" fmla="*/ 120 w 393"/>
                <a:gd name="T61" fmla="*/ 16 h 394"/>
                <a:gd name="T62" fmla="*/ 156 w 393"/>
                <a:gd name="T63" fmla="*/ 4 h 394"/>
                <a:gd name="T64" fmla="*/ 196 w 393"/>
                <a:gd name="T6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394">
                  <a:moveTo>
                    <a:pt x="196" y="0"/>
                  </a:moveTo>
                  <a:lnTo>
                    <a:pt x="236" y="4"/>
                  </a:lnTo>
                  <a:lnTo>
                    <a:pt x="273" y="16"/>
                  </a:lnTo>
                  <a:lnTo>
                    <a:pt x="307" y="34"/>
                  </a:lnTo>
                  <a:lnTo>
                    <a:pt x="335" y="59"/>
                  </a:lnTo>
                  <a:lnTo>
                    <a:pt x="359" y="87"/>
                  </a:lnTo>
                  <a:lnTo>
                    <a:pt x="377" y="121"/>
                  </a:lnTo>
                  <a:lnTo>
                    <a:pt x="389" y="158"/>
                  </a:lnTo>
                  <a:lnTo>
                    <a:pt x="393" y="198"/>
                  </a:lnTo>
                  <a:lnTo>
                    <a:pt x="389" y="237"/>
                  </a:lnTo>
                  <a:lnTo>
                    <a:pt x="377" y="274"/>
                  </a:lnTo>
                  <a:lnTo>
                    <a:pt x="359" y="308"/>
                  </a:lnTo>
                  <a:lnTo>
                    <a:pt x="335" y="337"/>
                  </a:lnTo>
                  <a:lnTo>
                    <a:pt x="307" y="360"/>
                  </a:lnTo>
                  <a:lnTo>
                    <a:pt x="273" y="378"/>
                  </a:lnTo>
                  <a:lnTo>
                    <a:pt x="236" y="390"/>
                  </a:lnTo>
                  <a:lnTo>
                    <a:pt x="196" y="394"/>
                  </a:lnTo>
                  <a:lnTo>
                    <a:pt x="156" y="390"/>
                  </a:lnTo>
                  <a:lnTo>
                    <a:pt x="120" y="378"/>
                  </a:lnTo>
                  <a:lnTo>
                    <a:pt x="86" y="360"/>
                  </a:lnTo>
                  <a:lnTo>
                    <a:pt x="57" y="337"/>
                  </a:lnTo>
                  <a:lnTo>
                    <a:pt x="32" y="308"/>
                  </a:lnTo>
                  <a:lnTo>
                    <a:pt x="14" y="274"/>
                  </a:lnTo>
                  <a:lnTo>
                    <a:pt x="4" y="237"/>
                  </a:lnTo>
                  <a:lnTo>
                    <a:pt x="0" y="198"/>
                  </a:lnTo>
                  <a:lnTo>
                    <a:pt x="4" y="158"/>
                  </a:lnTo>
                  <a:lnTo>
                    <a:pt x="14" y="121"/>
                  </a:lnTo>
                  <a:lnTo>
                    <a:pt x="32" y="87"/>
                  </a:lnTo>
                  <a:lnTo>
                    <a:pt x="57" y="59"/>
                  </a:lnTo>
                  <a:lnTo>
                    <a:pt x="86" y="34"/>
                  </a:lnTo>
                  <a:lnTo>
                    <a:pt x="120" y="16"/>
                  </a:lnTo>
                  <a:lnTo>
                    <a:pt x="156" y="4"/>
                  </a:lnTo>
                  <a:lnTo>
                    <a:pt x="1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4">
              <a:extLst>
                <a:ext uri="{FF2B5EF4-FFF2-40B4-BE49-F238E27FC236}">
                  <a16:creationId xmlns:a16="http://schemas.microsoft.com/office/drawing/2014/main" id="{B68EF876-AAF2-5B19-A319-0BCC7E12ED67}"/>
                </a:ext>
              </a:extLst>
            </p:cNvPr>
            <p:cNvSpPr>
              <a:spLocks/>
            </p:cNvSpPr>
            <p:nvPr/>
          </p:nvSpPr>
          <p:spPr bwMode="auto">
            <a:xfrm>
              <a:off x="939" y="3248"/>
              <a:ext cx="99" cy="99"/>
            </a:xfrm>
            <a:custGeom>
              <a:avLst/>
              <a:gdLst>
                <a:gd name="T0" fmla="*/ 197 w 395"/>
                <a:gd name="T1" fmla="*/ 0 h 394"/>
                <a:gd name="T2" fmla="*/ 237 w 395"/>
                <a:gd name="T3" fmla="*/ 4 h 394"/>
                <a:gd name="T4" fmla="*/ 275 w 395"/>
                <a:gd name="T5" fmla="*/ 15 h 394"/>
                <a:gd name="T6" fmla="*/ 307 w 395"/>
                <a:gd name="T7" fmla="*/ 34 h 394"/>
                <a:gd name="T8" fmla="*/ 337 w 395"/>
                <a:gd name="T9" fmla="*/ 57 h 394"/>
                <a:gd name="T10" fmla="*/ 361 w 395"/>
                <a:gd name="T11" fmla="*/ 87 h 394"/>
                <a:gd name="T12" fmla="*/ 379 w 395"/>
                <a:gd name="T13" fmla="*/ 120 h 394"/>
                <a:gd name="T14" fmla="*/ 391 w 395"/>
                <a:gd name="T15" fmla="*/ 158 h 394"/>
                <a:gd name="T16" fmla="*/ 395 w 395"/>
                <a:gd name="T17" fmla="*/ 197 h 394"/>
                <a:gd name="T18" fmla="*/ 391 w 395"/>
                <a:gd name="T19" fmla="*/ 237 h 394"/>
                <a:gd name="T20" fmla="*/ 379 w 395"/>
                <a:gd name="T21" fmla="*/ 274 h 394"/>
                <a:gd name="T22" fmla="*/ 361 w 395"/>
                <a:gd name="T23" fmla="*/ 308 h 394"/>
                <a:gd name="T24" fmla="*/ 337 w 395"/>
                <a:gd name="T25" fmla="*/ 336 h 394"/>
                <a:gd name="T26" fmla="*/ 307 w 395"/>
                <a:gd name="T27" fmla="*/ 361 h 394"/>
                <a:gd name="T28" fmla="*/ 275 w 395"/>
                <a:gd name="T29" fmla="*/ 378 h 394"/>
                <a:gd name="T30" fmla="*/ 237 w 395"/>
                <a:gd name="T31" fmla="*/ 390 h 394"/>
                <a:gd name="T32" fmla="*/ 197 w 395"/>
                <a:gd name="T33" fmla="*/ 394 h 394"/>
                <a:gd name="T34" fmla="*/ 158 w 395"/>
                <a:gd name="T35" fmla="*/ 390 h 394"/>
                <a:gd name="T36" fmla="*/ 120 w 395"/>
                <a:gd name="T37" fmla="*/ 378 h 394"/>
                <a:gd name="T38" fmla="*/ 88 w 395"/>
                <a:gd name="T39" fmla="*/ 361 h 394"/>
                <a:gd name="T40" fmla="*/ 58 w 395"/>
                <a:gd name="T41" fmla="*/ 336 h 394"/>
                <a:gd name="T42" fmla="*/ 34 w 395"/>
                <a:gd name="T43" fmla="*/ 308 h 394"/>
                <a:gd name="T44" fmla="*/ 16 w 395"/>
                <a:gd name="T45" fmla="*/ 274 h 394"/>
                <a:gd name="T46" fmla="*/ 4 w 395"/>
                <a:gd name="T47" fmla="*/ 237 h 394"/>
                <a:gd name="T48" fmla="*/ 0 w 395"/>
                <a:gd name="T49" fmla="*/ 197 h 394"/>
                <a:gd name="T50" fmla="*/ 4 w 395"/>
                <a:gd name="T51" fmla="*/ 158 h 394"/>
                <a:gd name="T52" fmla="*/ 16 w 395"/>
                <a:gd name="T53" fmla="*/ 120 h 394"/>
                <a:gd name="T54" fmla="*/ 34 w 395"/>
                <a:gd name="T55" fmla="*/ 87 h 394"/>
                <a:gd name="T56" fmla="*/ 58 w 395"/>
                <a:gd name="T57" fmla="*/ 57 h 394"/>
                <a:gd name="T58" fmla="*/ 88 w 395"/>
                <a:gd name="T59" fmla="*/ 34 h 394"/>
                <a:gd name="T60" fmla="*/ 120 w 395"/>
                <a:gd name="T61" fmla="*/ 15 h 394"/>
                <a:gd name="T62" fmla="*/ 158 w 395"/>
                <a:gd name="T63" fmla="*/ 4 h 394"/>
                <a:gd name="T64" fmla="*/ 197 w 395"/>
                <a:gd name="T6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5" h="394">
                  <a:moveTo>
                    <a:pt x="197" y="0"/>
                  </a:moveTo>
                  <a:lnTo>
                    <a:pt x="237" y="4"/>
                  </a:lnTo>
                  <a:lnTo>
                    <a:pt x="275" y="15"/>
                  </a:lnTo>
                  <a:lnTo>
                    <a:pt x="307" y="34"/>
                  </a:lnTo>
                  <a:lnTo>
                    <a:pt x="337" y="57"/>
                  </a:lnTo>
                  <a:lnTo>
                    <a:pt x="361" y="87"/>
                  </a:lnTo>
                  <a:lnTo>
                    <a:pt x="379" y="120"/>
                  </a:lnTo>
                  <a:lnTo>
                    <a:pt x="391" y="158"/>
                  </a:lnTo>
                  <a:lnTo>
                    <a:pt x="395" y="197"/>
                  </a:lnTo>
                  <a:lnTo>
                    <a:pt x="391" y="237"/>
                  </a:lnTo>
                  <a:lnTo>
                    <a:pt x="379" y="274"/>
                  </a:lnTo>
                  <a:lnTo>
                    <a:pt x="361" y="308"/>
                  </a:lnTo>
                  <a:lnTo>
                    <a:pt x="337" y="336"/>
                  </a:lnTo>
                  <a:lnTo>
                    <a:pt x="307" y="361"/>
                  </a:lnTo>
                  <a:lnTo>
                    <a:pt x="275" y="378"/>
                  </a:lnTo>
                  <a:lnTo>
                    <a:pt x="237" y="390"/>
                  </a:lnTo>
                  <a:lnTo>
                    <a:pt x="197" y="394"/>
                  </a:lnTo>
                  <a:lnTo>
                    <a:pt x="158" y="390"/>
                  </a:lnTo>
                  <a:lnTo>
                    <a:pt x="120" y="378"/>
                  </a:lnTo>
                  <a:lnTo>
                    <a:pt x="88" y="361"/>
                  </a:lnTo>
                  <a:lnTo>
                    <a:pt x="58" y="336"/>
                  </a:lnTo>
                  <a:lnTo>
                    <a:pt x="34" y="308"/>
                  </a:lnTo>
                  <a:lnTo>
                    <a:pt x="16" y="274"/>
                  </a:lnTo>
                  <a:lnTo>
                    <a:pt x="4" y="237"/>
                  </a:lnTo>
                  <a:lnTo>
                    <a:pt x="0" y="197"/>
                  </a:lnTo>
                  <a:lnTo>
                    <a:pt x="4" y="158"/>
                  </a:lnTo>
                  <a:lnTo>
                    <a:pt x="16" y="120"/>
                  </a:lnTo>
                  <a:lnTo>
                    <a:pt x="34" y="87"/>
                  </a:lnTo>
                  <a:lnTo>
                    <a:pt x="58" y="57"/>
                  </a:lnTo>
                  <a:lnTo>
                    <a:pt x="88" y="34"/>
                  </a:lnTo>
                  <a:lnTo>
                    <a:pt x="120" y="15"/>
                  </a:lnTo>
                  <a:lnTo>
                    <a:pt x="158"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DEDD4ED0-4EF8-93A6-D606-294A770983D6}"/>
                </a:ext>
              </a:extLst>
            </p:cNvPr>
            <p:cNvSpPr>
              <a:spLocks/>
            </p:cNvSpPr>
            <p:nvPr/>
          </p:nvSpPr>
          <p:spPr bwMode="auto">
            <a:xfrm>
              <a:off x="1070" y="3294"/>
              <a:ext cx="98" cy="99"/>
            </a:xfrm>
            <a:custGeom>
              <a:avLst/>
              <a:gdLst>
                <a:gd name="T0" fmla="*/ 197 w 394"/>
                <a:gd name="T1" fmla="*/ 0 h 395"/>
                <a:gd name="T2" fmla="*/ 236 w 394"/>
                <a:gd name="T3" fmla="*/ 4 h 395"/>
                <a:gd name="T4" fmla="*/ 272 w 394"/>
                <a:gd name="T5" fmla="*/ 16 h 395"/>
                <a:gd name="T6" fmla="*/ 306 w 394"/>
                <a:gd name="T7" fmla="*/ 34 h 395"/>
                <a:gd name="T8" fmla="*/ 335 w 394"/>
                <a:gd name="T9" fmla="*/ 58 h 395"/>
                <a:gd name="T10" fmla="*/ 360 w 394"/>
                <a:gd name="T11" fmla="*/ 88 h 395"/>
                <a:gd name="T12" fmla="*/ 378 w 394"/>
                <a:gd name="T13" fmla="*/ 121 h 395"/>
                <a:gd name="T14" fmla="*/ 390 w 394"/>
                <a:gd name="T15" fmla="*/ 157 h 395"/>
                <a:gd name="T16" fmla="*/ 394 w 394"/>
                <a:gd name="T17" fmla="*/ 198 h 395"/>
                <a:gd name="T18" fmla="*/ 390 w 394"/>
                <a:gd name="T19" fmla="*/ 237 h 395"/>
                <a:gd name="T20" fmla="*/ 378 w 394"/>
                <a:gd name="T21" fmla="*/ 275 h 395"/>
                <a:gd name="T22" fmla="*/ 360 w 394"/>
                <a:gd name="T23" fmla="*/ 307 h 395"/>
                <a:gd name="T24" fmla="*/ 335 w 394"/>
                <a:gd name="T25" fmla="*/ 336 h 395"/>
                <a:gd name="T26" fmla="*/ 306 w 394"/>
                <a:gd name="T27" fmla="*/ 361 h 395"/>
                <a:gd name="T28" fmla="*/ 272 w 394"/>
                <a:gd name="T29" fmla="*/ 379 h 395"/>
                <a:gd name="T30" fmla="*/ 236 w 394"/>
                <a:gd name="T31" fmla="*/ 391 h 395"/>
                <a:gd name="T32" fmla="*/ 197 w 394"/>
                <a:gd name="T33" fmla="*/ 395 h 395"/>
                <a:gd name="T34" fmla="*/ 156 w 394"/>
                <a:gd name="T35" fmla="*/ 391 h 395"/>
                <a:gd name="T36" fmla="*/ 120 w 394"/>
                <a:gd name="T37" fmla="*/ 379 h 395"/>
                <a:gd name="T38" fmla="*/ 86 w 394"/>
                <a:gd name="T39" fmla="*/ 361 h 395"/>
                <a:gd name="T40" fmla="*/ 57 w 394"/>
                <a:gd name="T41" fmla="*/ 336 h 395"/>
                <a:gd name="T42" fmla="*/ 33 w 394"/>
                <a:gd name="T43" fmla="*/ 307 h 395"/>
                <a:gd name="T44" fmla="*/ 15 w 394"/>
                <a:gd name="T45" fmla="*/ 275 h 395"/>
                <a:gd name="T46" fmla="*/ 3 w 394"/>
                <a:gd name="T47" fmla="*/ 237 h 395"/>
                <a:gd name="T48" fmla="*/ 0 w 394"/>
                <a:gd name="T49" fmla="*/ 198 h 395"/>
                <a:gd name="T50" fmla="*/ 3 w 394"/>
                <a:gd name="T51" fmla="*/ 157 h 395"/>
                <a:gd name="T52" fmla="*/ 15 w 394"/>
                <a:gd name="T53" fmla="*/ 121 h 395"/>
                <a:gd name="T54" fmla="*/ 33 w 394"/>
                <a:gd name="T55" fmla="*/ 88 h 395"/>
                <a:gd name="T56" fmla="*/ 57 w 394"/>
                <a:gd name="T57" fmla="*/ 58 h 395"/>
                <a:gd name="T58" fmla="*/ 86 w 394"/>
                <a:gd name="T59" fmla="*/ 34 h 395"/>
                <a:gd name="T60" fmla="*/ 120 w 394"/>
                <a:gd name="T61" fmla="*/ 16 h 395"/>
                <a:gd name="T62" fmla="*/ 156 w 394"/>
                <a:gd name="T63" fmla="*/ 4 h 395"/>
                <a:gd name="T64" fmla="*/ 197 w 394"/>
                <a:gd name="T65"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4" h="395">
                  <a:moveTo>
                    <a:pt x="197" y="0"/>
                  </a:moveTo>
                  <a:lnTo>
                    <a:pt x="236" y="4"/>
                  </a:lnTo>
                  <a:lnTo>
                    <a:pt x="272" y="16"/>
                  </a:lnTo>
                  <a:lnTo>
                    <a:pt x="306" y="34"/>
                  </a:lnTo>
                  <a:lnTo>
                    <a:pt x="335" y="58"/>
                  </a:lnTo>
                  <a:lnTo>
                    <a:pt x="360" y="88"/>
                  </a:lnTo>
                  <a:lnTo>
                    <a:pt x="378" y="121"/>
                  </a:lnTo>
                  <a:lnTo>
                    <a:pt x="390" y="157"/>
                  </a:lnTo>
                  <a:lnTo>
                    <a:pt x="394" y="198"/>
                  </a:lnTo>
                  <a:lnTo>
                    <a:pt x="390" y="237"/>
                  </a:lnTo>
                  <a:lnTo>
                    <a:pt x="378" y="275"/>
                  </a:lnTo>
                  <a:lnTo>
                    <a:pt x="360" y="307"/>
                  </a:lnTo>
                  <a:lnTo>
                    <a:pt x="335" y="336"/>
                  </a:lnTo>
                  <a:lnTo>
                    <a:pt x="306" y="361"/>
                  </a:lnTo>
                  <a:lnTo>
                    <a:pt x="272" y="379"/>
                  </a:lnTo>
                  <a:lnTo>
                    <a:pt x="236" y="391"/>
                  </a:lnTo>
                  <a:lnTo>
                    <a:pt x="197" y="395"/>
                  </a:lnTo>
                  <a:lnTo>
                    <a:pt x="156" y="391"/>
                  </a:lnTo>
                  <a:lnTo>
                    <a:pt x="120" y="379"/>
                  </a:lnTo>
                  <a:lnTo>
                    <a:pt x="86" y="361"/>
                  </a:lnTo>
                  <a:lnTo>
                    <a:pt x="57" y="336"/>
                  </a:lnTo>
                  <a:lnTo>
                    <a:pt x="33" y="307"/>
                  </a:lnTo>
                  <a:lnTo>
                    <a:pt x="15" y="275"/>
                  </a:lnTo>
                  <a:lnTo>
                    <a:pt x="3" y="237"/>
                  </a:lnTo>
                  <a:lnTo>
                    <a:pt x="0" y="198"/>
                  </a:lnTo>
                  <a:lnTo>
                    <a:pt x="3" y="157"/>
                  </a:lnTo>
                  <a:lnTo>
                    <a:pt x="15" y="121"/>
                  </a:lnTo>
                  <a:lnTo>
                    <a:pt x="33" y="88"/>
                  </a:lnTo>
                  <a:lnTo>
                    <a:pt x="57" y="58"/>
                  </a:lnTo>
                  <a:lnTo>
                    <a:pt x="86" y="34"/>
                  </a:lnTo>
                  <a:lnTo>
                    <a:pt x="120" y="16"/>
                  </a:lnTo>
                  <a:lnTo>
                    <a:pt x="156"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6">
              <a:extLst>
                <a:ext uri="{FF2B5EF4-FFF2-40B4-BE49-F238E27FC236}">
                  <a16:creationId xmlns:a16="http://schemas.microsoft.com/office/drawing/2014/main" id="{5A245967-BE58-277D-850F-B2423ED0F3F1}"/>
                </a:ext>
              </a:extLst>
            </p:cNvPr>
            <p:cNvSpPr>
              <a:spLocks/>
            </p:cNvSpPr>
            <p:nvPr/>
          </p:nvSpPr>
          <p:spPr bwMode="auto">
            <a:xfrm>
              <a:off x="1207" y="3307"/>
              <a:ext cx="99" cy="99"/>
            </a:xfrm>
            <a:custGeom>
              <a:avLst/>
              <a:gdLst>
                <a:gd name="T0" fmla="*/ 198 w 395"/>
                <a:gd name="T1" fmla="*/ 0 h 394"/>
                <a:gd name="T2" fmla="*/ 237 w 395"/>
                <a:gd name="T3" fmla="*/ 4 h 394"/>
                <a:gd name="T4" fmla="*/ 275 w 395"/>
                <a:gd name="T5" fmla="*/ 16 h 394"/>
                <a:gd name="T6" fmla="*/ 307 w 395"/>
                <a:gd name="T7" fmla="*/ 34 h 394"/>
                <a:gd name="T8" fmla="*/ 337 w 395"/>
                <a:gd name="T9" fmla="*/ 57 h 394"/>
                <a:gd name="T10" fmla="*/ 361 w 395"/>
                <a:gd name="T11" fmla="*/ 87 h 394"/>
                <a:gd name="T12" fmla="*/ 379 w 395"/>
                <a:gd name="T13" fmla="*/ 120 h 394"/>
                <a:gd name="T14" fmla="*/ 391 w 395"/>
                <a:gd name="T15" fmla="*/ 158 h 394"/>
                <a:gd name="T16" fmla="*/ 395 w 395"/>
                <a:gd name="T17" fmla="*/ 197 h 394"/>
                <a:gd name="T18" fmla="*/ 391 w 395"/>
                <a:gd name="T19" fmla="*/ 236 h 394"/>
                <a:gd name="T20" fmla="*/ 379 w 395"/>
                <a:gd name="T21" fmla="*/ 274 h 394"/>
                <a:gd name="T22" fmla="*/ 361 w 395"/>
                <a:gd name="T23" fmla="*/ 307 h 394"/>
                <a:gd name="T24" fmla="*/ 337 w 395"/>
                <a:gd name="T25" fmla="*/ 337 h 394"/>
                <a:gd name="T26" fmla="*/ 307 w 395"/>
                <a:gd name="T27" fmla="*/ 360 h 394"/>
                <a:gd name="T28" fmla="*/ 275 w 395"/>
                <a:gd name="T29" fmla="*/ 379 h 394"/>
                <a:gd name="T30" fmla="*/ 237 w 395"/>
                <a:gd name="T31" fmla="*/ 390 h 394"/>
                <a:gd name="T32" fmla="*/ 198 w 395"/>
                <a:gd name="T33" fmla="*/ 394 h 394"/>
                <a:gd name="T34" fmla="*/ 157 w 395"/>
                <a:gd name="T35" fmla="*/ 390 h 394"/>
                <a:gd name="T36" fmla="*/ 121 w 395"/>
                <a:gd name="T37" fmla="*/ 379 h 394"/>
                <a:gd name="T38" fmla="*/ 87 w 395"/>
                <a:gd name="T39" fmla="*/ 360 h 394"/>
                <a:gd name="T40" fmla="*/ 58 w 395"/>
                <a:gd name="T41" fmla="*/ 337 h 394"/>
                <a:gd name="T42" fmla="*/ 34 w 395"/>
                <a:gd name="T43" fmla="*/ 307 h 394"/>
                <a:gd name="T44" fmla="*/ 16 w 395"/>
                <a:gd name="T45" fmla="*/ 274 h 394"/>
                <a:gd name="T46" fmla="*/ 4 w 395"/>
                <a:gd name="T47" fmla="*/ 236 h 394"/>
                <a:gd name="T48" fmla="*/ 0 w 395"/>
                <a:gd name="T49" fmla="*/ 197 h 394"/>
                <a:gd name="T50" fmla="*/ 4 w 395"/>
                <a:gd name="T51" fmla="*/ 158 h 394"/>
                <a:gd name="T52" fmla="*/ 16 w 395"/>
                <a:gd name="T53" fmla="*/ 120 h 394"/>
                <a:gd name="T54" fmla="*/ 34 w 395"/>
                <a:gd name="T55" fmla="*/ 87 h 394"/>
                <a:gd name="T56" fmla="*/ 58 w 395"/>
                <a:gd name="T57" fmla="*/ 57 h 394"/>
                <a:gd name="T58" fmla="*/ 87 w 395"/>
                <a:gd name="T59" fmla="*/ 34 h 394"/>
                <a:gd name="T60" fmla="*/ 121 w 395"/>
                <a:gd name="T61" fmla="*/ 16 h 394"/>
                <a:gd name="T62" fmla="*/ 157 w 395"/>
                <a:gd name="T63" fmla="*/ 4 h 394"/>
                <a:gd name="T64" fmla="*/ 198 w 395"/>
                <a:gd name="T6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5" h="394">
                  <a:moveTo>
                    <a:pt x="198" y="0"/>
                  </a:moveTo>
                  <a:lnTo>
                    <a:pt x="237" y="4"/>
                  </a:lnTo>
                  <a:lnTo>
                    <a:pt x="275" y="16"/>
                  </a:lnTo>
                  <a:lnTo>
                    <a:pt x="307" y="34"/>
                  </a:lnTo>
                  <a:lnTo>
                    <a:pt x="337" y="57"/>
                  </a:lnTo>
                  <a:lnTo>
                    <a:pt x="361" y="87"/>
                  </a:lnTo>
                  <a:lnTo>
                    <a:pt x="379" y="120"/>
                  </a:lnTo>
                  <a:lnTo>
                    <a:pt x="391" y="158"/>
                  </a:lnTo>
                  <a:lnTo>
                    <a:pt x="395" y="197"/>
                  </a:lnTo>
                  <a:lnTo>
                    <a:pt x="391" y="236"/>
                  </a:lnTo>
                  <a:lnTo>
                    <a:pt x="379" y="274"/>
                  </a:lnTo>
                  <a:lnTo>
                    <a:pt x="361" y="307"/>
                  </a:lnTo>
                  <a:lnTo>
                    <a:pt x="337" y="337"/>
                  </a:lnTo>
                  <a:lnTo>
                    <a:pt x="307" y="360"/>
                  </a:lnTo>
                  <a:lnTo>
                    <a:pt x="275" y="379"/>
                  </a:lnTo>
                  <a:lnTo>
                    <a:pt x="237" y="390"/>
                  </a:lnTo>
                  <a:lnTo>
                    <a:pt x="198" y="394"/>
                  </a:lnTo>
                  <a:lnTo>
                    <a:pt x="157" y="390"/>
                  </a:lnTo>
                  <a:lnTo>
                    <a:pt x="121" y="379"/>
                  </a:lnTo>
                  <a:lnTo>
                    <a:pt x="87" y="360"/>
                  </a:lnTo>
                  <a:lnTo>
                    <a:pt x="58" y="337"/>
                  </a:lnTo>
                  <a:lnTo>
                    <a:pt x="34" y="307"/>
                  </a:lnTo>
                  <a:lnTo>
                    <a:pt x="16" y="274"/>
                  </a:lnTo>
                  <a:lnTo>
                    <a:pt x="4" y="236"/>
                  </a:lnTo>
                  <a:lnTo>
                    <a:pt x="0" y="197"/>
                  </a:lnTo>
                  <a:lnTo>
                    <a:pt x="4" y="158"/>
                  </a:lnTo>
                  <a:lnTo>
                    <a:pt x="16" y="120"/>
                  </a:lnTo>
                  <a:lnTo>
                    <a:pt x="34" y="87"/>
                  </a:lnTo>
                  <a:lnTo>
                    <a:pt x="58" y="57"/>
                  </a:lnTo>
                  <a:lnTo>
                    <a:pt x="87" y="34"/>
                  </a:lnTo>
                  <a:lnTo>
                    <a:pt x="121" y="16"/>
                  </a:lnTo>
                  <a:lnTo>
                    <a:pt x="157" y="4"/>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6F3838FF-ADEB-6C97-9762-FC251755F31A}"/>
                </a:ext>
              </a:extLst>
            </p:cNvPr>
            <p:cNvSpPr>
              <a:spLocks/>
            </p:cNvSpPr>
            <p:nvPr/>
          </p:nvSpPr>
          <p:spPr bwMode="auto">
            <a:xfrm>
              <a:off x="1346" y="3292"/>
              <a:ext cx="99" cy="98"/>
            </a:xfrm>
            <a:custGeom>
              <a:avLst/>
              <a:gdLst>
                <a:gd name="T0" fmla="*/ 197 w 395"/>
                <a:gd name="T1" fmla="*/ 0 h 393"/>
                <a:gd name="T2" fmla="*/ 237 w 395"/>
                <a:gd name="T3" fmla="*/ 3 h 393"/>
                <a:gd name="T4" fmla="*/ 274 w 395"/>
                <a:gd name="T5" fmla="*/ 15 h 393"/>
                <a:gd name="T6" fmla="*/ 307 w 395"/>
                <a:gd name="T7" fmla="*/ 32 h 393"/>
                <a:gd name="T8" fmla="*/ 336 w 395"/>
                <a:gd name="T9" fmla="*/ 57 h 393"/>
                <a:gd name="T10" fmla="*/ 361 w 395"/>
                <a:gd name="T11" fmla="*/ 86 h 393"/>
                <a:gd name="T12" fmla="*/ 379 w 395"/>
                <a:gd name="T13" fmla="*/ 120 h 393"/>
                <a:gd name="T14" fmla="*/ 391 w 395"/>
                <a:gd name="T15" fmla="*/ 156 h 393"/>
                <a:gd name="T16" fmla="*/ 395 w 395"/>
                <a:gd name="T17" fmla="*/ 195 h 393"/>
                <a:gd name="T18" fmla="*/ 391 w 395"/>
                <a:gd name="T19" fmla="*/ 236 h 393"/>
                <a:gd name="T20" fmla="*/ 379 w 395"/>
                <a:gd name="T21" fmla="*/ 272 h 393"/>
                <a:gd name="T22" fmla="*/ 361 w 395"/>
                <a:gd name="T23" fmla="*/ 306 h 393"/>
                <a:gd name="T24" fmla="*/ 336 w 395"/>
                <a:gd name="T25" fmla="*/ 335 h 393"/>
                <a:gd name="T26" fmla="*/ 307 w 395"/>
                <a:gd name="T27" fmla="*/ 359 h 393"/>
                <a:gd name="T28" fmla="*/ 274 w 395"/>
                <a:gd name="T29" fmla="*/ 377 h 393"/>
                <a:gd name="T30" fmla="*/ 237 w 395"/>
                <a:gd name="T31" fmla="*/ 389 h 393"/>
                <a:gd name="T32" fmla="*/ 197 w 395"/>
                <a:gd name="T33" fmla="*/ 393 h 393"/>
                <a:gd name="T34" fmla="*/ 158 w 395"/>
                <a:gd name="T35" fmla="*/ 389 h 393"/>
                <a:gd name="T36" fmla="*/ 120 w 395"/>
                <a:gd name="T37" fmla="*/ 377 h 393"/>
                <a:gd name="T38" fmla="*/ 88 w 395"/>
                <a:gd name="T39" fmla="*/ 359 h 393"/>
                <a:gd name="T40" fmla="*/ 58 w 395"/>
                <a:gd name="T41" fmla="*/ 335 h 393"/>
                <a:gd name="T42" fmla="*/ 34 w 395"/>
                <a:gd name="T43" fmla="*/ 306 h 393"/>
                <a:gd name="T44" fmla="*/ 16 w 395"/>
                <a:gd name="T45" fmla="*/ 272 h 393"/>
                <a:gd name="T46" fmla="*/ 4 w 395"/>
                <a:gd name="T47" fmla="*/ 236 h 393"/>
                <a:gd name="T48" fmla="*/ 0 w 395"/>
                <a:gd name="T49" fmla="*/ 195 h 393"/>
                <a:gd name="T50" fmla="*/ 4 w 395"/>
                <a:gd name="T51" fmla="*/ 156 h 393"/>
                <a:gd name="T52" fmla="*/ 16 w 395"/>
                <a:gd name="T53" fmla="*/ 120 h 393"/>
                <a:gd name="T54" fmla="*/ 34 w 395"/>
                <a:gd name="T55" fmla="*/ 86 h 393"/>
                <a:gd name="T56" fmla="*/ 58 w 395"/>
                <a:gd name="T57" fmla="*/ 57 h 393"/>
                <a:gd name="T58" fmla="*/ 88 w 395"/>
                <a:gd name="T59" fmla="*/ 32 h 393"/>
                <a:gd name="T60" fmla="*/ 120 w 395"/>
                <a:gd name="T61" fmla="*/ 15 h 393"/>
                <a:gd name="T62" fmla="*/ 158 w 395"/>
                <a:gd name="T63" fmla="*/ 3 h 393"/>
                <a:gd name="T64" fmla="*/ 197 w 395"/>
                <a:gd name="T65"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5" h="393">
                  <a:moveTo>
                    <a:pt x="197" y="0"/>
                  </a:moveTo>
                  <a:lnTo>
                    <a:pt x="237" y="3"/>
                  </a:lnTo>
                  <a:lnTo>
                    <a:pt x="274" y="15"/>
                  </a:lnTo>
                  <a:lnTo>
                    <a:pt x="307" y="32"/>
                  </a:lnTo>
                  <a:lnTo>
                    <a:pt x="336" y="57"/>
                  </a:lnTo>
                  <a:lnTo>
                    <a:pt x="361" y="86"/>
                  </a:lnTo>
                  <a:lnTo>
                    <a:pt x="379" y="120"/>
                  </a:lnTo>
                  <a:lnTo>
                    <a:pt x="391" y="156"/>
                  </a:lnTo>
                  <a:lnTo>
                    <a:pt x="395" y="195"/>
                  </a:lnTo>
                  <a:lnTo>
                    <a:pt x="391" y="236"/>
                  </a:lnTo>
                  <a:lnTo>
                    <a:pt x="379" y="272"/>
                  </a:lnTo>
                  <a:lnTo>
                    <a:pt x="361" y="306"/>
                  </a:lnTo>
                  <a:lnTo>
                    <a:pt x="336" y="335"/>
                  </a:lnTo>
                  <a:lnTo>
                    <a:pt x="307" y="359"/>
                  </a:lnTo>
                  <a:lnTo>
                    <a:pt x="274" y="377"/>
                  </a:lnTo>
                  <a:lnTo>
                    <a:pt x="237" y="389"/>
                  </a:lnTo>
                  <a:lnTo>
                    <a:pt x="197" y="393"/>
                  </a:lnTo>
                  <a:lnTo>
                    <a:pt x="158" y="389"/>
                  </a:lnTo>
                  <a:lnTo>
                    <a:pt x="120" y="377"/>
                  </a:lnTo>
                  <a:lnTo>
                    <a:pt x="88" y="359"/>
                  </a:lnTo>
                  <a:lnTo>
                    <a:pt x="58" y="335"/>
                  </a:lnTo>
                  <a:lnTo>
                    <a:pt x="34" y="306"/>
                  </a:lnTo>
                  <a:lnTo>
                    <a:pt x="16" y="272"/>
                  </a:lnTo>
                  <a:lnTo>
                    <a:pt x="4" y="236"/>
                  </a:lnTo>
                  <a:lnTo>
                    <a:pt x="0" y="195"/>
                  </a:lnTo>
                  <a:lnTo>
                    <a:pt x="4" y="156"/>
                  </a:lnTo>
                  <a:lnTo>
                    <a:pt x="16" y="120"/>
                  </a:lnTo>
                  <a:lnTo>
                    <a:pt x="34" y="86"/>
                  </a:lnTo>
                  <a:lnTo>
                    <a:pt x="58" y="57"/>
                  </a:lnTo>
                  <a:lnTo>
                    <a:pt x="88" y="32"/>
                  </a:lnTo>
                  <a:lnTo>
                    <a:pt x="120" y="15"/>
                  </a:lnTo>
                  <a:lnTo>
                    <a:pt x="158" y="3"/>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79D81A28-1060-B38B-B070-7C20D70C9B9E}"/>
                </a:ext>
              </a:extLst>
            </p:cNvPr>
            <p:cNvSpPr>
              <a:spLocks/>
            </p:cNvSpPr>
            <p:nvPr/>
          </p:nvSpPr>
          <p:spPr bwMode="auto">
            <a:xfrm>
              <a:off x="1463" y="3234"/>
              <a:ext cx="99" cy="99"/>
            </a:xfrm>
            <a:custGeom>
              <a:avLst/>
              <a:gdLst>
                <a:gd name="T0" fmla="*/ 196 w 394"/>
                <a:gd name="T1" fmla="*/ 0 h 394"/>
                <a:gd name="T2" fmla="*/ 236 w 394"/>
                <a:gd name="T3" fmla="*/ 4 h 394"/>
                <a:gd name="T4" fmla="*/ 273 w 394"/>
                <a:gd name="T5" fmla="*/ 16 h 394"/>
                <a:gd name="T6" fmla="*/ 307 w 394"/>
                <a:gd name="T7" fmla="*/ 34 h 394"/>
                <a:gd name="T8" fmla="*/ 335 w 394"/>
                <a:gd name="T9" fmla="*/ 58 h 394"/>
                <a:gd name="T10" fmla="*/ 360 w 394"/>
                <a:gd name="T11" fmla="*/ 86 h 394"/>
                <a:gd name="T12" fmla="*/ 379 w 394"/>
                <a:gd name="T13" fmla="*/ 120 h 394"/>
                <a:gd name="T14" fmla="*/ 389 w 394"/>
                <a:gd name="T15" fmla="*/ 158 h 394"/>
                <a:gd name="T16" fmla="*/ 394 w 394"/>
                <a:gd name="T17" fmla="*/ 197 h 394"/>
                <a:gd name="T18" fmla="*/ 389 w 394"/>
                <a:gd name="T19" fmla="*/ 236 h 394"/>
                <a:gd name="T20" fmla="*/ 379 w 394"/>
                <a:gd name="T21" fmla="*/ 274 h 394"/>
                <a:gd name="T22" fmla="*/ 360 w 394"/>
                <a:gd name="T23" fmla="*/ 307 h 394"/>
                <a:gd name="T24" fmla="*/ 335 w 394"/>
                <a:gd name="T25" fmla="*/ 336 h 394"/>
                <a:gd name="T26" fmla="*/ 307 w 394"/>
                <a:gd name="T27" fmla="*/ 361 h 394"/>
                <a:gd name="T28" fmla="*/ 273 w 394"/>
                <a:gd name="T29" fmla="*/ 379 h 394"/>
                <a:gd name="T30" fmla="*/ 236 w 394"/>
                <a:gd name="T31" fmla="*/ 391 h 394"/>
                <a:gd name="T32" fmla="*/ 196 w 394"/>
                <a:gd name="T33" fmla="*/ 394 h 394"/>
                <a:gd name="T34" fmla="*/ 157 w 394"/>
                <a:gd name="T35" fmla="*/ 391 h 394"/>
                <a:gd name="T36" fmla="*/ 120 w 394"/>
                <a:gd name="T37" fmla="*/ 379 h 394"/>
                <a:gd name="T38" fmla="*/ 86 w 394"/>
                <a:gd name="T39" fmla="*/ 361 h 394"/>
                <a:gd name="T40" fmla="*/ 57 w 394"/>
                <a:gd name="T41" fmla="*/ 336 h 394"/>
                <a:gd name="T42" fmla="*/ 33 w 394"/>
                <a:gd name="T43" fmla="*/ 307 h 394"/>
                <a:gd name="T44" fmla="*/ 14 w 394"/>
                <a:gd name="T45" fmla="*/ 274 h 394"/>
                <a:gd name="T46" fmla="*/ 4 w 394"/>
                <a:gd name="T47" fmla="*/ 236 h 394"/>
                <a:gd name="T48" fmla="*/ 0 w 394"/>
                <a:gd name="T49" fmla="*/ 197 h 394"/>
                <a:gd name="T50" fmla="*/ 4 w 394"/>
                <a:gd name="T51" fmla="*/ 158 h 394"/>
                <a:gd name="T52" fmla="*/ 14 w 394"/>
                <a:gd name="T53" fmla="*/ 120 h 394"/>
                <a:gd name="T54" fmla="*/ 33 w 394"/>
                <a:gd name="T55" fmla="*/ 86 h 394"/>
                <a:gd name="T56" fmla="*/ 57 w 394"/>
                <a:gd name="T57" fmla="*/ 58 h 394"/>
                <a:gd name="T58" fmla="*/ 86 w 394"/>
                <a:gd name="T59" fmla="*/ 34 h 394"/>
                <a:gd name="T60" fmla="*/ 120 w 394"/>
                <a:gd name="T61" fmla="*/ 16 h 394"/>
                <a:gd name="T62" fmla="*/ 157 w 394"/>
                <a:gd name="T63" fmla="*/ 4 h 394"/>
                <a:gd name="T64" fmla="*/ 196 w 394"/>
                <a:gd name="T6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4" h="394">
                  <a:moveTo>
                    <a:pt x="196" y="0"/>
                  </a:moveTo>
                  <a:lnTo>
                    <a:pt x="236" y="4"/>
                  </a:lnTo>
                  <a:lnTo>
                    <a:pt x="273" y="16"/>
                  </a:lnTo>
                  <a:lnTo>
                    <a:pt x="307" y="34"/>
                  </a:lnTo>
                  <a:lnTo>
                    <a:pt x="335" y="58"/>
                  </a:lnTo>
                  <a:lnTo>
                    <a:pt x="360" y="86"/>
                  </a:lnTo>
                  <a:lnTo>
                    <a:pt x="379" y="120"/>
                  </a:lnTo>
                  <a:lnTo>
                    <a:pt x="389" y="158"/>
                  </a:lnTo>
                  <a:lnTo>
                    <a:pt x="394" y="197"/>
                  </a:lnTo>
                  <a:lnTo>
                    <a:pt x="389" y="236"/>
                  </a:lnTo>
                  <a:lnTo>
                    <a:pt x="379" y="274"/>
                  </a:lnTo>
                  <a:lnTo>
                    <a:pt x="360" y="307"/>
                  </a:lnTo>
                  <a:lnTo>
                    <a:pt x="335" y="336"/>
                  </a:lnTo>
                  <a:lnTo>
                    <a:pt x="307" y="361"/>
                  </a:lnTo>
                  <a:lnTo>
                    <a:pt x="273" y="379"/>
                  </a:lnTo>
                  <a:lnTo>
                    <a:pt x="236" y="391"/>
                  </a:lnTo>
                  <a:lnTo>
                    <a:pt x="196" y="394"/>
                  </a:lnTo>
                  <a:lnTo>
                    <a:pt x="157" y="391"/>
                  </a:lnTo>
                  <a:lnTo>
                    <a:pt x="120" y="379"/>
                  </a:lnTo>
                  <a:lnTo>
                    <a:pt x="86" y="361"/>
                  </a:lnTo>
                  <a:lnTo>
                    <a:pt x="57" y="336"/>
                  </a:lnTo>
                  <a:lnTo>
                    <a:pt x="33" y="307"/>
                  </a:lnTo>
                  <a:lnTo>
                    <a:pt x="14" y="274"/>
                  </a:lnTo>
                  <a:lnTo>
                    <a:pt x="4" y="236"/>
                  </a:lnTo>
                  <a:lnTo>
                    <a:pt x="0" y="197"/>
                  </a:lnTo>
                  <a:lnTo>
                    <a:pt x="4" y="158"/>
                  </a:lnTo>
                  <a:lnTo>
                    <a:pt x="14" y="120"/>
                  </a:lnTo>
                  <a:lnTo>
                    <a:pt x="33" y="86"/>
                  </a:lnTo>
                  <a:lnTo>
                    <a:pt x="57" y="58"/>
                  </a:lnTo>
                  <a:lnTo>
                    <a:pt x="86" y="34"/>
                  </a:lnTo>
                  <a:lnTo>
                    <a:pt x="120" y="16"/>
                  </a:lnTo>
                  <a:lnTo>
                    <a:pt x="157" y="4"/>
                  </a:lnTo>
                  <a:lnTo>
                    <a:pt x="1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9">
              <a:extLst>
                <a:ext uri="{FF2B5EF4-FFF2-40B4-BE49-F238E27FC236}">
                  <a16:creationId xmlns:a16="http://schemas.microsoft.com/office/drawing/2014/main" id="{1C6020B4-FFB3-8D8E-14D3-071D9157C996}"/>
                </a:ext>
              </a:extLst>
            </p:cNvPr>
            <p:cNvSpPr>
              <a:spLocks/>
            </p:cNvSpPr>
            <p:nvPr/>
          </p:nvSpPr>
          <p:spPr bwMode="auto">
            <a:xfrm>
              <a:off x="1562" y="3151"/>
              <a:ext cx="99" cy="99"/>
            </a:xfrm>
            <a:custGeom>
              <a:avLst/>
              <a:gdLst>
                <a:gd name="T0" fmla="*/ 197 w 394"/>
                <a:gd name="T1" fmla="*/ 0 h 394"/>
                <a:gd name="T2" fmla="*/ 237 w 394"/>
                <a:gd name="T3" fmla="*/ 4 h 394"/>
                <a:gd name="T4" fmla="*/ 274 w 394"/>
                <a:gd name="T5" fmla="*/ 15 h 394"/>
                <a:gd name="T6" fmla="*/ 308 w 394"/>
                <a:gd name="T7" fmla="*/ 34 h 394"/>
                <a:gd name="T8" fmla="*/ 337 w 394"/>
                <a:gd name="T9" fmla="*/ 57 h 394"/>
                <a:gd name="T10" fmla="*/ 360 w 394"/>
                <a:gd name="T11" fmla="*/ 87 h 394"/>
                <a:gd name="T12" fmla="*/ 378 w 394"/>
                <a:gd name="T13" fmla="*/ 120 h 394"/>
                <a:gd name="T14" fmla="*/ 390 w 394"/>
                <a:gd name="T15" fmla="*/ 158 h 394"/>
                <a:gd name="T16" fmla="*/ 394 w 394"/>
                <a:gd name="T17" fmla="*/ 197 h 394"/>
                <a:gd name="T18" fmla="*/ 390 w 394"/>
                <a:gd name="T19" fmla="*/ 236 h 394"/>
                <a:gd name="T20" fmla="*/ 378 w 394"/>
                <a:gd name="T21" fmla="*/ 274 h 394"/>
                <a:gd name="T22" fmla="*/ 360 w 394"/>
                <a:gd name="T23" fmla="*/ 306 h 394"/>
                <a:gd name="T24" fmla="*/ 337 w 394"/>
                <a:gd name="T25" fmla="*/ 336 h 394"/>
                <a:gd name="T26" fmla="*/ 308 w 394"/>
                <a:gd name="T27" fmla="*/ 360 h 394"/>
                <a:gd name="T28" fmla="*/ 274 w 394"/>
                <a:gd name="T29" fmla="*/ 378 h 394"/>
                <a:gd name="T30" fmla="*/ 237 w 394"/>
                <a:gd name="T31" fmla="*/ 390 h 394"/>
                <a:gd name="T32" fmla="*/ 197 w 394"/>
                <a:gd name="T33" fmla="*/ 394 h 394"/>
                <a:gd name="T34" fmla="*/ 158 w 394"/>
                <a:gd name="T35" fmla="*/ 390 h 394"/>
                <a:gd name="T36" fmla="*/ 120 w 394"/>
                <a:gd name="T37" fmla="*/ 378 h 394"/>
                <a:gd name="T38" fmla="*/ 87 w 394"/>
                <a:gd name="T39" fmla="*/ 360 h 394"/>
                <a:gd name="T40" fmla="*/ 57 w 394"/>
                <a:gd name="T41" fmla="*/ 336 h 394"/>
                <a:gd name="T42" fmla="*/ 34 w 394"/>
                <a:gd name="T43" fmla="*/ 306 h 394"/>
                <a:gd name="T44" fmla="*/ 15 w 394"/>
                <a:gd name="T45" fmla="*/ 274 h 394"/>
                <a:gd name="T46" fmla="*/ 4 w 394"/>
                <a:gd name="T47" fmla="*/ 236 h 394"/>
                <a:gd name="T48" fmla="*/ 0 w 394"/>
                <a:gd name="T49" fmla="*/ 197 h 394"/>
                <a:gd name="T50" fmla="*/ 4 w 394"/>
                <a:gd name="T51" fmla="*/ 158 h 394"/>
                <a:gd name="T52" fmla="*/ 15 w 394"/>
                <a:gd name="T53" fmla="*/ 120 h 394"/>
                <a:gd name="T54" fmla="*/ 34 w 394"/>
                <a:gd name="T55" fmla="*/ 87 h 394"/>
                <a:gd name="T56" fmla="*/ 57 w 394"/>
                <a:gd name="T57" fmla="*/ 57 h 394"/>
                <a:gd name="T58" fmla="*/ 87 w 394"/>
                <a:gd name="T59" fmla="*/ 34 h 394"/>
                <a:gd name="T60" fmla="*/ 120 w 394"/>
                <a:gd name="T61" fmla="*/ 15 h 394"/>
                <a:gd name="T62" fmla="*/ 158 w 394"/>
                <a:gd name="T63" fmla="*/ 4 h 394"/>
                <a:gd name="T64" fmla="*/ 197 w 394"/>
                <a:gd name="T6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4" h="394">
                  <a:moveTo>
                    <a:pt x="197" y="0"/>
                  </a:moveTo>
                  <a:lnTo>
                    <a:pt x="237" y="4"/>
                  </a:lnTo>
                  <a:lnTo>
                    <a:pt x="274" y="15"/>
                  </a:lnTo>
                  <a:lnTo>
                    <a:pt x="308" y="34"/>
                  </a:lnTo>
                  <a:lnTo>
                    <a:pt x="337" y="57"/>
                  </a:lnTo>
                  <a:lnTo>
                    <a:pt x="360" y="87"/>
                  </a:lnTo>
                  <a:lnTo>
                    <a:pt x="378" y="120"/>
                  </a:lnTo>
                  <a:lnTo>
                    <a:pt x="390" y="158"/>
                  </a:lnTo>
                  <a:lnTo>
                    <a:pt x="394" y="197"/>
                  </a:lnTo>
                  <a:lnTo>
                    <a:pt x="390" y="236"/>
                  </a:lnTo>
                  <a:lnTo>
                    <a:pt x="378" y="274"/>
                  </a:lnTo>
                  <a:lnTo>
                    <a:pt x="360" y="306"/>
                  </a:lnTo>
                  <a:lnTo>
                    <a:pt x="337" y="336"/>
                  </a:lnTo>
                  <a:lnTo>
                    <a:pt x="308" y="360"/>
                  </a:lnTo>
                  <a:lnTo>
                    <a:pt x="274" y="378"/>
                  </a:lnTo>
                  <a:lnTo>
                    <a:pt x="237" y="390"/>
                  </a:lnTo>
                  <a:lnTo>
                    <a:pt x="197" y="394"/>
                  </a:lnTo>
                  <a:lnTo>
                    <a:pt x="158" y="390"/>
                  </a:lnTo>
                  <a:lnTo>
                    <a:pt x="120" y="378"/>
                  </a:lnTo>
                  <a:lnTo>
                    <a:pt x="87" y="360"/>
                  </a:lnTo>
                  <a:lnTo>
                    <a:pt x="57" y="336"/>
                  </a:lnTo>
                  <a:lnTo>
                    <a:pt x="34" y="306"/>
                  </a:lnTo>
                  <a:lnTo>
                    <a:pt x="15" y="274"/>
                  </a:lnTo>
                  <a:lnTo>
                    <a:pt x="4" y="236"/>
                  </a:lnTo>
                  <a:lnTo>
                    <a:pt x="0" y="197"/>
                  </a:lnTo>
                  <a:lnTo>
                    <a:pt x="4" y="158"/>
                  </a:lnTo>
                  <a:lnTo>
                    <a:pt x="15" y="120"/>
                  </a:lnTo>
                  <a:lnTo>
                    <a:pt x="34" y="87"/>
                  </a:lnTo>
                  <a:lnTo>
                    <a:pt x="57" y="57"/>
                  </a:lnTo>
                  <a:lnTo>
                    <a:pt x="87" y="34"/>
                  </a:lnTo>
                  <a:lnTo>
                    <a:pt x="120" y="15"/>
                  </a:lnTo>
                  <a:lnTo>
                    <a:pt x="158"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0">
              <a:extLst>
                <a:ext uri="{FF2B5EF4-FFF2-40B4-BE49-F238E27FC236}">
                  <a16:creationId xmlns:a16="http://schemas.microsoft.com/office/drawing/2014/main" id="{9BCA7A65-B75E-CAB4-DDDC-BF2EA47823AF}"/>
                </a:ext>
              </a:extLst>
            </p:cNvPr>
            <p:cNvSpPr>
              <a:spLocks/>
            </p:cNvSpPr>
            <p:nvPr/>
          </p:nvSpPr>
          <p:spPr bwMode="auto">
            <a:xfrm>
              <a:off x="756" y="3319"/>
              <a:ext cx="106" cy="106"/>
            </a:xfrm>
            <a:custGeom>
              <a:avLst/>
              <a:gdLst>
                <a:gd name="T0" fmla="*/ 213 w 426"/>
                <a:gd name="T1" fmla="*/ 0 h 425"/>
                <a:gd name="T2" fmla="*/ 251 w 426"/>
                <a:gd name="T3" fmla="*/ 4 h 425"/>
                <a:gd name="T4" fmla="*/ 287 w 426"/>
                <a:gd name="T5" fmla="*/ 13 h 425"/>
                <a:gd name="T6" fmla="*/ 320 w 426"/>
                <a:gd name="T7" fmla="*/ 28 h 425"/>
                <a:gd name="T8" fmla="*/ 350 w 426"/>
                <a:gd name="T9" fmla="*/ 49 h 425"/>
                <a:gd name="T10" fmla="*/ 376 w 426"/>
                <a:gd name="T11" fmla="*/ 75 h 425"/>
                <a:gd name="T12" fmla="*/ 397 w 426"/>
                <a:gd name="T13" fmla="*/ 105 h 425"/>
                <a:gd name="T14" fmla="*/ 413 w 426"/>
                <a:gd name="T15" fmla="*/ 138 h 425"/>
                <a:gd name="T16" fmla="*/ 423 w 426"/>
                <a:gd name="T17" fmla="*/ 175 h 425"/>
                <a:gd name="T18" fmla="*/ 426 w 426"/>
                <a:gd name="T19" fmla="*/ 212 h 425"/>
                <a:gd name="T20" fmla="*/ 423 w 426"/>
                <a:gd name="T21" fmla="*/ 250 h 425"/>
                <a:gd name="T22" fmla="*/ 413 w 426"/>
                <a:gd name="T23" fmla="*/ 287 h 425"/>
                <a:gd name="T24" fmla="*/ 397 w 426"/>
                <a:gd name="T25" fmla="*/ 319 h 425"/>
                <a:gd name="T26" fmla="*/ 376 w 426"/>
                <a:gd name="T27" fmla="*/ 349 h 425"/>
                <a:gd name="T28" fmla="*/ 350 w 426"/>
                <a:gd name="T29" fmla="*/ 376 h 425"/>
                <a:gd name="T30" fmla="*/ 320 w 426"/>
                <a:gd name="T31" fmla="*/ 396 h 425"/>
                <a:gd name="T32" fmla="*/ 287 w 426"/>
                <a:gd name="T33" fmla="*/ 412 h 425"/>
                <a:gd name="T34" fmla="*/ 251 w 426"/>
                <a:gd name="T35" fmla="*/ 423 h 425"/>
                <a:gd name="T36" fmla="*/ 213 w 426"/>
                <a:gd name="T37" fmla="*/ 425 h 425"/>
                <a:gd name="T38" fmla="*/ 175 w 426"/>
                <a:gd name="T39" fmla="*/ 423 h 425"/>
                <a:gd name="T40" fmla="*/ 138 w 426"/>
                <a:gd name="T41" fmla="*/ 412 h 425"/>
                <a:gd name="T42" fmla="*/ 106 w 426"/>
                <a:gd name="T43" fmla="*/ 396 h 425"/>
                <a:gd name="T44" fmla="*/ 76 w 426"/>
                <a:gd name="T45" fmla="*/ 376 h 425"/>
                <a:gd name="T46" fmla="*/ 50 w 426"/>
                <a:gd name="T47" fmla="*/ 349 h 425"/>
                <a:gd name="T48" fmla="*/ 29 w 426"/>
                <a:gd name="T49" fmla="*/ 319 h 425"/>
                <a:gd name="T50" fmla="*/ 13 w 426"/>
                <a:gd name="T51" fmla="*/ 287 h 425"/>
                <a:gd name="T52" fmla="*/ 4 w 426"/>
                <a:gd name="T53" fmla="*/ 250 h 425"/>
                <a:gd name="T54" fmla="*/ 0 w 426"/>
                <a:gd name="T55" fmla="*/ 212 h 425"/>
                <a:gd name="T56" fmla="*/ 4 w 426"/>
                <a:gd name="T57" fmla="*/ 175 h 425"/>
                <a:gd name="T58" fmla="*/ 13 w 426"/>
                <a:gd name="T59" fmla="*/ 138 h 425"/>
                <a:gd name="T60" fmla="*/ 29 w 426"/>
                <a:gd name="T61" fmla="*/ 105 h 425"/>
                <a:gd name="T62" fmla="*/ 50 w 426"/>
                <a:gd name="T63" fmla="*/ 75 h 425"/>
                <a:gd name="T64" fmla="*/ 76 w 426"/>
                <a:gd name="T65" fmla="*/ 49 h 425"/>
                <a:gd name="T66" fmla="*/ 106 w 426"/>
                <a:gd name="T67" fmla="*/ 28 h 425"/>
                <a:gd name="T68" fmla="*/ 138 w 426"/>
                <a:gd name="T69" fmla="*/ 13 h 425"/>
                <a:gd name="T70" fmla="*/ 175 w 426"/>
                <a:gd name="T71" fmla="*/ 4 h 425"/>
                <a:gd name="T72" fmla="*/ 213 w 426"/>
                <a:gd name="T7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6" h="425">
                  <a:moveTo>
                    <a:pt x="213" y="0"/>
                  </a:moveTo>
                  <a:lnTo>
                    <a:pt x="251" y="4"/>
                  </a:lnTo>
                  <a:lnTo>
                    <a:pt x="287" y="13"/>
                  </a:lnTo>
                  <a:lnTo>
                    <a:pt x="320" y="28"/>
                  </a:lnTo>
                  <a:lnTo>
                    <a:pt x="350" y="49"/>
                  </a:lnTo>
                  <a:lnTo>
                    <a:pt x="376" y="75"/>
                  </a:lnTo>
                  <a:lnTo>
                    <a:pt x="397" y="105"/>
                  </a:lnTo>
                  <a:lnTo>
                    <a:pt x="413" y="138"/>
                  </a:lnTo>
                  <a:lnTo>
                    <a:pt x="423" y="175"/>
                  </a:lnTo>
                  <a:lnTo>
                    <a:pt x="426" y="212"/>
                  </a:lnTo>
                  <a:lnTo>
                    <a:pt x="423" y="250"/>
                  </a:lnTo>
                  <a:lnTo>
                    <a:pt x="413" y="287"/>
                  </a:lnTo>
                  <a:lnTo>
                    <a:pt x="397" y="319"/>
                  </a:lnTo>
                  <a:lnTo>
                    <a:pt x="376" y="349"/>
                  </a:lnTo>
                  <a:lnTo>
                    <a:pt x="350" y="376"/>
                  </a:lnTo>
                  <a:lnTo>
                    <a:pt x="320" y="396"/>
                  </a:lnTo>
                  <a:lnTo>
                    <a:pt x="287" y="412"/>
                  </a:lnTo>
                  <a:lnTo>
                    <a:pt x="251" y="423"/>
                  </a:lnTo>
                  <a:lnTo>
                    <a:pt x="213" y="425"/>
                  </a:lnTo>
                  <a:lnTo>
                    <a:pt x="175" y="423"/>
                  </a:lnTo>
                  <a:lnTo>
                    <a:pt x="138" y="412"/>
                  </a:lnTo>
                  <a:lnTo>
                    <a:pt x="106" y="396"/>
                  </a:lnTo>
                  <a:lnTo>
                    <a:pt x="76" y="376"/>
                  </a:lnTo>
                  <a:lnTo>
                    <a:pt x="50" y="349"/>
                  </a:lnTo>
                  <a:lnTo>
                    <a:pt x="29" y="319"/>
                  </a:lnTo>
                  <a:lnTo>
                    <a:pt x="13" y="287"/>
                  </a:lnTo>
                  <a:lnTo>
                    <a:pt x="4" y="250"/>
                  </a:lnTo>
                  <a:lnTo>
                    <a:pt x="0" y="212"/>
                  </a:lnTo>
                  <a:lnTo>
                    <a:pt x="4" y="175"/>
                  </a:lnTo>
                  <a:lnTo>
                    <a:pt x="13" y="138"/>
                  </a:lnTo>
                  <a:lnTo>
                    <a:pt x="29" y="105"/>
                  </a:lnTo>
                  <a:lnTo>
                    <a:pt x="50" y="75"/>
                  </a:lnTo>
                  <a:lnTo>
                    <a:pt x="76" y="49"/>
                  </a:lnTo>
                  <a:lnTo>
                    <a:pt x="106" y="28"/>
                  </a:lnTo>
                  <a:lnTo>
                    <a:pt x="138" y="13"/>
                  </a:lnTo>
                  <a:lnTo>
                    <a:pt x="175" y="4"/>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1">
              <a:extLst>
                <a:ext uri="{FF2B5EF4-FFF2-40B4-BE49-F238E27FC236}">
                  <a16:creationId xmlns:a16="http://schemas.microsoft.com/office/drawing/2014/main" id="{3BCD3025-D542-DF8A-C71A-70BA0BD41E0D}"/>
                </a:ext>
              </a:extLst>
            </p:cNvPr>
            <p:cNvSpPr>
              <a:spLocks/>
            </p:cNvSpPr>
            <p:nvPr/>
          </p:nvSpPr>
          <p:spPr bwMode="auto">
            <a:xfrm>
              <a:off x="880" y="3400"/>
              <a:ext cx="106" cy="106"/>
            </a:xfrm>
            <a:custGeom>
              <a:avLst/>
              <a:gdLst>
                <a:gd name="T0" fmla="*/ 213 w 427"/>
                <a:gd name="T1" fmla="*/ 0 h 426"/>
                <a:gd name="T2" fmla="*/ 250 w 427"/>
                <a:gd name="T3" fmla="*/ 3 h 426"/>
                <a:gd name="T4" fmla="*/ 287 w 427"/>
                <a:gd name="T5" fmla="*/ 13 h 426"/>
                <a:gd name="T6" fmla="*/ 320 w 427"/>
                <a:gd name="T7" fmla="*/ 29 h 426"/>
                <a:gd name="T8" fmla="*/ 350 w 427"/>
                <a:gd name="T9" fmla="*/ 50 h 426"/>
                <a:gd name="T10" fmla="*/ 376 w 427"/>
                <a:gd name="T11" fmla="*/ 76 h 426"/>
                <a:gd name="T12" fmla="*/ 397 w 427"/>
                <a:gd name="T13" fmla="*/ 106 h 426"/>
                <a:gd name="T14" fmla="*/ 412 w 427"/>
                <a:gd name="T15" fmla="*/ 139 h 426"/>
                <a:gd name="T16" fmla="*/ 423 w 427"/>
                <a:gd name="T17" fmla="*/ 175 h 426"/>
                <a:gd name="T18" fmla="*/ 427 w 427"/>
                <a:gd name="T19" fmla="*/ 213 h 426"/>
                <a:gd name="T20" fmla="*/ 423 w 427"/>
                <a:gd name="T21" fmla="*/ 251 h 426"/>
                <a:gd name="T22" fmla="*/ 412 w 427"/>
                <a:gd name="T23" fmla="*/ 288 h 426"/>
                <a:gd name="T24" fmla="*/ 397 w 427"/>
                <a:gd name="T25" fmla="*/ 320 h 426"/>
                <a:gd name="T26" fmla="*/ 376 w 427"/>
                <a:gd name="T27" fmla="*/ 350 h 426"/>
                <a:gd name="T28" fmla="*/ 350 w 427"/>
                <a:gd name="T29" fmla="*/ 376 h 426"/>
                <a:gd name="T30" fmla="*/ 320 w 427"/>
                <a:gd name="T31" fmla="*/ 397 h 426"/>
                <a:gd name="T32" fmla="*/ 287 w 427"/>
                <a:gd name="T33" fmla="*/ 413 h 426"/>
                <a:gd name="T34" fmla="*/ 250 w 427"/>
                <a:gd name="T35" fmla="*/ 423 h 426"/>
                <a:gd name="T36" fmla="*/ 213 w 427"/>
                <a:gd name="T37" fmla="*/ 426 h 426"/>
                <a:gd name="T38" fmla="*/ 175 w 427"/>
                <a:gd name="T39" fmla="*/ 423 h 426"/>
                <a:gd name="T40" fmla="*/ 138 w 427"/>
                <a:gd name="T41" fmla="*/ 413 h 426"/>
                <a:gd name="T42" fmla="*/ 106 w 427"/>
                <a:gd name="T43" fmla="*/ 397 h 426"/>
                <a:gd name="T44" fmla="*/ 75 w 427"/>
                <a:gd name="T45" fmla="*/ 376 h 426"/>
                <a:gd name="T46" fmla="*/ 49 w 427"/>
                <a:gd name="T47" fmla="*/ 350 h 426"/>
                <a:gd name="T48" fmla="*/ 28 w 427"/>
                <a:gd name="T49" fmla="*/ 320 h 426"/>
                <a:gd name="T50" fmla="*/ 13 w 427"/>
                <a:gd name="T51" fmla="*/ 288 h 426"/>
                <a:gd name="T52" fmla="*/ 2 w 427"/>
                <a:gd name="T53" fmla="*/ 251 h 426"/>
                <a:gd name="T54" fmla="*/ 0 w 427"/>
                <a:gd name="T55" fmla="*/ 213 h 426"/>
                <a:gd name="T56" fmla="*/ 2 w 427"/>
                <a:gd name="T57" fmla="*/ 175 h 426"/>
                <a:gd name="T58" fmla="*/ 13 w 427"/>
                <a:gd name="T59" fmla="*/ 139 h 426"/>
                <a:gd name="T60" fmla="*/ 28 w 427"/>
                <a:gd name="T61" fmla="*/ 106 h 426"/>
                <a:gd name="T62" fmla="*/ 49 w 427"/>
                <a:gd name="T63" fmla="*/ 76 h 426"/>
                <a:gd name="T64" fmla="*/ 75 w 427"/>
                <a:gd name="T65" fmla="*/ 50 h 426"/>
                <a:gd name="T66" fmla="*/ 106 w 427"/>
                <a:gd name="T67" fmla="*/ 29 h 426"/>
                <a:gd name="T68" fmla="*/ 138 w 427"/>
                <a:gd name="T69" fmla="*/ 13 h 426"/>
                <a:gd name="T70" fmla="*/ 175 w 427"/>
                <a:gd name="T71" fmla="*/ 3 h 426"/>
                <a:gd name="T72" fmla="*/ 213 w 427"/>
                <a:gd name="T7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7" h="426">
                  <a:moveTo>
                    <a:pt x="213" y="0"/>
                  </a:moveTo>
                  <a:lnTo>
                    <a:pt x="250" y="3"/>
                  </a:lnTo>
                  <a:lnTo>
                    <a:pt x="287" y="13"/>
                  </a:lnTo>
                  <a:lnTo>
                    <a:pt x="320" y="29"/>
                  </a:lnTo>
                  <a:lnTo>
                    <a:pt x="350" y="50"/>
                  </a:lnTo>
                  <a:lnTo>
                    <a:pt x="376" y="76"/>
                  </a:lnTo>
                  <a:lnTo>
                    <a:pt x="397" y="106"/>
                  </a:lnTo>
                  <a:lnTo>
                    <a:pt x="412" y="139"/>
                  </a:lnTo>
                  <a:lnTo>
                    <a:pt x="423" y="175"/>
                  </a:lnTo>
                  <a:lnTo>
                    <a:pt x="427" y="213"/>
                  </a:lnTo>
                  <a:lnTo>
                    <a:pt x="423" y="251"/>
                  </a:lnTo>
                  <a:lnTo>
                    <a:pt x="412" y="288"/>
                  </a:lnTo>
                  <a:lnTo>
                    <a:pt x="397" y="320"/>
                  </a:lnTo>
                  <a:lnTo>
                    <a:pt x="376" y="350"/>
                  </a:lnTo>
                  <a:lnTo>
                    <a:pt x="350" y="376"/>
                  </a:lnTo>
                  <a:lnTo>
                    <a:pt x="320" y="397"/>
                  </a:lnTo>
                  <a:lnTo>
                    <a:pt x="287" y="413"/>
                  </a:lnTo>
                  <a:lnTo>
                    <a:pt x="250" y="423"/>
                  </a:lnTo>
                  <a:lnTo>
                    <a:pt x="213" y="426"/>
                  </a:lnTo>
                  <a:lnTo>
                    <a:pt x="175" y="423"/>
                  </a:lnTo>
                  <a:lnTo>
                    <a:pt x="138" y="413"/>
                  </a:lnTo>
                  <a:lnTo>
                    <a:pt x="106" y="397"/>
                  </a:lnTo>
                  <a:lnTo>
                    <a:pt x="75" y="376"/>
                  </a:lnTo>
                  <a:lnTo>
                    <a:pt x="49" y="350"/>
                  </a:lnTo>
                  <a:lnTo>
                    <a:pt x="28" y="320"/>
                  </a:lnTo>
                  <a:lnTo>
                    <a:pt x="13" y="288"/>
                  </a:lnTo>
                  <a:lnTo>
                    <a:pt x="2" y="251"/>
                  </a:lnTo>
                  <a:lnTo>
                    <a:pt x="0" y="213"/>
                  </a:lnTo>
                  <a:lnTo>
                    <a:pt x="2" y="175"/>
                  </a:lnTo>
                  <a:lnTo>
                    <a:pt x="13" y="139"/>
                  </a:lnTo>
                  <a:lnTo>
                    <a:pt x="28" y="106"/>
                  </a:lnTo>
                  <a:lnTo>
                    <a:pt x="49" y="76"/>
                  </a:lnTo>
                  <a:lnTo>
                    <a:pt x="75" y="50"/>
                  </a:lnTo>
                  <a:lnTo>
                    <a:pt x="106" y="29"/>
                  </a:lnTo>
                  <a:lnTo>
                    <a:pt x="138" y="13"/>
                  </a:lnTo>
                  <a:lnTo>
                    <a:pt x="175"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2">
              <a:extLst>
                <a:ext uri="{FF2B5EF4-FFF2-40B4-BE49-F238E27FC236}">
                  <a16:creationId xmlns:a16="http://schemas.microsoft.com/office/drawing/2014/main" id="{49B3D2AC-94DC-2830-4F5E-EEF2001E787B}"/>
                </a:ext>
              </a:extLst>
            </p:cNvPr>
            <p:cNvSpPr>
              <a:spLocks/>
            </p:cNvSpPr>
            <p:nvPr/>
          </p:nvSpPr>
          <p:spPr bwMode="auto">
            <a:xfrm>
              <a:off x="1024" y="3449"/>
              <a:ext cx="106" cy="106"/>
            </a:xfrm>
            <a:custGeom>
              <a:avLst/>
              <a:gdLst>
                <a:gd name="T0" fmla="*/ 213 w 425"/>
                <a:gd name="T1" fmla="*/ 0 h 425"/>
                <a:gd name="T2" fmla="*/ 250 w 425"/>
                <a:gd name="T3" fmla="*/ 3 h 425"/>
                <a:gd name="T4" fmla="*/ 287 w 425"/>
                <a:gd name="T5" fmla="*/ 14 h 425"/>
                <a:gd name="T6" fmla="*/ 320 w 425"/>
                <a:gd name="T7" fmla="*/ 29 h 425"/>
                <a:gd name="T8" fmla="*/ 350 w 425"/>
                <a:gd name="T9" fmla="*/ 50 h 425"/>
                <a:gd name="T10" fmla="*/ 374 w 425"/>
                <a:gd name="T11" fmla="*/ 75 h 425"/>
                <a:gd name="T12" fmla="*/ 397 w 425"/>
                <a:gd name="T13" fmla="*/ 105 h 425"/>
                <a:gd name="T14" fmla="*/ 412 w 425"/>
                <a:gd name="T15" fmla="*/ 138 h 425"/>
                <a:gd name="T16" fmla="*/ 421 w 425"/>
                <a:gd name="T17" fmla="*/ 174 h 425"/>
                <a:gd name="T18" fmla="*/ 425 w 425"/>
                <a:gd name="T19" fmla="*/ 212 h 425"/>
                <a:gd name="T20" fmla="*/ 421 w 425"/>
                <a:gd name="T21" fmla="*/ 251 h 425"/>
                <a:gd name="T22" fmla="*/ 412 w 425"/>
                <a:gd name="T23" fmla="*/ 286 h 425"/>
                <a:gd name="T24" fmla="*/ 397 w 425"/>
                <a:gd name="T25" fmla="*/ 320 h 425"/>
                <a:gd name="T26" fmla="*/ 374 w 425"/>
                <a:gd name="T27" fmla="*/ 349 h 425"/>
                <a:gd name="T28" fmla="*/ 350 w 425"/>
                <a:gd name="T29" fmla="*/ 375 h 425"/>
                <a:gd name="T30" fmla="*/ 320 w 425"/>
                <a:gd name="T31" fmla="*/ 396 h 425"/>
                <a:gd name="T32" fmla="*/ 287 w 425"/>
                <a:gd name="T33" fmla="*/ 412 h 425"/>
                <a:gd name="T34" fmla="*/ 250 w 425"/>
                <a:gd name="T35" fmla="*/ 422 h 425"/>
                <a:gd name="T36" fmla="*/ 213 w 425"/>
                <a:gd name="T37" fmla="*/ 425 h 425"/>
                <a:gd name="T38" fmla="*/ 173 w 425"/>
                <a:gd name="T39" fmla="*/ 422 h 425"/>
                <a:gd name="T40" fmla="*/ 138 w 425"/>
                <a:gd name="T41" fmla="*/ 412 h 425"/>
                <a:gd name="T42" fmla="*/ 104 w 425"/>
                <a:gd name="T43" fmla="*/ 396 h 425"/>
                <a:gd name="T44" fmla="*/ 75 w 425"/>
                <a:gd name="T45" fmla="*/ 375 h 425"/>
                <a:gd name="T46" fmla="*/ 49 w 425"/>
                <a:gd name="T47" fmla="*/ 349 h 425"/>
                <a:gd name="T48" fmla="*/ 28 w 425"/>
                <a:gd name="T49" fmla="*/ 320 h 425"/>
                <a:gd name="T50" fmla="*/ 13 w 425"/>
                <a:gd name="T51" fmla="*/ 286 h 425"/>
                <a:gd name="T52" fmla="*/ 2 w 425"/>
                <a:gd name="T53" fmla="*/ 251 h 425"/>
                <a:gd name="T54" fmla="*/ 0 w 425"/>
                <a:gd name="T55" fmla="*/ 212 h 425"/>
                <a:gd name="T56" fmla="*/ 2 w 425"/>
                <a:gd name="T57" fmla="*/ 174 h 425"/>
                <a:gd name="T58" fmla="*/ 13 w 425"/>
                <a:gd name="T59" fmla="*/ 138 h 425"/>
                <a:gd name="T60" fmla="*/ 28 w 425"/>
                <a:gd name="T61" fmla="*/ 105 h 425"/>
                <a:gd name="T62" fmla="*/ 49 w 425"/>
                <a:gd name="T63" fmla="*/ 75 h 425"/>
                <a:gd name="T64" fmla="*/ 75 w 425"/>
                <a:gd name="T65" fmla="*/ 50 h 425"/>
                <a:gd name="T66" fmla="*/ 104 w 425"/>
                <a:gd name="T67" fmla="*/ 29 h 425"/>
                <a:gd name="T68" fmla="*/ 138 w 425"/>
                <a:gd name="T69" fmla="*/ 14 h 425"/>
                <a:gd name="T70" fmla="*/ 173 w 425"/>
                <a:gd name="T71" fmla="*/ 3 h 425"/>
                <a:gd name="T72" fmla="*/ 213 w 425"/>
                <a:gd name="T7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5" h="425">
                  <a:moveTo>
                    <a:pt x="213" y="0"/>
                  </a:moveTo>
                  <a:lnTo>
                    <a:pt x="250" y="3"/>
                  </a:lnTo>
                  <a:lnTo>
                    <a:pt x="287" y="14"/>
                  </a:lnTo>
                  <a:lnTo>
                    <a:pt x="320" y="29"/>
                  </a:lnTo>
                  <a:lnTo>
                    <a:pt x="350" y="50"/>
                  </a:lnTo>
                  <a:lnTo>
                    <a:pt x="374" y="75"/>
                  </a:lnTo>
                  <a:lnTo>
                    <a:pt x="397" y="105"/>
                  </a:lnTo>
                  <a:lnTo>
                    <a:pt x="412" y="138"/>
                  </a:lnTo>
                  <a:lnTo>
                    <a:pt x="421" y="174"/>
                  </a:lnTo>
                  <a:lnTo>
                    <a:pt x="425" y="212"/>
                  </a:lnTo>
                  <a:lnTo>
                    <a:pt x="421" y="251"/>
                  </a:lnTo>
                  <a:lnTo>
                    <a:pt x="412" y="286"/>
                  </a:lnTo>
                  <a:lnTo>
                    <a:pt x="397" y="320"/>
                  </a:lnTo>
                  <a:lnTo>
                    <a:pt x="374" y="349"/>
                  </a:lnTo>
                  <a:lnTo>
                    <a:pt x="350" y="375"/>
                  </a:lnTo>
                  <a:lnTo>
                    <a:pt x="320" y="396"/>
                  </a:lnTo>
                  <a:lnTo>
                    <a:pt x="287" y="412"/>
                  </a:lnTo>
                  <a:lnTo>
                    <a:pt x="250" y="422"/>
                  </a:lnTo>
                  <a:lnTo>
                    <a:pt x="213" y="425"/>
                  </a:lnTo>
                  <a:lnTo>
                    <a:pt x="173" y="422"/>
                  </a:lnTo>
                  <a:lnTo>
                    <a:pt x="138" y="412"/>
                  </a:lnTo>
                  <a:lnTo>
                    <a:pt x="104" y="396"/>
                  </a:lnTo>
                  <a:lnTo>
                    <a:pt x="75" y="375"/>
                  </a:lnTo>
                  <a:lnTo>
                    <a:pt x="49" y="349"/>
                  </a:lnTo>
                  <a:lnTo>
                    <a:pt x="28" y="320"/>
                  </a:lnTo>
                  <a:lnTo>
                    <a:pt x="13" y="286"/>
                  </a:lnTo>
                  <a:lnTo>
                    <a:pt x="2" y="251"/>
                  </a:lnTo>
                  <a:lnTo>
                    <a:pt x="0" y="212"/>
                  </a:lnTo>
                  <a:lnTo>
                    <a:pt x="2" y="174"/>
                  </a:lnTo>
                  <a:lnTo>
                    <a:pt x="13" y="138"/>
                  </a:lnTo>
                  <a:lnTo>
                    <a:pt x="28" y="105"/>
                  </a:lnTo>
                  <a:lnTo>
                    <a:pt x="49" y="75"/>
                  </a:lnTo>
                  <a:lnTo>
                    <a:pt x="75" y="50"/>
                  </a:lnTo>
                  <a:lnTo>
                    <a:pt x="104" y="29"/>
                  </a:lnTo>
                  <a:lnTo>
                    <a:pt x="138" y="14"/>
                  </a:lnTo>
                  <a:lnTo>
                    <a:pt x="173"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3">
              <a:extLst>
                <a:ext uri="{FF2B5EF4-FFF2-40B4-BE49-F238E27FC236}">
                  <a16:creationId xmlns:a16="http://schemas.microsoft.com/office/drawing/2014/main" id="{BBE12C1C-33FE-855A-5CF1-9B81BA1BA0F6}"/>
                </a:ext>
              </a:extLst>
            </p:cNvPr>
            <p:cNvSpPr>
              <a:spLocks/>
            </p:cNvSpPr>
            <p:nvPr/>
          </p:nvSpPr>
          <p:spPr bwMode="auto">
            <a:xfrm>
              <a:off x="1181" y="3463"/>
              <a:ext cx="107" cy="107"/>
            </a:xfrm>
            <a:custGeom>
              <a:avLst/>
              <a:gdLst>
                <a:gd name="T0" fmla="*/ 213 w 426"/>
                <a:gd name="T1" fmla="*/ 0 h 425"/>
                <a:gd name="T2" fmla="*/ 251 w 426"/>
                <a:gd name="T3" fmla="*/ 2 h 425"/>
                <a:gd name="T4" fmla="*/ 287 w 426"/>
                <a:gd name="T5" fmla="*/ 13 h 425"/>
                <a:gd name="T6" fmla="*/ 320 w 426"/>
                <a:gd name="T7" fmla="*/ 28 h 425"/>
                <a:gd name="T8" fmla="*/ 350 w 426"/>
                <a:gd name="T9" fmla="*/ 49 h 425"/>
                <a:gd name="T10" fmla="*/ 375 w 426"/>
                <a:gd name="T11" fmla="*/ 75 h 425"/>
                <a:gd name="T12" fmla="*/ 396 w 426"/>
                <a:gd name="T13" fmla="*/ 105 h 425"/>
                <a:gd name="T14" fmla="*/ 411 w 426"/>
                <a:gd name="T15" fmla="*/ 138 h 425"/>
                <a:gd name="T16" fmla="*/ 422 w 426"/>
                <a:gd name="T17" fmla="*/ 175 h 425"/>
                <a:gd name="T18" fmla="*/ 426 w 426"/>
                <a:gd name="T19" fmla="*/ 212 h 425"/>
                <a:gd name="T20" fmla="*/ 422 w 426"/>
                <a:gd name="T21" fmla="*/ 250 h 425"/>
                <a:gd name="T22" fmla="*/ 411 w 426"/>
                <a:gd name="T23" fmla="*/ 287 h 425"/>
                <a:gd name="T24" fmla="*/ 396 w 426"/>
                <a:gd name="T25" fmla="*/ 319 h 425"/>
                <a:gd name="T26" fmla="*/ 375 w 426"/>
                <a:gd name="T27" fmla="*/ 349 h 425"/>
                <a:gd name="T28" fmla="*/ 350 w 426"/>
                <a:gd name="T29" fmla="*/ 376 h 425"/>
                <a:gd name="T30" fmla="*/ 320 w 426"/>
                <a:gd name="T31" fmla="*/ 396 h 425"/>
                <a:gd name="T32" fmla="*/ 287 w 426"/>
                <a:gd name="T33" fmla="*/ 412 h 425"/>
                <a:gd name="T34" fmla="*/ 251 w 426"/>
                <a:gd name="T35" fmla="*/ 421 h 425"/>
                <a:gd name="T36" fmla="*/ 213 w 426"/>
                <a:gd name="T37" fmla="*/ 425 h 425"/>
                <a:gd name="T38" fmla="*/ 174 w 426"/>
                <a:gd name="T39" fmla="*/ 421 h 425"/>
                <a:gd name="T40" fmla="*/ 138 w 426"/>
                <a:gd name="T41" fmla="*/ 412 h 425"/>
                <a:gd name="T42" fmla="*/ 106 w 426"/>
                <a:gd name="T43" fmla="*/ 396 h 425"/>
                <a:gd name="T44" fmla="*/ 76 w 426"/>
                <a:gd name="T45" fmla="*/ 376 h 425"/>
                <a:gd name="T46" fmla="*/ 50 w 426"/>
                <a:gd name="T47" fmla="*/ 349 h 425"/>
                <a:gd name="T48" fmla="*/ 29 w 426"/>
                <a:gd name="T49" fmla="*/ 319 h 425"/>
                <a:gd name="T50" fmla="*/ 13 w 426"/>
                <a:gd name="T51" fmla="*/ 287 h 425"/>
                <a:gd name="T52" fmla="*/ 4 w 426"/>
                <a:gd name="T53" fmla="*/ 250 h 425"/>
                <a:gd name="T54" fmla="*/ 0 w 426"/>
                <a:gd name="T55" fmla="*/ 212 h 425"/>
                <a:gd name="T56" fmla="*/ 4 w 426"/>
                <a:gd name="T57" fmla="*/ 175 h 425"/>
                <a:gd name="T58" fmla="*/ 13 w 426"/>
                <a:gd name="T59" fmla="*/ 138 h 425"/>
                <a:gd name="T60" fmla="*/ 29 w 426"/>
                <a:gd name="T61" fmla="*/ 105 h 425"/>
                <a:gd name="T62" fmla="*/ 50 w 426"/>
                <a:gd name="T63" fmla="*/ 75 h 425"/>
                <a:gd name="T64" fmla="*/ 76 w 426"/>
                <a:gd name="T65" fmla="*/ 49 h 425"/>
                <a:gd name="T66" fmla="*/ 106 w 426"/>
                <a:gd name="T67" fmla="*/ 28 h 425"/>
                <a:gd name="T68" fmla="*/ 138 w 426"/>
                <a:gd name="T69" fmla="*/ 13 h 425"/>
                <a:gd name="T70" fmla="*/ 174 w 426"/>
                <a:gd name="T71" fmla="*/ 2 h 425"/>
                <a:gd name="T72" fmla="*/ 213 w 426"/>
                <a:gd name="T7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6" h="425">
                  <a:moveTo>
                    <a:pt x="213" y="0"/>
                  </a:moveTo>
                  <a:lnTo>
                    <a:pt x="251" y="2"/>
                  </a:lnTo>
                  <a:lnTo>
                    <a:pt x="287" y="13"/>
                  </a:lnTo>
                  <a:lnTo>
                    <a:pt x="320" y="28"/>
                  </a:lnTo>
                  <a:lnTo>
                    <a:pt x="350" y="49"/>
                  </a:lnTo>
                  <a:lnTo>
                    <a:pt x="375" y="75"/>
                  </a:lnTo>
                  <a:lnTo>
                    <a:pt x="396" y="105"/>
                  </a:lnTo>
                  <a:lnTo>
                    <a:pt x="411" y="138"/>
                  </a:lnTo>
                  <a:lnTo>
                    <a:pt x="422" y="175"/>
                  </a:lnTo>
                  <a:lnTo>
                    <a:pt x="426" y="212"/>
                  </a:lnTo>
                  <a:lnTo>
                    <a:pt x="422" y="250"/>
                  </a:lnTo>
                  <a:lnTo>
                    <a:pt x="411" y="287"/>
                  </a:lnTo>
                  <a:lnTo>
                    <a:pt x="396" y="319"/>
                  </a:lnTo>
                  <a:lnTo>
                    <a:pt x="375" y="349"/>
                  </a:lnTo>
                  <a:lnTo>
                    <a:pt x="350" y="376"/>
                  </a:lnTo>
                  <a:lnTo>
                    <a:pt x="320" y="396"/>
                  </a:lnTo>
                  <a:lnTo>
                    <a:pt x="287" y="412"/>
                  </a:lnTo>
                  <a:lnTo>
                    <a:pt x="251" y="421"/>
                  </a:lnTo>
                  <a:lnTo>
                    <a:pt x="213" y="425"/>
                  </a:lnTo>
                  <a:lnTo>
                    <a:pt x="174" y="421"/>
                  </a:lnTo>
                  <a:lnTo>
                    <a:pt x="138" y="412"/>
                  </a:lnTo>
                  <a:lnTo>
                    <a:pt x="106" y="396"/>
                  </a:lnTo>
                  <a:lnTo>
                    <a:pt x="76" y="376"/>
                  </a:lnTo>
                  <a:lnTo>
                    <a:pt x="50" y="349"/>
                  </a:lnTo>
                  <a:lnTo>
                    <a:pt x="29" y="319"/>
                  </a:lnTo>
                  <a:lnTo>
                    <a:pt x="13" y="287"/>
                  </a:lnTo>
                  <a:lnTo>
                    <a:pt x="4" y="250"/>
                  </a:lnTo>
                  <a:lnTo>
                    <a:pt x="0" y="212"/>
                  </a:lnTo>
                  <a:lnTo>
                    <a:pt x="4" y="175"/>
                  </a:lnTo>
                  <a:lnTo>
                    <a:pt x="13" y="138"/>
                  </a:lnTo>
                  <a:lnTo>
                    <a:pt x="29" y="105"/>
                  </a:lnTo>
                  <a:lnTo>
                    <a:pt x="50" y="75"/>
                  </a:lnTo>
                  <a:lnTo>
                    <a:pt x="76" y="49"/>
                  </a:lnTo>
                  <a:lnTo>
                    <a:pt x="106" y="28"/>
                  </a:lnTo>
                  <a:lnTo>
                    <a:pt x="138" y="13"/>
                  </a:lnTo>
                  <a:lnTo>
                    <a:pt x="174" y="2"/>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4">
              <a:extLst>
                <a:ext uri="{FF2B5EF4-FFF2-40B4-BE49-F238E27FC236}">
                  <a16:creationId xmlns:a16="http://schemas.microsoft.com/office/drawing/2014/main" id="{E86EF660-0C5A-2E30-B57A-E8A1C7D076A4}"/>
                </a:ext>
              </a:extLst>
            </p:cNvPr>
            <p:cNvSpPr>
              <a:spLocks/>
            </p:cNvSpPr>
            <p:nvPr/>
          </p:nvSpPr>
          <p:spPr bwMode="auto">
            <a:xfrm>
              <a:off x="1338" y="3452"/>
              <a:ext cx="107" cy="107"/>
            </a:xfrm>
            <a:custGeom>
              <a:avLst/>
              <a:gdLst>
                <a:gd name="T0" fmla="*/ 212 w 427"/>
                <a:gd name="T1" fmla="*/ 0 h 425"/>
                <a:gd name="T2" fmla="*/ 252 w 427"/>
                <a:gd name="T3" fmla="*/ 3 h 425"/>
                <a:gd name="T4" fmla="*/ 287 w 427"/>
                <a:gd name="T5" fmla="*/ 13 h 425"/>
                <a:gd name="T6" fmla="*/ 321 w 427"/>
                <a:gd name="T7" fmla="*/ 28 h 425"/>
                <a:gd name="T8" fmla="*/ 351 w 427"/>
                <a:gd name="T9" fmla="*/ 49 h 425"/>
                <a:gd name="T10" fmla="*/ 376 w 427"/>
                <a:gd name="T11" fmla="*/ 75 h 425"/>
                <a:gd name="T12" fmla="*/ 396 w 427"/>
                <a:gd name="T13" fmla="*/ 105 h 425"/>
                <a:gd name="T14" fmla="*/ 412 w 427"/>
                <a:gd name="T15" fmla="*/ 138 h 425"/>
                <a:gd name="T16" fmla="*/ 423 w 427"/>
                <a:gd name="T17" fmla="*/ 174 h 425"/>
                <a:gd name="T18" fmla="*/ 427 w 427"/>
                <a:gd name="T19" fmla="*/ 212 h 425"/>
                <a:gd name="T20" fmla="*/ 423 w 427"/>
                <a:gd name="T21" fmla="*/ 250 h 425"/>
                <a:gd name="T22" fmla="*/ 412 w 427"/>
                <a:gd name="T23" fmla="*/ 287 h 425"/>
                <a:gd name="T24" fmla="*/ 396 w 427"/>
                <a:gd name="T25" fmla="*/ 319 h 425"/>
                <a:gd name="T26" fmla="*/ 376 w 427"/>
                <a:gd name="T27" fmla="*/ 349 h 425"/>
                <a:gd name="T28" fmla="*/ 351 w 427"/>
                <a:gd name="T29" fmla="*/ 376 h 425"/>
                <a:gd name="T30" fmla="*/ 321 w 427"/>
                <a:gd name="T31" fmla="*/ 396 h 425"/>
                <a:gd name="T32" fmla="*/ 287 w 427"/>
                <a:gd name="T33" fmla="*/ 412 h 425"/>
                <a:gd name="T34" fmla="*/ 252 w 427"/>
                <a:gd name="T35" fmla="*/ 423 h 425"/>
                <a:gd name="T36" fmla="*/ 212 w 427"/>
                <a:gd name="T37" fmla="*/ 425 h 425"/>
                <a:gd name="T38" fmla="*/ 175 w 427"/>
                <a:gd name="T39" fmla="*/ 423 h 425"/>
                <a:gd name="T40" fmla="*/ 139 w 427"/>
                <a:gd name="T41" fmla="*/ 412 h 425"/>
                <a:gd name="T42" fmla="*/ 105 w 427"/>
                <a:gd name="T43" fmla="*/ 396 h 425"/>
                <a:gd name="T44" fmla="*/ 75 w 427"/>
                <a:gd name="T45" fmla="*/ 376 h 425"/>
                <a:gd name="T46" fmla="*/ 51 w 427"/>
                <a:gd name="T47" fmla="*/ 349 h 425"/>
                <a:gd name="T48" fmla="*/ 30 w 427"/>
                <a:gd name="T49" fmla="*/ 319 h 425"/>
                <a:gd name="T50" fmla="*/ 14 w 427"/>
                <a:gd name="T51" fmla="*/ 287 h 425"/>
                <a:gd name="T52" fmla="*/ 4 w 427"/>
                <a:gd name="T53" fmla="*/ 250 h 425"/>
                <a:gd name="T54" fmla="*/ 0 w 427"/>
                <a:gd name="T55" fmla="*/ 212 h 425"/>
                <a:gd name="T56" fmla="*/ 4 w 427"/>
                <a:gd name="T57" fmla="*/ 174 h 425"/>
                <a:gd name="T58" fmla="*/ 14 w 427"/>
                <a:gd name="T59" fmla="*/ 138 h 425"/>
                <a:gd name="T60" fmla="*/ 30 w 427"/>
                <a:gd name="T61" fmla="*/ 105 h 425"/>
                <a:gd name="T62" fmla="*/ 51 w 427"/>
                <a:gd name="T63" fmla="*/ 75 h 425"/>
                <a:gd name="T64" fmla="*/ 75 w 427"/>
                <a:gd name="T65" fmla="*/ 49 h 425"/>
                <a:gd name="T66" fmla="*/ 105 w 427"/>
                <a:gd name="T67" fmla="*/ 28 h 425"/>
                <a:gd name="T68" fmla="*/ 139 w 427"/>
                <a:gd name="T69" fmla="*/ 13 h 425"/>
                <a:gd name="T70" fmla="*/ 175 w 427"/>
                <a:gd name="T71" fmla="*/ 3 h 425"/>
                <a:gd name="T72" fmla="*/ 212 w 427"/>
                <a:gd name="T7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7" h="425">
                  <a:moveTo>
                    <a:pt x="212" y="0"/>
                  </a:moveTo>
                  <a:lnTo>
                    <a:pt x="252" y="3"/>
                  </a:lnTo>
                  <a:lnTo>
                    <a:pt x="287" y="13"/>
                  </a:lnTo>
                  <a:lnTo>
                    <a:pt x="321" y="28"/>
                  </a:lnTo>
                  <a:lnTo>
                    <a:pt x="351" y="49"/>
                  </a:lnTo>
                  <a:lnTo>
                    <a:pt x="376" y="75"/>
                  </a:lnTo>
                  <a:lnTo>
                    <a:pt x="396" y="105"/>
                  </a:lnTo>
                  <a:lnTo>
                    <a:pt x="412" y="138"/>
                  </a:lnTo>
                  <a:lnTo>
                    <a:pt x="423" y="174"/>
                  </a:lnTo>
                  <a:lnTo>
                    <a:pt x="427" y="212"/>
                  </a:lnTo>
                  <a:lnTo>
                    <a:pt x="423" y="250"/>
                  </a:lnTo>
                  <a:lnTo>
                    <a:pt x="412" y="287"/>
                  </a:lnTo>
                  <a:lnTo>
                    <a:pt x="396" y="319"/>
                  </a:lnTo>
                  <a:lnTo>
                    <a:pt x="376" y="349"/>
                  </a:lnTo>
                  <a:lnTo>
                    <a:pt x="351" y="376"/>
                  </a:lnTo>
                  <a:lnTo>
                    <a:pt x="321" y="396"/>
                  </a:lnTo>
                  <a:lnTo>
                    <a:pt x="287" y="412"/>
                  </a:lnTo>
                  <a:lnTo>
                    <a:pt x="252" y="423"/>
                  </a:lnTo>
                  <a:lnTo>
                    <a:pt x="212" y="425"/>
                  </a:lnTo>
                  <a:lnTo>
                    <a:pt x="175" y="423"/>
                  </a:lnTo>
                  <a:lnTo>
                    <a:pt x="139" y="412"/>
                  </a:lnTo>
                  <a:lnTo>
                    <a:pt x="105" y="396"/>
                  </a:lnTo>
                  <a:lnTo>
                    <a:pt x="75" y="376"/>
                  </a:lnTo>
                  <a:lnTo>
                    <a:pt x="51" y="349"/>
                  </a:lnTo>
                  <a:lnTo>
                    <a:pt x="30" y="319"/>
                  </a:lnTo>
                  <a:lnTo>
                    <a:pt x="14" y="287"/>
                  </a:lnTo>
                  <a:lnTo>
                    <a:pt x="4" y="250"/>
                  </a:lnTo>
                  <a:lnTo>
                    <a:pt x="0" y="212"/>
                  </a:lnTo>
                  <a:lnTo>
                    <a:pt x="4" y="174"/>
                  </a:lnTo>
                  <a:lnTo>
                    <a:pt x="14" y="138"/>
                  </a:lnTo>
                  <a:lnTo>
                    <a:pt x="30" y="105"/>
                  </a:lnTo>
                  <a:lnTo>
                    <a:pt x="51" y="75"/>
                  </a:lnTo>
                  <a:lnTo>
                    <a:pt x="75" y="49"/>
                  </a:lnTo>
                  <a:lnTo>
                    <a:pt x="105" y="28"/>
                  </a:lnTo>
                  <a:lnTo>
                    <a:pt x="139" y="13"/>
                  </a:lnTo>
                  <a:lnTo>
                    <a:pt x="175" y="3"/>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5">
              <a:extLst>
                <a:ext uri="{FF2B5EF4-FFF2-40B4-BE49-F238E27FC236}">
                  <a16:creationId xmlns:a16="http://schemas.microsoft.com/office/drawing/2014/main" id="{78372CD2-9DC2-C3F4-FCCA-ECEEAFD80A84}"/>
                </a:ext>
              </a:extLst>
            </p:cNvPr>
            <p:cNvSpPr>
              <a:spLocks/>
            </p:cNvSpPr>
            <p:nvPr/>
          </p:nvSpPr>
          <p:spPr bwMode="auto">
            <a:xfrm>
              <a:off x="1480" y="3401"/>
              <a:ext cx="107" cy="107"/>
            </a:xfrm>
            <a:custGeom>
              <a:avLst/>
              <a:gdLst>
                <a:gd name="T0" fmla="*/ 213 w 427"/>
                <a:gd name="T1" fmla="*/ 0 h 427"/>
                <a:gd name="T2" fmla="*/ 252 w 427"/>
                <a:gd name="T3" fmla="*/ 4 h 427"/>
                <a:gd name="T4" fmla="*/ 287 w 427"/>
                <a:gd name="T5" fmla="*/ 14 h 427"/>
                <a:gd name="T6" fmla="*/ 321 w 427"/>
                <a:gd name="T7" fmla="*/ 30 h 427"/>
                <a:gd name="T8" fmla="*/ 351 w 427"/>
                <a:gd name="T9" fmla="*/ 51 h 427"/>
                <a:gd name="T10" fmla="*/ 376 w 427"/>
                <a:gd name="T11" fmla="*/ 77 h 427"/>
                <a:gd name="T12" fmla="*/ 398 w 427"/>
                <a:gd name="T13" fmla="*/ 106 h 427"/>
                <a:gd name="T14" fmla="*/ 414 w 427"/>
                <a:gd name="T15" fmla="*/ 140 h 427"/>
                <a:gd name="T16" fmla="*/ 423 w 427"/>
                <a:gd name="T17" fmla="*/ 176 h 427"/>
                <a:gd name="T18" fmla="*/ 427 w 427"/>
                <a:gd name="T19" fmla="*/ 214 h 427"/>
                <a:gd name="T20" fmla="*/ 423 w 427"/>
                <a:gd name="T21" fmla="*/ 252 h 427"/>
                <a:gd name="T22" fmla="*/ 414 w 427"/>
                <a:gd name="T23" fmla="*/ 288 h 427"/>
                <a:gd name="T24" fmla="*/ 398 w 427"/>
                <a:gd name="T25" fmla="*/ 321 h 427"/>
                <a:gd name="T26" fmla="*/ 376 w 427"/>
                <a:gd name="T27" fmla="*/ 351 h 427"/>
                <a:gd name="T28" fmla="*/ 351 w 427"/>
                <a:gd name="T29" fmla="*/ 377 h 427"/>
                <a:gd name="T30" fmla="*/ 321 w 427"/>
                <a:gd name="T31" fmla="*/ 398 h 427"/>
                <a:gd name="T32" fmla="*/ 287 w 427"/>
                <a:gd name="T33" fmla="*/ 414 h 427"/>
                <a:gd name="T34" fmla="*/ 252 w 427"/>
                <a:gd name="T35" fmla="*/ 423 h 427"/>
                <a:gd name="T36" fmla="*/ 213 w 427"/>
                <a:gd name="T37" fmla="*/ 427 h 427"/>
                <a:gd name="T38" fmla="*/ 175 w 427"/>
                <a:gd name="T39" fmla="*/ 423 h 427"/>
                <a:gd name="T40" fmla="*/ 139 w 427"/>
                <a:gd name="T41" fmla="*/ 414 h 427"/>
                <a:gd name="T42" fmla="*/ 106 w 427"/>
                <a:gd name="T43" fmla="*/ 398 h 427"/>
                <a:gd name="T44" fmla="*/ 76 w 427"/>
                <a:gd name="T45" fmla="*/ 377 h 427"/>
                <a:gd name="T46" fmla="*/ 51 w 427"/>
                <a:gd name="T47" fmla="*/ 351 h 427"/>
                <a:gd name="T48" fmla="*/ 29 w 427"/>
                <a:gd name="T49" fmla="*/ 321 h 427"/>
                <a:gd name="T50" fmla="*/ 13 w 427"/>
                <a:gd name="T51" fmla="*/ 288 h 427"/>
                <a:gd name="T52" fmla="*/ 4 w 427"/>
                <a:gd name="T53" fmla="*/ 252 h 427"/>
                <a:gd name="T54" fmla="*/ 0 w 427"/>
                <a:gd name="T55" fmla="*/ 214 h 427"/>
                <a:gd name="T56" fmla="*/ 4 w 427"/>
                <a:gd name="T57" fmla="*/ 176 h 427"/>
                <a:gd name="T58" fmla="*/ 13 w 427"/>
                <a:gd name="T59" fmla="*/ 140 h 427"/>
                <a:gd name="T60" fmla="*/ 29 w 427"/>
                <a:gd name="T61" fmla="*/ 106 h 427"/>
                <a:gd name="T62" fmla="*/ 51 w 427"/>
                <a:gd name="T63" fmla="*/ 77 h 427"/>
                <a:gd name="T64" fmla="*/ 76 w 427"/>
                <a:gd name="T65" fmla="*/ 51 h 427"/>
                <a:gd name="T66" fmla="*/ 106 w 427"/>
                <a:gd name="T67" fmla="*/ 30 h 427"/>
                <a:gd name="T68" fmla="*/ 139 w 427"/>
                <a:gd name="T69" fmla="*/ 14 h 427"/>
                <a:gd name="T70" fmla="*/ 175 w 427"/>
                <a:gd name="T71" fmla="*/ 4 h 427"/>
                <a:gd name="T72" fmla="*/ 213 w 427"/>
                <a:gd name="T7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7" h="427">
                  <a:moveTo>
                    <a:pt x="213" y="0"/>
                  </a:moveTo>
                  <a:lnTo>
                    <a:pt x="252" y="4"/>
                  </a:lnTo>
                  <a:lnTo>
                    <a:pt x="287" y="14"/>
                  </a:lnTo>
                  <a:lnTo>
                    <a:pt x="321" y="30"/>
                  </a:lnTo>
                  <a:lnTo>
                    <a:pt x="351" y="51"/>
                  </a:lnTo>
                  <a:lnTo>
                    <a:pt x="376" y="77"/>
                  </a:lnTo>
                  <a:lnTo>
                    <a:pt x="398" y="106"/>
                  </a:lnTo>
                  <a:lnTo>
                    <a:pt x="414" y="140"/>
                  </a:lnTo>
                  <a:lnTo>
                    <a:pt x="423" y="176"/>
                  </a:lnTo>
                  <a:lnTo>
                    <a:pt x="427" y="214"/>
                  </a:lnTo>
                  <a:lnTo>
                    <a:pt x="423" y="252"/>
                  </a:lnTo>
                  <a:lnTo>
                    <a:pt x="414" y="288"/>
                  </a:lnTo>
                  <a:lnTo>
                    <a:pt x="398" y="321"/>
                  </a:lnTo>
                  <a:lnTo>
                    <a:pt x="376" y="351"/>
                  </a:lnTo>
                  <a:lnTo>
                    <a:pt x="351" y="377"/>
                  </a:lnTo>
                  <a:lnTo>
                    <a:pt x="321" y="398"/>
                  </a:lnTo>
                  <a:lnTo>
                    <a:pt x="287" y="414"/>
                  </a:lnTo>
                  <a:lnTo>
                    <a:pt x="252" y="423"/>
                  </a:lnTo>
                  <a:lnTo>
                    <a:pt x="213" y="427"/>
                  </a:lnTo>
                  <a:lnTo>
                    <a:pt x="175" y="423"/>
                  </a:lnTo>
                  <a:lnTo>
                    <a:pt x="139" y="414"/>
                  </a:lnTo>
                  <a:lnTo>
                    <a:pt x="106" y="398"/>
                  </a:lnTo>
                  <a:lnTo>
                    <a:pt x="76" y="377"/>
                  </a:lnTo>
                  <a:lnTo>
                    <a:pt x="51" y="351"/>
                  </a:lnTo>
                  <a:lnTo>
                    <a:pt x="29" y="321"/>
                  </a:lnTo>
                  <a:lnTo>
                    <a:pt x="13" y="288"/>
                  </a:lnTo>
                  <a:lnTo>
                    <a:pt x="4" y="252"/>
                  </a:lnTo>
                  <a:lnTo>
                    <a:pt x="0" y="214"/>
                  </a:lnTo>
                  <a:lnTo>
                    <a:pt x="4" y="176"/>
                  </a:lnTo>
                  <a:lnTo>
                    <a:pt x="13" y="140"/>
                  </a:lnTo>
                  <a:lnTo>
                    <a:pt x="29" y="106"/>
                  </a:lnTo>
                  <a:lnTo>
                    <a:pt x="51" y="77"/>
                  </a:lnTo>
                  <a:lnTo>
                    <a:pt x="76" y="51"/>
                  </a:lnTo>
                  <a:lnTo>
                    <a:pt x="106" y="30"/>
                  </a:lnTo>
                  <a:lnTo>
                    <a:pt x="139" y="14"/>
                  </a:lnTo>
                  <a:lnTo>
                    <a:pt x="175" y="4"/>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6">
              <a:extLst>
                <a:ext uri="{FF2B5EF4-FFF2-40B4-BE49-F238E27FC236}">
                  <a16:creationId xmlns:a16="http://schemas.microsoft.com/office/drawing/2014/main" id="{624157EA-77B0-DC89-7716-8D5D8E066AEC}"/>
                </a:ext>
              </a:extLst>
            </p:cNvPr>
            <p:cNvSpPr>
              <a:spLocks/>
            </p:cNvSpPr>
            <p:nvPr/>
          </p:nvSpPr>
          <p:spPr bwMode="auto">
            <a:xfrm>
              <a:off x="1601" y="3323"/>
              <a:ext cx="106" cy="107"/>
            </a:xfrm>
            <a:custGeom>
              <a:avLst/>
              <a:gdLst>
                <a:gd name="T0" fmla="*/ 212 w 425"/>
                <a:gd name="T1" fmla="*/ 0 h 425"/>
                <a:gd name="T2" fmla="*/ 251 w 425"/>
                <a:gd name="T3" fmla="*/ 4 h 425"/>
                <a:gd name="T4" fmla="*/ 287 w 425"/>
                <a:gd name="T5" fmla="*/ 13 h 425"/>
                <a:gd name="T6" fmla="*/ 321 w 425"/>
                <a:gd name="T7" fmla="*/ 29 h 425"/>
                <a:gd name="T8" fmla="*/ 349 w 425"/>
                <a:gd name="T9" fmla="*/ 50 h 425"/>
                <a:gd name="T10" fmla="*/ 375 w 425"/>
                <a:gd name="T11" fmla="*/ 76 h 425"/>
                <a:gd name="T12" fmla="*/ 396 w 425"/>
                <a:gd name="T13" fmla="*/ 106 h 425"/>
                <a:gd name="T14" fmla="*/ 412 w 425"/>
                <a:gd name="T15" fmla="*/ 138 h 425"/>
                <a:gd name="T16" fmla="*/ 422 w 425"/>
                <a:gd name="T17" fmla="*/ 175 h 425"/>
                <a:gd name="T18" fmla="*/ 425 w 425"/>
                <a:gd name="T19" fmla="*/ 213 h 425"/>
                <a:gd name="T20" fmla="*/ 422 w 425"/>
                <a:gd name="T21" fmla="*/ 251 h 425"/>
                <a:gd name="T22" fmla="*/ 412 w 425"/>
                <a:gd name="T23" fmla="*/ 287 h 425"/>
                <a:gd name="T24" fmla="*/ 396 w 425"/>
                <a:gd name="T25" fmla="*/ 320 h 425"/>
                <a:gd name="T26" fmla="*/ 375 w 425"/>
                <a:gd name="T27" fmla="*/ 350 h 425"/>
                <a:gd name="T28" fmla="*/ 349 w 425"/>
                <a:gd name="T29" fmla="*/ 376 h 425"/>
                <a:gd name="T30" fmla="*/ 321 w 425"/>
                <a:gd name="T31" fmla="*/ 397 h 425"/>
                <a:gd name="T32" fmla="*/ 287 w 425"/>
                <a:gd name="T33" fmla="*/ 412 h 425"/>
                <a:gd name="T34" fmla="*/ 251 w 425"/>
                <a:gd name="T35" fmla="*/ 422 h 425"/>
                <a:gd name="T36" fmla="*/ 212 w 425"/>
                <a:gd name="T37" fmla="*/ 425 h 425"/>
                <a:gd name="T38" fmla="*/ 174 w 425"/>
                <a:gd name="T39" fmla="*/ 422 h 425"/>
                <a:gd name="T40" fmla="*/ 138 w 425"/>
                <a:gd name="T41" fmla="*/ 412 h 425"/>
                <a:gd name="T42" fmla="*/ 105 w 425"/>
                <a:gd name="T43" fmla="*/ 397 h 425"/>
                <a:gd name="T44" fmla="*/ 75 w 425"/>
                <a:gd name="T45" fmla="*/ 376 h 425"/>
                <a:gd name="T46" fmla="*/ 50 w 425"/>
                <a:gd name="T47" fmla="*/ 350 h 425"/>
                <a:gd name="T48" fmla="*/ 28 w 425"/>
                <a:gd name="T49" fmla="*/ 320 h 425"/>
                <a:gd name="T50" fmla="*/ 13 w 425"/>
                <a:gd name="T51" fmla="*/ 287 h 425"/>
                <a:gd name="T52" fmla="*/ 3 w 425"/>
                <a:gd name="T53" fmla="*/ 251 h 425"/>
                <a:gd name="T54" fmla="*/ 0 w 425"/>
                <a:gd name="T55" fmla="*/ 213 h 425"/>
                <a:gd name="T56" fmla="*/ 3 w 425"/>
                <a:gd name="T57" fmla="*/ 175 h 425"/>
                <a:gd name="T58" fmla="*/ 13 w 425"/>
                <a:gd name="T59" fmla="*/ 138 h 425"/>
                <a:gd name="T60" fmla="*/ 28 w 425"/>
                <a:gd name="T61" fmla="*/ 106 h 425"/>
                <a:gd name="T62" fmla="*/ 50 w 425"/>
                <a:gd name="T63" fmla="*/ 76 h 425"/>
                <a:gd name="T64" fmla="*/ 75 w 425"/>
                <a:gd name="T65" fmla="*/ 50 h 425"/>
                <a:gd name="T66" fmla="*/ 105 w 425"/>
                <a:gd name="T67" fmla="*/ 29 h 425"/>
                <a:gd name="T68" fmla="*/ 138 w 425"/>
                <a:gd name="T69" fmla="*/ 13 h 425"/>
                <a:gd name="T70" fmla="*/ 174 w 425"/>
                <a:gd name="T71" fmla="*/ 4 h 425"/>
                <a:gd name="T72" fmla="*/ 212 w 425"/>
                <a:gd name="T7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5" h="425">
                  <a:moveTo>
                    <a:pt x="212" y="0"/>
                  </a:moveTo>
                  <a:lnTo>
                    <a:pt x="251" y="4"/>
                  </a:lnTo>
                  <a:lnTo>
                    <a:pt x="287" y="13"/>
                  </a:lnTo>
                  <a:lnTo>
                    <a:pt x="321" y="29"/>
                  </a:lnTo>
                  <a:lnTo>
                    <a:pt x="349" y="50"/>
                  </a:lnTo>
                  <a:lnTo>
                    <a:pt x="375" y="76"/>
                  </a:lnTo>
                  <a:lnTo>
                    <a:pt x="396" y="106"/>
                  </a:lnTo>
                  <a:lnTo>
                    <a:pt x="412" y="138"/>
                  </a:lnTo>
                  <a:lnTo>
                    <a:pt x="422" y="175"/>
                  </a:lnTo>
                  <a:lnTo>
                    <a:pt x="425" y="213"/>
                  </a:lnTo>
                  <a:lnTo>
                    <a:pt x="422" y="251"/>
                  </a:lnTo>
                  <a:lnTo>
                    <a:pt x="412" y="287"/>
                  </a:lnTo>
                  <a:lnTo>
                    <a:pt x="396" y="320"/>
                  </a:lnTo>
                  <a:lnTo>
                    <a:pt x="375" y="350"/>
                  </a:lnTo>
                  <a:lnTo>
                    <a:pt x="349" y="376"/>
                  </a:lnTo>
                  <a:lnTo>
                    <a:pt x="321" y="397"/>
                  </a:lnTo>
                  <a:lnTo>
                    <a:pt x="287" y="412"/>
                  </a:lnTo>
                  <a:lnTo>
                    <a:pt x="251" y="422"/>
                  </a:lnTo>
                  <a:lnTo>
                    <a:pt x="212" y="425"/>
                  </a:lnTo>
                  <a:lnTo>
                    <a:pt x="174" y="422"/>
                  </a:lnTo>
                  <a:lnTo>
                    <a:pt x="138" y="412"/>
                  </a:lnTo>
                  <a:lnTo>
                    <a:pt x="105" y="397"/>
                  </a:lnTo>
                  <a:lnTo>
                    <a:pt x="75" y="376"/>
                  </a:lnTo>
                  <a:lnTo>
                    <a:pt x="50" y="350"/>
                  </a:lnTo>
                  <a:lnTo>
                    <a:pt x="28" y="320"/>
                  </a:lnTo>
                  <a:lnTo>
                    <a:pt x="13" y="287"/>
                  </a:lnTo>
                  <a:lnTo>
                    <a:pt x="3" y="251"/>
                  </a:lnTo>
                  <a:lnTo>
                    <a:pt x="0" y="213"/>
                  </a:lnTo>
                  <a:lnTo>
                    <a:pt x="3" y="175"/>
                  </a:lnTo>
                  <a:lnTo>
                    <a:pt x="13" y="138"/>
                  </a:lnTo>
                  <a:lnTo>
                    <a:pt x="28" y="106"/>
                  </a:lnTo>
                  <a:lnTo>
                    <a:pt x="50" y="76"/>
                  </a:lnTo>
                  <a:lnTo>
                    <a:pt x="75" y="50"/>
                  </a:lnTo>
                  <a:lnTo>
                    <a:pt x="105" y="29"/>
                  </a:lnTo>
                  <a:lnTo>
                    <a:pt x="138" y="13"/>
                  </a:lnTo>
                  <a:lnTo>
                    <a:pt x="174" y="4"/>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7">
              <a:extLst>
                <a:ext uri="{FF2B5EF4-FFF2-40B4-BE49-F238E27FC236}">
                  <a16:creationId xmlns:a16="http://schemas.microsoft.com/office/drawing/2014/main" id="{EB613823-A075-28EE-BA24-75CC2A508C6E}"/>
                </a:ext>
              </a:extLst>
            </p:cNvPr>
            <p:cNvSpPr>
              <a:spLocks/>
            </p:cNvSpPr>
            <p:nvPr/>
          </p:nvSpPr>
          <p:spPr bwMode="auto">
            <a:xfrm>
              <a:off x="1706" y="3220"/>
              <a:ext cx="106" cy="107"/>
            </a:xfrm>
            <a:custGeom>
              <a:avLst/>
              <a:gdLst>
                <a:gd name="T0" fmla="*/ 213 w 427"/>
                <a:gd name="T1" fmla="*/ 0 h 427"/>
                <a:gd name="T2" fmla="*/ 252 w 427"/>
                <a:gd name="T3" fmla="*/ 4 h 427"/>
                <a:gd name="T4" fmla="*/ 287 w 427"/>
                <a:gd name="T5" fmla="*/ 15 h 427"/>
                <a:gd name="T6" fmla="*/ 321 w 427"/>
                <a:gd name="T7" fmla="*/ 30 h 427"/>
                <a:gd name="T8" fmla="*/ 351 w 427"/>
                <a:gd name="T9" fmla="*/ 51 h 427"/>
                <a:gd name="T10" fmla="*/ 376 w 427"/>
                <a:gd name="T11" fmla="*/ 77 h 427"/>
                <a:gd name="T12" fmla="*/ 397 w 427"/>
                <a:gd name="T13" fmla="*/ 106 h 427"/>
                <a:gd name="T14" fmla="*/ 412 w 427"/>
                <a:gd name="T15" fmla="*/ 140 h 427"/>
                <a:gd name="T16" fmla="*/ 423 w 427"/>
                <a:gd name="T17" fmla="*/ 175 h 427"/>
                <a:gd name="T18" fmla="*/ 427 w 427"/>
                <a:gd name="T19" fmla="*/ 214 h 427"/>
                <a:gd name="T20" fmla="*/ 423 w 427"/>
                <a:gd name="T21" fmla="*/ 252 h 427"/>
                <a:gd name="T22" fmla="*/ 412 w 427"/>
                <a:gd name="T23" fmla="*/ 289 h 427"/>
                <a:gd name="T24" fmla="*/ 397 w 427"/>
                <a:gd name="T25" fmla="*/ 322 h 427"/>
                <a:gd name="T26" fmla="*/ 376 w 427"/>
                <a:gd name="T27" fmla="*/ 352 h 427"/>
                <a:gd name="T28" fmla="*/ 351 w 427"/>
                <a:gd name="T29" fmla="*/ 376 h 427"/>
                <a:gd name="T30" fmla="*/ 321 w 427"/>
                <a:gd name="T31" fmla="*/ 399 h 427"/>
                <a:gd name="T32" fmla="*/ 287 w 427"/>
                <a:gd name="T33" fmla="*/ 414 h 427"/>
                <a:gd name="T34" fmla="*/ 252 w 427"/>
                <a:gd name="T35" fmla="*/ 423 h 427"/>
                <a:gd name="T36" fmla="*/ 213 w 427"/>
                <a:gd name="T37" fmla="*/ 427 h 427"/>
                <a:gd name="T38" fmla="*/ 175 w 427"/>
                <a:gd name="T39" fmla="*/ 423 h 427"/>
                <a:gd name="T40" fmla="*/ 140 w 427"/>
                <a:gd name="T41" fmla="*/ 414 h 427"/>
                <a:gd name="T42" fmla="*/ 106 w 427"/>
                <a:gd name="T43" fmla="*/ 399 h 427"/>
                <a:gd name="T44" fmla="*/ 77 w 427"/>
                <a:gd name="T45" fmla="*/ 376 h 427"/>
                <a:gd name="T46" fmla="*/ 51 w 427"/>
                <a:gd name="T47" fmla="*/ 352 h 427"/>
                <a:gd name="T48" fmla="*/ 30 w 427"/>
                <a:gd name="T49" fmla="*/ 322 h 427"/>
                <a:gd name="T50" fmla="*/ 14 w 427"/>
                <a:gd name="T51" fmla="*/ 289 h 427"/>
                <a:gd name="T52" fmla="*/ 4 w 427"/>
                <a:gd name="T53" fmla="*/ 252 h 427"/>
                <a:gd name="T54" fmla="*/ 0 w 427"/>
                <a:gd name="T55" fmla="*/ 214 h 427"/>
                <a:gd name="T56" fmla="*/ 4 w 427"/>
                <a:gd name="T57" fmla="*/ 175 h 427"/>
                <a:gd name="T58" fmla="*/ 14 w 427"/>
                <a:gd name="T59" fmla="*/ 140 h 427"/>
                <a:gd name="T60" fmla="*/ 30 w 427"/>
                <a:gd name="T61" fmla="*/ 106 h 427"/>
                <a:gd name="T62" fmla="*/ 51 w 427"/>
                <a:gd name="T63" fmla="*/ 77 h 427"/>
                <a:gd name="T64" fmla="*/ 77 w 427"/>
                <a:gd name="T65" fmla="*/ 51 h 427"/>
                <a:gd name="T66" fmla="*/ 106 w 427"/>
                <a:gd name="T67" fmla="*/ 30 h 427"/>
                <a:gd name="T68" fmla="*/ 140 w 427"/>
                <a:gd name="T69" fmla="*/ 15 h 427"/>
                <a:gd name="T70" fmla="*/ 175 w 427"/>
                <a:gd name="T71" fmla="*/ 4 h 427"/>
                <a:gd name="T72" fmla="*/ 213 w 427"/>
                <a:gd name="T7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7" h="427">
                  <a:moveTo>
                    <a:pt x="213" y="0"/>
                  </a:moveTo>
                  <a:lnTo>
                    <a:pt x="252" y="4"/>
                  </a:lnTo>
                  <a:lnTo>
                    <a:pt x="287" y="15"/>
                  </a:lnTo>
                  <a:lnTo>
                    <a:pt x="321" y="30"/>
                  </a:lnTo>
                  <a:lnTo>
                    <a:pt x="351" y="51"/>
                  </a:lnTo>
                  <a:lnTo>
                    <a:pt x="376" y="77"/>
                  </a:lnTo>
                  <a:lnTo>
                    <a:pt x="397" y="106"/>
                  </a:lnTo>
                  <a:lnTo>
                    <a:pt x="412" y="140"/>
                  </a:lnTo>
                  <a:lnTo>
                    <a:pt x="423" y="175"/>
                  </a:lnTo>
                  <a:lnTo>
                    <a:pt x="427" y="214"/>
                  </a:lnTo>
                  <a:lnTo>
                    <a:pt x="423" y="252"/>
                  </a:lnTo>
                  <a:lnTo>
                    <a:pt x="412" y="289"/>
                  </a:lnTo>
                  <a:lnTo>
                    <a:pt x="397" y="322"/>
                  </a:lnTo>
                  <a:lnTo>
                    <a:pt x="376" y="352"/>
                  </a:lnTo>
                  <a:lnTo>
                    <a:pt x="351" y="376"/>
                  </a:lnTo>
                  <a:lnTo>
                    <a:pt x="321" y="399"/>
                  </a:lnTo>
                  <a:lnTo>
                    <a:pt x="287" y="414"/>
                  </a:lnTo>
                  <a:lnTo>
                    <a:pt x="252" y="423"/>
                  </a:lnTo>
                  <a:lnTo>
                    <a:pt x="213" y="427"/>
                  </a:lnTo>
                  <a:lnTo>
                    <a:pt x="175" y="423"/>
                  </a:lnTo>
                  <a:lnTo>
                    <a:pt x="140" y="414"/>
                  </a:lnTo>
                  <a:lnTo>
                    <a:pt x="106" y="399"/>
                  </a:lnTo>
                  <a:lnTo>
                    <a:pt x="77" y="376"/>
                  </a:lnTo>
                  <a:lnTo>
                    <a:pt x="51" y="352"/>
                  </a:lnTo>
                  <a:lnTo>
                    <a:pt x="30" y="322"/>
                  </a:lnTo>
                  <a:lnTo>
                    <a:pt x="14" y="289"/>
                  </a:lnTo>
                  <a:lnTo>
                    <a:pt x="4" y="252"/>
                  </a:lnTo>
                  <a:lnTo>
                    <a:pt x="0" y="214"/>
                  </a:lnTo>
                  <a:lnTo>
                    <a:pt x="4" y="175"/>
                  </a:lnTo>
                  <a:lnTo>
                    <a:pt x="14" y="140"/>
                  </a:lnTo>
                  <a:lnTo>
                    <a:pt x="30" y="106"/>
                  </a:lnTo>
                  <a:lnTo>
                    <a:pt x="51" y="77"/>
                  </a:lnTo>
                  <a:lnTo>
                    <a:pt x="77" y="51"/>
                  </a:lnTo>
                  <a:lnTo>
                    <a:pt x="106" y="30"/>
                  </a:lnTo>
                  <a:lnTo>
                    <a:pt x="140" y="15"/>
                  </a:lnTo>
                  <a:lnTo>
                    <a:pt x="175" y="4"/>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8">
              <a:extLst>
                <a:ext uri="{FF2B5EF4-FFF2-40B4-BE49-F238E27FC236}">
                  <a16:creationId xmlns:a16="http://schemas.microsoft.com/office/drawing/2014/main" id="{B931953A-A851-EAB8-0662-0124B37B113B}"/>
                </a:ext>
              </a:extLst>
            </p:cNvPr>
            <p:cNvSpPr>
              <a:spLocks/>
            </p:cNvSpPr>
            <p:nvPr/>
          </p:nvSpPr>
          <p:spPr bwMode="auto">
            <a:xfrm>
              <a:off x="881" y="3090"/>
              <a:ext cx="713" cy="185"/>
            </a:xfrm>
            <a:custGeom>
              <a:avLst/>
              <a:gdLst>
                <a:gd name="T0" fmla="*/ 2850 w 2850"/>
                <a:gd name="T1" fmla="*/ 78 h 742"/>
                <a:gd name="T2" fmla="*/ 2815 w 2850"/>
                <a:gd name="T3" fmla="*/ 139 h 742"/>
                <a:gd name="T4" fmla="*/ 2770 w 2850"/>
                <a:gd name="T5" fmla="*/ 205 h 742"/>
                <a:gd name="T6" fmla="*/ 2713 w 2850"/>
                <a:gd name="T7" fmla="*/ 277 h 742"/>
                <a:gd name="T8" fmla="*/ 2645 w 2850"/>
                <a:gd name="T9" fmla="*/ 350 h 742"/>
                <a:gd name="T10" fmla="*/ 2562 w 2850"/>
                <a:gd name="T11" fmla="*/ 425 h 742"/>
                <a:gd name="T12" fmla="*/ 2465 w 2850"/>
                <a:gd name="T13" fmla="*/ 495 h 742"/>
                <a:gd name="T14" fmla="*/ 2353 w 2850"/>
                <a:gd name="T15" fmla="*/ 561 h 742"/>
                <a:gd name="T16" fmla="*/ 2225 w 2850"/>
                <a:gd name="T17" fmla="*/ 621 h 742"/>
                <a:gd name="T18" fmla="*/ 2077 w 2850"/>
                <a:gd name="T19" fmla="*/ 670 h 742"/>
                <a:gd name="T20" fmla="*/ 1913 w 2850"/>
                <a:gd name="T21" fmla="*/ 708 h 742"/>
                <a:gd name="T22" fmla="*/ 1727 w 2850"/>
                <a:gd name="T23" fmla="*/ 733 h 742"/>
                <a:gd name="T24" fmla="*/ 1522 w 2850"/>
                <a:gd name="T25" fmla="*/ 742 h 742"/>
                <a:gd name="T26" fmla="*/ 1294 w 2850"/>
                <a:gd name="T27" fmla="*/ 734 h 742"/>
                <a:gd name="T28" fmla="*/ 1088 w 2850"/>
                <a:gd name="T29" fmla="*/ 709 h 742"/>
                <a:gd name="T30" fmla="*/ 902 w 2850"/>
                <a:gd name="T31" fmla="*/ 673 h 742"/>
                <a:gd name="T32" fmla="*/ 735 w 2850"/>
                <a:gd name="T33" fmla="*/ 626 h 742"/>
                <a:gd name="T34" fmla="*/ 586 w 2850"/>
                <a:gd name="T35" fmla="*/ 571 h 742"/>
                <a:gd name="T36" fmla="*/ 457 w 2850"/>
                <a:gd name="T37" fmla="*/ 511 h 742"/>
                <a:gd name="T38" fmla="*/ 345 w 2850"/>
                <a:gd name="T39" fmla="*/ 447 h 742"/>
                <a:gd name="T40" fmla="*/ 248 w 2850"/>
                <a:gd name="T41" fmla="*/ 382 h 742"/>
                <a:gd name="T42" fmla="*/ 167 w 2850"/>
                <a:gd name="T43" fmla="*/ 319 h 742"/>
                <a:gd name="T44" fmla="*/ 102 w 2850"/>
                <a:gd name="T45" fmla="*/ 260 h 742"/>
                <a:gd name="T46" fmla="*/ 51 w 2850"/>
                <a:gd name="T47" fmla="*/ 208 h 742"/>
                <a:gd name="T48" fmla="*/ 13 w 2850"/>
                <a:gd name="T49" fmla="*/ 164 h 742"/>
                <a:gd name="T50" fmla="*/ 0 w 2850"/>
                <a:gd name="T51" fmla="*/ 92 h 742"/>
                <a:gd name="T52" fmla="*/ 4 w 2850"/>
                <a:gd name="T53" fmla="*/ 93 h 742"/>
                <a:gd name="T54" fmla="*/ 16 w 2850"/>
                <a:gd name="T55" fmla="*/ 111 h 742"/>
                <a:gd name="T56" fmla="*/ 39 w 2850"/>
                <a:gd name="T57" fmla="*/ 141 h 742"/>
                <a:gd name="T58" fmla="*/ 76 w 2850"/>
                <a:gd name="T59" fmla="*/ 185 h 742"/>
                <a:gd name="T60" fmla="*/ 126 w 2850"/>
                <a:gd name="T61" fmla="*/ 235 h 742"/>
                <a:gd name="T62" fmla="*/ 190 w 2850"/>
                <a:gd name="T63" fmla="*/ 293 h 742"/>
                <a:gd name="T64" fmla="*/ 268 w 2850"/>
                <a:gd name="T65" fmla="*/ 354 h 742"/>
                <a:gd name="T66" fmla="*/ 362 w 2850"/>
                <a:gd name="T67" fmla="*/ 418 h 742"/>
                <a:gd name="T68" fmla="*/ 473 w 2850"/>
                <a:gd name="T69" fmla="*/ 481 h 742"/>
                <a:gd name="T70" fmla="*/ 601 w 2850"/>
                <a:gd name="T71" fmla="*/ 541 h 742"/>
                <a:gd name="T72" fmla="*/ 746 w 2850"/>
                <a:gd name="T73" fmla="*/ 594 h 742"/>
                <a:gd name="T74" fmla="*/ 910 w 2850"/>
                <a:gd name="T75" fmla="*/ 641 h 742"/>
                <a:gd name="T76" fmla="*/ 1094 w 2850"/>
                <a:gd name="T77" fmla="*/ 677 h 742"/>
                <a:gd name="T78" fmla="*/ 1298 w 2850"/>
                <a:gd name="T79" fmla="*/ 700 h 742"/>
                <a:gd name="T80" fmla="*/ 1522 w 2850"/>
                <a:gd name="T81" fmla="*/ 709 h 742"/>
                <a:gd name="T82" fmla="*/ 1729 w 2850"/>
                <a:gd name="T83" fmla="*/ 700 h 742"/>
                <a:gd name="T84" fmla="*/ 1913 w 2850"/>
                <a:gd name="T85" fmla="*/ 675 h 742"/>
                <a:gd name="T86" fmla="*/ 2077 w 2850"/>
                <a:gd name="T87" fmla="*/ 636 h 742"/>
                <a:gd name="T88" fmla="*/ 2222 w 2850"/>
                <a:gd name="T89" fmla="*/ 585 h 742"/>
                <a:gd name="T90" fmla="*/ 2350 w 2850"/>
                <a:gd name="T91" fmla="*/ 525 h 742"/>
                <a:gd name="T92" fmla="*/ 2460 w 2850"/>
                <a:gd name="T93" fmla="*/ 459 h 742"/>
                <a:gd name="T94" fmla="*/ 2554 w 2850"/>
                <a:gd name="T95" fmla="*/ 388 h 742"/>
                <a:gd name="T96" fmla="*/ 2633 w 2850"/>
                <a:gd name="T97" fmla="*/ 315 h 742"/>
                <a:gd name="T98" fmla="*/ 2700 w 2850"/>
                <a:gd name="T99" fmla="*/ 242 h 742"/>
                <a:gd name="T100" fmla="*/ 2753 w 2850"/>
                <a:gd name="T101" fmla="*/ 172 h 742"/>
                <a:gd name="T102" fmla="*/ 2795 w 2850"/>
                <a:gd name="T103" fmla="*/ 106 h 742"/>
                <a:gd name="T104" fmla="*/ 2827 w 2850"/>
                <a:gd name="T105" fmla="*/ 49 h 742"/>
                <a:gd name="T106" fmla="*/ 2850 w 2850"/>
                <a:gd name="T107"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0" h="742">
                  <a:moveTo>
                    <a:pt x="2850" y="0"/>
                  </a:moveTo>
                  <a:lnTo>
                    <a:pt x="2850" y="78"/>
                  </a:lnTo>
                  <a:lnTo>
                    <a:pt x="2833" y="108"/>
                  </a:lnTo>
                  <a:lnTo>
                    <a:pt x="2815" y="139"/>
                  </a:lnTo>
                  <a:lnTo>
                    <a:pt x="2794" y="172"/>
                  </a:lnTo>
                  <a:lnTo>
                    <a:pt x="2770" y="205"/>
                  </a:lnTo>
                  <a:lnTo>
                    <a:pt x="2743" y="241"/>
                  </a:lnTo>
                  <a:lnTo>
                    <a:pt x="2713" y="277"/>
                  </a:lnTo>
                  <a:lnTo>
                    <a:pt x="2680" y="314"/>
                  </a:lnTo>
                  <a:lnTo>
                    <a:pt x="2645" y="350"/>
                  </a:lnTo>
                  <a:lnTo>
                    <a:pt x="2605" y="388"/>
                  </a:lnTo>
                  <a:lnTo>
                    <a:pt x="2562" y="425"/>
                  </a:lnTo>
                  <a:lnTo>
                    <a:pt x="2516" y="460"/>
                  </a:lnTo>
                  <a:lnTo>
                    <a:pt x="2465" y="495"/>
                  </a:lnTo>
                  <a:lnTo>
                    <a:pt x="2411" y="529"/>
                  </a:lnTo>
                  <a:lnTo>
                    <a:pt x="2353" y="561"/>
                  </a:lnTo>
                  <a:lnTo>
                    <a:pt x="2291" y="592"/>
                  </a:lnTo>
                  <a:lnTo>
                    <a:pt x="2225" y="621"/>
                  </a:lnTo>
                  <a:lnTo>
                    <a:pt x="2153" y="647"/>
                  </a:lnTo>
                  <a:lnTo>
                    <a:pt x="2077" y="670"/>
                  </a:lnTo>
                  <a:lnTo>
                    <a:pt x="1998" y="691"/>
                  </a:lnTo>
                  <a:lnTo>
                    <a:pt x="1913" y="708"/>
                  </a:lnTo>
                  <a:lnTo>
                    <a:pt x="1823" y="722"/>
                  </a:lnTo>
                  <a:lnTo>
                    <a:pt x="1727" y="733"/>
                  </a:lnTo>
                  <a:lnTo>
                    <a:pt x="1628" y="739"/>
                  </a:lnTo>
                  <a:lnTo>
                    <a:pt x="1522" y="742"/>
                  </a:lnTo>
                  <a:lnTo>
                    <a:pt x="1406" y="739"/>
                  </a:lnTo>
                  <a:lnTo>
                    <a:pt x="1294" y="734"/>
                  </a:lnTo>
                  <a:lnTo>
                    <a:pt x="1188" y="724"/>
                  </a:lnTo>
                  <a:lnTo>
                    <a:pt x="1088" y="709"/>
                  </a:lnTo>
                  <a:lnTo>
                    <a:pt x="992" y="694"/>
                  </a:lnTo>
                  <a:lnTo>
                    <a:pt x="902" y="673"/>
                  </a:lnTo>
                  <a:lnTo>
                    <a:pt x="816" y="651"/>
                  </a:lnTo>
                  <a:lnTo>
                    <a:pt x="735" y="626"/>
                  </a:lnTo>
                  <a:lnTo>
                    <a:pt x="658" y="600"/>
                  </a:lnTo>
                  <a:lnTo>
                    <a:pt x="586" y="571"/>
                  </a:lnTo>
                  <a:lnTo>
                    <a:pt x="520" y="541"/>
                  </a:lnTo>
                  <a:lnTo>
                    <a:pt x="457" y="511"/>
                  </a:lnTo>
                  <a:lnTo>
                    <a:pt x="398" y="478"/>
                  </a:lnTo>
                  <a:lnTo>
                    <a:pt x="345" y="447"/>
                  </a:lnTo>
                  <a:lnTo>
                    <a:pt x="294" y="414"/>
                  </a:lnTo>
                  <a:lnTo>
                    <a:pt x="248" y="382"/>
                  </a:lnTo>
                  <a:lnTo>
                    <a:pt x="207" y="350"/>
                  </a:lnTo>
                  <a:lnTo>
                    <a:pt x="167" y="319"/>
                  </a:lnTo>
                  <a:lnTo>
                    <a:pt x="133" y="289"/>
                  </a:lnTo>
                  <a:lnTo>
                    <a:pt x="102" y="260"/>
                  </a:lnTo>
                  <a:lnTo>
                    <a:pt x="75" y="233"/>
                  </a:lnTo>
                  <a:lnTo>
                    <a:pt x="51" y="208"/>
                  </a:lnTo>
                  <a:lnTo>
                    <a:pt x="32" y="185"/>
                  </a:lnTo>
                  <a:lnTo>
                    <a:pt x="13" y="164"/>
                  </a:lnTo>
                  <a:lnTo>
                    <a:pt x="0" y="147"/>
                  </a:lnTo>
                  <a:lnTo>
                    <a:pt x="0" y="92"/>
                  </a:lnTo>
                  <a:lnTo>
                    <a:pt x="2" y="91"/>
                  </a:lnTo>
                  <a:lnTo>
                    <a:pt x="4" y="93"/>
                  </a:lnTo>
                  <a:lnTo>
                    <a:pt x="8" y="101"/>
                  </a:lnTo>
                  <a:lnTo>
                    <a:pt x="16" y="111"/>
                  </a:lnTo>
                  <a:lnTo>
                    <a:pt x="26" y="125"/>
                  </a:lnTo>
                  <a:lnTo>
                    <a:pt x="39" y="141"/>
                  </a:lnTo>
                  <a:lnTo>
                    <a:pt x="56" y="162"/>
                  </a:lnTo>
                  <a:lnTo>
                    <a:pt x="76" y="185"/>
                  </a:lnTo>
                  <a:lnTo>
                    <a:pt x="98" y="209"/>
                  </a:lnTo>
                  <a:lnTo>
                    <a:pt x="126" y="235"/>
                  </a:lnTo>
                  <a:lnTo>
                    <a:pt x="156" y="263"/>
                  </a:lnTo>
                  <a:lnTo>
                    <a:pt x="190" y="293"/>
                  </a:lnTo>
                  <a:lnTo>
                    <a:pt x="226" y="323"/>
                  </a:lnTo>
                  <a:lnTo>
                    <a:pt x="268" y="354"/>
                  </a:lnTo>
                  <a:lnTo>
                    <a:pt x="312" y="387"/>
                  </a:lnTo>
                  <a:lnTo>
                    <a:pt x="362" y="418"/>
                  </a:lnTo>
                  <a:lnTo>
                    <a:pt x="415" y="450"/>
                  </a:lnTo>
                  <a:lnTo>
                    <a:pt x="473" y="481"/>
                  </a:lnTo>
                  <a:lnTo>
                    <a:pt x="534" y="511"/>
                  </a:lnTo>
                  <a:lnTo>
                    <a:pt x="601" y="541"/>
                  </a:lnTo>
                  <a:lnTo>
                    <a:pt x="671" y="568"/>
                  </a:lnTo>
                  <a:lnTo>
                    <a:pt x="746" y="594"/>
                  </a:lnTo>
                  <a:lnTo>
                    <a:pt x="825" y="619"/>
                  </a:lnTo>
                  <a:lnTo>
                    <a:pt x="910" y="641"/>
                  </a:lnTo>
                  <a:lnTo>
                    <a:pt x="999" y="661"/>
                  </a:lnTo>
                  <a:lnTo>
                    <a:pt x="1094" y="677"/>
                  </a:lnTo>
                  <a:lnTo>
                    <a:pt x="1193" y="691"/>
                  </a:lnTo>
                  <a:lnTo>
                    <a:pt x="1298" y="700"/>
                  </a:lnTo>
                  <a:lnTo>
                    <a:pt x="1408" y="707"/>
                  </a:lnTo>
                  <a:lnTo>
                    <a:pt x="1522" y="709"/>
                  </a:lnTo>
                  <a:lnTo>
                    <a:pt x="1628" y="707"/>
                  </a:lnTo>
                  <a:lnTo>
                    <a:pt x="1729" y="700"/>
                  </a:lnTo>
                  <a:lnTo>
                    <a:pt x="1823" y="690"/>
                  </a:lnTo>
                  <a:lnTo>
                    <a:pt x="1913" y="675"/>
                  </a:lnTo>
                  <a:lnTo>
                    <a:pt x="1998" y="657"/>
                  </a:lnTo>
                  <a:lnTo>
                    <a:pt x="2077" y="636"/>
                  </a:lnTo>
                  <a:lnTo>
                    <a:pt x="2153" y="611"/>
                  </a:lnTo>
                  <a:lnTo>
                    <a:pt x="2222" y="585"/>
                  </a:lnTo>
                  <a:lnTo>
                    <a:pt x="2289" y="557"/>
                  </a:lnTo>
                  <a:lnTo>
                    <a:pt x="2350" y="525"/>
                  </a:lnTo>
                  <a:lnTo>
                    <a:pt x="2408" y="493"/>
                  </a:lnTo>
                  <a:lnTo>
                    <a:pt x="2460" y="459"/>
                  </a:lnTo>
                  <a:lnTo>
                    <a:pt x="2509" y="423"/>
                  </a:lnTo>
                  <a:lnTo>
                    <a:pt x="2554" y="388"/>
                  </a:lnTo>
                  <a:lnTo>
                    <a:pt x="2596" y="352"/>
                  </a:lnTo>
                  <a:lnTo>
                    <a:pt x="2633" y="315"/>
                  </a:lnTo>
                  <a:lnTo>
                    <a:pt x="2669" y="279"/>
                  </a:lnTo>
                  <a:lnTo>
                    <a:pt x="2700" y="242"/>
                  </a:lnTo>
                  <a:lnTo>
                    <a:pt x="2729" y="207"/>
                  </a:lnTo>
                  <a:lnTo>
                    <a:pt x="2753" y="172"/>
                  </a:lnTo>
                  <a:lnTo>
                    <a:pt x="2776" y="139"/>
                  </a:lnTo>
                  <a:lnTo>
                    <a:pt x="2795" y="106"/>
                  </a:lnTo>
                  <a:lnTo>
                    <a:pt x="2812" y="76"/>
                  </a:lnTo>
                  <a:lnTo>
                    <a:pt x="2827" y="49"/>
                  </a:lnTo>
                  <a:lnTo>
                    <a:pt x="2840" y="23"/>
                  </a:lnTo>
                  <a:lnTo>
                    <a:pt x="28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9">
              <a:extLst>
                <a:ext uri="{FF2B5EF4-FFF2-40B4-BE49-F238E27FC236}">
                  <a16:creationId xmlns:a16="http://schemas.microsoft.com/office/drawing/2014/main" id="{712368C3-FD3F-E33E-CFA5-DC586A9E0F9E}"/>
                </a:ext>
              </a:extLst>
            </p:cNvPr>
            <p:cNvSpPr>
              <a:spLocks/>
            </p:cNvSpPr>
            <p:nvPr/>
          </p:nvSpPr>
          <p:spPr bwMode="auto">
            <a:xfrm>
              <a:off x="817" y="3222"/>
              <a:ext cx="863" cy="210"/>
            </a:xfrm>
            <a:custGeom>
              <a:avLst/>
              <a:gdLst>
                <a:gd name="T0" fmla="*/ 3450 w 3450"/>
                <a:gd name="T1" fmla="*/ 57 h 838"/>
                <a:gd name="T2" fmla="*/ 3411 w 3450"/>
                <a:gd name="T3" fmla="*/ 110 h 838"/>
                <a:gd name="T4" fmla="*/ 3358 w 3450"/>
                <a:gd name="T5" fmla="*/ 172 h 838"/>
                <a:gd name="T6" fmla="*/ 3290 w 3450"/>
                <a:gd name="T7" fmla="*/ 243 h 838"/>
                <a:gd name="T8" fmla="*/ 3208 w 3450"/>
                <a:gd name="T9" fmla="*/ 321 h 838"/>
                <a:gd name="T10" fmla="*/ 3111 w 3450"/>
                <a:gd name="T11" fmla="*/ 401 h 838"/>
                <a:gd name="T12" fmla="*/ 2999 w 3450"/>
                <a:gd name="T13" fmla="*/ 482 h 838"/>
                <a:gd name="T14" fmla="*/ 2871 w 3450"/>
                <a:gd name="T15" fmla="*/ 560 h 838"/>
                <a:gd name="T16" fmla="*/ 2726 w 3450"/>
                <a:gd name="T17" fmla="*/ 634 h 838"/>
                <a:gd name="T18" fmla="*/ 2564 w 3450"/>
                <a:gd name="T19" fmla="*/ 701 h 838"/>
                <a:gd name="T20" fmla="*/ 2385 w 3450"/>
                <a:gd name="T21" fmla="*/ 757 h 838"/>
                <a:gd name="T22" fmla="*/ 2189 w 3450"/>
                <a:gd name="T23" fmla="*/ 800 h 838"/>
                <a:gd name="T24" fmla="*/ 1974 w 3450"/>
                <a:gd name="T25" fmla="*/ 828 h 838"/>
                <a:gd name="T26" fmla="*/ 1742 w 3450"/>
                <a:gd name="T27" fmla="*/ 838 h 838"/>
                <a:gd name="T28" fmla="*/ 1490 w 3450"/>
                <a:gd name="T29" fmla="*/ 829 h 838"/>
                <a:gd name="T30" fmla="*/ 1260 w 3450"/>
                <a:gd name="T31" fmla="*/ 803 h 838"/>
                <a:gd name="T32" fmla="*/ 1051 w 3450"/>
                <a:gd name="T33" fmla="*/ 762 h 838"/>
                <a:gd name="T34" fmla="*/ 862 w 3450"/>
                <a:gd name="T35" fmla="*/ 711 h 838"/>
                <a:gd name="T36" fmla="*/ 693 w 3450"/>
                <a:gd name="T37" fmla="*/ 651 h 838"/>
                <a:gd name="T38" fmla="*/ 543 w 3450"/>
                <a:gd name="T39" fmla="*/ 585 h 838"/>
                <a:gd name="T40" fmla="*/ 411 w 3450"/>
                <a:gd name="T41" fmla="*/ 516 h 838"/>
                <a:gd name="T42" fmla="*/ 298 w 3450"/>
                <a:gd name="T43" fmla="*/ 445 h 838"/>
                <a:gd name="T44" fmla="*/ 202 w 3450"/>
                <a:gd name="T45" fmla="*/ 377 h 838"/>
                <a:gd name="T46" fmla="*/ 124 w 3450"/>
                <a:gd name="T47" fmla="*/ 313 h 838"/>
                <a:gd name="T48" fmla="*/ 63 w 3450"/>
                <a:gd name="T49" fmla="*/ 257 h 838"/>
                <a:gd name="T50" fmla="*/ 17 w 3450"/>
                <a:gd name="T51" fmla="*/ 211 h 838"/>
                <a:gd name="T52" fmla="*/ 0 w 3450"/>
                <a:gd name="T53" fmla="*/ 142 h 838"/>
                <a:gd name="T54" fmla="*/ 14 w 3450"/>
                <a:gd name="T55" fmla="*/ 159 h 838"/>
                <a:gd name="T56" fmla="*/ 43 w 3450"/>
                <a:gd name="T57" fmla="*/ 192 h 838"/>
                <a:gd name="T58" fmla="*/ 88 w 3450"/>
                <a:gd name="T59" fmla="*/ 237 h 838"/>
                <a:gd name="T60" fmla="*/ 149 w 3450"/>
                <a:gd name="T61" fmla="*/ 292 h 838"/>
                <a:gd name="T62" fmla="*/ 226 w 3450"/>
                <a:gd name="T63" fmla="*/ 354 h 838"/>
                <a:gd name="T64" fmla="*/ 320 w 3450"/>
                <a:gd name="T65" fmla="*/ 420 h 838"/>
                <a:gd name="T66" fmla="*/ 431 w 3450"/>
                <a:gd name="T67" fmla="*/ 489 h 838"/>
                <a:gd name="T68" fmla="*/ 560 w 3450"/>
                <a:gd name="T69" fmla="*/ 557 h 838"/>
                <a:gd name="T70" fmla="*/ 709 w 3450"/>
                <a:gd name="T71" fmla="*/ 623 h 838"/>
                <a:gd name="T72" fmla="*/ 875 w 3450"/>
                <a:gd name="T73" fmla="*/ 681 h 838"/>
                <a:gd name="T74" fmla="*/ 1061 w 3450"/>
                <a:gd name="T75" fmla="*/ 731 h 838"/>
                <a:gd name="T76" fmla="*/ 1268 w 3450"/>
                <a:gd name="T77" fmla="*/ 770 h 838"/>
                <a:gd name="T78" fmla="*/ 1494 w 3450"/>
                <a:gd name="T79" fmla="*/ 796 h 838"/>
                <a:gd name="T80" fmla="*/ 1742 w 3450"/>
                <a:gd name="T81" fmla="*/ 805 h 838"/>
                <a:gd name="T82" fmla="*/ 1973 w 3450"/>
                <a:gd name="T83" fmla="*/ 795 h 838"/>
                <a:gd name="T84" fmla="*/ 2185 w 3450"/>
                <a:gd name="T85" fmla="*/ 768 h 838"/>
                <a:gd name="T86" fmla="*/ 2380 w 3450"/>
                <a:gd name="T87" fmla="*/ 724 h 838"/>
                <a:gd name="T88" fmla="*/ 2556 w 3450"/>
                <a:gd name="T89" fmla="*/ 668 h 838"/>
                <a:gd name="T90" fmla="*/ 2715 w 3450"/>
                <a:gd name="T91" fmla="*/ 603 h 838"/>
                <a:gd name="T92" fmla="*/ 2859 w 3450"/>
                <a:gd name="T93" fmla="*/ 530 h 838"/>
                <a:gd name="T94" fmla="*/ 2984 w 3450"/>
                <a:gd name="T95" fmla="*/ 452 h 838"/>
                <a:gd name="T96" fmla="*/ 3095 w 3450"/>
                <a:gd name="T97" fmla="*/ 372 h 838"/>
                <a:gd name="T98" fmla="*/ 3191 w 3450"/>
                <a:gd name="T99" fmla="*/ 292 h 838"/>
                <a:gd name="T100" fmla="*/ 3270 w 3450"/>
                <a:gd name="T101" fmla="*/ 217 h 838"/>
                <a:gd name="T102" fmla="*/ 3336 w 3450"/>
                <a:gd name="T103" fmla="*/ 147 h 838"/>
                <a:gd name="T104" fmla="*/ 3388 w 3450"/>
                <a:gd name="T105" fmla="*/ 86 h 838"/>
                <a:gd name="T106" fmla="*/ 3426 w 3450"/>
                <a:gd name="T107" fmla="*/ 36 h 838"/>
                <a:gd name="T108" fmla="*/ 3450 w 3450"/>
                <a:gd name="T109"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0" h="838">
                  <a:moveTo>
                    <a:pt x="3450" y="0"/>
                  </a:moveTo>
                  <a:lnTo>
                    <a:pt x="3450" y="57"/>
                  </a:lnTo>
                  <a:lnTo>
                    <a:pt x="3432" y="82"/>
                  </a:lnTo>
                  <a:lnTo>
                    <a:pt x="3411" y="110"/>
                  </a:lnTo>
                  <a:lnTo>
                    <a:pt x="3386" y="140"/>
                  </a:lnTo>
                  <a:lnTo>
                    <a:pt x="3358" y="172"/>
                  </a:lnTo>
                  <a:lnTo>
                    <a:pt x="3325" y="207"/>
                  </a:lnTo>
                  <a:lnTo>
                    <a:pt x="3290" y="243"/>
                  </a:lnTo>
                  <a:lnTo>
                    <a:pt x="3251" y="282"/>
                  </a:lnTo>
                  <a:lnTo>
                    <a:pt x="3208" y="321"/>
                  </a:lnTo>
                  <a:lnTo>
                    <a:pt x="3162" y="360"/>
                  </a:lnTo>
                  <a:lnTo>
                    <a:pt x="3111" y="401"/>
                  </a:lnTo>
                  <a:lnTo>
                    <a:pt x="3057" y="441"/>
                  </a:lnTo>
                  <a:lnTo>
                    <a:pt x="2999" y="482"/>
                  </a:lnTo>
                  <a:lnTo>
                    <a:pt x="2937" y="521"/>
                  </a:lnTo>
                  <a:lnTo>
                    <a:pt x="2871" y="560"/>
                  </a:lnTo>
                  <a:lnTo>
                    <a:pt x="2800" y="598"/>
                  </a:lnTo>
                  <a:lnTo>
                    <a:pt x="2726" y="634"/>
                  </a:lnTo>
                  <a:lnTo>
                    <a:pt x="2648" y="668"/>
                  </a:lnTo>
                  <a:lnTo>
                    <a:pt x="2564" y="701"/>
                  </a:lnTo>
                  <a:lnTo>
                    <a:pt x="2478" y="730"/>
                  </a:lnTo>
                  <a:lnTo>
                    <a:pt x="2385" y="757"/>
                  </a:lnTo>
                  <a:lnTo>
                    <a:pt x="2290" y="781"/>
                  </a:lnTo>
                  <a:lnTo>
                    <a:pt x="2189" y="800"/>
                  </a:lnTo>
                  <a:lnTo>
                    <a:pt x="2084" y="816"/>
                  </a:lnTo>
                  <a:lnTo>
                    <a:pt x="1974" y="828"/>
                  </a:lnTo>
                  <a:lnTo>
                    <a:pt x="1860" y="835"/>
                  </a:lnTo>
                  <a:lnTo>
                    <a:pt x="1742" y="838"/>
                  </a:lnTo>
                  <a:lnTo>
                    <a:pt x="1612" y="835"/>
                  </a:lnTo>
                  <a:lnTo>
                    <a:pt x="1490" y="829"/>
                  </a:lnTo>
                  <a:lnTo>
                    <a:pt x="1372" y="817"/>
                  </a:lnTo>
                  <a:lnTo>
                    <a:pt x="1260" y="803"/>
                  </a:lnTo>
                  <a:lnTo>
                    <a:pt x="1153" y="784"/>
                  </a:lnTo>
                  <a:lnTo>
                    <a:pt x="1051" y="762"/>
                  </a:lnTo>
                  <a:lnTo>
                    <a:pt x="954" y="739"/>
                  </a:lnTo>
                  <a:lnTo>
                    <a:pt x="862" y="711"/>
                  </a:lnTo>
                  <a:lnTo>
                    <a:pt x="776" y="683"/>
                  </a:lnTo>
                  <a:lnTo>
                    <a:pt x="693" y="651"/>
                  </a:lnTo>
                  <a:lnTo>
                    <a:pt x="615" y="619"/>
                  </a:lnTo>
                  <a:lnTo>
                    <a:pt x="543" y="585"/>
                  </a:lnTo>
                  <a:lnTo>
                    <a:pt x="475" y="551"/>
                  </a:lnTo>
                  <a:lnTo>
                    <a:pt x="411" y="516"/>
                  </a:lnTo>
                  <a:lnTo>
                    <a:pt x="353" y="480"/>
                  </a:lnTo>
                  <a:lnTo>
                    <a:pt x="298" y="445"/>
                  </a:lnTo>
                  <a:lnTo>
                    <a:pt x="248" y="411"/>
                  </a:lnTo>
                  <a:lnTo>
                    <a:pt x="202" y="377"/>
                  </a:lnTo>
                  <a:lnTo>
                    <a:pt x="161" y="345"/>
                  </a:lnTo>
                  <a:lnTo>
                    <a:pt x="124" y="313"/>
                  </a:lnTo>
                  <a:lnTo>
                    <a:pt x="92" y="284"/>
                  </a:lnTo>
                  <a:lnTo>
                    <a:pt x="63" y="257"/>
                  </a:lnTo>
                  <a:lnTo>
                    <a:pt x="38" y="234"/>
                  </a:lnTo>
                  <a:lnTo>
                    <a:pt x="17" y="211"/>
                  </a:lnTo>
                  <a:lnTo>
                    <a:pt x="0" y="193"/>
                  </a:lnTo>
                  <a:lnTo>
                    <a:pt x="0" y="142"/>
                  </a:lnTo>
                  <a:lnTo>
                    <a:pt x="5" y="149"/>
                  </a:lnTo>
                  <a:lnTo>
                    <a:pt x="14" y="159"/>
                  </a:lnTo>
                  <a:lnTo>
                    <a:pt x="26" y="174"/>
                  </a:lnTo>
                  <a:lnTo>
                    <a:pt x="43" y="192"/>
                  </a:lnTo>
                  <a:lnTo>
                    <a:pt x="64" y="213"/>
                  </a:lnTo>
                  <a:lnTo>
                    <a:pt x="88" y="237"/>
                  </a:lnTo>
                  <a:lnTo>
                    <a:pt x="116" y="264"/>
                  </a:lnTo>
                  <a:lnTo>
                    <a:pt x="149" y="292"/>
                  </a:lnTo>
                  <a:lnTo>
                    <a:pt x="185" y="322"/>
                  </a:lnTo>
                  <a:lnTo>
                    <a:pt x="226" y="354"/>
                  </a:lnTo>
                  <a:lnTo>
                    <a:pt x="270" y="386"/>
                  </a:lnTo>
                  <a:lnTo>
                    <a:pt x="320" y="420"/>
                  </a:lnTo>
                  <a:lnTo>
                    <a:pt x="373" y="454"/>
                  </a:lnTo>
                  <a:lnTo>
                    <a:pt x="431" y="489"/>
                  </a:lnTo>
                  <a:lnTo>
                    <a:pt x="494" y="523"/>
                  </a:lnTo>
                  <a:lnTo>
                    <a:pt x="560" y="557"/>
                  </a:lnTo>
                  <a:lnTo>
                    <a:pt x="632" y="590"/>
                  </a:lnTo>
                  <a:lnTo>
                    <a:pt x="709" y="623"/>
                  </a:lnTo>
                  <a:lnTo>
                    <a:pt x="790" y="653"/>
                  </a:lnTo>
                  <a:lnTo>
                    <a:pt x="875" y="681"/>
                  </a:lnTo>
                  <a:lnTo>
                    <a:pt x="966" y="707"/>
                  </a:lnTo>
                  <a:lnTo>
                    <a:pt x="1061" y="731"/>
                  </a:lnTo>
                  <a:lnTo>
                    <a:pt x="1162" y="752"/>
                  </a:lnTo>
                  <a:lnTo>
                    <a:pt x="1268" y="770"/>
                  </a:lnTo>
                  <a:lnTo>
                    <a:pt x="1377" y="786"/>
                  </a:lnTo>
                  <a:lnTo>
                    <a:pt x="1494" y="796"/>
                  </a:lnTo>
                  <a:lnTo>
                    <a:pt x="1615" y="803"/>
                  </a:lnTo>
                  <a:lnTo>
                    <a:pt x="1742" y="805"/>
                  </a:lnTo>
                  <a:lnTo>
                    <a:pt x="1859" y="803"/>
                  </a:lnTo>
                  <a:lnTo>
                    <a:pt x="1973" y="795"/>
                  </a:lnTo>
                  <a:lnTo>
                    <a:pt x="2081" y="783"/>
                  </a:lnTo>
                  <a:lnTo>
                    <a:pt x="2185" y="768"/>
                  </a:lnTo>
                  <a:lnTo>
                    <a:pt x="2285" y="748"/>
                  </a:lnTo>
                  <a:lnTo>
                    <a:pt x="2380" y="724"/>
                  </a:lnTo>
                  <a:lnTo>
                    <a:pt x="2470" y="698"/>
                  </a:lnTo>
                  <a:lnTo>
                    <a:pt x="2556" y="668"/>
                  </a:lnTo>
                  <a:lnTo>
                    <a:pt x="2638" y="637"/>
                  </a:lnTo>
                  <a:lnTo>
                    <a:pt x="2715" y="603"/>
                  </a:lnTo>
                  <a:lnTo>
                    <a:pt x="2789" y="566"/>
                  </a:lnTo>
                  <a:lnTo>
                    <a:pt x="2859" y="530"/>
                  </a:lnTo>
                  <a:lnTo>
                    <a:pt x="2923" y="491"/>
                  </a:lnTo>
                  <a:lnTo>
                    <a:pt x="2984" y="452"/>
                  </a:lnTo>
                  <a:lnTo>
                    <a:pt x="3042" y="411"/>
                  </a:lnTo>
                  <a:lnTo>
                    <a:pt x="3095" y="372"/>
                  </a:lnTo>
                  <a:lnTo>
                    <a:pt x="3145" y="331"/>
                  </a:lnTo>
                  <a:lnTo>
                    <a:pt x="3191" y="292"/>
                  </a:lnTo>
                  <a:lnTo>
                    <a:pt x="3232" y="254"/>
                  </a:lnTo>
                  <a:lnTo>
                    <a:pt x="3270" y="217"/>
                  </a:lnTo>
                  <a:lnTo>
                    <a:pt x="3306" y="181"/>
                  </a:lnTo>
                  <a:lnTo>
                    <a:pt x="3336" y="147"/>
                  </a:lnTo>
                  <a:lnTo>
                    <a:pt x="3363" y="115"/>
                  </a:lnTo>
                  <a:lnTo>
                    <a:pt x="3388" y="86"/>
                  </a:lnTo>
                  <a:lnTo>
                    <a:pt x="3409" y="59"/>
                  </a:lnTo>
                  <a:lnTo>
                    <a:pt x="3426" y="36"/>
                  </a:lnTo>
                  <a:lnTo>
                    <a:pt x="3440" y="16"/>
                  </a:lnTo>
                  <a:lnTo>
                    <a:pt x="34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30">
              <a:extLst>
                <a:ext uri="{FF2B5EF4-FFF2-40B4-BE49-F238E27FC236}">
                  <a16:creationId xmlns:a16="http://schemas.microsoft.com/office/drawing/2014/main" id="{E488B53E-0AC4-7DC5-FBA4-2BE9E3DB545C}"/>
                </a:ext>
              </a:extLst>
            </p:cNvPr>
            <p:cNvSpPr>
              <a:spLocks/>
            </p:cNvSpPr>
            <p:nvPr/>
          </p:nvSpPr>
          <p:spPr bwMode="auto">
            <a:xfrm>
              <a:off x="1162" y="2801"/>
              <a:ext cx="118" cy="119"/>
            </a:xfrm>
            <a:custGeom>
              <a:avLst/>
              <a:gdLst>
                <a:gd name="T0" fmla="*/ 236 w 474"/>
                <a:gd name="T1" fmla="*/ 0 h 474"/>
                <a:gd name="T2" fmla="*/ 279 w 474"/>
                <a:gd name="T3" fmla="*/ 4 h 474"/>
                <a:gd name="T4" fmla="*/ 320 w 474"/>
                <a:gd name="T5" fmla="*/ 15 h 474"/>
                <a:gd name="T6" fmla="*/ 356 w 474"/>
                <a:gd name="T7" fmla="*/ 33 h 474"/>
                <a:gd name="T8" fmla="*/ 389 w 474"/>
                <a:gd name="T9" fmla="*/ 56 h 474"/>
                <a:gd name="T10" fmla="*/ 417 w 474"/>
                <a:gd name="T11" fmla="*/ 85 h 474"/>
                <a:gd name="T12" fmla="*/ 441 w 474"/>
                <a:gd name="T13" fmla="*/ 118 h 474"/>
                <a:gd name="T14" fmla="*/ 458 w 474"/>
                <a:gd name="T15" fmla="*/ 154 h 474"/>
                <a:gd name="T16" fmla="*/ 470 w 474"/>
                <a:gd name="T17" fmla="*/ 195 h 474"/>
                <a:gd name="T18" fmla="*/ 474 w 474"/>
                <a:gd name="T19" fmla="*/ 236 h 474"/>
                <a:gd name="T20" fmla="*/ 470 w 474"/>
                <a:gd name="T21" fmla="*/ 280 h 474"/>
                <a:gd name="T22" fmla="*/ 458 w 474"/>
                <a:gd name="T23" fmla="*/ 320 h 474"/>
                <a:gd name="T24" fmla="*/ 441 w 474"/>
                <a:gd name="T25" fmla="*/ 357 h 474"/>
                <a:gd name="T26" fmla="*/ 417 w 474"/>
                <a:gd name="T27" fmla="*/ 389 h 474"/>
                <a:gd name="T28" fmla="*/ 389 w 474"/>
                <a:gd name="T29" fmla="*/ 418 h 474"/>
                <a:gd name="T30" fmla="*/ 356 w 474"/>
                <a:gd name="T31" fmla="*/ 441 h 474"/>
                <a:gd name="T32" fmla="*/ 320 w 474"/>
                <a:gd name="T33" fmla="*/ 460 h 474"/>
                <a:gd name="T34" fmla="*/ 279 w 474"/>
                <a:gd name="T35" fmla="*/ 470 h 474"/>
                <a:gd name="T36" fmla="*/ 236 w 474"/>
                <a:gd name="T37" fmla="*/ 474 h 474"/>
                <a:gd name="T38" fmla="*/ 194 w 474"/>
                <a:gd name="T39" fmla="*/ 470 h 474"/>
                <a:gd name="T40" fmla="*/ 154 w 474"/>
                <a:gd name="T41" fmla="*/ 460 h 474"/>
                <a:gd name="T42" fmla="*/ 117 w 474"/>
                <a:gd name="T43" fmla="*/ 441 h 474"/>
                <a:gd name="T44" fmla="*/ 85 w 474"/>
                <a:gd name="T45" fmla="*/ 418 h 474"/>
                <a:gd name="T46" fmla="*/ 56 w 474"/>
                <a:gd name="T47" fmla="*/ 389 h 474"/>
                <a:gd name="T48" fmla="*/ 32 w 474"/>
                <a:gd name="T49" fmla="*/ 357 h 474"/>
                <a:gd name="T50" fmla="*/ 15 w 474"/>
                <a:gd name="T51" fmla="*/ 320 h 474"/>
                <a:gd name="T52" fmla="*/ 4 w 474"/>
                <a:gd name="T53" fmla="*/ 280 h 474"/>
                <a:gd name="T54" fmla="*/ 0 w 474"/>
                <a:gd name="T55" fmla="*/ 236 h 474"/>
                <a:gd name="T56" fmla="*/ 4 w 474"/>
                <a:gd name="T57" fmla="*/ 195 h 474"/>
                <a:gd name="T58" fmla="*/ 15 w 474"/>
                <a:gd name="T59" fmla="*/ 154 h 474"/>
                <a:gd name="T60" fmla="*/ 32 w 474"/>
                <a:gd name="T61" fmla="*/ 118 h 474"/>
                <a:gd name="T62" fmla="*/ 56 w 474"/>
                <a:gd name="T63" fmla="*/ 85 h 474"/>
                <a:gd name="T64" fmla="*/ 85 w 474"/>
                <a:gd name="T65" fmla="*/ 56 h 474"/>
                <a:gd name="T66" fmla="*/ 117 w 474"/>
                <a:gd name="T67" fmla="*/ 33 h 474"/>
                <a:gd name="T68" fmla="*/ 154 w 474"/>
                <a:gd name="T69" fmla="*/ 15 h 474"/>
                <a:gd name="T70" fmla="*/ 194 w 474"/>
                <a:gd name="T71" fmla="*/ 4 h 474"/>
                <a:gd name="T72" fmla="*/ 236 w 474"/>
                <a:gd name="T7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4" h="474">
                  <a:moveTo>
                    <a:pt x="236" y="0"/>
                  </a:moveTo>
                  <a:lnTo>
                    <a:pt x="279" y="4"/>
                  </a:lnTo>
                  <a:lnTo>
                    <a:pt x="320" y="15"/>
                  </a:lnTo>
                  <a:lnTo>
                    <a:pt x="356" y="33"/>
                  </a:lnTo>
                  <a:lnTo>
                    <a:pt x="389" y="56"/>
                  </a:lnTo>
                  <a:lnTo>
                    <a:pt x="417" y="85"/>
                  </a:lnTo>
                  <a:lnTo>
                    <a:pt x="441" y="118"/>
                  </a:lnTo>
                  <a:lnTo>
                    <a:pt x="458" y="154"/>
                  </a:lnTo>
                  <a:lnTo>
                    <a:pt x="470" y="195"/>
                  </a:lnTo>
                  <a:lnTo>
                    <a:pt x="474" y="236"/>
                  </a:lnTo>
                  <a:lnTo>
                    <a:pt x="470" y="280"/>
                  </a:lnTo>
                  <a:lnTo>
                    <a:pt x="458" y="320"/>
                  </a:lnTo>
                  <a:lnTo>
                    <a:pt x="441" y="357"/>
                  </a:lnTo>
                  <a:lnTo>
                    <a:pt x="417" y="389"/>
                  </a:lnTo>
                  <a:lnTo>
                    <a:pt x="389" y="418"/>
                  </a:lnTo>
                  <a:lnTo>
                    <a:pt x="356" y="441"/>
                  </a:lnTo>
                  <a:lnTo>
                    <a:pt x="320" y="460"/>
                  </a:lnTo>
                  <a:lnTo>
                    <a:pt x="279" y="470"/>
                  </a:lnTo>
                  <a:lnTo>
                    <a:pt x="236" y="474"/>
                  </a:lnTo>
                  <a:lnTo>
                    <a:pt x="194" y="470"/>
                  </a:lnTo>
                  <a:lnTo>
                    <a:pt x="154" y="460"/>
                  </a:lnTo>
                  <a:lnTo>
                    <a:pt x="117" y="441"/>
                  </a:lnTo>
                  <a:lnTo>
                    <a:pt x="85" y="418"/>
                  </a:lnTo>
                  <a:lnTo>
                    <a:pt x="56" y="389"/>
                  </a:lnTo>
                  <a:lnTo>
                    <a:pt x="32" y="357"/>
                  </a:lnTo>
                  <a:lnTo>
                    <a:pt x="15" y="320"/>
                  </a:lnTo>
                  <a:lnTo>
                    <a:pt x="4" y="280"/>
                  </a:lnTo>
                  <a:lnTo>
                    <a:pt x="0" y="236"/>
                  </a:lnTo>
                  <a:lnTo>
                    <a:pt x="4" y="195"/>
                  </a:lnTo>
                  <a:lnTo>
                    <a:pt x="15" y="154"/>
                  </a:lnTo>
                  <a:lnTo>
                    <a:pt x="32" y="118"/>
                  </a:lnTo>
                  <a:lnTo>
                    <a:pt x="56" y="85"/>
                  </a:lnTo>
                  <a:lnTo>
                    <a:pt x="85" y="56"/>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1">
              <a:extLst>
                <a:ext uri="{FF2B5EF4-FFF2-40B4-BE49-F238E27FC236}">
                  <a16:creationId xmlns:a16="http://schemas.microsoft.com/office/drawing/2014/main" id="{F3298CB3-5A74-2672-6ADC-40AF1FB7A9A9}"/>
                </a:ext>
              </a:extLst>
            </p:cNvPr>
            <p:cNvSpPr>
              <a:spLocks noEditPoints="1"/>
            </p:cNvSpPr>
            <p:nvPr/>
          </p:nvSpPr>
          <p:spPr bwMode="auto">
            <a:xfrm>
              <a:off x="948" y="2561"/>
              <a:ext cx="579" cy="596"/>
            </a:xfrm>
            <a:custGeom>
              <a:avLst/>
              <a:gdLst>
                <a:gd name="T0" fmla="*/ 86 w 2316"/>
                <a:gd name="T1" fmla="*/ 1668 h 2381"/>
                <a:gd name="T2" fmla="*/ 858 w 2316"/>
                <a:gd name="T3" fmla="*/ 1630 h 2381"/>
                <a:gd name="T4" fmla="*/ 457 w 2316"/>
                <a:gd name="T5" fmla="*/ 1291 h 2381"/>
                <a:gd name="T6" fmla="*/ 1003 w 2316"/>
                <a:gd name="T7" fmla="*/ 1468 h 2381"/>
                <a:gd name="T8" fmla="*/ 1179 w 2316"/>
                <a:gd name="T9" fmla="*/ 1468 h 2381"/>
                <a:gd name="T10" fmla="*/ 1754 w 2316"/>
                <a:gd name="T11" fmla="*/ 1275 h 2381"/>
                <a:gd name="T12" fmla="*/ 1332 w 2316"/>
                <a:gd name="T13" fmla="*/ 1590 h 2381"/>
                <a:gd name="T14" fmla="*/ 2230 w 2316"/>
                <a:gd name="T15" fmla="*/ 1668 h 2381"/>
                <a:gd name="T16" fmla="*/ 86 w 2316"/>
                <a:gd name="T17" fmla="*/ 511 h 2381"/>
                <a:gd name="T18" fmla="*/ 964 w 2316"/>
                <a:gd name="T19" fmla="*/ 425 h 2381"/>
                <a:gd name="T20" fmla="*/ 1328 w 2316"/>
                <a:gd name="T21" fmla="*/ 192 h 2381"/>
                <a:gd name="T22" fmla="*/ 1289 w 2316"/>
                <a:gd name="T23" fmla="*/ 209 h 2381"/>
                <a:gd name="T24" fmla="*/ 1243 w 2316"/>
                <a:gd name="T25" fmla="*/ 207 h 2381"/>
                <a:gd name="T26" fmla="*/ 1203 w 2316"/>
                <a:gd name="T27" fmla="*/ 186 h 2381"/>
                <a:gd name="T28" fmla="*/ 1295 w 2316"/>
                <a:gd name="T29" fmla="*/ 4 h 2381"/>
                <a:gd name="T30" fmla="*/ 1342 w 2316"/>
                <a:gd name="T31" fmla="*/ 31 h 2381"/>
                <a:gd name="T32" fmla="*/ 1370 w 2316"/>
                <a:gd name="T33" fmla="*/ 77 h 2381"/>
                <a:gd name="T34" fmla="*/ 1371 w 2316"/>
                <a:gd name="T35" fmla="*/ 125 h 2381"/>
                <a:gd name="T36" fmla="*/ 1357 w 2316"/>
                <a:gd name="T37" fmla="*/ 160 h 2381"/>
                <a:gd name="T38" fmla="*/ 2316 w 2316"/>
                <a:gd name="T39" fmla="*/ 425 h 2381"/>
                <a:gd name="T40" fmla="*/ 1321 w 2316"/>
                <a:gd name="T41" fmla="*/ 1754 h 2381"/>
                <a:gd name="T42" fmla="*/ 1295 w 2316"/>
                <a:gd name="T43" fmla="*/ 1951 h 2381"/>
                <a:gd name="T44" fmla="*/ 1244 w 2316"/>
                <a:gd name="T45" fmla="*/ 2304 h 2381"/>
                <a:gd name="T46" fmla="*/ 1294 w 2316"/>
                <a:gd name="T47" fmla="*/ 2378 h 2381"/>
                <a:gd name="T48" fmla="*/ 1105 w 2316"/>
                <a:gd name="T49" fmla="*/ 2304 h 2381"/>
                <a:gd name="T50" fmla="*/ 1126 w 2316"/>
                <a:gd name="T51" fmla="*/ 2045 h 2381"/>
                <a:gd name="T52" fmla="*/ 1066 w 2316"/>
                <a:gd name="T53" fmla="*/ 2305 h 2381"/>
                <a:gd name="T54" fmla="*/ 1081 w 2316"/>
                <a:gd name="T55" fmla="*/ 2381 h 2381"/>
                <a:gd name="T56" fmla="*/ 900 w 2316"/>
                <a:gd name="T57" fmla="*/ 2305 h 2381"/>
                <a:gd name="T58" fmla="*/ 896 w 2316"/>
                <a:gd name="T59" fmla="*/ 2045 h 2381"/>
                <a:gd name="T60" fmla="*/ 884 w 2316"/>
                <a:gd name="T61" fmla="*/ 1951 h 2381"/>
                <a:gd name="T62" fmla="*/ 870 w 2316"/>
                <a:gd name="T63" fmla="*/ 1754 h 2381"/>
                <a:gd name="T64" fmla="*/ 0 w 2316"/>
                <a:gd name="T65" fmla="*/ 425 h 2381"/>
                <a:gd name="T66" fmla="*/ 1175 w 2316"/>
                <a:gd name="T67" fmla="*/ 154 h 2381"/>
                <a:gd name="T68" fmla="*/ 1163 w 2316"/>
                <a:gd name="T69" fmla="*/ 104 h 2381"/>
                <a:gd name="T70" fmla="*/ 1178 w 2316"/>
                <a:gd name="T71" fmla="*/ 52 h 2381"/>
                <a:gd name="T72" fmla="*/ 1214 w 2316"/>
                <a:gd name="T73" fmla="*/ 14 h 2381"/>
                <a:gd name="T74" fmla="*/ 1268 w 2316"/>
                <a:gd name="T7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16" h="2381">
                  <a:moveTo>
                    <a:pt x="86" y="511"/>
                  </a:moveTo>
                  <a:lnTo>
                    <a:pt x="86" y="1668"/>
                  </a:lnTo>
                  <a:lnTo>
                    <a:pt x="862" y="1668"/>
                  </a:lnTo>
                  <a:lnTo>
                    <a:pt x="858" y="1630"/>
                  </a:lnTo>
                  <a:lnTo>
                    <a:pt x="401" y="1406"/>
                  </a:lnTo>
                  <a:lnTo>
                    <a:pt x="457" y="1291"/>
                  </a:lnTo>
                  <a:lnTo>
                    <a:pt x="857" y="1488"/>
                  </a:lnTo>
                  <a:lnTo>
                    <a:pt x="1003" y="1468"/>
                  </a:lnTo>
                  <a:lnTo>
                    <a:pt x="1089" y="1573"/>
                  </a:lnTo>
                  <a:lnTo>
                    <a:pt x="1179" y="1468"/>
                  </a:lnTo>
                  <a:lnTo>
                    <a:pt x="1392" y="1453"/>
                  </a:lnTo>
                  <a:lnTo>
                    <a:pt x="1754" y="1275"/>
                  </a:lnTo>
                  <a:lnTo>
                    <a:pt x="1807" y="1378"/>
                  </a:lnTo>
                  <a:lnTo>
                    <a:pt x="1332" y="1590"/>
                  </a:lnTo>
                  <a:lnTo>
                    <a:pt x="1327" y="1668"/>
                  </a:lnTo>
                  <a:lnTo>
                    <a:pt x="2230" y="1668"/>
                  </a:lnTo>
                  <a:lnTo>
                    <a:pt x="2230" y="511"/>
                  </a:lnTo>
                  <a:lnTo>
                    <a:pt x="86" y="511"/>
                  </a:lnTo>
                  <a:close/>
                  <a:moveTo>
                    <a:pt x="1203" y="186"/>
                  </a:moveTo>
                  <a:lnTo>
                    <a:pt x="964" y="425"/>
                  </a:lnTo>
                  <a:lnTo>
                    <a:pt x="1562" y="425"/>
                  </a:lnTo>
                  <a:lnTo>
                    <a:pt x="1328" y="192"/>
                  </a:lnTo>
                  <a:lnTo>
                    <a:pt x="1310" y="202"/>
                  </a:lnTo>
                  <a:lnTo>
                    <a:pt x="1289" y="209"/>
                  </a:lnTo>
                  <a:lnTo>
                    <a:pt x="1268" y="210"/>
                  </a:lnTo>
                  <a:lnTo>
                    <a:pt x="1243" y="207"/>
                  </a:lnTo>
                  <a:lnTo>
                    <a:pt x="1222" y="199"/>
                  </a:lnTo>
                  <a:lnTo>
                    <a:pt x="1203" y="186"/>
                  </a:lnTo>
                  <a:close/>
                  <a:moveTo>
                    <a:pt x="1268" y="0"/>
                  </a:moveTo>
                  <a:lnTo>
                    <a:pt x="1295" y="4"/>
                  </a:lnTo>
                  <a:lnTo>
                    <a:pt x="1321" y="14"/>
                  </a:lnTo>
                  <a:lnTo>
                    <a:pt x="1342" y="31"/>
                  </a:lnTo>
                  <a:lnTo>
                    <a:pt x="1359" y="52"/>
                  </a:lnTo>
                  <a:lnTo>
                    <a:pt x="1370" y="77"/>
                  </a:lnTo>
                  <a:lnTo>
                    <a:pt x="1374" y="104"/>
                  </a:lnTo>
                  <a:lnTo>
                    <a:pt x="1371" y="125"/>
                  </a:lnTo>
                  <a:lnTo>
                    <a:pt x="1366" y="143"/>
                  </a:lnTo>
                  <a:lnTo>
                    <a:pt x="1357" y="160"/>
                  </a:lnTo>
                  <a:lnTo>
                    <a:pt x="1622" y="425"/>
                  </a:lnTo>
                  <a:lnTo>
                    <a:pt x="2316" y="425"/>
                  </a:lnTo>
                  <a:lnTo>
                    <a:pt x="2316" y="1754"/>
                  </a:lnTo>
                  <a:lnTo>
                    <a:pt x="1321" y="1754"/>
                  </a:lnTo>
                  <a:lnTo>
                    <a:pt x="1310" y="1951"/>
                  </a:lnTo>
                  <a:lnTo>
                    <a:pt x="1295" y="1951"/>
                  </a:lnTo>
                  <a:lnTo>
                    <a:pt x="1295" y="2045"/>
                  </a:lnTo>
                  <a:lnTo>
                    <a:pt x="1244" y="2304"/>
                  </a:lnTo>
                  <a:lnTo>
                    <a:pt x="1294" y="2304"/>
                  </a:lnTo>
                  <a:lnTo>
                    <a:pt x="1294" y="2378"/>
                  </a:lnTo>
                  <a:lnTo>
                    <a:pt x="1105" y="2378"/>
                  </a:lnTo>
                  <a:lnTo>
                    <a:pt x="1105" y="2304"/>
                  </a:lnTo>
                  <a:lnTo>
                    <a:pt x="1126" y="2304"/>
                  </a:lnTo>
                  <a:lnTo>
                    <a:pt x="1126" y="2045"/>
                  </a:lnTo>
                  <a:lnTo>
                    <a:pt x="1066" y="2045"/>
                  </a:lnTo>
                  <a:lnTo>
                    <a:pt x="1066" y="2305"/>
                  </a:lnTo>
                  <a:lnTo>
                    <a:pt x="1081" y="2305"/>
                  </a:lnTo>
                  <a:lnTo>
                    <a:pt x="1081" y="2381"/>
                  </a:lnTo>
                  <a:lnTo>
                    <a:pt x="900" y="2381"/>
                  </a:lnTo>
                  <a:lnTo>
                    <a:pt x="900" y="2305"/>
                  </a:lnTo>
                  <a:lnTo>
                    <a:pt x="947" y="2305"/>
                  </a:lnTo>
                  <a:lnTo>
                    <a:pt x="896" y="2045"/>
                  </a:lnTo>
                  <a:lnTo>
                    <a:pt x="896" y="1951"/>
                  </a:lnTo>
                  <a:lnTo>
                    <a:pt x="884" y="1951"/>
                  </a:lnTo>
                  <a:lnTo>
                    <a:pt x="879" y="1864"/>
                  </a:lnTo>
                  <a:lnTo>
                    <a:pt x="870" y="1754"/>
                  </a:lnTo>
                  <a:lnTo>
                    <a:pt x="0" y="1754"/>
                  </a:lnTo>
                  <a:lnTo>
                    <a:pt x="0" y="425"/>
                  </a:lnTo>
                  <a:lnTo>
                    <a:pt x="902" y="425"/>
                  </a:lnTo>
                  <a:lnTo>
                    <a:pt x="1175" y="154"/>
                  </a:lnTo>
                  <a:lnTo>
                    <a:pt x="1166" y="130"/>
                  </a:lnTo>
                  <a:lnTo>
                    <a:pt x="1163" y="104"/>
                  </a:lnTo>
                  <a:lnTo>
                    <a:pt x="1166" y="77"/>
                  </a:lnTo>
                  <a:lnTo>
                    <a:pt x="1178" y="52"/>
                  </a:lnTo>
                  <a:lnTo>
                    <a:pt x="1193" y="31"/>
                  </a:lnTo>
                  <a:lnTo>
                    <a:pt x="1214" y="14"/>
                  </a:lnTo>
                  <a:lnTo>
                    <a:pt x="1239" y="4"/>
                  </a:lnTo>
                  <a:lnTo>
                    <a:pt x="1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CuadroTexto 10">
            <a:extLst>
              <a:ext uri="{FF2B5EF4-FFF2-40B4-BE49-F238E27FC236}">
                <a16:creationId xmlns:a16="http://schemas.microsoft.com/office/drawing/2014/main" id="{4B658379-B6FB-3181-F64D-DA50B602CB9D}"/>
              </a:ext>
            </a:extLst>
          </p:cNvPr>
          <p:cNvSpPr txBox="1"/>
          <p:nvPr/>
        </p:nvSpPr>
        <p:spPr>
          <a:xfrm>
            <a:off x="5658570" y="2113772"/>
            <a:ext cx="5352330" cy="35548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fontAlgn="t">
              <a:lnSpc>
                <a:spcPts val="1500"/>
              </a:lnSpc>
              <a:buNone/>
            </a:pPr>
            <a:r>
              <a:rPr lang="es-MX" sz="1200" dirty="0">
                <a:solidFill>
                  <a:schemeClr val="tx1">
                    <a:lumMod val="65000"/>
                    <a:lumOff val="35000"/>
                  </a:schemeClr>
                </a:solidFill>
              </a:rPr>
              <a:t>La mayoría de los estudiantes </a:t>
            </a:r>
            <a:r>
              <a:rPr lang="es-MX" sz="1200" dirty="0">
                <a:solidFill>
                  <a:schemeClr val="bg1">
                    <a:lumMod val="50000"/>
                  </a:schemeClr>
                </a:solidFill>
              </a:rPr>
              <a:t>(</a:t>
            </a:r>
            <a:r>
              <a:rPr lang="es-MX" sz="1200" b="1" dirty="0">
                <a:solidFill>
                  <a:srgbClr val="035A93"/>
                </a:solidFill>
              </a:rPr>
              <a:t>71%</a:t>
            </a:r>
            <a:r>
              <a:rPr lang="es-MX" sz="1200" dirty="0">
                <a:solidFill>
                  <a:schemeClr val="bg1">
                    <a:lumMod val="50000"/>
                  </a:schemeClr>
                </a:solidFill>
              </a:rPr>
              <a:t>) </a:t>
            </a:r>
            <a:r>
              <a:rPr lang="es-MX" sz="1200" dirty="0">
                <a:solidFill>
                  <a:schemeClr val="tx1">
                    <a:lumMod val="65000"/>
                    <a:lumOff val="35000"/>
                  </a:schemeClr>
                </a:solidFill>
              </a:rPr>
              <a:t>manifestó que no requería información adicional, lo que indica que </a:t>
            </a:r>
            <a:r>
              <a:rPr lang="es-MX" sz="1200" b="1" dirty="0">
                <a:solidFill>
                  <a:schemeClr val="tx1">
                    <a:lumMod val="65000"/>
                    <a:lumOff val="35000"/>
                  </a:schemeClr>
                </a:solidFill>
              </a:rPr>
              <a:t>la actividad fue percibida como clara, suficiente y alineada con sus expectativas informativas</a:t>
            </a:r>
            <a:r>
              <a:rPr lang="es-MX" sz="1200" dirty="0">
                <a:solidFill>
                  <a:schemeClr val="tx1">
                    <a:lumMod val="65000"/>
                    <a:lumOff val="35000"/>
                  </a:schemeClr>
                </a:solidFill>
              </a:rPr>
              <a:t>.</a:t>
            </a:r>
          </a:p>
          <a:p>
            <a:pPr algn="just" fontAlgn="t">
              <a:lnSpc>
                <a:spcPts val="1500"/>
              </a:lnSpc>
              <a:buNone/>
            </a:pPr>
            <a:endParaRPr lang="es-MX" sz="1200" dirty="0">
              <a:solidFill>
                <a:schemeClr val="tx1">
                  <a:lumMod val="65000"/>
                  <a:lumOff val="35000"/>
                </a:schemeClr>
              </a:solidFill>
            </a:endParaRPr>
          </a:p>
          <a:p>
            <a:pPr algn="just" fontAlgn="t">
              <a:lnSpc>
                <a:spcPts val="1500"/>
              </a:lnSpc>
              <a:buNone/>
            </a:pPr>
            <a:r>
              <a:rPr lang="es-MX" sz="1200" dirty="0">
                <a:solidFill>
                  <a:schemeClr val="tx1">
                    <a:lumMod val="65000"/>
                    <a:lumOff val="35000"/>
                  </a:schemeClr>
                </a:solidFill>
              </a:rPr>
              <a:t>Entre quienes sí expresaron interés en recibir más contenidos, el </a:t>
            </a:r>
            <a:r>
              <a:rPr lang="es-MX" sz="1200" b="1" dirty="0">
                <a:solidFill>
                  <a:srgbClr val="87B820"/>
                </a:solidFill>
              </a:rPr>
              <a:t>14% </a:t>
            </a:r>
            <a:r>
              <a:rPr lang="es-MX" sz="1200" dirty="0">
                <a:solidFill>
                  <a:schemeClr val="tx1">
                    <a:lumMod val="65000"/>
                    <a:lumOff val="35000"/>
                  </a:schemeClr>
                </a:solidFill>
              </a:rPr>
              <a:t>señaló que le gustaría profundizar en </a:t>
            </a:r>
            <a:r>
              <a:rPr lang="es-MX" sz="1200" b="1" dirty="0">
                <a:solidFill>
                  <a:schemeClr val="tx1">
                    <a:lumMod val="65000"/>
                    <a:lumOff val="35000"/>
                  </a:schemeClr>
                </a:solidFill>
              </a:rPr>
              <a:t>educación financiera</a:t>
            </a:r>
            <a:r>
              <a:rPr lang="es-MX" sz="1200" dirty="0">
                <a:solidFill>
                  <a:schemeClr val="tx1">
                    <a:lumMod val="65000"/>
                    <a:lumOff val="35000"/>
                  </a:schemeClr>
                </a:solidFill>
              </a:rPr>
              <a:t>, evidenciando la necesidad de herramientas prácticas aplicables en su vida cotidiana. Asimismo, un </a:t>
            </a:r>
            <a:r>
              <a:rPr lang="es-MX" sz="1200" b="1" dirty="0">
                <a:solidFill>
                  <a:srgbClr val="87B820"/>
                </a:solidFill>
              </a:rPr>
              <a:t>10%</a:t>
            </a:r>
            <a:r>
              <a:rPr lang="es-MX" sz="1200" dirty="0">
                <a:solidFill>
                  <a:schemeClr val="bg1">
                    <a:lumMod val="50000"/>
                  </a:schemeClr>
                </a:solidFill>
              </a:rPr>
              <a:t> </a:t>
            </a:r>
            <a:r>
              <a:rPr lang="es-MX" sz="1200" dirty="0">
                <a:solidFill>
                  <a:schemeClr val="tx1">
                    <a:lumMod val="65000"/>
                    <a:lumOff val="35000"/>
                  </a:schemeClr>
                </a:solidFill>
              </a:rPr>
              <a:t>manifestó interés en conocer más sobre la </a:t>
            </a:r>
            <a:r>
              <a:rPr lang="es-MX" sz="1200" b="1" dirty="0">
                <a:solidFill>
                  <a:schemeClr val="tx1">
                    <a:lumMod val="65000"/>
                    <a:lumOff val="35000"/>
                  </a:schemeClr>
                </a:solidFill>
              </a:rPr>
              <a:t>función del Seguro de Depósitos</a:t>
            </a:r>
            <a:r>
              <a:rPr lang="es-MX" sz="1200" dirty="0">
                <a:solidFill>
                  <a:schemeClr val="tx1">
                    <a:lumMod val="65000"/>
                    <a:lumOff val="35000"/>
                  </a:schemeClr>
                </a:solidFill>
              </a:rPr>
              <a:t>, y un </a:t>
            </a:r>
            <a:r>
              <a:rPr lang="es-MX" sz="1200" b="1" dirty="0">
                <a:solidFill>
                  <a:srgbClr val="87B820"/>
                </a:solidFill>
              </a:rPr>
              <a:t>5%</a:t>
            </a:r>
            <a:r>
              <a:rPr lang="es-MX" sz="1200" dirty="0">
                <a:solidFill>
                  <a:schemeClr val="tx1">
                    <a:lumMod val="65000"/>
                    <a:lumOff val="35000"/>
                  </a:schemeClr>
                </a:solidFill>
              </a:rPr>
              <a:t> expresó interés en recibir información completa sobre Fogafín, lo que refleja una disposición a comprender con mayor detalle el rol y alcance institucional.</a:t>
            </a:r>
          </a:p>
          <a:p>
            <a:pPr algn="just" fontAlgn="t">
              <a:lnSpc>
                <a:spcPts val="1500"/>
              </a:lnSpc>
              <a:buNone/>
            </a:pPr>
            <a:endParaRPr lang="es-MX" sz="1200" dirty="0">
              <a:solidFill>
                <a:schemeClr val="tx1">
                  <a:lumMod val="65000"/>
                  <a:lumOff val="35000"/>
                </a:schemeClr>
              </a:solidFill>
            </a:endParaRPr>
          </a:p>
          <a:p>
            <a:pPr algn="just" fontAlgn="t">
              <a:lnSpc>
                <a:spcPts val="1500"/>
              </a:lnSpc>
              <a:buNone/>
            </a:pPr>
            <a:r>
              <a:rPr lang="es-MX" sz="1200" dirty="0">
                <a:solidFill>
                  <a:schemeClr val="tx1">
                    <a:lumMod val="65000"/>
                    <a:lumOff val="35000"/>
                  </a:schemeClr>
                </a:solidFill>
              </a:rPr>
              <a:t>En conjunto, los resultados muestran que, si bien la actividad cumplió en gran medida las necesidades de información de los participantes, también existen oportunidades para ampliar y diversificar los contenidos en futuras sesiones.</a:t>
            </a:r>
            <a:endParaRPr lang="es-ES" sz="1600" dirty="0">
              <a:solidFill>
                <a:schemeClr val="tx1">
                  <a:lumMod val="65000"/>
                  <a:lumOff val="35000"/>
                </a:schemeClr>
              </a:solidFill>
            </a:endParaRPr>
          </a:p>
        </p:txBody>
      </p:sp>
      <p:sp>
        <p:nvSpPr>
          <p:cNvPr id="13" name="TextBox 216">
            <a:extLst>
              <a:ext uri="{FF2B5EF4-FFF2-40B4-BE49-F238E27FC236}">
                <a16:creationId xmlns:a16="http://schemas.microsoft.com/office/drawing/2014/main" id="{B0A06DA0-D2E0-9674-8E3B-F8EABAE929C6}"/>
              </a:ext>
            </a:extLst>
          </p:cNvPr>
          <p:cNvSpPr txBox="1"/>
          <p:nvPr/>
        </p:nvSpPr>
        <p:spPr>
          <a:xfrm>
            <a:off x="926584" y="4284085"/>
            <a:ext cx="2637733" cy="523220"/>
          </a:xfrm>
          <a:prstGeom prst="rect">
            <a:avLst/>
          </a:prstGeom>
          <a:noFill/>
        </p:spPr>
        <p:txBody>
          <a:bodyPr wrap="square" lIns="91440" tIns="45720" rIns="91440" bIns="45720" rtlCol="0" anchor="t">
            <a:spAutoFit/>
          </a:bodyPr>
          <a:lstStyle/>
          <a:p>
            <a:pPr>
              <a:defRPr/>
            </a:pPr>
            <a:r>
              <a:rPr lang="es-MX" sz="1400" b="1" kern="0" dirty="0">
                <a:solidFill>
                  <a:prstClr val="white"/>
                </a:solidFill>
                <a:latin typeface="+mj-lt"/>
              </a:rPr>
              <a:t>Información sobre Fogafín</a:t>
            </a:r>
            <a:endParaRPr kumimoji="0" lang="id-ID" sz="1200" b="1" i="0" u="none" strike="noStrike" kern="0" cap="none" spc="0" normalizeH="0" baseline="0" noProof="0" dirty="0">
              <a:ln>
                <a:noFill/>
              </a:ln>
              <a:solidFill>
                <a:prstClr val="white"/>
              </a:solidFill>
              <a:effectLst/>
              <a:uLnTx/>
              <a:uFillTx/>
              <a:latin typeface="Calibri"/>
            </a:endParaRPr>
          </a:p>
        </p:txBody>
      </p:sp>
      <p:sp>
        <p:nvSpPr>
          <p:cNvPr id="14" name="TextBox 216">
            <a:extLst>
              <a:ext uri="{FF2B5EF4-FFF2-40B4-BE49-F238E27FC236}">
                <a16:creationId xmlns:a16="http://schemas.microsoft.com/office/drawing/2014/main" id="{83EFD65A-86E2-1D4B-4934-940B776E4FB9}"/>
              </a:ext>
            </a:extLst>
          </p:cNvPr>
          <p:cNvSpPr txBox="1"/>
          <p:nvPr/>
        </p:nvSpPr>
        <p:spPr>
          <a:xfrm>
            <a:off x="851427" y="2391135"/>
            <a:ext cx="2637733" cy="492443"/>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s-ES" sz="1400" b="1" kern="0" dirty="0">
                <a:solidFill>
                  <a:prstClr val="white"/>
                </a:solidFill>
                <a:latin typeface="+mj-lt"/>
              </a:rPr>
              <a:t> Educación financiera </a:t>
            </a:r>
            <a:endParaRPr kumimoji="0" lang="id-ID" sz="1400" b="1" i="0" u="none" strike="noStrike" kern="0" cap="none" spc="0" normalizeH="0" baseline="0" noProof="0" dirty="0">
              <a:ln>
                <a:noFill/>
              </a:ln>
              <a:solidFill>
                <a:prstClr val="white"/>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id-ID" sz="1200" b="1" i="0" u="none" strike="noStrike" kern="0" cap="none" spc="0" normalizeH="0" baseline="0" noProof="0" dirty="0">
              <a:ln>
                <a:noFill/>
              </a:ln>
              <a:solidFill>
                <a:prstClr val="white"/>
              </a:solidFill>
              <a:effectLst/>
              <a:uLnTx/>
              <a:uFillTx/>
              <a:latin typeface="Calibri"/>
            </a:endParaRPr>
          </a:p>
        </p:txBody>
      </p:sp>
    </p:spTree>
    <p:extLst>
      <p:ext uri="{BB962C8B-B14F-4D97-AF65-F5344CB8AC3E}">
        <p14:creationId xmlns:p14="http://schemas.microsoft.com/office/powerpoint/2010/main" val="1065557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ECF9A9FD-F775-3715-794A-006CF683EC5B}"/>
              </a:ext>
            </a:extLst>
          </p:cNvPr>
          <p:cNvSpPr/>
          <p:nvPr/>
        </p:nvSpPr>
        <p:spPr>
          <a:xfrm>
            <a:off x="0" y="819150"/>
            <a:ext cx="12192000" cy="1295400"/>
          </a:xfrm>
          <a:prstGeom prst="rect">
            <a:avLst/>
          </a:prstGeom>
          <a:gradFill flip="none" rotWithShape="1">
            <a:gsLst>
              <a:gs pos="18000">
                <a:srgbClr val="0BD0D9">
                  <a:alpha val="73000"/>
                </a:srgbClr>
              </a:gs>
              <a:gs pos="100000">
                <a:srgbClr val="17406D">
                  <a:alpha val="8100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Título 11">
            <a:extLst>
              <a:ext uri="{FF2B5EF4-FFF2-40B4-BE49-F238E27FC236}">
                <a16:creationId xmlns:a16="http://schemas.microsoft.com/office/drawing/2014/main" id="{C2E8A453-A3BF-F628-52C6-480FD317AAC1}"/>
              </a:ext>
            </a:extLst>
          </p:cNvPr>
          <p:cNvSpPr>
            <a:spLocks noGrp="1"/>
          </p:cNvSpPr>
          <p:nvPr>
            <p:ph type="title"/>
          </p:nvPr>
        </p:nvSpPr>
        <p:spPr>
          <a:xfrm>
            <a:off x="418011" y="1061631"/>
            <a:ext cx="8221164" cy="672170"/>
          </a:xfrm>
        </p:spPr>
        <p:txBody>
          <a:bodyPr/>
          <a:lstStyle/>
          <a:p>
            <a:pPr lvl="0">
              <a:lnSpc>
                <a:spcPct val="100000"/>
              </a:lnSpc>
              <a:spcBef>
                <a:spcPts val="0"/>
              </a:spcBef>
              <a:defRPr/>
            </a:pPr>
            <a:r>
              <a:rPr lang="es-CO" kern="0">
                <a:solidFill>
                  <a:prstClr val="white"/>
                </a:solidFill>
              </a:rPr>
              <a:t>Conclusiones</a:t>
            </a:r>
          </a:p>
        </p:txBody>
      </p:sp>
      <p:sp>
        <p:nvSpPr>
          <p:cNvPr id="16" name="Freeform 29">
            <a:extLst>
              <a:ext uri="{FF2B5EF4-FFF2-40B4-BE49-F238E27FC236}">
                <a16:creationId xmlns:a16="http://schemas.microsoft.com/office/drawing/2014/main" id="{C1FE622E-6B3A-AE78-FF36-A818BCA35A1C}"/>
              </a:ext>
            </a:extLst>
          </p:cNvPr>
          <p:cNvSpPr>
            <a:spLocks/>
          </p:cNvSpPr>
          <p:nvPr/>
        </p:nvSpPr>
        <p:spPr bwMode="auto">
          <a:xfrm>
            <a:off x="9635044" y="900846"/>
            <a:ext cx="1298377" cy="1187232"/>
          </a:xfrm>
          <a:custGeom>
            <a:avLst/>
            <a:gdLst>
              <a:gd name="T0" fmla="*/ 12731 w 16190"/>
              <a:gd name="T1" fmla="*/ 685 h 14804"/>
              <a:gd name="T2" fmla="*/ 11899 w 16190"/>
              <a:gd name="T3" fmla="*/ 402 h 14804"/>
              <a:gd name="T4" fmla="*/ 10785 w 16190"/>
              <a:gd name="T5" fmla="*/ 143 h 14804"/>
              <a:gd name="T6" fmla="*/ 9435 w 16190"/>
              <a:gd name="T7" fmla="*/ 5 h 14804"/>
              <a:gd name="T8" fmla="*/ 7896 w 16190"/>
              <a:gd name="T9" fmla="*/ 82 h 14804"/>
              <a:gd name="T10" fmla="*/ 6215 w 16190"/>
              <a:gd name="T11" fmla="*/ 470 h 14804"/>
              <a:gd name="T12" fmla="*/ 4438 w 16190"/>
              <a:gd name="T13" fmla="*/ 1262 h 14804"/>
              <a:gd name="T14" fmla="*/ 2613 w 16190"/>
              <a:gd name="T15" fmla="*/ 2553 h 14804"/>
              <a:gd name="T16" fmla="*/ 2032 w 16190"/>
              <a:gd name="T17" fmla="*/ 3095 h 14804"/>
              <a:gd name="T18" fmla="*/ 1584 w 16190"/>
              <a:gd name="T19" fmla="*/ 3628 h 14804"/>
              <a:gd name="T20" fmla="*/ 979 w 16190"/>
              <a:gd name="T21" fmla="*/ 4499 h 14804"/>
              <a:gd name="T22" fmla="*/ 403 w 16190"/>
              <a:gd name="T23" fmla="*/ 5627 h 14804"/>
              <a:gd name="T24" fmla="*/ 42 w 16190"/>
              <a:gd name="T25" fmla="*/ 6929 h 14804"/>
              <a:gd name="T26" fmla="*/ 82 w 16190"/>
              <a:gd name="T27" fmla="*/ 8327 h 14804"/>
              <a:gd name="T28" fmla="*/ 708 w 16190"/>
              <a:gd name="T29" fmla="*/ 9737 h 14804"/>
              <a:gd name="T30" fmla="*/ 2107 w 16190"/>
              <a:gd name="T31" fmla="*/ 11079 h 14804"/>
              <a:gd name="T32" fmla="*/ 2797 w 16190"/>
              <a:gd name="T33" fmla="*/ 11503 h 14804"/>
              <a:gd name="T34" fmla="*/ 3084 w 16190"/>
              <a:gd name="T35" fmla="*/ 11636 h 14804"/>
              <a:gd name="T36" fmla="*/ 3387 w 16190"/>
              <a:gd name="T37" fmla="*/ 11759 h 14804"/>
              <a:gd name="T38" fmla="*/ 3910 w 16190"/>
              <a:gd name="T39" fmla="*/ 11949 h 14804"/>
              <a:gd name="T40" fmla="*/ 4360 w 16190"/>
              <a:gd name="T41" fmla="*/ 12113 h 14804"/>
              <a:gd name="T42" fmla="*/ 4557 w 16190"/>
              <a:gd name="T43" fmla="*/ 12195 h 14804"/>
              <a:gd name="T44" fmla="*/ 4687 w 16190"/>
              <a:gd name="T45" fmla="*/ 12275 h 14804"/>
              <a:gd name="T46" fmla="*/ 4754 w 16190"/>
              <a:gd name="T47" fmla="*/ 12467 h 14804"/>
              <a:gd name="T48" fmla="*/ 4794 w 16190"/>
              <a:gd name="T49" fmla="*/ 12796 h 14804"/>
              <a:gd name="T50" fmla="*/ 4820 w 16190"/>
              <a:gd name="T51" fmla="*/ 13320 h 14804"/>
              <a:gd name="T52" fmla="*/ 4840 w 16190"/>
              <a:gd name="T53" fmla="*/ 13879 h 14804"/>
              <a:gd name="T54" fmla="*/ 4867 w 16190"/>
              <a:gd name="T55" fmla="*/ 14286 h 14804"/>
              <a:gd name="T56" fmla="*/ 4914 w 16190"/>
              <a:gd name="T57" fmla="*/ 14601 h 14804"/>
              <a:gd name="T58" fmla="*/ 4992 w 16190"/>
              <a:gd name="T59" fmla="*/ 14777 h 14804"/>
              <a:gd name="T60" fmla="*/ 5230 w 16190"/>
              <a:gd name="T61" fmla="*/ 14785 h 14804"/>
              <a:gd name="T62" fmla="*/ 5629 w 16190"/>
              <a:gd name="T63" fmla="*/ 14600 h 14804"/>
              <a:gd name="T64" fmla="*/ 6120 w 16190"/>
              <a:gd name="T65" fmla="*/ 14268 h 14804"/>
              <a:gd name="T66" fmla="*/ 6655 w 16190"/>
              <a:gd name="T67" fmla="*/ 13846 h 14804"/>
              <a:gd name="T68" fmla="*/ 7186 w 16190"/>
              <a:gd name="T69" fmla="*/ 13392 h 14804"/>
              <a:gd name="T70" fmla="*/ 7966 w 16190"/>
              <a:gd name="T71" fmla="*/ 12695 h 14804"/>
              <a:gd name="T72" fmla="*/ 8290 w 16190"/>
              <a:gd name="T73" fmla="*/ 12418 h 14804"/>
              <a:gd name="T74" fmla="*/ 8582 w 16190"/>
              <a:gd name="T75" fmla="*/ 12302 h 14804"/>
              <a:gd name="T76" fmla="*/ 9317 w 16190"/>
              <a:gd name="T77" fmla="*/ 12082 h 14804"/>
              <a:gd name="T78" fmla="*/ 10373 w 16190"/>
              <a:gd name="T79" fmla="*/ 11731 h 14804"/>
              <a:gd name="T80" fmla="*/ 11622 w 16190"/>
              <a:gd name="T81" fmla="*/ 11220 h 14804"/>
              <a:gd name="T82" fmla="*/ 12934 w 16190"/>
              <a:gd name="T83" fmla="*/ 10526 h 14804"/>
              <a:gd name="T84" fmla="*/ 14176 w 16190"/>
              <a:gd name="T85" fmla="*/ 9620 h 14804"/>
              <a:gd name="T86" fmla="*/ 15220 w 16190"/>
              <a:gd name="T87" fmla="*/ 8478 h 14804"/>
              <a:gd name="T88" fmla="*/ 15933 w 16190"/>
              <a:gd name="T89" fmla="*/ 7073 h 14804"/>
              <a:gd name="T90" fmla="*/ 16180 w 16190"/>
              <a:gd name="T91" fmla="*/ 5790 h 14804"/>
              <a:gd name="T92" fmla="*/ 16126 w 16190"/>
              <a:gd name="T93" fmla="*/ 4711 h 14804"/>
              <a:gd name="T94" fmla="*/ 15856 w 16190"/>
              <a:gd name="T95" fmla="*/ 3750 h 14804"/>
              <a:gd name="T96" fmla="*/ 15427 w 16190"/>
              <a:gd name="T97" fmla="*/ 2916 h 14804"/>
              <a:gd name="T98" fmla="*/ 14896 w 16190"/>
              <a:gd name="T99" fmla="*/ 2211 h 14804"/>
              <a:gd name="T100" fmla="*/ 14318 w 16190"/>
              <a:gd name="T101" fmla="*/ 1637 h 14804"/>
              <a:gd name="T102" fmla="*/ 13750 w 16190"/>
              <a:gd name="T103" fmla="*/ 1202 h 14804"/>
              <a:gd name="T104" fmla="*/ 13250 w 16190"/>
              <a:gd name="T105" fmla="*/ 908 h 14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90" h="14804">
                <a:moveTo>
                  <a:pt x="13142" y="857"/>
                </a:moveTo>
                <a:lnTo>
                  <a:pt x="13027" y="807"/>
                </a:lnTo>
                <a:lnTo>
                  <a:pt x="12890" y="749"/>
                </a:lnTo>
                <a:lnTo>
                  <a:pt x="12731" y="685"/>
                </a:lnTo>
                <a:lnTo>
                  <a:pt x="12552" y="617"/>
                </a:lnTo>
                <a:lnTo>
                  <a:pt x="12354" y="546"/>
                </a:lnTo>
                <a:lnTo>
                  <a:pt x="12135" y="474"/>
                </a:lnTo>
                <a:lnTo>
                  <a:pt x="11899" y="402"/>
                </a:lnTo>
                <a:lnTo>
                  <a:pt x="11645" y="331"/>
                </a:lnTo>
                <a:lnTo>
                  <a:pt x="11374" y="263"/>
                </a:lnTo>
                <a:lnTo>
                  <a:pt x="11088" y="201"/>
                </a:lnTo>
                <a:lnTo>
                  <a:pt x="10785" y="143"/>
                </a:lnTo>
                <a:lnTo>
                  <a:pt x="10467" y="94"/>
                </a:lnTo>
                <a:lnTo>
                  <a:pt x="10137" y="53"/>
                </a:lnTo>
                <a:lnTo>
                  <a:pt x="9792" y="23"/>
                </a:lnTo>
                <a:lnTo>
                  <a:pt x="9435" y="5"/>
                </a:lnTo>
                <a:lnTo>
                  <a:pt x="9066" y="0"/>
                </a:lnTo>
                <a:lnTo>
                  <a:pt x="8686" y="11"/>
                </a:lnTo>
                <a:lnTo>
                  <a:pt x="8296" y="37"/>
                </a:lnTo>
                <a:lnTo>
                  <a:pt x="7896" y="82"/>
                </a:lnTo>
                <a:lnTo>
                  <a:pt x="7487" y="146"/>
                </a:lnTo>
                <a:lnTo>
                  <a:pt x="7070" y="231"/>
                </a:lnTo>
                <a:lnTo>
                  <a:pt x="6646" y="338"/>
                </a:lnTo>
                <a:lnTo>
                  <a:pt x="6215" y="470"/>
                </a:lnTo>
                <a:lnTo>
                  <a:pt x="5778" y="626"/>
                </a:lnTo>
                <a:lnTo>
                  <a:pt x="5336" y="809"/>
                </a:lnTo>
                <a:lnTo>
                  <a:pt x="4889" y="1021"/>
                </a:lnTo>
                <a:lnTo>
                  <a:pt x="4438" y="1262"/>
                </a:lnTo>
                <a:lnTo>
                  <a:pt x="3985" y="1534"/>
                </a:lnTo>
                <a:lnTo>
                  <a:pt x="3529" y="1839"/>
                </a:lnTo>
                <a:lnTo>
                  <a:pt x="3071" y="2178"/>
                </a:lnTo>
                <a:lnTo>
                  <a:pt x="2613" y="2553"/>
                </a:lnTo>
                <a:lnTo>
                  <a:pt x="2154" y="2966"/>
                </a:lnTo>
                <a:lnTo>
                  <a:pt x="2140" y="2981"/>
                </a:lnTo>
                <a:lnTo>
                  <a:pt x="2098" y="3025"/>
                </a:lnTo>
                <a:lnTo>
                  <a:pt x="2032" y="3095"/>
                </a:lnTo>
                <a:lnTo>
                  <a:pt x="1945" y="3192"/>
                </a:lnTo>
                <a:lnTo>
                  <a:pt x="1839" y="3314"/>
                </a:lnTo>
                <a:lnTo>
                  <a:pt x="1717" y="3460"/>
                </a:lnTo>
                <a:lnTo>
                  <a:pt x="1584" y="3628"/>
                </a:lnTo>
                <a:lnTo>
                  <a:pt x="1439" y="3818"/>
                </a:lnTo>
                <a:lnTo>
                  <a:pt x="1288" y="4026"/>
                </a:lnTo>
                <a:lnTo>
                  <a:pt x="1134" y="4254"/>
                </a:lnTo>
                <a:lnTo>
                  <a:pt x="979" y="4499"/>
                </a:lnTo>
                <a:lnTo>
                  <a:pt x="825" y="4760"/>
                </a:lnTo>
                <a:lnTo>
                  <a:pt x="675" y="5036"/>
                </a:lnTo>
                <a:lnTo>
                  <a:pt x="533" y="5325"/>
                </a:lnTo>
                <a:lnTo>
                  <a:pt x="403" y="5627"/>
                </a:lnTo>
                <a:lnTo>
                  <a:pt x="284" y="5939"/>
                </a:lnTo>
                <a:lnTo>
                  <a:pt x="183" y="6261"/>
                </a:lnTo>
                <a:lnTo>
                  <a:pt x="101" y="6592"/>
                </a:lnTo>
                <a:lnTo>
                  <a:pt x="42" y="6929"/>
                </a:lnTo>
                <a:lnTo>
                  <a:pt x="7" y="7273"/>
                </a:lnTo>
                <a:lnTo>
                  <a:pt x="0" y="7622"/>
                </a:lnTo>
                <a:lnTo>
                  <a:pt x="24" y="7973"/>
                </a:lnTo>
                <a:lnTo>
                  <a:pt x="82" y="8327"/>
                </a:lnTo>
                <a:lnTo>
                  <a:pt x="176" y="8682"/>
                </a:lnTo>
                <a:lnTo>
                  <a:pt x="310" y="9035"/>
                </a:lnTo>
                <a:lnTo>
                  <a:pt x="487" y="9388"/>
                </a:lnTo>
                <a:lnTo>
                  <a:pt x="708" y="9737"/>
                </a:lnTo>
                <a:lnTo>
                  <a:pt x="978" y="10082"/>
                </a:lnTo>
                <a:lnTo>
                  <a:pt x="1299" y="10422"/>
                </a:lnTo>
                <a:lnTo>
                  <a:pt x="1675" y="10754"/>
                </a:lnTo>
                <a:lnTo>
                  <a:pt x="2107" y="11079"/>
                </a:lnTo>
                <a:lnTo>
                  <a:pt x="2599" y="11394"/>
                </a:lnTo>
                <a:lnTo>
                  <a:pt x="2662" y="11431"/>
                </a:lnTo>
                <a:lnTo>
                  <a:pt x="2728" y="11468"/>
                </a:lnTo>
                <a:lnTo>
                  <a:pt x="2797" y="11503"/>
                </a:lnTo>
                <a:lnTo>
                  <a:pt x="2867" y="11537"/>
                </a:lnTo>
                <a:lnTo>
                  <a:pt x="2938" y="11571"/>
                </a:lnTo>
                <a:lnTo>
                  <a:pt x="3011" y="11604"/>
                </a:lnTo>
                <a:lnTo>
                  <a:pt x="3084" y="11636"/>
                </a:lnTo>
                <a:lnTo>
                  <a:pt x="3159" y="11668"/>
                </a:lnTo>
                <a:lnTo>
                  <a:pt x="3235" y="11698"/>
                </a:lnTo>
                <a:lnTo>
                  <a:pt x="3311" y="11729"/>
                </a:lnTo>
                <a:lnTo>
                  <a:pt x="3387" y="11759"/>
                </a:lnTo>
                <a:lnTo>
                  <a:pt x="3463" y="11787"/>
                </a:lnTo>
                <a:lnTo>
                  <a:pt x="3615" y="11844"/>
                </a:lnTo>
                <a:lnTo>
                  <a:pt x="3764" y="11898"/>
                </a:lnTo>
                <a:lnTo>
                  <a:pt x="3910" y="11949"/>
                </a:lnTo>
                <a:lnTo>
                  <a:pt x="4049" y="11999"/>
                </a:lnTo>
                <a:lnTo>
                  <a:pt x="4181" y="12045"/>
                </a:lnTo>
                <a:lnTo>
                  <a:pt x="4304" y="12090"/>
                </a:lnTo>
                <a:lnTo>
                  <a:pt x="4360" y="12113"/>
                </a:lnTo>
                <a:lnTo>
                  <a:pt x="4415" y="12134"/>
                </a:lnTo>
                <a:lnTo>
                  <a:pt x="4466" y="12155"/>
                </a:lnTo>
                <a:lnTo>
                  <a:pt x="4513" y="12175"/>
                </a:lnTo>
                <a:lnTo>
                  <a:pt x="4557" y="12195"/>
                </a:lnTo>
                <a:lnTo>
                  <a:pt x="4597" y="12215"/>
                </a:lnTo>
                <a:lnTo>
                  <a:pt x="4634" y="12235"/>
                </a:lnTo>
                <a:lnTo>
                  <a:pt x="4665" y="12254"/>
                </a:lnTo>
                <a:lnTo>
                  <a:pt x="4687" y="12275"/>
                </a:lnTo>
                <a:lnTo>
                  <a:pt x="4708" y="12307"/>
                </a:lnTo>
                <a:lnTo>
                  <a:pt x="4725" y="12350"/>
                </a:lnTo>
                <a:lnTo>
                  <a:pt x="4741" y="12404"/>
                </a:lnTo>
                <a:lnTo>
                  <a:pt x="4754" y="12467"/>
                </a:lnTo>
                <a:lnTo>
                  <a:pt x="4766" y="12539"/>
                </a:lnTo>
                <a:lnTo>
                  <a:pt x="4776" y="12617"/>
                </a:lnTo>
                <a:lnTo>
                  <a:pt x="4785" y="12703"/>
                </a:lnTo>
                <a:lnTo>
                  <a:pt x="4794" y="12796"/>
                </a:lnTo>
                <a:lnTo>
                  <a:pt x="4801" y="12893"/>
                </a:lnTo>
                <a:lnTo>
                  <a:pt x="4806" y="12994"/>
                </a:lnTo>
                <a:lnTo>
                  <a:pt x="4811" y="13100"/>
                </a:lnTo>
                <a:lnTo>
                  <a:pt x="4820" y="13320"/>
                </a:lnTo>
                <a:lnTo>
                  <a:pt x="4828" y="13544"/>
                </a:lnTo>
                <a:lnTo>
                  <a:pt x="4832" y="13657"/>
                </a:lnTo>
                <a:lnTo>
                  <a:pt x="4836" y="13769"/>
                </a:lnTo>
                <a:lnTo>
                  <a:pt x="4840" y="13879"/>
                </a:lnTo>
                <a:lnTo>
                  <a:pt x="4846" y="13986"/>
                </a:lnTo>
                <a:lnTo>
                  <a:pt x="4852" y="14091"/>
                </a:lnTo>
                <a:lnTo>
                  <a:pt x="4858" y="14190"/>
                </a:lnTo>
                <a:lnTo>
                  <a:pt x="4867" y="14286"/>
                </a:lnTo>
                <a:lnTo>
                  <a:pt x="4877" y="14375"/>
                </a:lnTo>
                <a:lnTo>
                  <a:pt x="4888" y="14458"/>
                </a:lnTo>
                <a:lnTo>
                  <a:pt x="4900" y="14534"/>
                </a:lnTo>
                <a:lnTo>
                  <a:pt x="4914" y="14601"/>
                </a:lnTo>
                <a:lnTo>
                  <a:pt x="4930" y="14661"/>
                </a:lnTo>
                <a:lnTo>
                  <a:pt x="4948" y="14709"/>
                </a:lnTo>
                <a:lnTo>
                  <a:pt x="4969" y="14749"/>
                </a:lnTo>
                <a:lnTo>
                  <a:pt x="4992" y="14777"/>
                </a:lnTo>
                <a:lnTo>
                  <a:pt x="5017" y="14792"/>
                </a:lnTo>
                <a:lnTo>
                  <a:pt x="5078" y="14804"/>
                </a:lnTo>
                <a:lnTo>
                  <a:pt x="5150" y="14801"/>
                </a:lnTo>
                <a:lnTo>
                  <a:pt x="5230" y="14785"/>
                </a:lnTo>
                <a:lnTo>
                  <a:pt x="5319" y="14756"/>
                </a:lnTo>
                <a:lnTo>
                  <a:pt x="5415" y="14714"/>
                </a:lnTo>
                <a:lnTo>
                  <a:pt x="5519" y="14662"/>
                </a:lnTo>
                <a:lnTo>
                  <a:pt x="5629" y="14600"/>
                </a:lnTo>
                <a:lnTo>
                  <a:pt x="5746" y="14529"/>
                </a:lnTo>
                <a:lnTo>
                  <a:pt x="5866" y="14448"/>
                </a:lnTo>
                <a:lnTo>
                  <a:pt x="5992" y="14362"/>
                </a:lnTo>
                <a:lnTo>
                  <a:pt x="6120" y="14268"/>
                </a:lnTo>
                <a:lnTo>
                  <a:pt x="6251" y="14168"/>
                </a:lnTo>
                <a:lnTo>
                  <a:pt x="6384" y="14064"/>
                </a:lnTo>
                <a:lnTo>
                  <a:pt x="6519" y="13957"/>
                </a:lnTo>
                <a:lnTo>
                  <a:pt x="6655" y="13846"/>
                </a:lnTo>
                <a:lnTo>
                  <a:pt x="6789" y="13733"/>
                </a:lnTo>
                <a:lnTo>
                  <a:pt x="6923" y="13619"/>
                </a:lnTo>
                <a:lnTo>
                  <a:pt x="7055" y="13505"/>
                </a:lnTo>
                <a:lnTo>
                  <a:pt x="7186" y="13392"/>
                </a:lnTo>
                <a:lnTo>
                  <a:pt x="7312" y="13280"/>
                </a:lnTo>
                <a:lnTo>
                  <a:pt x="7553" y="13066"/>
                </a:lnTo>
                <a:lnTo>
                  <a:pt x="7774" y="12868"/>
                </a:lnTo>
                <a:lnTo>
                  <a:pt x="7966" y="12695"/>
                </a:lnTo>
                <a:lnTo>
                  <a:pt x="8126" y="12554"/>
                </a:lnTo>
                <a:lnTo>
                  <a:pt x="8192" y="12498"/>
                </a:lnTo>
                <a:lnTo>
                  <a:pt x="8246" y="12452"/>
                </a:lnTo>
                <a:lnTo>
                  <a:pt x="8290" y="12418"/>
                </a:lnTo>
                <a:lnTo>
                  <a:pt x="8322" y="12396"/>
                </a:lnTo>
                <a:lnTo>
                  <a:pt x="8377" y="12371"/>
                </a:lnTo>
                <a:lnTo>
                  <a:pt x="8465" y="12339"/>
                </a:lnTo>
                <a:lnTo>
                  <a:pt x="8582" y="12302"/>
                </a:lnTo>
                <a:lnTo>
                  <a:pt x="8729" y="12258"/>
                </a:lnTo>
                <a:lnTo>
                  <a:pt x="8901" y="12207"/>
                </a:lnTo>
                <a:lnTo>
                  <a:pt x="9097" y="12149"/>
                </a:lnTo>
                <a:lnTo>
                  <a:pt x="9317" y="12082"/>
                </a:lnTo>
                <a:lnTo>
                  <a:pt x="9556" y="12008"/>
                </a:lnTo>
                <a:lnTo>
                  <a:pt x="9813" y="11924"/>
                </a:lnTo>
                <a:lnTo>
                  <a:pt x="10086" y="11833"/>
                </a:lnTo>
                <a:lnTo>
                  <a:pt x="10373" y="11731"/>
                </a:lnTo>
                <a:lnTo>
                  <a:pt x="10673" y="11619"/>
                </a:lnTo>
                <a:lnTo>
                  <a:pt x="10983" y="11497"/>
                </a:lnTo>
                <a:lnTo>
                  <a:pt x="11299" y="11364"/>
                </a:lnTo>
                <a:lnTo>
                  <a:pt x="11622" y="11220"/>
                </a:lnTo>
                <a:lnTo>
                  <a:pt x="11950" y="11065"/>
                </a:lnTo>
                <a:lnTo>
                  <a:pt x="12279" y="10897"/>
                </a:lnTo>
                <a:lnTo>
                  <a:pt x="12607" y="10718"/>
                </a:lnTo>
                <a:lnTo>
                  <a:pt x="12934" y="10526"/>
                </a:lnTo>
                <a:lnTo>
                  <a:pt x="13255" y="10320"/>
                </a:lnTo>
                <a:lnTo>
                  <a:pt x="13572" y="10100"/>
                </a:lnTo>
                <a:lnTo>
                  <a:pt x="13879" y="9868"/>
                </a:lnTo>
                <a:lnTo>
                  <a:pt x="14176" y="9620"/>
                </a:lnTo>
                <a:lnTo>
                  <a:pt x="14461" y="9358"/>
                </a:lnTo>
                <a:lnTo>
                  <a:pt x="14731" y="9081"/>
                </a:lnTo>
                <a:lnTo>
                  <a:pt x="14985" y="8787"/>
                </a:lnTo>
                <a:lnTo>
                  <a:pt x="15220" y="8478"/>
                </a:lnTo>
                <a:lnTo>
                  <a:pt x="15434" y="8153"/>
                </a:lnTo>
                <a:lnTo>
                  <a:pt x="15625" y="7810"/>
                </a:lnTo>
                <a:lnTo>
                  <a:pt x="15793" y="7449"/>
                </a:lnTo>
                <a:lnTo>
                  <a:pt x="15933" y="7073"/>
                </a:lnTo>
                <a:lnTo>
                  <a:pt x="16045" y="6677"/>
                </a:lnTo>
                <a:lnTo>
                  <a:pt x="16109" y="6374"/>
                </a:lnTo>
                <a:lnTo>
                  <a:pt x="16154" y="6079"/>
                </a:lnTo>
                <a:lnTo>
                  <a:pt x="16180" y="5790"/>
                </a:lnTo>
                <a:lnTo>
                  <a:pt x="16190" y="5509"/>
                </a:lnTo>
                <a:lnTo>
                  <a:pt x="16184" y="5236"/>
                </a:lnTo>
                <a:lnTo>
                  <a:pt x="16162" y="4969"/>
                </a:lnTo>
                <a:lnTo>
                  <a:pt x="16126" y="4711"/>
                </a:lnTo>
                <a:lnTo>
                  <a:pt x="16077" y="4459"/>
                </a:lnTo>
                <a:lnTo>
                  <a:pt x="16015" y="4215"/>
                </a:lnTo>
                <a:lnTo>
                  <a:pt x="15941" y="3979"/>
                </a:lnTo>
                <a:lnTo>
                  <a:pt x="15856" y="3750"/>
                </a:lnTo>
                <a:lnTo>
                  <a:pt x="15762" y="3530"/>
                </a:lnTo>
                <a:lnTo>
                  <a:pt x="15658" y="3317"/>
                </a:lnTo>
                <a:lnTo>
                  <a:pt x="15546" y="3113"/>
                </a:lnTo>
                <a:lnTo>
                  <a:pt x="15427" y="2916"/>
                </a:lnTo>
                <a:lnTo>
                  <a:pt x="15302" y="2728"/>
                </a:lnTo>
                <a:lnTo>
                  <a:pt x="15170" y="2547"/>
                </a:lnTo>
                <a:lnTo>
                  <a:pt x="15034" y="2374"/>
                </a:lnTo>
                <a:lnTo>
                  <a:pt x="14896" y="2211"/>
                </a:lnTo>
                <a:lnTo>
                  <a:pt x="14753" y="2055"/>
                </a:lnTo>
                <a:lnTo>
                  <a:pt x="14608" y="1907"/>
                </a:lnTo>
                <a:lnTo>
                  <a:pt x="14464" y="1768"/>
                </a:lnTo>
                <a:lnTo>
                  <a:pt x="14318" y="1637"/>
                </a:lnTo>
                <a:lnTo>
                  <a:pt x="14172" y="1515"/>
                </a:lnTo>
                <a:lnTo>
                  <a:pt x="14030" y="1403"/>
                </a:lnTo>
                <a:lnTo>
                  <a:pt x="13888" y="1298"/>
                </a:lnTo>
                <a:lnTo>
                  <a:pt x="13750" y="1202"/>
                </a:lnTo>
                <a:lnTo>
                  <a:pt x="13617" y="1115"/>
                </a:lnTo>
                <a:lnTo>
                  <a:pt x="13488" y="1037"/>
                </a:lnTo>
                <a:lnTo>
                  <a:pt x="13366" y="968"/>
                </a:lnTo>
                <a:lnTo>
                  <a:pt x="13250" y="908"/>
                </a:lnTo>
                <a:lnTo>
                  <a:pt x="13142" y="857"/>
                </a:lnTo>
                <a:close/>
              </a:path>
            </a:pathLst>
          </a:custGeom>
          <a:no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Notched Right Arrow 87">
            <a:extLst>
              <a:ext uri="{FF2B5EF4-FFF2-40B4-BE49-F238E27FC236}">
                <a16:creationId xmlns:a16="http://schemas.microsoft.com/office/drawing/2014/main" id="{D7BE0329-3935-E254-38A9-E81D893DE91E}"/>
              </a:ext>
            </a:extLst>
          </p:cNvPr>
          <p:cNvSpPr/>
          <p:nvPr/>
        </p:nvSpPr>
        <p:spPr>
          <a:xfrm>
            <a:off x="10597069" y="5639347"/>
            <a:ext cx="1231729" cy="496725"/>
          </a:xfrm>
          <a:prstGeom prst="notchedRightArrow">
            <a:avLst/>
          </a:prstGeom>
          <a:noFill/>
          <a:ln w="57150">
            <a:solidFill>
              <a:srgbClr val="668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D3E82223-DFB6-A627-9800-9DB96EEE5D1C}"/>
              </a:ext>
            </a:extLst>
          </p:cNvPr>
          <p:cNvSpPr txBox="1"/>
          <p:nvPr/>
        </p:nvSpPr>
        <p:spPr>
          <a:xfrm>
            <a:off x="1293809" y="2720096"/>
            <a:ext cx="944684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MX" sz="1400" dirty="0">
                <a:solidFill>
                  <a:schemeClr val="tx1">
                    <a:lumMod val="65000"/>
                    <a:lumOff val="35000"/>
                  </a:schemeClr>
                </a:solidFill>
                <a:ea typeface="+mn-lt"/>
                <a:cs typeface="+mn-lt"/>
              </a:rPr>
              <a:t>En términos generales, la participación en el Open Day de prácticas profesionales de la Universidad EAN evidenció una comunicación efectiva, logrando transmitir los mensajes de manera clara y cercana. La actividad tuvo un alcance significativo, impactando tanto a estudiantes como a docentes, lo que contribuyó a ampliar su efecto dentro de la comunidad académica.</a:t>
            </a:r>
          </a:p>
          <a:p>
            <a:pPr algn="just"/>
            <a:endParaRPr lang="es-MX" sz="1400" dirty="0">
              <a:solidFill>
                <a:schemeClr val="tx1">
                  <a:lumMod val="65000"/>
                  <a:lumOff val="35000"/>
                </a:schemeClr>
              </a:solidFill>
              <a:ea typeface="+mn-lt"/>
              <a:cs typeface="+mn-lt"/>
            </a:endParaRPr>
          </a:p>
          <a:p>
            <a:pPr algn="just"/>
            <a:r>
              <a:rPr lang="es-MX" sz="1400" dirty="0">
                <a:solidFill>
                  <a:schemeClr val="tx1">
                    <a:lumMod val="65000"/>
                    <a:lumOff val="35000"/>
                  </a:schemeClr>
                </a:solidFill>
                <a:ea typeface="+mn-lt"/>
                <a:cs typeface="+mn-lt"/>
              </a:rPr>
              <a:t>Asimismo, se resalta que estos espacios permiten a los estudiantes identificar oportunidades relacionadas con prácticas profesionales, facilitando su acercamiento al sistema financiero y fortaleciendo su comprensión sobre las dinámicas del sector. En conjunto, la jornada no solo cumplió con la entrega de información, sino que además promovió aprendizaje, apropiación de conceptos clave y difusión a través del voz a voz, consolidándose como una experiencia formativa de alto valor.</a:t>
            </a:r>
            <a:endParaRPr lang="es-ES" dirty="0">
              <a:solidFill>
                <a:schemeClr val="tx1">
                  <a:lumMod val="65000"/>
                  <a:lumOff val="35000"/>
                </a:schemeClr>
              </a:solidFill>
            </a:endParaRPr>
          </a:p>
        </p:txBody>
      </p:sp>
    </p:spTree>
    <p:extLst>
      <p:ext uri="{BB962C8B-B14F-4D97-AF65-F5344CB8AC3E}">
        <p14:creationId xmlns:p14="http://schemas.microsoft.com/office/powerpoint/2010/main" val="3153413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6CB18A3C-5595-6589-D4F8-4BD4A416E9E5}"/>
              </a:ext>
            </a:extLst>
          </p:cNvPr>
          <p:cNvSpPr txBox="1"/>
          <p:nvPr/>
        </p:nvSpPr>
        <p:spPr>
          <a:xfrm>
            <a:off x="1615838" y="1736459"/>
            <a:ext cx="5379106" cy="307777"/>
          </a:xfrm>
          <a:prstGeom prst="rect">
            <a:avLst/>
          </a:prstGeom>
          <a:noFill/>
        </p:spPr>
        <p:txBody>
          <a:bodyPr wrap="square" rtlCol="0">
            <a:spAutoFit/>
          </a:bodyPr>
          <a:lstStyle/>
          <a:p>
            <a:r>
              <a:rPr lang="es-MX" sz="1400" b="1" dirty="0">
                <a:solidFill>
                  <a:schemeClr val="tx1">
                    <a:lumMod val="65000"/>
                    <a:lumOff val="35000"/>
                  </a:schemeClr>
                </a:solidFill>
              </a:rPr>
              <a:t>Transmisión efectiva de conceptos fundamentales</a:t>
            </a:r>
            <a:endParaRPr lang="id-ID" sz="1400" b="1" dirty="0">
              <a:solidFill>
                <a:schemeClr val="tx1">
                  <a:lumMod val="65000"/>
                  <a:lumOff val="35000"/>
                </a:schemeClr>
              </a:solidFill>
            </a:endParaRPr>
          </a:p>
        </p:txBody>
      </p:sp>
      <p:sp>
        <p:nvSpPr>
          <p:cNvPr id="7" name="TextBox 7">
            <a:extLst>
              <a:ext uri="{FF2B5EF4-FFF2-40B4-BE49-F238E27FC236}">
                <a16:creationId xmlns:a16="http://schemas.microsoft.com/office/drawing/2014/main" id="{97BD23E4-5ABA-F80E-9606-BAA0C9476792}"/>
              </a:ext>
            </a:extLst>
          </p:cNvPr>
          <p:cNvSpPr txBox="1"/>
          <p:nvPr/>
        </p:nvSpPr>
        <p:spPr>
          <a:xfrm>
            <a:off x="1733550" y="3454519"/>
            <a:ext cx="4029075" cy="307777"/>
          </a:xfrm>
          <a:prstGeom prst="rect">
            <a:avLst/>
          </a:prstGeom>
          <a:noFill/>
        </p:spPr>
        <p:txBody>
          <a:bodyPr wrap="square" rtlCol="0">
            <a:spAutoFit/>
          </a:bodyPr>
          <a:lstStyle/>
          <a:p>
            <a:r>
              <a:rPr lang="es-MX" sz="1400" b="1">
                <a:solidFill>
                  <a:schemeClr val="tx1">
                    <a:lumMod val="65000"/>
                    <a:lumOff val="35000"/>
                  </a:schemeClr>
                </a:solidFill>
              </a:rPr>
              <a:t>Pertinencia y aplicabilidad del contenido</a:t>
            </a:r>
            <a:endParaRPr lang="id-ID" sz="1400" b="1">
              <a:solidFill>
                <a:schemeClr val="tx1">
                  <a:lumMod val="65000"/>
                  <a:lumOff val="35000"/>
                </a:schemeClr>
              </a:solidFill>
            </a:endParaRPr>
          </a:p>
        </p:txBody>
      </p:sp>
      <p:sp>
        <p:nvSpPr>
          <p:cNvPr id="10" name="TextBox 10">
            <a:extLst>
              <a:ext uri="{FF2B5EF4-FFF2-40B4-BE49-F238E27FC236}">
                <a16:creationId xmlns:a16="http://schemas.microsoft.com/office/drawing/2014/main" id="{31DFAFE5-1C22-DCF2-C4E4-00A71FB3FE2F}"/>
              </a:ext>
            </a:extLst>
          </p:cNvPr>
          <p:cNvSpPr txBox="1"/>
          <p:nvPr/>
        </p:nvSpPr>
        <p:spPr>
          <a:xfrm>
            <a:off x="1732231" y="5024997"/>
            <a:ext cx="3609976" cy="307777"/>
          </a:xfrm>
          <a:prstGeom prst="rect">
            <a:avLst/>
          </a:prstGeom>
          <a:noFill/>
        </p:spPr>
        <p:txBody>
          <a:bodyPr wrap="square" rtlCol="0">
            <a:spAutoFit/>
          </a:bodyPr>
          <a:lstStyle/>
          <a:p>
            <a:r>
              <a:rPr lang="id-ID" sz="1400" b="1">
                <a:solidFill>
                  <a:schemeClr val="tx1">
                    <a:lumMod val="65000"/>
                    <a:lumOff val="35000"/>
                  </a:schemeClr>
                </a:solidFill>
              </a:rPr>
              <a:t>Conciencia sobre ahorro seguro</a:t>
            </a:r>
          </a:p>
        </p:txBody>
      </p:sp>
      <p:sp>
        <p:nvSpPr>
          <p:cNvPr id="13" name="TextBox 13">
            <a:extLst>
              <a:ext uri="{FF2B5EF4-FFF2-40B4-BE49-F238E27FC236}">
                <a16:creationId xmlns:a16="http://schemas.microsoft.com/office/drawing/2014/main" id="{EFB225BE-2FA6-8C73-3C45-7BAE8529BCB5}"/>
              </a:ext>
            </a:extLst>
          </p:cNvPr>
          <p:cNvSpPr txBox="1"/>
          <p:nvPr/>
        </p:nvSpPr>
        <p:spPr>
          <a:xfrm>
            <a:off x="7732245" y="2355443"/>
            <a:ext cx="2730500" cy="307777"/>
          </a:xfrm>
          <a:prstGeom prst="rect">
            <a:avLst/>
          </a:prstGeom>
          <a:noFill/>
        </p:spPr>
        <p:txBody>
          <a:bodyPr wrap="square" rtlCol="0">
            <a:spAutoFit/>
          </a:bodyPr>
          <a:lstStyle/>
          <a:p>
            <a:r>
              <a:rPr lang="id-ID" sz="1400" b="1">
                <a:solidFill>
                  <a:schemeClr val="tx1">
                    <a:lumMod val="65000"/>
                    <a:lumOff val="35000"/>
                  </a:schemeClr>
                </a:solidFill>
              </a:rPr>
              <a:t>Temas más valorados</a:t>
            </a:r>
          </a:p>
        </p:txBody>
      </p:sp>
      <p:sp>
        <p:nvSpPr>
          <p:cNvPr id="16" name="TextBox 16">
            <a:extLst>
              <a:ext uri="{FF2B5EF4-FFF2-40B4-BE49-F238E27FC236}">
                <a16:creationId xmlns:a16="http://schemas.microsoft.com/office/drawing/2014/main" id="{F29AD05E-ECE4-AFD0-3A75-8628BBB7EDF5}"/>
              </a:ext>
            </a:extLst>
          </p:cNvPr>
          <p:cNvSpPr txBox="1"/>
          <p:nvPr/>
        </p:nvSpPr>
        <p:spPr>
          <a:xfrm>
            <a:off x="7730286" y="4368559"/>
            <a:ext cx="3886200" cy="307777"/>
          </a:xfrm>
          <a:prstGeom prst="rect">
            <a:avLst/>
          </a:prstGeom>
          <a:noFill/>
        </p:spPr>
        <p:txBody>
          <a:bodyPr wrap="square" rtlCol="0">
            <a:spAutoFit/>
          </a:bodyPr>
          <a:lstStyle/>
          <a:p>
            <a:r>
              <a:rPr lang="id-ID" sz="1400" b="1">
                <a:solidFill>
                  <a:schemeClr val="tx1">
                    <a:lumMod val="65000"/>
                    <a:lumOff val="35000"/>
                  </a:schemeClr>
                </a:solidFill>
              </a:rPr>
              <a:t>Interacción y confianza generada</a:t>
            </a:r>
          </a:p>
        </p:txBody>
      </p:sp>
      <p:sp>
        <p:nvSpPr>
          <p:cNvPr id="27" name="Oval 3">
            <a:extLst>
              <a:ext uri="{FF2B5EF4-FFF2-40B4-BE49-F238E27FC236}">
                <a16:creationId xmlns:a16="http://schemas.microsoft.com/office/drawing/2014/main" id="{74E553D8-6586-8535-7F88-AEBE9BA5CDF1}"/>
              </a:ext>
            </a:extLst>
          </p:cNvPr>
          <p:cNvSpPr/>
          <p:nvPr/>
        </p:nvSpPr>
        <p:spPr>
          <a:xfrm>
            <a:off x="622560" y="1884061"/>
            <a:ext cx="1041400" cy="1041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Oval 6">
            <a:extLst>
              <a:ext uri="{FF2B5EF4-FFF2-40B4-BE49-F238E27FC236}">
                <a16:creationId xmlns:a16="http://schemas.microsoft.com/office/drawing/2014/main" id="{B5AE6F0E-88E7-3DAB-86AF-4F699C7753B5}"/>
              </a:ext>
            </a:extLst>
          </p:cNvPr>
          <p:cNvSpPr/>
          <p:nvPr/>
        </p:nvSpPr>
        <p:spPr>
          <a:xfrm>
            <a:off x="583406" y="3562049"/>
            <a:ext cx="1041400" cy="1041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Oval 28">
            <a:extLst>
              <a:ext uri="{FF2B5EF4-FFF2-40B4-BE49-F238E27FC236}">
                <a16:creationId xmlns:a16="http://schemas.microsoft.com/office/drawing/2014/main" id="{A32B0736-3D80-9CD8-DC1B-5B832096FA32}"/>
              </a:ext>
            </a:extLst>
          </p:cNvPr>
          <p:cNvSpPr/>
          <p:nvPr/>
        </p:nvSpPr>
        <p:spPr>
          <a:xfrm>
            <a:off x="583405" y="5148495"/>
            <a:ext cx="1041400" cy="1041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Oval 12">
            <a:extLst>
              <a:ext uri="{FF2B5EF4-FFF2-40B4-BE49-F238E27FC236}">
                <a16:creationId xmlns:a16="http://schemas.microsoft.com/office/drawing/2014/main" id="{A750C37D-B53D-4D04-6DC7-4177CEC2C09C}"/>
              </a:ext>
            </a:extLst>
          </p:cNvPr>
          <p:cNvSpPr/>
          <p:nvPr/>
        </p:nvSpPr>
        <p:spPr>
          <a:xfrm>
            <a:off x="6578896" y="2519953"/>
            <a:ext cx="1041400" cy="10414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8">
            <a:extLst>
              <a:ext uri="{FF2B5EF4-FFF2-40B4-BE49-F238E27FC236}">
                <a16:creationId xmlns:a16="http://schemas.microsoft.com/office/drawing/2014/main" id="{1ADBA94E-50F5-936E-7C99-360A74E7A67A}"/>
              </a:ext>
            </a:extLst>
          </p:cNvPr>
          <p:cNvSpPr/>
          <p:nvPr/>
        </p:nvSpPr>
        <p:spPr>
          <a:xfrm>
            <a:off x="0" y="514350"/>
            <a:ext cx="12192000" cy="877997"/>
          </a:xfrm>
          <a:prstGeom prst="rect">
            <a:avLst/>
          </a:prstGeom>
          <a:gradFill flip="none" rotWithShape="1">
            <a:gsLst>
              <a:gs pos="18000">
                <a:srgbClr val="0BD0D9">
                  <a:alpha val="73000"/>
                </a:srgbClr>
              </a:gs>
              <a:gs pos="100000">
                <a:srgbClr val="17406D">
                  <a:alpha val="8100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Título 11">
            <a:extLst>
              <a:ext uri="{FF2B5EF4-FFF2-40B4-BE49-F238E27FC236}">
                <a16:creationId xmlns:a16="http://schemas.microsoft.com/office/drawing/2014/main" id="{CA65966C-002A-5D9E-E1D0-795694AD6AAF}"/>
              </a:ext>
            </a:extLst>
          </p:cNvPr>
          <p:cNvSpPr>
            <a:spLocks noGrp="1"/>
          </p:cNvSpPr>
          <p:nvPr>
            <p:ph type="title"/>
          </p:nvPr>
        </p:nvSpPr>
        <p:spPr>
          <a:xfrm>
            <a:off x="155301" y="596815"/>
            <a:ext cx="8221164" cy="672170"/>
          </a:xfrm>
        </p:spPr>
        <p:txBody>
          <a:bodyPr/>
          <a:lstStyle/>
          <a:p>
            <a:pPr lvl="0">
              <a:lnSpc>
                <a:spcPct val="100000"/>
              </a:lnSpc>
              <a:spcBef>
                <a:spcPts val="0"/>
              </a:spcBef>
              <a:defRPr/>
            </a:pPr>
            <a:r>
              <a:rPr lang="es-CO" kern="0">
                <a:solidFill>
                  <a:prstClr val="white"/>
                </a:solidFill>
              </a:rPr>
              <a:t>Conclusiones</a:t>
            </a:r>
          </a:p>
        </p:txBody>
      </p:sp>
      <p:sp>
        <p:nvSpPr>
          <p:cNvPr id="42" name="Freeform 29">
            <a:extLst>
              <a:ext uri="{FF2B5EF4-FFF2-40B4-BE49-F238E27FC236}">
                <a16:creationId xmlns:a16="http://schemas.microsoft.com/office/drawing/2014/main" id="{7A5978C9-12F0-3499-06DC-E3BBE1134C29}"/>
              </a:ext>
            </a:extLst>
          </p:cNvPr>
          <p:cNvSpPr>
            <a:spLocks/>
          </p:cNvSpPr>
          <p:nvPr/>
        </p:nvSpPr>
        <p:spPr bwMode="auto">
          <a:xfrm>
            <a:off x="9766553" y="660275"/>
            <a:ext cx="794831" cy="606407"/>
          </a:xfrm>
          <a:custGeom>
            <a:avLst/>
            <a:gdLst>
              <a:gd name="T0" fmla="*/ 12731 w 16190"/>
              <a:gd name="T1" fmla="*/ 685 h 14804"/>
              <a:gd name="T2" fmla="*/ 11899 w 16190"/>
              <a:gd name="T3" fmla="*/ 402 h 14804"/>
              <a:gd name="T4" fmla="*/ 10785 w 16190"/>
              <a:gd name="T5" fmla="*/ 143 h 14804"/>
              <a:gd name="T6" fmla="*/ 9435 w 16190"/>
              <a:gd name="T7" fmla="*/ 5 h 14804"/>
              <a:gd name="T8" fmla="*/ 7896 w 16190"/>
              <a:gd name="T9" fmla="*/ 82 h 14804"/>
              <a:gd name="T10" fmla="*/ 6215 w 16190"/>
              <a:gd name="T11" fmla="*/ 470 h 14804"/>
              <a:gd name="T12" fmla="*/ 4438 w 16190"/>
              <a:gd name="T13" fmla="*/ 1262 h 14804"/>
              <a:gd name="T14" fmla="*/ 2613 w 16190"/>
              <a:gd name="T15" fmla="*/ 2553 h 14804"/>
              <a:gd name="T16" fmla="*/ 2032 w 16190"/>
              <a:gd name="T17" fmla="*/ 3095 h 14804"/>
              <a:gd name="T18" fmla="*/ 1584 w 16190"/>
              <a:gd name="T19" fmla="*/ 3628 h 14804"/>
              <a:gd name="T20" fmla="*/ 979 w 16190"/>
              <a:gd name="T21" fmla="*/ 4499 h 14804"/>
              <a:gd name="T22" fmla="*/ 403 w 16190"/>
              <a:gd name="T23" fmla="*/ 5627 h 14804"/>
              <a:gd name="T24" fmla="*/ 42 w 16190"/>
              <a:gd name="T25" fmla="*/ 6929 h 14804"/>
              <a:gd name="T26" fmla="*/ 82 w 16190"/>
              <a:gd name="T27" fmla="*/ 8327 h 14804"/>
              <a:gd name="T28" fmla="*/ 708 w 16190"/>
              <a:gd name="T29" fmla="*/ 9737 h 14804"/>
              <a:gd name="T30" fmla="*/ 2107 w 16190"/>
              <a:gd name="T31" fmla="*/ 11079 h 14804"/>
              <a:gd name="T32" fmla="*/ 2797 w 16190"/>
              <a:gd name="T33" fmla="*/ 11503 h 14804"/>
              <a:gd name="T34" fmla="*/ 3084 w 16190"/>
              <a:gd name="T35" fmla="*/ 11636 h 14804"/>
              <a:gd name="T36" fmla="*/ 3387 w 16190"/>
              <a:gd name="T37" fmla="*/ 11759 h 14804"/>
              <a:gd name="T38" fmla="*/ 3910 w 16190"/>
              <a:gd name="T39" fmla="*/ 11949 h 14804"/>
              <a:gd name="T40" fmla="*/ 4360 w 16190"/>
              <a:gd name="T41" fmla="*/ 12113 h 14804"/>
              <a:gd name="T42" fmla="*/ 4557 w 16190"/>
              <a:gd name="T43" fmla="*/ 12195 h 14804"/>
              <a:gd name="T44" fmla="*/ 4687 w 16190"/>
              <a:gd name="T45" fmla="*/ 12275 h 14804"/>
              <a:gd name="T46" fmla="*/ 4754 w 16190"/>
              <a:gd name="T47" fmla="*/ 12467 h 14804"/>
              <a:gd name="T48" fmla="*/ 4794 w 16190"/>
              <a:gd name="T49" fmla="*/ 12796 h 14804"/>
              <a:gd name="T50" fmla="*/ 4820 w 16190"/>
              <a:gd name="T51" fmla="*/ 13320 h 14804"/>
              <a:gd name="T52" fmla="*/ 4840 w 16190"/>
              <a:gd name="T53" fmla="*/ 13879 h 14804"/>
              <a:gd name="T54" fmla="*/ 4867 w 16190"/>
              <a:gd name="T55" fmla="*/ 14286 h 14804"/>
              <a:gd name="T56" fmla="*/ 4914 w 16190"/>
              <a:gd name="T57" fmla="*/ 14601 h 14804"/>
              <a:gd name="T58" fmla="*/ 4992 w 16190"/>
              <a:gd name="T59" fmla="*/ 14777 h 14804"/>
              <a:gd name="T60" fmla="*/ 5230 w 16190"/>
              <a:gd name="T61" fmla="*/ 14785 h 14804"/>
              <a:gd name="T62" fmla="*/ 5629 w 16190"/>
              <a:gd name="T63" fmla="*/ 14600 h 14804"/>
              <a:gd name="T64" fmla="*/ 6120 w 16190"/>
              <a:gd name="T65" fmla="*/ 14268 h 14804"/>
              <a:gd name="T66" fmla="*/ 6655 w 16190"/>
              <a:gd name="T67" fmla="*/ 13846 h 14804"/>
              <a:gd name="T68" fmla="*/ 7186 w 16190"/>
              <a:gd name="T69" fmla="*/ 13392 h 14804"/>
              <a:gd name="T70" fmla="*/ 7966 w 16190"/>
              <a:gd name="T71" fmla="*/ 12695 h 14804"/>
              <a:gd name="T72" fmla="*/ 8290 w 16190"/>
              <a:gd name="T73" fmla="*/ 12418 h 14804"/>
              <a:gd name="T74" fmla="*/ 8582 w 16190"/>
              <a:gd name="T75" fmla="*/ 12302 h 14804"/>
              <a:gd name="T76" fmla="*/ 9317 w 16190"/>
              <a:gd name="T77" fmla="*/ 12082 h 14804"/>
              <a:gd name="T78" fmla="*/ 10373 w 16190"/>
              <a:gd name="T79" fmla="*/ 11731 h 14804"/>
              <a:gd name="T80" fmla="*/ 11622 w 16190"/>
              <a:gd name="T81" fmla="*/ 11220 h 14804"/>
              <a:gd name="T82" fmla="*/ 12934 w 16190"/>
              <a:gd name="T83" fmla="*/ 10526 h 14804"/>
              <a:gd name="T84" fmla="*/ 14176 w 16190"/>
              <a:gd name="T85" fmla="*/ 9620 h 14804"/>
              <a:gd name="T86" fmla="*/ 15220 w 16190"/>
              <a:gd name="T87" fmla="*/ 8478 h 14804"/>
              <a:gd name="T88" fmla="*/ 15933 w 16190"/>
              <a:gd name="T89" fmla="*/ 7073 h 14804"/>
              <a:gd name="T90" fmla="*/ 16180 w 16190"/>
              <a:gd name="T91" fmla="*/ 5790 h 14804"/>
              <a:gd name="T92" fmla="*/ 16126 w 16190"/>
              <a:gd name="T93" fmla="*/ 4711 h 14804"/>
              <a:gd name="T94" fmla="*/ 15856 w 16190"/>
              <a:gd name="T95" fmla="*/ 3750 h 14804"/>
              <a:gd name="T96" fmla="*/ 15427 w 16190"/>
              <a:gd name="T97" fmla="*/ 2916 h 14804"/>
              <a:gd name="T98" fmla="*/ 14896 w 16190"/>
              <a:gd name="T99" fmla="*/ 2211 h 14804"/>
              <a:gd name="T100" fmla="*/ 14318 w 16190"/>
              <a:gd name="T101" fmla="*/ 1637 h 14804"/>
              <a:gd name="T102" fmla="*/ 13750 w 16190"/>
              <a:gd name="T103" fmla="*/ 1202 h 14804"/>
              <a:gd name="T104" fmla="*/ 13250 w 16190"/>
              <a:gd name="T105" fmla="*/ 908 h 14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90" h="14804">
                <a:moveTo>
                  <a:pt x="13142" y="857"/>
                </a:moveTo>
                <a:lnTo>
                  <a:pt x="13027" y="807"/>
                </a:lnTo>
                <a:lnTo>
                  <a:pt x="12890" y="749"/>
                </a:lnTo>
                <a:lnTo>
                  <a:pt x="12731" y="685"/>
                </a:lnTo>
                <a:lnTo>
                  <a:pt x="12552" y="617"/>
                </a:lnTo>
                <a:lnTo>
                  <a:pt x="12354" y="546"/>
                </a:lnTo>
                <a:lnTo>
                  <a:pt x="12135" y="474"/>
                </a:lnTo>
                <a:lnTo>
                  <a:pt x="11899" y="402"/>
                </a:lnTo>
                <a:lnTo>
                  <a:pt x="11645" y="331"/>
                </a:lnTo>
                <a:lnTo>
                  <a:pt x="11374" y="263"/>
                </a:lnTo>
                <a:lnTo>
                  <a:pt x="11088" y="201"/>
                </a:lnTo>
                <a:lnTo>
                  <a:pt x="10785" y="143"/>
                </a:lnTo>
                <a:lnTo>
                  <a:pt x="10467" y="94"/>
                </a:lnTo>
                <a:lnTo>
                  <a:pt x="10137" y="53"/>
                </a:lnTo>
                <a:lnTo>
                  <a:pt x="9792" y="23"/>
                </a:lnTo>
                <a:lnTo>
                  <a:pt x="9435" y="5"/>
                </a:lnTo>
                <a:lnTo>
                  <a:pt x="9066" y="0"/>
                </a:lnTo>
                <a:lnTo>
                  <a:pt x="8686" y="11"/>
                </a:lnTo>
                <a:lnTo>
                  <a:pt x="8296" y="37"/>
                </a:lnTo>
                <a:lnTo>
                  <a:pt x="7896" y="82"/>
                </a:lnTo>
                <a:lnTo>
                  <a:pt x="7487" y="146"/>
                </a:lnTo>
                <a:lnTo>
                  <a:pt x="7070" y="231"/>
                </a:lnTo>
                <a:lnTo>
                  <a:pt x="6646" y="338"/>
                </a:lnTo>
                <a:lnTo>
                  <a:pt x="6215" y="470"/>
                </a:lnTo>
                <a:lnTo>
                  <a:pt x="5778" y="626"/>
                </a:lnTo>
                <a:lnTo>
                  <a:pt x="5336" y="809"/>
                </a:lnTo>
                <a:lnTo>
                  <a:pt x="4889" y="1021"/>
                </a:lnTo>
                <a:lnTo>
                  <a:pt x="4438" y="1262"/>
                </a:lnTo>
                <a:lnTo>
                  <a:pt x="3985" y="1534"/>
                </a:lnTo>
                <a:lnTo>
                  <a:pt x="3529" y="1839"/>
                </a:lnTo>
                <a:lnTo>
                  <a:pt x="3071" y="2178"/>
                </a:lnTo>
                <a:lnTo>
                  <a:pt x="2613" y="2553"/>
                </a:lnTo>
                <a:lnTo>
                  <a:pt x="2154" y="2966"/>
                </a:lnTo>
                <a:lnTo>
                  <a:pt x="2140" y="2981"/>
                </a:lnTo>
                <a:lnTo>
                  <a:pt x="2098" y="3025"/>
                </a:lnTo>
                <a:lnTo>
                  <a:pt x="2032" y="3095"/>
                </a:lnTo>
                <a:lnTo>
                  <a:pt x="1945" y="3192"/>
                </a:lnTo>
                <a:lnTo>
                  <a:pt x="1839" y="3314"/>
                </a:lnTo>
                <a:lnTo>
                  <a:pt x="1717" y="3460"/>
                </a:lnTo>
                <a:lnTo>
                  <a:pt x="1584" y="3628"/>
                </a:lnTo>
                <a:lnTo>
                  <a:pt x="1439" y="3818"/>
                </a:lnTo>
                <a:lnTo>
                  <a:pt x="1288" y="4026"/>
                </a:lnTo>
                <a:lnTo>
                  <a:pt x="1134" y="4254"/>
                </a:lnTo>
                <a:lnTo>
                  <a:pt x="979" y="4499"/>
                </a:lnTo>
                <a:lnTo>
                  <a:pt x="825" y="4760"/>
                </a:lnTo>
                <a:lnTo>
                  <a:pt x="675" y="5036"/>
                </a:lnTo>
                <a:lnTo>
                  <a:pt x="533" y="5325"/>
                </a:lnTo>
                <a:lnTo>
                  <a:pt x="403" y="5627"/>
                </a:lnTo>
                <a:lnTo>
                  <a:pt x="284" y="5939"/>
                </a:lnTo>
                <a:lnTo>
                  <a:pt x="183" y="6261"/>
                </a:lnTo>
                <a:lnTo>
                  <a:pt x="101" y="6592"/>
                </a:lnTo>
                <a:lnTo>
                  <a:pt x="42" y="6929"/>
                </a:lnTo>
                <a:lnTo>
                  <a:pt x="7" y="7273"/>
                </a:lnTo>
                <a:lnTo>
                  <a:pt x="0" y="7622"/>
                </a:lnTo>
                <a:lnTo>
                  <a:pt x="24" y="7973"/>
                </a:lnTo>
                <a:lnTo>
                  <a:pt x="82" y="8327"/>
                </a:lnTo>
                <a:lnTo>
                  <a:pt x="176" y="8682"/>
                </a:lnTo>
                <a:lnTo>
                  <a:pt x="310" y="9035"/>
                </a:lnTo>
                <a:lnTo>
                  <a:pt x="487" y="9388"/>
                </a:lnTo>
                <a:lnTo>
                  <a:pt x="708" y="9737"/>
                </a:lnTo>
                <a:lnTo>
                  <a:pt x="978" y="10082"/>
                </a:lnTo>
                <a:lnTo>
                  <a:pt x="1299" y="10422"/>
                </a:lnTo>
                <a:lnTo>
                  <a:pt x="1675" y="10754"/>
                </a:lnTo>
                <a:lnTo>
                  <a:pt x="2107" y="11079"/>
                </a:lnTo>
                <a:lnTo>
                  <a:pt x="2599" y="11394"/>
                </a:lnTo>
                <a:lnTo>
                  <a:pt x="2662" y="11431"/>
                </a:lnTo>
                <a:lnTo>
                  <a:pt x="2728" y="11468"/>
                </a:lnTo>
                <a:lnTo>
                  <a:pt x="2797" y="11503"/>
                </a:lnTo>
                <a:lnTo>
                  <a:pt x="2867" y="11537"/>
                </a:lnTo>
                <a:lnTo>
                  <a:pt x="2938" y="11571"/>
                </a:lnTo>
                <a:lnTo>
                  <a:pt x="3011" y="11604"/>
                </a:lnTo>
                <a:lnTo>
                  <a:pt x="3084" y="11636"/>
                </a:lnTo>
                <a:lnTo>
                  <a:pt x="3159" y="11668"/>
                </a:lnTo>
                <a:lnTo>
                  <a:pt x="3235" y="11698"/>
                </a:lnTo>
                <a:lnTo>
                  <a:pt x="3311" y="11729"/>
                </a:lnTo>
                <a:lnTo>
                  <a:pt x="3387" y="11759"/>
                </a:lnTo>
                <a:lnTo>
                  <a:pt x="3463" y="11787"/>
                </a:lnTo>
                <a:lnTo>
                  <a:pt x="3615" y="11844"/>
                </a:lnTo>
                <a:lnTo>
                  <a:pt x="3764" y="11898"/>
                </a:lnTo>
                <a:lnTo>
                  <a:pt x="3910" y="11949"/>
                </a:lnTo>
                <a:lnTo>
                  <a:pt x="4049" y="11999"/>
                </a:lnTo>
                <a:lnTo>
                  <a:pt x="4181" y="12045"/>
                </a:lnTo>
                <a:lnTo>
                  <a:pt x="4304" y="12090"/>
                </a:lnTo>
                <a:lnTo>
                  <a:pt x="4360" y="12113"/>
                </a:lnTo>
                <a:lnTo>
                  <a:pt x="4415" y="12134"/>
                </a:lnTo>
                <a:lnTo>
                  <a:pt x="4466" y="12155"/>
                </a:lnTo>
                <a:lnTo>
                  <a:pt x="4513" y="12175"/>
                </a:lnTo>
                <a:lnTo>
                  <a:pt x="4557" y="12195"/>
                </a:lnTo>
                <a:lnTo>
                  <a:pt x="4597" y="12215"/>
                </a:lnTo>
                <a:lnTo>
                  <a:pt x="4634" y="12235"/>
                </a:lnTo>
                <a:lnTo>
                  <a:pt x="4665" y="12254"/>
                </a:lnTo>
                <a:lnTo>
                  <a:pt x="4687" y="12275"/>
                </a:lnTo>
                <a:lnTo>
                  <a:pt x="4708" y="12307"/>
                </a:lnTo>
                <a:lnTo>
                  <a:pt x="4725" y="12350"/>
                </a:lnTo>
                <a:lnTo>
                  <a:pt x="4741" y="12404"/>
                </a:lnTo>
                <a:lnTo>
                  <a:pt x="4754" y="12467"/>
                </a:lnTo>
                <a:lnTo>
                  <a:pt x="4766" y="12539"/>
                </a:lnTo>
                <a:lnTo>
                  <a:pt x="4776" y="12617"/>
                </a:lnTo>
                <a:lnTo>
                  <a:pt x="4785" y="12703"/>
                </a:lnTo>
                <a:lnTo>
                  <a:pt x="4794" y="12796"/>
                </a:lnTo>
                <a:lnTo>
                  <a:pt x="4801" y="12893"/>
                </a:lnTo>
                <a:lnTo>
                  <a:pt x="4806" y="12994"/>
                </a:lnTo>
                <a:lnTo>
                  <a:pt x="4811" y="13100"/>
                </a:lnTo>
                <a:lnTo>
                  <a:pt x="4820" y="13320"/>
                </a:lnTo>
                <a:lnTo>
                  <a:pt x="4828" y="13544"/>
                </a:lnTo>
                <a:lnTo>
                  <a:pt x="4832" y="13657"/>
                </a:lnTo>
                <a:lnTo>
                  <a:pt x="4836" y="13769"/>
                </a:lnTo>
                <a:lnTo>
                  <a:pt x="4840" y="13879"/>
                </a:lnTo>
                <a:lnTo>
                  <a:pt x="4846" y="13986"/>
                </a:lnTo>
                <a:lnTo>
                  <a:pt x="4852" y="14091"/>
                </a:lnTo>
                <a:lnTo>
                  <a:pt x="4858" y="14190"/>
                </a:lnTo>
                <a:lnTo>
                  <a:pt x="4867" y="14286"/>
                </a:lnTo>
                <a:lnTo>
                  <a:pt x="4877" y="14375"/>
                </a:lnTo>
                <a:lnTo>
                  <a:pt x="4888" y="14458"/>
                </a:lnTo>
                <a:lnTo>
                  <a:pt x="4900" y="14534"/>
                </a:lnTo>
                <a:lnTo>
                  <a:pt x="4914" y="14601"/>
                </a:lnTo>
                <a:lnTo>
                  <a:pt x="4930" y="14661"/>
                </a:lnTo>
                <a:lnTo>
                  <a:pt x="4948" y="14709"/>
                </a:lnTo>
                <a:lnTo>
                  <a:pt x="4969" y="14749"/>
                </a:lnTo>
                <a:lnTo>
                  <a:pt x="4992" y="14777"/>
                </a:lnTo>
                <a:lnTo>
                  <a:pt x="5017" y="14792"/>
                </a:lnTo>
                <a:lnTo>
                  <a:pt x="5078" y="14804"/>
                </a:lnTo>
                <a:lnTo>
                  <a:pt x="5150" y="14801"/>
                </a:lnTo>
                <a:lnTo>
                  <a:pt x="5230" y="14785"/>
                </a:lnTo>
                <a:lnTo>
                  <a:pt x="5319" y="14756"/>
                </a:lnTo>
                <a:lnTo>
                  <a:pt x="5415" y="14714"/>
                </a:lnTo>
                <a:lnTo>
                  <a:pt x="5519" y="14662"/>
                </a:lnTo>
                <a:lnTo>
                  <a:pt x="5629" y="14600"/>
                </a:lnTo>
                <a:lnTo>
                  <a:pt x="5746" y="14529"/>
                </a:lnTo>
                <a:lnTo>
                  <a:pt x="5866" y="14448"/>
                </a:lnTo>
                <a:lnTo>
                  <a:pt x="5992" y="14362"/>
                </a:lnTo>
                <a:lnTo>
                  <a:pt x="6120" y="14268"/>
                </a:lnTo>
                <a:lnTo>
                  <a:pt x="6251" y="14168"/>
                </a:lnTo>
                <a:lnTo>
                  <a:pt x="6384" y="14064"/>
                </a:lnTo>
                <a:lnTo>
                  <a:pt x="6519" y="13957"/>
                </a:lnTo>
                <a:lnTo>
                  <a:pt x="6655" y="13846"/>
                </a:lnTo>
                <a:lnTo>
                  <a:pt x="6789" y="13733"/>
                </a:lnTo>
                <a:lnTo>
                  <a:pt x="6923" y="13619"/>
                </a:lnTo>
                <a:lnTo>
                  <a:pt x="7055" y="13505"/>
                </a:lnTo>
                <a:lnTo>
                  <a:pt x="7186" y="13392"/>
                </a:lnTo>
                <a:lnTo>
                  <a:pt x="7312" y="13280"/>
                </a:lnTo>
                <a:lnTo>
                  <a:pt x="7553" y="13066"/>
                </a:lnTo>
                <a:lnTo>
                  <a:pt x="7774" y="12868"/>
                </a:lnTo>
                <a:lnTo>
                  <a:pt x="7966" y="12695"/>
                </a:lnTo>
                <a:lnTo>
                  <a:pt x="8126" y="12554"/>
                </a:lnTo>
                <a:lnTo>
                  <a:pt x="8192" y="12498"/>
                </a:lnTo>
                <a:lnTo>
                  <a:pt x="8246" y="12452"/>
                </a:lnTo>
                <a:lnTo>
                  <a:pt x="8290" y="12418"/>
                </a:lnTo>
                <a:lnTo>
                  <a:pt x="8322" y="12396"/>
                </a:lnTo>
                <a:lnTo>
                  <a:pt x="8377" y="12371"/>
                </a:lnTo>
                <a:lnTo>
                  <a:pt x="8465" y="12339"/>
                </a:lnTo>
                <a:lnTo>
                  <a:pt x="8582" y="12302"/>
                </a:lnTo>
                <a:lnTo>
                  <a:pt x="8729" y="12258"/>
                </a:lnTo>
                <a:lnTo>
                  <a:pt x="8901" y="12207"/>
                </a:lnTo>
                <a:lnTo>
                  <a:pt x="9097" y="12149"/>
                </a:lnTo>
                <a:lnTo>
                  <a:pt x="9317" y="12082"/>
                </a:lnTo>
                <a:lnTo>
                  <a:pt x="9556" y="12008"/>
                </a:lnTo>
                <a:lnTo>
                  <a:pt x="9813" y="11924"/>
                </a:lnTo>
                <a:lnTo>
                  <a:pt x="10086" y="11833"/>
                </a:lnTo>
                <a:lnTo>
                  <a:pt x="10373" y="11731"/>
                </a:lnTo>
                <a:lnTo>
                  <a:pt x="10673" y="11619"/>
                </a:lnTo>
                <a:lnTo>
                  <a:pt x="10983" y="11497"/>
                </a:lnTo>
                <a:lnTo>
                  <a:pt x="11299" y="11364"/>
                </a:lnTo>
                <a:lnTo>
                  <a:pt x="11622" y="11220"/>
                </a:lnTo>
                <a:lnTo>
                  <a:pt x="11950" y="11065"/>
                </a:lnTo>
                <a:lnTo>
                  <a:pt x="12279" y="10897"/>
                </a:lnTo>
                <a:lnTo>
                  <a:pt x="12607" y="10718"/>
                </a:lnTo>
                <a:lnTo>
                  <a:pt x="12934" y="10526"/>
                </a:lnTo>
                <a:lnTo>
                  <a:pt x="13255" y="10320"/>
                </a:lnTo>
                <a:lnTo>
                  <a:pt x="13572" y="10100"/>
                </a:lnTo>
                <a:lnTo>
                  <a:pt x="13879" y="9868"/>
                </a:lnTo>
                <a:lnTo>
                  <a:pt x="14176" y="9620"/>
                </a:lnTo>
                <a:lnTo>
                  <a:pt x="14461" y="9358"/>
                </a:lnTo>
                <a:lnTo>
                  <a:pt x="14731" y="9081"/>
                </a:lnTo>
                <a:lnTo>
                  <a:pt x="14985" y="8787"/>
                </a:lnTo>
                <a:lnTo>
                  <a:pt x="15220" y="8478"/>
                </a:lnTo>
                <a:lnTo>
                  <a:pt x="15434" y="8153"/>
                </a:lnTo>
                <a:lnTo>
                  <a:pt x="15625" y="7810"/>
                </a:lnTo>
                <a:lnTo>
                  <a:pt x="15793" y="7449"/>
                </a:lnTo>
                <a:lnTo>
                  <a:pt x="15933" y="7073"/>
                </a:lnTo>
                <a:lnTo>
                  <a:pt x="16045" y="6677"/>
                </a:lnTo>
                <a:lnTo>
                  <a:pt x="16109" y="6374"/>
                </a:lnTo>
                <a:lnTo>
                  <a:pt x="16154" y="6079"/>
                </a:lnTo>
                <a:lnTo>
                  <a:pt x="16180" y="5790"/>
                </a:lnTo>
                <a:lnTo>
                  <a:pt x="16190" y="5509"/>
                </a:lnTo>
                <a:lnTo>
                  <a:pt x="16184" y="5236"/>
                </a:lnTo>
                <a:lnTo>
                  <a:pt x="16162" y="4969"/>
                </a:lnTo>
                <a:lnTo>
                  <a:pt x="16126" y="4711"/>
                </a:lnTo>
                <a:lnTo>
                  <a:pt x="16077" y="4459"/>
                </a:lnTo>
                <a:lnTo>
                  <a:pt x="16015" y="4215"/>
                </a:lnTo>
                <a:lnTo>
                  <a:pt x="15941" y="3979"/>
                </a:lnTo>
                <a:lnTo>
                  <a:pt x="15856" y="3750"/>
                </a:lnTo>
                <a:lnTo>
                  <a:pt x="15762" y="3530"/>
                </a:lnTo>
                <a:lnTo>
                  <a:pt x="15658" y="3317"/>
                </a:lnTo>
                <a:lnTo>
                  <a:pt x="15546" y="3113"/>
                </a:lnTo>
                <a:lnTo>
                  <a:pt x="15427" y="2916"/>
                </a:lnTo>
                <a:lnTo>
                  <a:pt x="15302" y="2728"/>
                </a:lnTo>
                <a:lnTo>
                  <a:pt x="15170" y="2547"/>
                </a:lnTo>
                <a:lnTo>
                  <a:pt x="15034" y="2374"/>
                </a:lnTo>
                <a:lnTo>
                  <a:pt x="14896" y="2211"/>
                </a:lnTo>
                <a:lnTo>
                  <a:pt x="14753" y="2055"/>
                </a:lnTo>
                <a:lnTo>
                  <a:pt x="14608" y="1907"/>
                </a:lnTo>
                <a:lnTo>
                  <a:pt x="14464" y="1768"/>
                </a:lnTo>
                <a:lnTo>
                  <a:pt x="14318" y="1637"/>
                </a:lnTo>
                <a:lnTo>
                  <a:pt x="14172" y="1515"/>
                </a:lnTo>
                <a:lnTo>
                  <a:pt x="14030" y="1403"/>
                </a:lnTo>
                <a:lnTo>
                  <a:pt x="13888" y="1298"/>
                </a:lnTo>
                <a:lnTo>
                  <a:pt x="13750" y="1202"/>
                </a:lnTo>
                <a:lnTo>
                  <a:pt x="13617" y="1115"/>
                </a:lnTo>
                <a:lnTo>
                  <a:pt x="13488" y="1037"/>
                </a:lnTo>
                <a:lnTo>
                  <a:pt x="13366" y="968"/>
                </a:lnTo>
                <a:lnTo>
                  <a:pt x="13250" y="908"/>
                </a:lnTo>
                <a:lnTo>
                  <a:pt x="13142" y="857"/>
                </a:lnTo>
                <a:close/>
              </a:path>
            </a:pathLst>
          </a:custGeom>
          <a:no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Oval 34">
            <a:extLst>
              <a:ext uri="{FF2B5EF4-FFF2-40B4-BE49-F238E27FC236}">
                <a16:creationId xmlns:a16="http://schemas.microsoft.com/office/drawing/2014/main" id="{7D3B6E3C-3CEC-CA73-4B8B-890FA9045923}"/>
              </a:ext>
            </a:extLst>
          </p:cNvPr>
          <p:cNvSpPr/>
          <p:nvPr/>
        </p:nvSpPr>
        <p:spPr>
          <a:xfrm>
            <a:off x="6578896" y="4412668"/>
            <a:ext cx="1041400" cy="1041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9" name="Group 4">
            <a:extLst>
              <a:ext uri="{FF2B5EF4-FFF2-40B4-BE49-F238E27FC236}">
                <a16:creationId xmlns:a16="http://schemas.microsoft.com/office/drawing/2014/main" id="{EF38D203-5894-B0C0-4581-FE9C337AD759}"/>
              </a:ext>
            </a:extLst>
          </p:cNvPr>
          <p:cNvGrpSpPr>
            <a:grpSpLocks noChangeAspect="1"/>
          </p:cNvGrpSpPr>
          <p:nvPr/>
        </p:nvGrpSpPr>
        <p:grpSpPr bwMode="auto">
          <a:xfrm>
            <a:off x="762427" y="2023707"/>
            <a:ext cx="710035" cy="674561"/>
            <a:chOff x="593" y="46"/>
            <a:chExt cx="4083" cy="3879"/>
          </a:xfrm>
          <a:solidFill>
            <a:schemeClr val="bg1"/>
          </a:solidFill>
        </p:grpSpPr>
        <p:sp>
          <p:nvSpPr>
            <p:cNvPr id="50" name="Freeform 6">
              <a:extLst>
                <a:ext uri="{FF2B5EF4-FFF2-40B4-BE49-F238E27FC236}">
                  <a16:creationId xmlns:a16="http://schemas.microsoft.com/office/drawing/2014/main" id="{82BD980C-59A4-59CE-18B2-4DF28C05FBE2}"/>
                </a:ext>
              </a:extLst>
            </p:cNvPr>
            <p:cNvSpPr>
              <a:spLocks noEditPoints="1"/>
            </p:cNvSpPr>
            <p:nvPr/>
          </p:nvSpPr>
          <p:spPr bwMode="auto">
            <a:xfrm>
              <a:off x="593" y="46"/>
              <a:ext cx="1455" cy="1762"/>
            </a:xfrm>
            <a:custGeom>
              <a:avLst/>
              <a:gdLst>
                <a:gd name="T0" fmla="*/ 1594 w 2909"/>
                <a:gd name="T1" fmla="*/ 1895 h 3524"/>
                <a:gd name="T2" fmla="*/ 1564 w 2909"/>
                <a:gd name="T3" fmla="*/ 2038 h 3524"/>
                <a:gd name="T4" fmla="*/ 1590 w 2909"/>
                <a:gd name="T5" fmla="*/ 2311 h 3524"/>
                <a:gd name="T6" fmla="*/ 1761 w 2909"/>
                <a:gd name="T7" fmla="*/ 2154 h 3524"/>
                <a:gd name="T8" fmla="*/ 1766 w 2909"/>
                <a:gd name="T9" fmla="*/ 1875 h 3524"/>
                <a:gd name="T10" fmla="*/ 1160 w 2909"/>
                <a:gd name="T11" fmla="*/ 1854 h 3524"/>
                <a:gd name="T12" fmla="*/ 1141 w 2909"/>
                <a:gd name="T13" fmla="*/ 2139 h 3524"/>
                <a:gd name="T14" fmla="*/ 1293 w 2909"/>
                <a:gd name="T15" fmla="*/ 2320 h 3524"/>
                <a:gd name="T16" fmla="*/ 1356 w 2909"/>
                <a:gd name="T17" fmla="*/ 2069 h 3524"/>
                <a:gd name="T18" fmla="*/ 1330 w 2909"/>
                <a:gd name="T19" fmla="*/ 1927 h 3524"/>
                <a:gd name="T20" fmla="*/ 1199 w 2909"/>
                <a:gd name="T21" fmla="*/ 1852 h 3524"/>
                <a:gd name="T22" fmla="*/ 1100 w 2909"/>
                <a:gd name="T23" fmla="*/ 794 h 3524"/>
                <a:gd name="T24" fmla="*/ 961 w 2909"/>
                <a:gd name="T25" fmla="*/ 863 h 3524"/>
                <a:gd name="T26" fmla="*/ 909 w 2909"/>
                <a:gd name="T27" fmla="*/ 970 h 3524"/>
                <a:gd name="T28" fmla="*/ 959 w 2909"/>
                <a:gd name="T29" fmla="*/ 1116 h 3524"/>
                <a:gd name="T30" fmla="*/ 1038 w 2909"/>
                <a:gd name="T31" fmla="*/ 1352 h 3524"/>
                <a:gd name="T32" fmla="*/ 1227 w 2909"/>
                <a:gd name="T33" fmla="*/ 1609 h 3524"/>
                <a:gd name="T34" fmla="*/ 1562 w 2909"/>
                <a:gd name="T35" fmla="*/ 1674 h 3524"/>
                <a:gd name="T36" fmla="*/ 1720 w 2909"/>
                <a:gd name="T37" fmla="*/ 1571 h 3524"/>
                <a:gd name="T38" fmla="*/ 1899 w 2909"/>
                <a:gd name="T39" fmla="*/ 1294 h 3524"/>
                <a:gd name="T40" fmla="*/ 1987 w 2909"/>
                <a:gd name="T41" fmla="*/ 1090 h 3524"/>
                <a:gd name="T42" fmla="*/ 1987 w 2909"/>
                <a:gd name="T43" fmla="*/ 955 h 3524"/>
                <a:gd name="T44" fmla="*/ 1913 w 2909"/>
                <a:gd name="T45" fmla="*/ 929 h 3524"/>
                <a:gd name="T46" fmla="*/ 1678 w 2909"/>
                <a:gd name="T47" fmla="*/ 964 h 3524"/>
                <a:gd name="T48" fmla="*/ 1450 w 2909"/>
                <a:gd name="T49" fmla="*/ 824 h 3524"/>
                <a:gd name="T50" fmla="*/ 1352 w 2909"/>
                <a:gd name="T51" fmla="*/ 0 h 3524"/>
                <a:gd name="T52" fmla="*/ 1875 w 2909"/>
                <a:gd name="T53" fmla="*/ 86 h 3524"/>
                <a:gd name="T54" fmla="*/ 2137 w 2909"/>
                <a:gd name="T55" fmla="*/ 386 h 3524"/>
                <a:gd name="T56" fmla="*/ 2207 w 2909"/>
                <a:gd name="T57" fmla="*/ 863 h 3524"/>
                <a:gd name="T58" fmla="*/ 2205 w 2909"/>
                <a:gd name="T59" fmla="*/ 1163 h 3524"/>
                <a:gd name="T60" fmla="*/ 2076 w 2909"/>
                <a:gd name="T61" fmla="*/ 1423 h 3524"/>
                <a:gd name="T62" fmla="*/ 1884 w 2909"/>
                <a:gd name="T63" fmla="*/ 1710 h 3524"/>
                <a:gd name="T64" fmla="*/ 2439 w 2909"/>
                <a:gd name="T65" fmla="*/ 1948 h 3524"/>
                <a:gd name="T66" fmla="*/ 2608 w 2909"/>
                <a:gd name="T67" fmla="*/ 2174 h 3524"/>
                <a:gd name="T68" fmla="*/ 2741 w 2909"/>
                <a:gd name="T69" fmla="*/ 2554 h 3524"/>
                <a:gd name="T70" fmla="*/ 2838 w 2909"/>
                <a:gd name="T71" fmla="*/ 2966 h 3524"/>
                <a:gd name="T72" fmla="*/ 2894 w 2909"/>
                <a:gd name="T73" fmla="*/ 3290 h 3524"/>
                <a:gd name="T74" fmla="*/ 2905 w 2909"/>
                <a:gd name="T75" fmla="*/ 3438 h 3524"/>
                <a:gd name="T76" fmla="*/ 2791 w 2909"/>
                <a:gd name="T77" fmla="*/ 3524 h 3524"/>
                <a:gd name="T78" fmla="*/ 15 w 2909"/>
                <a:gd name="T79" fmla="*/ 3466 h 3524"/>
                <a:gd name="T80" fmla="*/ 2 w 2909"/>
                <a:gd name="T81" fmla="*/ 3388 h 3524"/>
                <a:gd name="T82" fmla="*/ 22 w 2909"/>
                <a:gd name="T83" fmla="*/ 3244 h 3524"/>
                <a:gd name="T84" fmla="*/ 88 w 2909"/>
                <a:gd name="T85" fmla="*/ 2901 h 3524"/>
                <a:gd name="T86" fmla="*/ 193 w 2909"/>
                <a:gd name="T87" fmla="*/ 2483 h 3524"/>
                <a:gd name="T88" fmla="*/ 333 w 2909"/>
                <a:gd name="T89" fmla="*/ 2116 h 3524"/>
                <a:gd name="T90" fmla="*/ 506 w 2909"/>
                <a:gd name="T91" fmla="*/ 1931 h 3524"/>
                <a:gd name="T92" fmla="*/ 989 w 2909"/>
                <a:gd name="T93" fmla="*/ 1669 h 3524"/>
                <a:gd name="T94" fmla="*/ 796 w 2909"/>
                <a:gd name="T95" fmla="*/ 1337 h 3524"/>
                <a:gd name="T96" fmla="*/ 691 w 2909"/>
                <a:gd name="T97" fmla="*/ 1124 h 3524"/>
                <a:gd name="T98" fmla="*/ 723 w 2909"/>
                <a:gd name="T99" fmla="*/ 828 h 3524"/>
                <a:gd name="T100" fmla="*/ 809 w 2909"/>
                <a:gd name="T101" fmla="*/ 313 h 3524"/>
                <a:gd name="T102" fmla="*/ 1107 w 2909"/>
                <a:gd name="T103" fmla="*/ 51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9" h="3524">
                  <a:moveTo>
                    <a:pt x="1729" y="1848"/>
                  </a:moveTo>
                  <a:lnTo>
                    <a:pt x="1710" y="1852"/>
                  </a:lnTo>
                  <a:lnTo>
                    <a:pt x="1660" y="1875"/>
                  </a:lnTo>
                  <a:lnTo>
                    <a:pt x="1611" y="1888"/>
                  </a:lnTo>
                  <a:lnTo>
                    <a:pt x="1594" y="1895"/>
                  </a:lnTo>
                  <a:lnTo>
                    <a:pt x="1583" y="1908"/>
                  </a:lnTo>
                  <a:lnTo>
                    <a:pt x="1579" y="1927"/>
                  </a:lnTo>
                  <a:lnTo>
                    <a:pt x="1579" y="2028"/>
                  </a:lnTo>
                  <a:lnTo>
                    <a:pt x="1570" y="2032"/>
                  </a:lnTo>
                  <a:lnTo>
                    <a:pt x="1564" y="2038"/>
                  </a:lnTo>
                  <a:lnTo>
                    <a:pt x="1555" y="2053"/>
                  </a:lnTo>
                  <a:lnTo>
                    <a:pt x="1553" y="2069"/>
                  </a:lnTo>
                  <a:lnTo>
                    <a:pt x="1575" y="2285"/>
                  </a:lnTo>
                  <a:lnTo>
                    <a:pt x="1581" y="2300"/>
                  </a:lnTo>
                  <a:lnTo>
                    <a:pt x="1590" y="2311"/>
                  </a:lnTo>
                  <a:lnTo>
                    <a:pt x="1605" y="2318"/>
                  </a:lnTo>
                  <a:lnTo>
                    <a:pt x="1615" y="2320"/>
                  </a:lnTo>
                  <a:lnTo>
                    <a:pt x="1633" y="2317"/>
                  </a:lnTo>
                  <a:lnTo>
                    <a:pt x="1648" y="2303"/>
                  </a:lnTo>
                  <a:lnTo>
                    <a:pt x="1761" y="2154"/>
                  </a:lnTo>
                  <a:lnTo>
                    <a:pt x="1765" y="2146"/>
                  </a:lnTo>
                  <a:lnTo>
                    <a:pt x="1768" y="2139"/>
                  </a:lnTo>
                  <a:lnTo>
                    <a:pt x="1768" y="2129"/>
                  </a:lnTo>
                  <a:lnTo>
                    <a:pt x="1768" y="1888"/>
                  </a:lnTo>
                  <a:lnTo>
                    <a:pt x="1766" y="1875"/>
                  </a:lnTo>
                  <a:lnTo>
                    <a:pt x="1761" y="1863"/>
                  </a:lnTo>
                  <a:lnTo>
                    <a:pt x="1750" y="1854"/>
                  </a:lnTo>
                  <a:lnTo>
                    <a:pt x="1729" y="1848"/>
                  </a:lnTo>
                  <a:close/>
                  <a:moveTo>
                    <a:pt x="1178" y="1848"/>
                  </a:moveTo>
                  <a:lnTo>
                    <a:pt x="1160" y="1854"/>
                  </a:lnTo>
                  <a:lnTo>
                    <a:pt x="1148" y="1863"/>
                  </a:lnTo>
                  <a:lnTo>
                    <a:pt x="1143" y="1875"/>
                  </a:lnTo>
                  <a:lnTo>
                    <a:pt x="1139" y="1888"/>
                  </a:lnTo>
                  <a:lnTo>
                    <a:pt x="1139" y="2129"/>
                  </a:lnTo>
                  <a:lnTo>
                    <a:pt x="1141" y="2139"/>
                  </a:lnTo>
                  <a:lnTo>
                    <a:pt x="1143" y="2146"/>
                  </a:lnTo>
                  <a:lnTo>
                    <a:pt x="1148" y="2154"/>
                  </a:lnTo>
                  <a:lnTo>
                    <a:pt x="1261" y="2303"/>
                  </a:lnTo>
                  <a:lnTo>
                    <a:pt x="1276" y="2317"/>
                  </a:lnTo>
                  <a:lnTo>
                    <a:pt x="1293" y="2320"/>
                  </a:lnTo>
                  <a:lnTo>
                    <a:pt x="1304" y="2318"/>
                  </a:lnTo>
                  <a:lnTo>
                    <a:pt x="1319" y="2311"/>
                  </a:lnTo>
                  <a:lnTo>
                    <a:pt x="1328" y="2300"/>
                  </a:lnTo>
                  <a:lnTo>
                    <a:pt x="1334" y="2285"/>
                  </a:lnTo>
                  <a:lnTo>
                    <a:pt x="1356" y="2069"/>
                  </a:lnTo>
                  <a:lnTo>
                    <a:pt x="1354" y="2053"/>
                  </a:lnTo>
                  <a:lnTo>
                    <a:pt x="1345" y="2038"/>
                  </a:lnTo>
                  <a:lnTo>
                    <a:pt x="1339" y="2032"/>
                  </a:lnTo>
                  <a:lnTo>
                    <a:pt x="1330" y="2028"/>
                  </a:lnTo>
                  <a:lnTo>
                    <a:pt x="1330" y="1927"/>
                  </a:lnTo>
                  <a:lnTo>
                    <a:pt x="1326" y="1908"/>
                  </a:lnTo>
                  <a:lnTo>
                    <a:pt x="1315" y="1895"/>
                  </a:lnTo>
                  <a:lnTo>
                    <a:pt x="1296" y="1888"/>
                  </a:lnTo>
                  <a:lnTo>
                    <a:pt x="1248" y="1875"/>
                  </a:lnTo>
                  <a:lnTo>
                    <a:pt x="1199" y="1852"/>
                  </a:lnTo>
                  <a:lnTo>
                    <a:pt x="1178" y="1848"/>
                  </a:lnTo>
                  <a:close/>
                  <a:moveTo>
                    <a:pt x="1261" y="768"/>
                  </a:moveTo>
                  <a:lnTo>
                    <a:pt x="1204" y="772"/>
                  </a:lnTo>
                  <a:lnTo>
                    <a:pt x="1150" y="781"/>
                  </a:lnTo>
                  <a:lnTo>
                    <a:pt x="1100" y="794"/>
                  </a:lnTo>
                  <a:lnTo>
                    <a:pt x="1053" y="809"/>
                  </a:lnTo>
                  <a:lnTo>
                    <a:pt x="1013" y="826"/>
                  </a:lnTo>
                  <a:lnTo>
                    <a:pt x="982" y="841"/>
                  </a:lnTo>
                  <a:lnTo>
                    <a:pt x="970" y="850"/>
                  </a:lnTo>
                  <a:lnTo>
                    <a:pt x="961" y="863"/>
                  </a:lnTo>
                  <a:lnTo>
                    <a:pt x="959" y="878"/>
                  </a:lnTo>
                  <a:lnTo>
                    <a:pt x="959" y="949"/>
                  </a:lnTo>
                  <a:lnTo>
                    <a:pt x="942" y="949"/>
                  </a:lnTo>
                  <a:lnTo>
                    <a:pt x="922" y="955"/>
                  </a:lnTo>
                  <a:lnTo>
                    <a:pt x="909" y="970"/>
                  </a:lnTo>
                  <a:lnTo>
                    <a:pt x="903" y="991"/>
                  </a:lnTo>
                  <a:lnTo>
                    <a:pt x="903" y="1056"/>
                  </a:lnTo>
                  <a:lnTo>
                    <a:pt x="907" y="1075"/>
                  </a:lnTo>
                  <a:lnTo>
                    <a:pt x="920" y="1090"/>
                  </a:lnTo>
                  <a:lnTo>
                    <a:pt x="959" y="1116"/>
                  </a:lnTo>
                  <a:lnTo>
                    <a:pt x="963" y="1133"/>
                  </a:lnTo>
                  <a:lnTo>
                    <a:pt x="972" y="1184"/>
                  </a:lnTo>
                  <a:lnTo>
                    <a:pt x="987" y="1236"/>
                  </a:lnTo>
                  <a:lnTo>
                    <a:pt x="1010" y="1294"/>
                  </a:lnTo>
                  <a:lnTo>
                    <a:pt x="1038" y="1352"/>
                  </a:lnTo>
                  <a:lnTo>
                    <a:pt x="1070" y="1410"/>
                  </a:lnTo>
                  <a:lnTo>
                    <a:pt x="1107" y="1466"/>
                  </a:lnTo>
                  <a:lnTo>
                    <a:pt x="1148" y="1523"/>
                  </a:lnTo>
                  <a:lnTo>
                    <a:pt x="1190" y="1571"/>
                  </a:lnTo>
                  <a:lnTo>
                    <a:pt x="1227" y="1609"/>
                  </a:lnTo>
                  <a:lnTo>
                    <a:pt x="1263" y="1637"/>
                  </a:lnTo>
                  <a:lnTo>
                    <a:pt x="1294" y="1657"/>
                  </a:lnTo>
                  <a:lnTo>
                    <a:pt x="1323" y="1670"/>
                  </a:lnTo>
                  <a:lnTo>
                    <a:pt x="1347" y="1674"/>
                  </a:lnTo>
                  <a:lnTo>
                    <a:pt x="1562" y="1674"/>
                  </a:lnTo>
                  <a:lnTo>
                    <a:pt x="1587" y="1670"/>
                  </a:lnTo>
                  <a:lnTo>
                    <a:pt x="1615" y="1657"/>
                  </a:lnTo>
                  <a:lnTo>
                    <a:pt x="1647" y="1637"/>
                  </a:lnTo>
                  <a:lnTo>
                    <a:pt x="1682" y="1609"/>
                  </a:lnTo>
                  <a:lnTo>
                    <a:pt x="1720" y="1571"/>
                  </a:lnTo>
                  <a:lnTo>
                    <a:pt x="1761" y="1523"/>
                  </a:lnTo>
                  <a:lnTo>
                    <a:pt x="1802" y="1466"/>
                  </a:lnTo>
                  <a:lnTo>
                    <a:pt x="1840" y="1410"/>
                  </a:lnTo>
                  <a:lnTo>
                    <a:pt x="1871" y="1352"/>
                  </a:lnTo>
                  <a:lnTo>
                    <a:pt x="1899" y="1294"/>
                  </a:lnTo>
                  <a:lnTo>
                    <a:pt x="1922" y="1236"/>
                  </a:lnTo>
                  <a:lnTo>
                    <a:pt x="1937" y="1184"/>
                  </a:lnTo>
                  <a:lnTo>
                    <a:pt x="1946" y="1133"/>
                  </a:lnTo>
                  <a:lnTo>
                    <a:pt x="1948" y="1116"/>
                  </a:lnTo>
                  <a:lnTo>
                    <a:pt x="1987" y="1090"/>
                  </a:lnTo>
                  <a:lnTo>
                    <a:pt x="2002" y="1075"/>
                  </a:lnTo>
                  <a:lnTo>
                    <a:pt x="2006" y="1056"/>
                  </a:lnTo>
                  <a:lnTo>
                    <a:pt x="2006" y="991"/>
                  </a:lnTo>
                  <a:lnTo>
                    <a:pt x="2001" y="970"/>
                  </a:lnTo>
                  <a:lnTo>
                    <a:pt x="1987" y="955"/>
                  </a:lnTo>
                  <a:lnTo>
                    <a:pt x="1967" y="949"/>
                  </a:lnTo>
                  <a:lnTo>
                    <a:pt x="1944" y="949"/>
                  </a:lnTo>
                  <a:lnTo>
                    <a:pt x="1939" y="942"/>
                  </a:lnTo>
                  <a:lnTo>
                    <a:pt x="1931" y="936"/>
                  </a:lnTo>
                  <a:lnTo>
                    <a:pt x="1913" y="929"/>
                  </a:lnTo>
                  <a:lnTo>
                    <a:pt x="1892" y="933"/>
                  </a:lnTo>
                  <a:lnTo>
                    <a:pt x="1840" y="953"/>
                  </a:lnTo>
                  <a:lnTo>
                    <a:pt x="1785" y="966"/>
                  </a:lnTo>
                  <a:lnTo>
                    <a:pt x="1733" y="970"/>
                  </a:lnTo>
                  <a:lnTo>
                    <a:pt x="1678" y="964"/>
                  </a:lnTo>
                  <a:lnTo>
                    <a:pt x="1628" y="951"/>
                  </a:lnTo>
                  <a:lnTo>
                    <a:pt x="1577" y="929"/>
                  </a:lnTo>
                  <a:lnTo>
                    <a:pt x="1530" y="897"/>
                  </a:lnTo>
                  <a:lnTo>
                    <a:pt x="1485" y="858"/>
                  </a:lnTo>
                  <a:lnTo>
                    <a:pt x="1450" y="824"/>
                  </a:lnTo>
                  <a:lnTo>
                    <a:pt x="1409" y="800"/>
                  </a:lnTo>
                  <a:lnTo>
                    <a:pt x="1364" y="781"/>
                  </a:lnTo>
                  <a:lnTo>
                    <a:pt x="1315" y="772"/>
                  </a:lnTo>
                  <a:lnTo>
                    <a:pt x="1261" y="768"/>
                  </a:lnTo>
                  <a:close/>
                  <a:moveTo>
                    <a:pt x="1352" y="0"/>
                  </a:moveTo>
                  <a:lnTo>
                    <a:pt x="1557" y="0"/>
                  </a:lnTo>
                  <a:lnTo>
                    <a:pt x="1643" y="7"/>
                  </a:lnTo>
                  <a:lnTo>
                    <a:pt x="1723" y="22"/>
                  </a:lnTo>
                  <a:lnTo>
                    <a:pt x="1802" y="51"/>
                  </a:lnTo>
                  <a:lnTo>
                    <a:pt x="1875" y="86"/>
                  </a:lnTo>
                  <a:lnTo>
                    <a:pt x="1941" y="133"/>
                  </a:lnTo>
                  <a:lnTo>
                    <a:pt x="2002" y="185"/>
                  </a:lnTo>
                  <a:lnTo>
                    <a:pt x="2055" y="245"/>
                  </a:lnTo>
                  <a:lnTo>
                    <a:pt x="2100" y="313"/>
                  </a:lnTo>
                  <a:lnTo>
                    <a:pt x="2137" y="386"/>
                  </a:lnTo>
                  <a:lnTo>
                    <a:pt x="2164" y="463"/>
                  </a:lnTo>
                  <a:lnTo>
                    <a:pt x="2180" y="545"/>
                  </a:lnTo>
                  <a:lnTo>
                    <a:pt x="2186" y="631"/>
                  </a:lnTo>
                  <a:lnTo>
                    <a:pt x="2186" y="828"/>
                  </a:lnTo>
                  <a:lnTo>
                    <a:pt x="2207" y="863"/>
                  </a:lnTo>
                  <a:lnTo>
                    <a:pt x="2218" y="901"/>
                  </a:lnTo>
                  <a:lnTo>
                    <a:pt x="2222" y="942"/>
                  </a:lnTo>
                  <a:lnTo>
                    <a:pt x="2222" y="1082"/>
                  </a:lnTo>
                  <a:lnTo>
                    <a:pt x="2218" y="1124"/>
                  </a:lnTo>
                  <a:lnTo>
                    <a:pt x="2205" y="1163"/>
                  </a:lnTo>
                  <a:lnTo>
                    <a:pt x="2182" y="1200"/>
                  </a:lnTo>
                  <a:lnTo>
                    <a:pt x="2152" y="1230"/>
                  </a:lnTo>
                  <a:lnTo>
                    <a:pt x="2135" y="1285"/>
                  </a:lnTo>
                  <a:lnTo>
                    <a:pt x="2113" y="1337"/>
                  </a:lnTo>
                  <a:lnTo>
                    <a:pt x="2076" y="1423"/>
                  </a:lnTo>
                  <a:lnTo>
                    <a:pt x="2029" y="1509"/>
                  </a:lnTo>
                  <a:lnTo>
                    <a:pt x="1976" y="1592"/>
                  </a:lnTo>
                  <a:lnTo>
                    <a:pt x="1950" y="1629"/>
                  </a:lnTo>
                  <a:lnTo>
                    <a:pt x="1920" y="1669"/>
                  </a:lnTo>
                  <a:lnTo>
                    <a:pt x="1884" y="1710"/>
                  </a:lnTo>
                  <a:lnTo>
                    <a:pt x="1914" y="1734"/>
                  </a:lnTo>
                  <a:lnTo>
                    <a:pt x="1939" y="1762"/>
                  </a:lnTo>
                  <a:lnTo>
                    <a:pt x="1954" y="1794"/>
                  </a:lnTo>
                  <a:lnTo>
                    <a:pt x="2401" y="1931"/>
                  </a:lnTo>
                  <a:lnTo>
                    <a:pt x="2439" y="1948"/>
                  </a:lnTo>
                  <a:lnTo>
                    <a:pt x="2476" y="1976"/>
                  </a:lnTo>
                  <a:lnTo>
                    <a:pt x="2510" y="2013"/>
                  </a:lnTo>
                  <a:lnTo>
                    <a:pt x="2544" y="2058"/>
                  </a:lnTo>
                  <a:lnTo>
                    <a:pt x="2576" y="2114"/>
                  </a:lnTo>
                  <a:lnTo>
                    <a:pt x="2608" y="2174"/>
                  </a:lnTo>
                  <a:lnTo>
                    <a:pt x="2638" y="2244"/>
                  </a:lnTo>
                  <a:lnTo>
                    <a:pt x="2666" y="2315"/>
                  </a:lnTo>
                  <a:lnTo>
                    <a:pt x="2692" y="2393"/>
                  </a:lnTo>
                  <a:lnTo>
                    <a:pt x="2718" y="2472"/>
                  </a:lnTo>
                  <a:lnTo>
                    <a:pt x="2741" y="2554"/>
                  </a:lnTo>
                  <a:lnTo>
                    <a:pt x="2763" y="2639"/>
                  </a:lnTo>
                  <a:lnTo>
                    <a:pt x="2785" y="2723"/>
                  </a:lnTo>
                  <a:lnTo>
                    <a:pt x="2804" y="2805"/>
                  </a:lnTo>
                  <a:lnTo>
                    <a:pt x="2821" y="2888"/>
                  </a:lnTo>
                  <a:lnTo>
                    <a:pt x="2838" y="2966"/>
                  </a:lnTo>
                  <a:lnTo>
                    <a:pt x="2853" y="3043"/>
                  </a:lnTo>
                  <a:lnTo>
                    <a:pt x="2866" y="3114"/>
                  </a:lnTo>
                  <a:lnTo>
                    <a:pt x="2877" y="3180"/>
                  </a:lnTo>
                  <a:lnTo>
                    <a:pt x="2887" y="3240"/>
                  </a:lnTo>
                  <a:lnTo>
                    <a:pt x="2894" y="3290"/>
                  </a:lnTo>
                  <a:lnTo>
                    <a:pt x="2902" y="3335"/>
                  </a:lnTo>
                  <a:lnTo>
                    <a:pt x="2905" y="3369"/>
                  </a:lnTo>
                  <a:lnTo>
                    <a:pt x="2909" y="3393"/>
                  </a:lnTo>
                  <a:lnTo>
                    <a:pt x="2909" y="3406"/>
                  </a:lnTo>
                  <a:lnTo>
                    <a:pt x="2905" y="3438"/>
                  </a:lnTo>
                  <a:lnTo>
                    <a:pt x="2892" y="3466"/>
                  </a:lnTo>
                  <a:lnTo>
                    <a:pt x="2875" y="3491"/>
                  </a:lnTo>
                  <a:lnTo>
                    <a:pt x="2851" y="3509"/>
                  </a:lnTo>
                  <a:lnTo>
                    <a:pt x="2821" y="3521"/>
                  </a:lnTo>
                  <a:lnTo>
                    <a:pt x="2791" y="3524"/>
                  </a:lnTo>
                  <a:lnTo>
                    <a:pt x="118" y="3524"/>
                  </a:lnTo>
                  <a:lnTo>
                    <a:pt x="86" y="3521"/>
                  </a:lnTo>
                  <a:lnTo>
                    <a:pt x="58" y="3509"/>
                  </a:lnTo>
                  <a:lnTo>
                    <a:pt x="34" y="3491"/>
                  </a:lnTo>
                  <a:lnTo>
                    <a:pt x="15" y="3466"/>
                  </a:lnTo>
                  <a:lnTo>
                    <a:pt x="4" y="3438"/>
                  </a:lnTo>
                  <a:lnTo>
                    <a:pt x="0" y="3406"/>
                  </a:lnTo>
                  <a:lnTo>
                    <a:pt x="0" y="3397"/>
                  </a:lnTo>
                  <a:lnTo>
                    <a:pt x="2" y="3388"/>
                  </a:lnTo>
                  <a:lnTo>
                    <a:pt x="2" y="3388"/>
                  </a:lnTo>
                  <a:lnTo>
                    <a:pt x="2" y="3380"/>
                  </a:lnTo>
                  <a:lnTo>
                    <a:pt x="4" y="3362"/>
                  </a:lnTo>
                  <a:lnTo>
                    <a:pt x="9" y="3333"/>
                  </a:lnTo>
                  <a:lnTo>
                    <a:pt x="15" y="3292"/>
                  </a:lnTo>
                  <a:lnTo>
                    <a:pt x="22" y="3244"/>
                  </a:lnTo>
                  <a:lnTo>
                    <a:pt x="34" y="3187"/>
                  </a:lnTo>
                  <a:lnTo>
                    <a:pt x="45" y="3124"/>
                  </a:lnTo>
                  <a:lnTo>
                    <a:pt x="58" y="3054"/>
                  </a:lnTo>
                  <a:lnTo>
                    <a:pt x="71" y="2980"/>
                  </a:lnTo>
                  <a:lnTo>
                    <a:pt x="88" y="2901"/>
                  </a:lnTo>
                  <a:lnTo>
                    <a:pt x="105" y="2818"/>
                  </a:lnTo>
                  <a:lnTo>
                    <a:pt x="126" y="2736"/>
                  </a:lnTo>
                  <a:lnTo>
                    <a:pt x="146" y="2650"/>
                  </a:lnTo>
                  <a:lnTo>
                    <a:pt x="169" y="2566"/>
                  </a:lnTo>
                  <a:lnTo>
                    <a:pt x="193" y="2483"/>
                  </a:lnTo>
                  <a:lnTo>
                    <a:pt x="217" y="2401"/>
                  </a:lnTo>
                  <a:lnTo>
                    <a:pt x="244" y="2322"/>
                  </a:lnTo>
                  <a:lnTo>
                    <a:pt x="272" y="2249"/>
                  </a:lnTo>
                  <a:lnTo>
                    <a:pt x="302" y="2180"/>
                  </a:lnTo>
                  <a:lnTo>
                    <a:pt x="333" y="2116"/>
                  </a:lnTo>
                  <a:lnTo>
                    <a:pt x="365" y="2062"/>
                  </a:lnTo>
                  <a:lnTo>
                    <a:pt x="399" y="2013"/>
                  </a:lnTo>
                  <a:lnTo>
                    <a:pt x="433" y="1976"/>
                  </a:lnTo>
                  <a:lnTo>
                    <a:pt x="470" y="1948"/>
                  </a:lnTo>
                  <a:lnTo>
                    <a:pt x="506" y="1931"/>
                  </a:lnTo>
                  <a:lnTo>
                    <a:pt x="955" y="1794"/>
                  </a:lnTo>
                  <a:lnTo>
                    <a:pt x="970" y="1762"/>
                  </a:lnTo>
                  <a:lnTo>
                    <a:pt x="995" y="1734"/>
                  </a:lnTo>
                  <a:lnTo>
                    <a:pt x="1025" y="1710"/>
                  </a:lnTo>
                  <a:lnTo>
                    <a:pt x="989" y="1669"/>
                  </a:lnTo>
                  <a:lnTo>
                    <a:pt x="959" y="1629"/>
                  </a:lnTo>
                  <a:lnTo>
                    <a:pt x="933" y="1592"/>
                  </a:lnTo>
                  <a:lnTo>
                    <a:pt x="879" y="1509"/>
                  </a:lnTo>
                  <a:lnTo>
                    <a:pt x="834" y="1423"/>
                  </a:lnTo>
                  <a:lnTo>
                    <a:pt x="796" y="1337"/>
                  </a:lnTo>
                  <a:lnTo>
                    <a:pt x="774" y="1283"/>
                  </a:lnTo>
                  <a:lnTo>
                    <a:pt x="757" y="1230"/>
                  </a:lnTo>
                  <a:lnTo>
                    <a:pt x="727" y="1200"/>
                  </a:lnTo>
                  <a:lnTo>
                    <a:pt x="704" y="1163"/>
                  </a:lnTo>
                  <a:lnTo>
                    <a:pt x="691" y="1124"/>
                  </a:lnTo>
                  <a:lnTo>
                    <a:pt x="686" y="1082"/>
                  </a:lnTo>
                  <a:lnTo>
                    <a:pt x="686" y="942"/>
                  </a:lnTo>
                  <a:lnTo>
                    <a:pt x="691" y="901"/>
                  </a:lnTo>
                  <a:lnTo>
                    <a:pt x="702" y="863"/>
                  </a:lnTo>
                  <a:lnTo>
                    <a:pt x="723" y="828"/>
                  </a:lnTo>
                  <a:lnTo>
                    <a:pt x="723" y="631"/>
                  </a:lnTo>
                  <a:lnTo>
                    <a:pt x="729" y="545"/>
                  </a:lnTo>
                  <a:lnTo>
                    <a:pt x="746" y="463"/>
                  </a:lnTo>
                  <a:lnTo>
                    <a:pt x="772" y="386"/>
                  </a:lnTo>
                  <a:lnTo>
                    <a:pt x="809" y="313"/>
                  </a:lnTo>
                  <a:lnTo>
                    <a:pt x="854" y="245"/>
                  </a:lnTo>
                  <a:lnTo>
                    <a:pt x="907" y="185"/>
                  </a:lnTo>
                  <a:lnTo>
                    <a:pt x="968" y="133"/>
                  </a:lnTo>
                  <a:lnTo>
                    <a:pt x="1034" y="86"/>
                  </a:lnTo>
                  <a:lnTo>
                    <a:pt x="1107" y="51"/>
                  </a:lnTo>
                  <a:lnTo>
                    <a:pt x="1186" y="22"/>
                  </a:lnTo>
                  <a:lnTo>
                    <a:pt x="1266" y="7"/>
                  </a:lnTo>
                  <a:lnTo>
                    <a:pt x="13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EBFD58C4-9DD7-4375-5F54-B23102E752EA}"/>
                </a:ext>
              </a:extLst>
            </p:cNvPr>
            <p:cNvSpPr>
              <a:spLocks noEditPoints="1"/>
            </p:cNvSpPr>
            <p:nvPr/>
          </p:nvSpPr>
          <p:spPr bwMode="auto">
            <a:xfrm>
              <a:off x="3222" y="2163"/>
              <a:ext cx="1454" cy="1762"/>
            </a:xfrm>
            <a:custGeom>
              <a:avLst/>
              <a:gdLst>
                <a:gd name="T0" fmla="*/ 1596 w 2910"/>
                <a:gd name="T1" fmla="*/ 1893 h 3522"/>
                <a:gd name="T2" fmla="*/ 1565 w 2910"/>
                <a:gd name="T3" fmla="*/ 2037 h 3522"/>
                <a:gd name="T4" fmla="*/ 1591 w 2910"/>
                <a:gd name="T5" fmla="*/ 2309 h 3522"/>
                <a:gd name="T6" fmla="*/ 1761 w 2910"/>
                <a:gd name="T7" fmla="*/ 2151 h 3522"/>
                <a:gd name="T8" fmla="*/ 1767 w 2910"/>
                <a:gd name="T9" fmla="*/ 1872 h 3522"/>
                <a:gd name="T10" fmla="*/ 1160 w 2910"/>
                <a:gd name="T11" fmla="*/ 1852 h 3522"/>
                <a:gd name="T12" fmla="*/ 1141 w 2910"/>
                <a:gd name="T13" fmla="*/ 2136 h 3522"/>
                <a:gd name="T14" fmla="*/ 1295 w 2910"/>
                <a:gd name="T15" fmla="*/ 2318 h 3522"/>
                <a:gd name="T16" fmla="*/ 1357 w 2910"/>
                <a:gd name="T17" fmla="*/ 2067 h 3522"/>
                <a:gd name="T18" fmla="*/ 1330 w 2910"/>
                <a:gd name="T19" fmla="*/ 1925 h 3522"/>
                <a:gd name="T20" fmla="*/ 1199 w 2910"/>
                <a:gd name="T21" fmla="*/ 1850 h 3522"/>
                <a:gd name="T22" fmla="*/ 1100 w 2910"/>
                <a:gd name="T23" fmla="*/ 792 h 3522"/>
                <a:gd name="T24" fmla="*/ 963 w 2910"/>
                <a:gd name="T25" fmla="*/ 861 h 3522"/>
                <a:gd name="T26" fmla="*/ 909 w 2910"/>
                <a:gd name="T27" fmla="*/ 968 h 3522"/>
                <a:gd name="T28" fmla="*/ 961 w 2910"/>
                <a:gd name="T29" fmla="*/ 1114 h 3522"/>
                <a:gd name="T30" fmla="*/ 1038 w 2910"/>
                <a:gd name="T31" fmla="*/ 1350 h 3522"/>
                <a:gd name="T32" fmla="*/ 1227 w 2910"/>
                <a:gd name="T33" fmla="*/ 1606 h 3522"/>
                <a:gd name="T34" fmla="*/ 1565 w 2910"/>
                <a:gd name="T35" fmla="*/ 1672 h 3522"/>
                <a:gd name="T36" fmla="*/ 1720 w 2910"/>
                <a:gd name="T37" fmla="*/ 1569 h 3522"/>
                <a:gd name="T38" fmla="*/ 1900 w 2910"/>
                <a:gd name="T39" fmla="*/ 1292 h 3522"/>
                <a:gd name="T40" fmla="*/ 1990 w 2910"/>
                <a:gd name="T41" fmla="*/ 1088 h 3522"/>
                <a:gd name="T42" fmla="*/ 1988 w 2910"/>
                <a:gd name="T43" fmla="*/ 953 h 3522"/>
                <a:gd name="T44" fmla="*/ 1913 w 2910"/>
                <a:gd name="T45" fmla="*/ 928 h 3522"/>
                <a:gd name="T46" fmla="*/ 1681 w 2910"/>
                <a:gd name="T47" fmla="*/ 962 h 3522"/>
                <a:gd name="T48" fmla="*/ 1450 w 2910"/>
                <a:gd name="T49" fmla="*/ 824 h 3522"/>
                <a:gd name="T50" fmla="*/ 1353 w 2910"/>
                <a:gd name="T51" fmla="*/ 0 h 3522"/>
                <a:gd name="T52" fmla="*/ 1875 w 2910"/>
                <a:gd name="T53" fmla="*/ 86 h 3522"/>
                <a:gd name="T54" fmla="*/ 2138 w 2910"/>
                <a:gd name="T55" fmla="*/ 383 h 3522"/>
                <a:gd name="T56" fmla="*/ 2207 w 2910"/>
                <a:gd name="T57" fmla="*/ 861 h 3522"/>
                <a:gd name="T58" fmla="*/ 2205 w 2910"/>
                <a:gd name="T59" fmla="*/ 1163 h 3522"/>
                <a:gd name="T60" fmla="*/ 2076 w 2910"/>
                <a:gd name="T61" fmla="*/ 1421 h 3522"/>
                <a:gd name="T62" fmla="*/ 1885 w 2910"/>
                <a:gd name="T63" fmla="*/ 1707 h 3522"/>
                <a:gd name="T64" fmla="*/ 2441 w 2910"/>
                <a:gd name="T65" fmla="*/ 1945 h 3522"/>
                <a:gd name="T66" fmla="*/ 2608 w 2910"/>
                <a:gd name="T67" fmla="*/ 2174 h 3522"/>
                <a:gd name="T68" fmla="*/ 2743 w 2910"/>
                <a:gd name="T69" fmla="*/ 2554 h 3522"/>
                <a:gd name="T70" fmla="*/ 2838 w 2910"/>
                <a:gd name="T71" fmla="*/ 2966 h 3522"/>
                <a:gd name="T72" fmla="*/ 2896 w 2910"/>
                <a:gd name="T73" fmla="*/ 3290 h 3522"/>
                <a:gd name="T74" fmla="*/ 2906 w 2910"/>
                <a:gd name="T75" fmla="*/ 3436 h 3522"/>
                <a:gd name="T76" fmla="*/ 2791 w 2910"/>
                <a:gd name="T77" fmla="*/ 3522 h 3522"/>
                <a:gd name="T78" fmla="*/ 17 w 2910"/>
                <a:gd name="T79" fmla="*/ 3464 h 3522"/>
                <a:gd name="T80" fmla="*/ 2 w 2910"/>
                <a:gd name="T81" fmla="*/ 3385 h 3522"/>
                <a:gd name="T82" fmla="*/ 25 w 2910"/>
                <a:gd name="T83" fmla="*/ 3243 h 3522"/>
                <a:gd name="T84" fmla="*/ 88 w 2910"/>
                <a:gd name="T85" fmla="*/ 2899 h 3522"/>
                <a:gd name="T86" fmla="*/ 193 w 2910"/>
                <a:gd name="T87" fmla="*/ 2481 h 3522"/>
                <a:gd name="T88" fmla="*/ 334 w 2910"/>
                <a:gd name="T89" fmla="*/ 2116 h 3522"/>
                <a:gd name="T90" fmla="*/ 508 w 2910"/>
                <a:gd name="T91" fmla="*/ 1928 h 3522"/>
                <a:gd name="T92" fmla="*/ 989 w 2910"/>
                <a:gd name="T93" fmla="*/ 1666 h 3522"/>
                <a:gd name="T94" fmla="*/ 797 w 2910"/>
                <a:gd name="T95" fmla="*/ 1335 h 3522"/>
                <a:gd name="T96" fmla="*/ 692 w 2910"/>
                <a:gd name="T97" fmla="*/ 1121 h 3522"/>
                <a:gd name="T98" fmla="*/ 723 w 2910"/>
                <a:gd name="T99" fmla="*/ 827 h 3522"/>
                <a:gd name="T100" fmla="*/ 810 w 2910"/>
                <a:gd name="T101" fmla="*/ 310 h 3522"/>
                <a:gd name="T102" fmla="*/ 1107 w 2910"/>
                <a:gd name="T103" fmla="*/ 48 h 3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10" h="3522">
                  <a:moveTo>
                    <a:pt x="1731" y="1846"/>
                  </a:moveTo>
                  <a:lnTo>
                    <a:pt x="1711" y="1850"/>
                  </a:lnTo>
                  <a:lnTo>
                    <a:pt x="1662" y="1872"/>
                  </a:lnTo>
                  <a:lnTo>
                    <a:pt x="1613" y="1885"/>
                  </a:lnTo>
                  <a:lnTo>
                    <a:pt x="1596" y="1893"/>
                  </a:lnTo>
                  <a:lnTo>
                    <a:pt x="1583" y="1908"/>
                  </a:lnTo>
                  <a:lnTo>
                    <a:pt x="1580" y="1925"/>
                  </a:lnTo>
                  <a:lnTo>
                    <a:pt x="1580" y="2026"/>
                  </a:lnTo>
                  <a:lnTo>
                    <a:pt x="1572" y="2030"/>
                  </a:lnTo>
                  <a:lnTo>
                    <a:pt x="1565" y="2037"/>
                  </a:lnTo>
                  <a:lnTo>
                    <a:pt x="1555" y="2050"/>
                  </a:lnTo>
                  <a:lnTo>
                    <a:pt x="1553" y="2067"/>
                  </a:lnTo>
                  <a:lnTo>
                    <a:pt x="1576" y="2282"/>
                  </a:lnTo>
                  <a:lnTo>
                    <a:pt x="1581" y="2297"/>
                  </a:lnTo>
                  <a:lnTo>
                    <a:pt x="1591" y="2309"/>
                  </a:lnTo>
                  <a:lnTo>
                    <a:pt x="1606" y="2316"/>
                  </a:lnTo>
                  <a:lnTo>
                    <a:pt x="1617" y="2318"/>
                  </a:lnTo>
                  <a:lnTo>
                    <a:pt x="1634" y="2314"/>
                  </a:lnTo>
                  <a:lnTo>
                    <a:pt x="1649" y="2303"/>
                  </a:lnTo>
                  <a:lnTo>
                    <a:pt x="1761" y="2151"/>
                  </a:lnTo>
                  <a:lnTo>
                    <a:pt x="1767" y="2144"/>
                  </a:lnTo>
                  <a:lnTo>
                    <a:pt x="1769" y="2136"/>
                  </a:lnTo>
                  <a:lnTo>
                    <a:pt x="1771" y="2127"/>
                  </a:lnTo>
                  <a:lnTo>
                    <a:pt x="1771" y="1887"/>
                  </a:lnTo>
                  <a:lnTo>
                    <a:pt x="1767" y="1872"/>
                  </a:lnTo>
                  <a:lnTo>
                    <a:pt x="1761" y="1861"/>
                  </a:lnTo>
                  <a:lnTo>
                    <a:pt x="1750" y="1852"/>
                  </a:lnTo>
                  <a:lnTo>
                    <a:pt x="1731" y="1846"/>
                  </a:lnTo>
                  <a:close/>
                  <a:moveTo>
                    <a:pt x="1181" y="1846"/>
                  </a:moveTo>
                  <a:lnTo>
                    <a:pt x="1160" y="1852"/>
                  </a:lnTo>
                  <a:lnTo>
                    <a:pt x="1149" y="1861"/>
                  </a:lnTo>
                  <a:lnTo>
                    <a:pt x="1143" y="1872"/>
                  </a:lnTo>
                  <a:lnTo>
                    <a:pt x="1141" y="1887"/>
                  </a:lnTo>
                  <a:lnTo>
                    <a:pt x="1141" y="2127"/>
                  </a:lnTo>
                  <a:lnTo>
                    <a:pt x="1141" y="2136"/>
                  </a:lnTo>
                  <a:lnTo>
                    <a:pt x="1145" y="2144"/>
                  </a:lnTo>
                  <a:lnTo>
                    <a:pt x="1149" y="2151"/>
                  </a:lnTo>
                  <a:lnTo>
                    <a:pt x="1261" y="2303"/>
                  </a:lnTo>
                  <a:lnTo>
                    <a:pt x="1276" y="2314"/>
                  </a:lnTo>
                  <a:lnTo>
                    <a:pt x="1295" y="2318"/>
                  </a:lnTo>
                  <a:lnTo>
                    <a:pt x="1304" y="2316"/>
                  </a:lnTo>
                  <a:lnTo>
                    <a:pt x="1319" y="2310"/>
                  </a:lnTo>
                  <a:lnTo>
                    <a:pt x="1330" y="2297"/>
                  </a:lnTo>
                  <a:lnTo>
                    <a:pt x="1334" y="2282"/>
                  </a:lnTo>
                  <a:lnTo>
                    <a:pt x="1357" y="2067"/>
                  </a:lnTo>
                  <a:lnTo>
                    <a:pt x="1355" y="2050"/>
                  </a:lnTo>
                  <a:lnTo>
                    <a:pt x="1347" y="2037"/>
                  </a:lnTo>
                  <a:lnTo>
                    <a:pt x="1340" y="2030"/>
                  </a:lnTo>
                  <a:lnTo>
                    <a:pt x="1330" y="2026"/>
                  </a:lnTo>
                  <a:lnTo>
                    <a:pt x="1330" y="1925"/>
                  </a:lnTo>
                  <a:lnTo>
                    <a:pt x="1327" y="1908"/>
                  </a:lnTo>
                  <a:lnTo>
                    <a:pt x="1315" y="1893"/>
                  </a:lnTo>
                  <a:lnTo>
                    <a:pt x="1299" y="1885"/>
                  </a:lnTo>
                  <a:lnTo>
                    <a:pt x="1250" y="1872"/>
                  </a:lnTo>
                  <a:lnTo>
                    <a:pt x="1199" y="1850"/>
                  </a:lnTo>
                  <a:lnTo>
                    <a:pt x="1181" y="1846"/>
                  </a:lnTo>
                  <a:close/>
                  <a:moveTo>
                    <a:pt x="1263" y="765"/>
                  </a:moveTo>
                  <a:lnTo>
                    <a:pt x="1205" y="769"/>
                  </a:lnTo>
                  <a:lnTo>
                    <a:pt x="1151" y="779"/>
                  </a:lnTo>
                  <a:lnTo>
                    <a:pt x="1100" y="792"/>
                  </a:lnTo>
                  <a:lnTo>
                    <a:pt x="1055" y="809"/>
                  </a:lnTo>
                  <a:lnTo>
                    <a:pt x="1014" y="824"/>
                  </a:lnTo>
                  <a:lnTo>
                    <a:pt x="982" y="839"/>
                  </a:lnTo>
                  <a:lnTo>
                    <a:pt x="971" y="848"/>
                  </a:lnTo>
                  <a:lnTo>
                    <a:pt x="963" y="861"/>
                  </a:lnTo>
                  <a:lnTo>
                    <a:pt x="959" y="876"/>
                  </a:lnTo>
                  <a:lnTo>
                    <a:pt x="959" y="947"/>
                  </a:lnTo>
                  <a:lnTo>
                    <a:pt x="943" y="947"/>
                  </a:lnTo>
                  <a:lnTo>
                    <a:pt x="924" y="953"/>
                  </a:lnTo>
                  <a:lnTo>
                    <a:pt x="909" y="968"/>
                  </a:lnTo>
                  <a:lnTo>
                    <a:pt x="903" y="988"/>
                  </a:lnTo>
                  <a:lnTo>
                    <a:pt x="903" y="1054"/>
                  </a:lnTo>
                  <a:lnTo>
                    <a:pt x="907" y="1074"/>
                  </a:lnTo>
                  <a:lnTo>
                    <a:pt x="922" y="1088"/>
                  </a:lnTo>
                  <a:lnTo>
                    <a:pt x="961" y="1114"/>
                  </a:lnTo>
                  <a:lnTo>
                    <a:pt x="963" y="1131"/>
                  </a:lnTo>
                  <a:lnTo>
                    <a:pt x="973" y="1181"/>
                  </a:lnTo>
                  <a:lnTo>
                    <a:pt x="989" y="1236"/>
                  </a:lnTo>
                  <a:lnTo>
                    <a:pt x="1010" y="1292"/>
                  </a:lnTo>
                  <a:lnTo>
                    <a:pt x="1038" y="1350"/>
                  </a:lnTo>
                  <a:lnTo>
                    <a:pt x="1070" y="1408"/>
                  </a:lnTo>
                  <a:lnTo>
                    <a:pt x="1107" y="1464"/>
                  </a:lnTo>
                  <a:lnTo>
                    <a:pt x="1149" y="1522"/>
                  </a:lnTo>
                  <a:lnTo>
                    <a:pt x="1190" y="1569"/>
                  </a:lnTo>
                  <a:lnTo>
                    <a:pt x="1227" y="1606"/>
                  </a:lnTo>
                  <a:lnTo>
                    <a:pt x="1263" y="1636"/>
                  </a:lnTo>
                  <a:lnTo>
                    <a:pt x="1295" y="1657"/>
                  </a:lnTo>
                  <a:lnTo>
                    <a:pt x="1323" y="1668"/>
                  </a:lnTo>
                  <a:lnTo>
                    <a:pt x="1347" y="1672"/>
                  </a:lnTo>
                  <a:lnTo>
                    <a:pt x="1565" y="1672"/>
                  </a:lnTo>
                  <a:lnTo>
                    <a:pt x="1587" y="1668"/>
                  </a:lnTo>
                  <a:lnTo>
                    <a:pt x="1615" y="1657"/>
                  </a:lnTo>
                  <a:lnTo>
                    <a:pt x="1647" y="1636"/>
                  </a:lnTo>
                  <a:lnTo>
                    <a:pt x="1683" y="1606"/>
                  </a:lnTo>
                  <a:lnTo>
                    <a:pt x="1720" y="1569"/>
                  </a:lnTo>
                  <a:lnTo>
                    <a:pt x="1761" y="1522"/>
                  </a:lnTo>
                  <a:lnTo>
                    <a:pt x="1802" y="1464"/>
                  </a:lnTo>
                  <a:lnTo>
                    <a:pt x="1840" y="1408"/>
                  </a:lnTo>
                  <a:lnTo>
                    <a:pt x="1872" y="1350"/>
                  </a:lnTo>
                  <a:lnTo>
                    <a:pt x="1900" y="1292"/>
                  </a:lnTo>
                  <a:lnTo>
                    <a:pt x="1922" y="1236"/>
                  </a:lnTo>
                  <a:lnTo>
                    <a:pt x="1937" y="1181"/>
                  </a:lnTo>
                  <a:lnTo>
                    <a:pt x="1949" y="1131"/>
                  </a:lnTo>
                  <a:lnTo>
                    <a:pt x="1950" y="1114"/>
                  </a:lnTo>
                  <a:lnTo>
                    <a:pt x="1990" y="1088"/>
                  </a:lnTo>
                  <a:lnTo>
                    <a:pt x="2003" y="1074"/>
                  </a:lnTo>
                  <a:lnTo>
                    <a:pt x="2007" y="1054"/>
                  </a:lnTo>
                  <a:lnTo>
                    <a:pt x="2007" y="988"/>
                  </a:lnTo>
                  <a:lnTo>
                    <a:pt x="2001" y="968"/>
                  </a:lnTo>
                  <a:lnTo>
                    <a:pt x="1988" y="953"/>
                  </a:lnTo>
                  <a:lnTo>
                    <a:pt x="1967" y="947"/>
                  </a:lnTo>
                  <a:lnTo>
                    <a:pt x="1945" y="947"/>
                  </a:lnTo>
                  <a:lnTo>
                    <a:pt x="1939" y="940"/>
                  </a:lnTo>
                  <a:lnTo>
                    <a:pt x="1932" y="934"/>
                  </a:lnTo>
                  <a:lnTo>
                    <a:pt x="1913" y="928"/>
                  </a:lnTo>
                  <a:lnTo>
                    <a:pt x="1894" y="930"/>
                  </a:lnTo>
                  <a:lnTo>
                    <a:pt x="1840" y="951"/>
                  </a:lnTo>
                  <a:lnTo>
                    <a:pt x="1786" y="964"/>
                  </a:lnTo>
                  <a:lnTo>
                    <a:pt x="1733" y="968"/>
                  </a:lnTo>
                  <a:lnTo>
                    <a:pt x="1681" y="962"/>
                  </a:lnTo>
                  <a:lnTo>
                    <a:pt x="1628" y="949"/>
                  </a:lnTo>
                  <a:lnTo>
                    <a:pt x="1578" y="927"/>
                  </a:lnTo>
                  <a:lnTo>
                    <a:pt x="1531" y="895"/>
                  </a:lnTo>
                  <a:lnTo>
                    <a:pt x="1488" y="855"/>
                  </a:lnTo>
                  <a:lnTo>
                    <a:pt x="1450" y="824"/>
                  </a:lnTo>
                  <a:lnTo>
                    <a:pt x="1409" y="797"/>
                  </a:lnTo>
                  <a:lnTo>
                    <a:pt x="1364" y="780"/>
                  </a:lnTo>
                  <a:lnTo>
                    <a:pt x="1315" y="769"/>
                  </a:lnTo>
                  <a:lnTo>
                    <a:pt x="1263" y="765"/>
                  </a:lnTo>
                  <a:close/>
                  <a:moveTo>
                    <a:pt x="1353" y="0"/>
                  </a:moveTo>
                  <a:lnTo>
                    <a:pt x="1557" y="0"/>
                  </a:lnTo>
                  <a:lnTo>
                    <a:pt x="1643" y="5"/>
                  </a:lnTo>
                  <a:lnTo>
                    <a:pt x="1724" y="22"/>
                  </a:lnTo>
                  <a:lnTo>
                    <a:pt x="1802" y="48"/>
                  </a:lnTo>
                  <a:lnTo>
                    <a:pt x="1875" y="86"/>
                  </a:lnTo>
                  <a:lnTo>
                    <a:pt x="1941" y="131"/>
                  </a:lnTo>
                  <a:lnTo>
                    <a:pt x="2003" y="183"/>
                  </a:lnTo>
                  <a:lnTo>
                    <a:pt x="2055" y="245"/>
                  </a:lnTo>
                  <a:lnTo>
                    <a:pt x="2100" y="310"/>
                  </a:lnTo>
                  <a:lnTo>
                    <a:pt x="2138" y="383"/>
                  </a:lnTo>
                  <a:lnTo>
                    <a:pt x="2164" y="462"/>
                  </a:lnTo>
                  <a:lnTo>
                    <a:pt x="2181" y="543"/>
                  </a:lnTo>
                  <a:lnTo>
                    <a:pt x="2186" y="629"/>
                  </a:lnTo>
                  <a:lnTo>
                    <a:pt x="2186" y="827"/>
                  </a:lnTo>
                  <a:lnTo>
                    <a:pt x="2207" y="861"/>
                  </a:lnTo>
                  <a:lnTo>
                    <a:pt x="2218" y="898"/>
                  </a:lnTo>
                  <a:lnTo>
                    <a:pt x="2224" y="940"/>
                  </a:lnTo>
                  <a:lnTo>
                    <a:pt x="2224" y="1080"/>
                  </a:lnTo>
                  <a:lnTo>
                    <a:pt x="2218" y="1121"/>
                  </a:lnTo>
                  <a:lnTo>
                    <a:pt x="2205" y="1163"/>
                  </a:lnTo>
                  <a:lnTo>
                    <a:pt x="2183" y="1198"/>
                  </a:lnTo>
                  <a:lnTo>
                    <a:pt x="2155" y="1228"/>
                  </a:lnTo>
                  <a:lnTo>
                    <a:pt x="2136" y="1282"/>
                  </a:lnTo>
                  <a:lnTo>
                    <a:pt x="2113" y="1335"/>
                  </a:lnTo>
                  <a:lnTo>
                    <a:pt x="2076" y="1421"/>
                  </a:lnTo>
                  <a:lnTo>
                    <a:pt x="2031" y="1507"/>
                  </a:lnTo>
                  <a:lnTo>
                    <a:pt x="1977" y="1589"/>
                  </a:lnTo>
                  <a:lnTo>
                    <a:pt x="1950" y="1627"/>
                  </a:lnTo>
                  <a:lnTo>
                    <a:pt x="1920" y="1666"/>
                  </a:lnTo>
                  <a:lnTo>
                    <a:pt x="1885" y="1707"/>
                  </a:lnTo>
                  <a:lnTo>
                    <a:pt x="1915" y="1734"/>
                  </a:lnTo>
                  <a:lnTo>
                    <a:pt x="1939" y="1762"/>
                  </a:lnTo>
                  <a:lnTo>
                    <a:pt x="1954" y="1792"/>
                  </a:lnTo>
                  <a:lnTo>
                    <a:pt x="2404" y="1928"/>
                  </a:lnTo>
                  <a:lnTo>
                    <a:pt x="2441" y="1945"/>
                  </a:lnTo>
                  <a:lnTo>
                    <a:pt x="2477" y="1973"/>
                  </a:lnTo>
                  <a:lnTo>
                    <a:pt x="2511" y="2011"/>
                  </a:lnTo>
                  <a:lnTo>
                    <a:pt x="2544" y="2058"/>
                  </a:lnTo>
                  <a:lnTo>
                    <a:pt x="2578" y="2112"/>
                  </a:lnTo>
                  <a:lnTo>
                    <a:pt x="2608" y="2174"/>
                  </a:lnTo>
                  <a:lnTo>
                    <a:pt x="2638" y="2241"/>
                  </a:lnTo>
                  <a:lnTo>
                    <a:pt x="2666" y="2314"/>
                  </a:lnTo>
                  <a:lnTo>
                    <a:pt x="2692" y="2391"/>
                  </a:lnTo>
                  <a:lnTo>
                    <a:pt x="2718" y="2472"/>
                  </a:lnTo>
                  <a:lnTo>
                    <a:pt x="2743" y="2554"/>
                  </a:lnTo>
                  <a:lnTo>
                    <a:pt x="2765" y="2636"/>
                  </a:lnTo>
                  <a:lnTo>
                    <a:pt x="2786" y="2721"/>
                  </a:lnTo>
                  <a:lnTo>
                    <a:pt x="2805" y="2805"/>
                  </a:lnTo>
                  <a:lnTo>
                    <a:pt x="2823" y="2885"/>
                  </a:lnTo>
                  <a:lnTo>
                    <a:pt x="2838" y="2966"/>
                  </a:lnTo>
                  <a:lnTo>
                    <a:pt x="2853" y="3041"/>
                  </a:lnTo>
                  <a:lnTo>
                    <a:pt x="2866" y="3112"/>
                  </a:lnTo>
                  <a:lnTo>
                    <a:pt x="2878" y="3178"/>
                  </a:lnTo>
                  <a:lnTo>
                    <a:pt x="2887" y="3237"/>
                  </a:lnTo>
                  <a:lnTo>
                    <a:pt x="2896" y="3290"/>
                  </a:lnTo>
                  <a:lnTo>
                    <a:pt x="2902" y="3333"/>
                  </a:lnTo>
                  <a:lnTo>
                    <a:pt x="2906" y="3367"/>
                  </a:lnTo>
                  <a:lnTo>
                    <a:pt x="2910" y="3391"/>
                  </a:lnTo>
                  <a:lnTo>
                    <a:pt x="2910" y="3404"/>
                  </a:lnTo>
                  <a:lnTo>
                    <a:pt x="2906" y="3436"/>
                  </a:lnTo>
                  <a:lnTo>
                    <a:pt x="2895" y="3464"/>
                  </a:lnTo>
                  <a:lnTo>
                    <a:pt x="2876" y="3488"/>
                  </a:lnTo>
                  <a:lnTo>
                    <a:pt x="2851" y="3507"/>
                  </a:lnTo>
                  <a:lnTo>
                    <a:pt x="2823" y="3518"/>
                  </a:lnTo>
                  <a:lnTo>
                    <a:pt x="2791" y="3522"/>
                  </a:lnTo>
                  <a:lnTo>
                    <a:pt x="120" y="3522"/>
                  </a:lnTo>
                  <a:lnTo>
                    <a:pt x="88" y="3518"/>
                  </a:lnTo>
                  <a:lnTo>
                    <a:pt x="58" y="3507"/>
                  </a:lnTo>
                  <a:lnTo>
                    <a:pt x="36" y="3488"/>
                  </a:lnTo>
                  <a:lnTo>
                    <a:pt x="17" y="3464"/>
                  </a:lnTo>
                  <a:lnTo>
                    <a:pt x="4" y="3436"/>
                  </a:lnTo>
                  <a:lnTo>
                    <a:pt x="0" y="3404"/>
                  </a:lnTo>
                  <a:lnTo>
                    <a:pt x="0" y="3395"/>
                  </a:lnTo>
                  <a:lnTo>
                    <a:pt x="2" y="3385"/>
                  </a:lnTo>
                  <a:lnTo>
                    <a:pt x="2" y="3385"/>
                  </a:lnTo>
                  <a:lnTo>
                    <a:pt x="2" y="3378"/>
                  </a:lnTo>
                  <a:lnTo>
                    <a:pt x="6" y="3361"/>
                  </a:lnTo>
                  <a:lnTo>
                    <a:pt x="10" y="3331"/>
                  </a:lnTo>
                  <a:lnTo>
                    <a:pt x="15" y="3292"/>
                  </a:lnTo>
                  <a:lnTo>
                    <a:pt x="25" y="3243"/>
                  </a:lnTo>
                  <a:lnTo>
                    <a:pt x="34" y="3185"/>
                  </a:lnTo>
                  <a:lnTo>
                    <a:pt x="45" y="3121"/>
                  </a:lnTo>
                  <a:lnTo>
                    <a:pt x="58" y="3052"/>
                  </a:lnTo>
                  <a:lnTo>
                    <a:pt x="72" y="2977"/>
                  </a:lnTo>
                  <a:lnTo>
                    <a:pt x="88" y="2899"/>
                  </a:lnTo>
                  <a:lnTo>
                    <a:pt x="107" y="2816"/>
                  </a:lnTo>
                  <a:lnTo>
                    <a:pt x="126" y="2734"/>
                  </a:lnTo>
                  <a:lnTo>
                    <a:pt x="146" y="2649"/>
                  </a:lnTo>
                  <a:lnTo>
                    <a:pt x="169" y="2563"/>
                  </a:lnTo>
                  <a:lnTo>
                    <a:pt x="193" y="2481"/>
                  </a:lnTo>
                  <a:lnTo>
                    <a:pt x="218" y="2399"/>
                  </a:lnTo>
                  <a:lnTo>
                    <a:pt x="246" y="2322"/>
                  </a:lnTo>
                  <a:lnTo>
                    <a:pt x="274" y="2247"/>
                  </a:lnTo>
                  <a:lnTo>
                    <a:pt x="302" y="2178"/>
                  </a:lnTo>
                  <a:lnTo>
                    <a:pt x="334" y="2116"/>
                  </a:lnTo>
                  <a:lnTo>
                    <a:pt x="366" y="2060"/>
                  </a:lnTo>
                  <a:lnTo>
                    <a:pt x="399" y="2013"/>
                  </a:lnTo>
                  <a:lnTo>
                    <a:pt x="435" y="1973"/>
                  </a:lnTo>
                  <a:lnTo>
                    <a:pt x="471" y="1945"/>
                  </a:lnTo>
                  <a:lnTo>
                    <a:pt x="508" y="1928"/>
                  </a:lnTo>
                  <a:lnTo>
                    <a:pt x="956" y="1792"/>
                  </a:lnTo>
                  <a:lnTo>
                    <a:pt x="973" y="1762"/>
                  </a:lnTo>
                  <a:lnTo>
                    <a:pt x="995" y="1734"/>
                  </a:lnTo>
                  <a:lnTo>
                    <a:pt x="1025" y="1707"/>
                  </a:lnTo>
                  <a:lnTo>
                    <a:pt x="989" y="1666"/>
                  </a:lnTo>
                  <a:lnTo>
                    <a:pt x="959" y="1627"/>
                  </a:lnTo>
                  <a:lnTo>
                    <a:pt x="933" y="1589"/>
                  </a:lnTo>
                  <a:lnTo>
                    <a:pt x="881" y="1507"/>
                  </a:lnTo>
                  <a:lnTo>
                    <a:pt x="834" y="1421"/>
                  </a:lnTo>
                  <a:lnTo>
                    <a:pt x="797" y="1335"/>
                  </a:lnTo>
                  <a:lnTo>
                    <a:pt x="776" y="1282"/>
                  </a:lnTo>
                  <a:lnTo>
                    <a:pt x="757" y="1228"/>
                  </a:lnTo>
                  <a:lnTo>
                    <a:pt x="727" y="1198"/>
                  </a:lnTo>
                  <a:lnTo>
                    <a:pt x="705" y="1163"/>
                  </a:lnTo>
                  <a:lnTo>
                    <a:pt x="692" y="1121"/>
                  </a:lnTo>
                  <a:lnTo>
                    <a:pt x="688" y="1080"/>
                  </a:lnTo>
                  <a:lnTo>
                    <a:pt x="688" y="940"/>
                  </a:lnTo>
                  <a:lnTo>
                    <a:pt x="692" y="898"/>
                  </a:lnTo>
                  <a:lnTo>
                    <a:pt x="703" y="861"/>
                  </a:lnTo>
                  <a:lnTo>
                    <a:pt x="723" y="827"/>
                  </a:lnTo>
                  <a:lnTo>
                    <a:pt x="723" y="629"/>
                  </a:lnTo>
                  <a:lnTo>
                    <a:pt x="729" y="543"/>
                  </a:lnTo>
                  <a:lnTo>
                    <a:pt x="746" y="462"/>
                  </a:lnTo>
                  <a:lnTo>
                    <a:pt x="772" y="383"/>
                  </a:lnTo>
                  <a:lnTo>
                    <a:pt x="810" y="310"/>
                  </a:lnTo>
                  <a:lnTo>
                    <a:pt x="855" y="245"/>
                  </a:lnTo>
                  <a:lnTo>
                    <a:pt x="907" y="183"/>
                  </a:lnTo>
                  <a:lnTo>
                    <a:pt x="969" y="131"/>
                  </a:lnTo>
                  <a:lnTo>
                    <a:pt x="1036" y="86"/>
                  </a:lnTo>
                  <a:lnTo>
                    <a:pt x="1107" y="48"/>
                  </a:lnTo>
                  <a:lnTo>
                    <a:pt x="1186" y="22"/>
                  </a:lnTo>
                  <a:lnTo>
                    <a:pt x="1269" y="5"/>
                  </a:lnTo>
                  <a:lnTo>
                    <a:pt x="13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8">
              <a:extLst>
                <a:ext uri="{FF2B5EF4-FFF2-40B4-BE49-F238E27FC236}">
                  <a16:creationId xmlns:a16="http://schemas.microsoft.com/office/drawing/2014/main" id="{E75AD591-7704-7C7E-FCF3-D2D62CDE94A8}"/>
                </a:ext>
              </a:extLst>
            </p:cNvPr>
            <p:cNvSpPr>
              <a:spLocks/>
            </p:cNvSpPr>
            <p:nvPr/>
          </p:nvSpPr>
          <p:spPr bwMode="auto">
            <a:xfrm>
              <a:off x="2578" y="965"/>
              <a:ext cx="1088" cy="889"/>
            </a:xfrm>
            <a:custGeom>
              <a:avLst/>
              <a:gdLst>
                <a:gd name="T0" fmla="*/ 359 w 1600"/>
                <a:gd name="T1" fmla="*/ 4 h 1738"/>
                <a:gd name="T2" fmla="*/ 511 w 1600"/>
                <a:gd name="T3" fmla="*/ 45 h 1738"/>
                <a:gd name="T4" fmla="*/ 670 w 1600"/>
                <a:gd name="T5" fmla="*/ 125 h 1738"/>
                <a:gd name="T6" fmla="*/ 839 w 1600"/>
                <a:gd name="T7" fmla="*/ 247 h 1738"/>
                <a:gd name="T8" fmla="*/ 1017 w 1600"/>
                <a:gd name="T9" fmla="*/ 408 h 1738"/>
                <a:gd name="T10" fmla="*/ 1202 w 1600"/>
                <a:gd name="T11" fmla="*/ 609 h 1738"/>
                <a:gd name="T12" fmla="*/ 1478 w 1600"/>
                <a:gd name="T13" fmla="*/ 581 h 1738"/>
                <a:gd name="T14" fmla="*/ 1523 w 1600"/>
                <a:gd name="T15" fmla="*/ 571 h 1738"/>
                <a:gd name="T16" fmla="*/ 1566 w 1600"/>
                <a:gd name="T17" fmla="*/ 588 h 1738"/>
                <a:gd name="T18" fmla="*/ 1594 w 1600"/>
                <a:gd name="T19" fmla="*/ 624 h 1738"/>
                <a:gd name="T20" fmla="*/ 1598 w 1600"/>
                <a:gd name="T21" fmla="*/ 669 h 1738"/>
                <a:gd name="T22" fmla="*/ 1431 w 1600"/>
                <a:gd name="T23" fmla="*/ 1693 h 1738"/>
                <a:gd name="T24" fmla="*/ 1395 w 1600"/>
                <a:gd name="T25" fmla="*/ 1728 h 1738"/>
                <a:gd name="T26" fmla="*/ 1358 w 1600"/>
                <a:gd name="T27" fmla="*/ 1738 h 1738"/>
                <a:gd name="T28" fmla="*/ 1319 w 1600"/>
                <a:gd name="T29" fmla="*/ 1728 h 1738"/>
                <a:gd name="T30" fmla="*/ 403 w 1600"/>
                <a:gd name="T31" fmla="*/ 1249 h 1738"/>
                <a:gd name="T32" fmla="*/ 378 w 1600"/>
                <a:gd name="T33" fmla="*/ 1210 h 1738"/>
                <a:gd name="T34" fmla="*/ 378 w 1600"/>
                <a:gd name="T35" fmla="*/ 1165 h 1738"/>
                <a:gd name="T36" fmla="*/ 403 w 1600"/>
                <a:gd name="T37" fmla="*/ 1127 h 1738"/>
                <a:gd name="T38" fmla="*/ 659 w 1600"/>
                <a:gd name="T39" fmla="*/ 993 h 1738"/>
                <a:gd name="T40" fmla="*/ 609 w 1600"/>
                <a:gd name="T41" fmla="*/ 813 h 1738"/>
                <a:gd name="T42" fmla="*/ 551 w 1600"/>
                <a:gd name="T43" fmla="*/ 640 h 1738"/>
                <a:gd name="T44" fmla="*/ 468 w 1600"/>
                <a:gd name="T45" fmla="*/ 464 h 1738"/>
                <a:gd name="T46" fmla="*/ 391 w 1600"/>
                <a:gd name="T47" fmla="*/ 352 h 1738"/>
                <a:gd name="T48" fmla="*/ 301 w 1600"/>
                <a:gd name="T49" fmla="*/ 275 h 1738"/>
                <a:gd name="T50" fmla="*/ 202 w 1600"/>
                <a:gd name="T51" fmla="*/ 234 h 1738"/>
                <a:gd name="T52" fmla="*/ 93 w 1600"/>
                <a:gd name="T53" fmla="*/ 228 h 1738"/>
                <a:gd name="T54" fmla="*/ 39 w 1600"/>
                <a:gd name="T55" fmla="*/ 217 h 1738"/>
                <a:gd name="T56" fmla="*/ 5 w 1600"/>
                <a:gd name="T57" fmla="*/ 176 h 1738"/>
                <a:gd name="T58" fmla="*/ 4 w 1600"/>
                <a:gd name="T59" fmla="*/ 122 h 1738"/>
                <a:gd name="T60" fmla="*/ 35 w 1600"/>
                <a:gd name="T61" fmla="*/ 77 h 1738"/>
                <a:gd name="T62" fmla="*/ 152 w 1600"/>
                <a:gd name="T63" fmla="*/ 21 h 1738"/>
                <a:gd name="T64" fmla="*/ 279 w 1600"/>
                <a:gd name="T65" fmla="*/ 0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0" h="1738">
                  <a:moveTo>
                    <a:pt x="288" y="0"/>
                  </a:moveTo>
                  <a:lnTo>
                    <a:pt x="359" y="4"/>
                  </a:lnTo>
                  <a:lnTo>
                    <a:pt x="434" y="21"/>
                  </a:lnTo>
                  <a:lnTo>
                    <a:pt x="511" y="45"/>
                  </a:lnTo>
                  <a:lnTo>
                    <a:pt x="590" y="80"/>
                  </a:lnTo>
                  <a:lnTo>
                    <a:pt x="670" y="125"/>
                  </a:lnTo>
                  <a:lnTo>
                    <a:pt x="753" y="182"/>
                  </a:lnTo>
                  <a:lnTo>
                    <a:pt x="839" y="247"/>
                  </a:lnTo>
                  <a:lnTo>
                    <a:pt x="927" y="322"/>
                  </a:lnTo>
                  <a:lnTo>
                    <a:pt x="1017" y="408"/>
                  </a:lnTo>
                  <a:lnTo>
                    <a:pt x="1109" y="504"/>
                  </a:lnTo>
                  <a:lnTo>
                    <a:pt x="1202" y="609"/>
                  </a:lnTo>
                  <a:lnTo>
                    <a:pt x="1268" y="687"/>
                  </a:lnTo>
                  <a:lnTo>
                    <a:pt x="1478" y="581"/>
                  </a:lnTo>
                  <a:lnTo>
                    <a:pt x="1500" y="573"/>
                  </a:lnTo>
                  <a:lnTo>
                    <a:pt x="1523" y="571"/>
                  </a:lnTo>
                  <a:lnTo>
                    <a:pt x="1545" y="577"/>
                  </a:lnTo>
                  <a:lnTo>
                    <a:pt x="1566" y="588"/>
                  </a:lnTo>
                  <a:lnTo>
                    <a:pt x="1581" y="603"/>
                  </a:lnTo>
                  <a:lnTo>
                    <a:pt x="1594" y="624"/>
                  </a:lnTo>
                  <a:lnTo>
                    <a:pt x="1600" y="644"/>
                  </a:lnTo>
                  <a:lnTo>
                    <a:pt x="1598" y="669"/>
                  </a:lnTo>
                  <a:lnTo>
                    <a:pt x="1438" y="1667"/>
                  </a:lnTo>
                  <a:lnTo>
                    <a:pt x="1431" y="1693"/>
                  </a:lnTo>
                  <a:lnTo>
                    <a:pt x="1416" y="1714"/>
                  </a:lnTo>
                  <a:lnTo>
                    <a:pt x="1395" y="1728"/>
                  </a:lnTo>
                  <a:lnTo>
                    <a:pt x="1377" y="1736"/>
                  </a:lnTo>
                  <a:lnTo>
                    <a:pt x="1358" y="1738"/>
                  </a:lnTo>
                  <a:lnTo>
                    <a:pt x="1337" y="1736"/>
                  </a:lnTo>
                  <a:lnTo>
                    <a:pt x="1319" y="1728"/>
                  </a:lnTo>
                  <a:lnTo>
                    <a:pt x="421" y="1262"/>
                  </a:lnTo>
                  <a:lnTo>
                    <a:pt x="403" y="1249"/>
                  </a:lnTo>
                  <a:lnTo>
                    <a:pt x="388" y="1230"/>
                  </a:lnTo>
                  <a:lnTo>
                    <a:pt x="378" y="1210"/>
                  </a:lnTo>
                  <a:lnTo>
                    <a:pt x="376" y="1187"/>
                  </a:lnTo>
                  <a:lnTo>
                    <a:pt x="378" y="1165"/>
                  </a:lnTo>
                  <a:lnTo>
                    <a:pt x="388" y="1144"/>
                  </a:lnTo>
                  <a:lnTo>
                    <a:pt x="403" y="1127"/>
                  </a:lnTo>
                  <a:lnTo>
                    <a:pt x="421" y="1114"/>
                  </a:lnTo>
                  <a:lnTo>
                    <a:pt x="659" y="993"/>
                  </a:lnTo>
                  <a:lnTo>
                    <a:pt x="631" y="890"/>
                  </a:lnTo>
                  <a:lnTo>
                    <a:pt x="609" y="813"/>
                  </a:lnTo>
                  <a:lnTo>
                    <a:pt x="582" y="728"/>
                  </a:lnTo>
                  <a:lnTo>
                    <a:pt x="551" y="640"/>
                  </a:lnTo>
                  <a:lnTo>
                    <a:pt x="513" y="552"/>
                  </a:lnTo>
                  <a:lnTo>
                    <a:pt x="468" y="464"/>
                  </a:lnTo>
                  <a:lnTo>
                    <a:pt x="431" y="403"/>
                  </a:lnTo>
                  <a:lnTo>
                    <a:pt x="391" y="352"/>
                  </a:lnTo>
                  <a:lnTo>
                    <a:pt x="348" y="309"/>
                  </a:lnTo>
                  <a:lnTo>
                    <a:pt x="301" y="275"/>
                  </a:lnTo>
                  <a:lnTo>
                    <a:pt x="255" y="249"/>
                  </a:lnTo>
                  <a:lnTo>
                    <a:pt x="202" y="234"/>
                  </a:lnTo>
                  <a:lnTo>
                    <a:pt x="150" y="227"/>
                  </a:lnTo>
                  <a:lnTo>
                    <a:pt x="93" y="228"/>
                  </a:lnTo>
                  <a:lnTo>
                    <a:pt x="65" y="227"/>
                  </a:lnTo>
                  <a:lnTo>
                    <a:pt x="39" y="217"/>
                  </a:lnTo>
                  <a:lnTo>
                    <a:pt x="19" y="200"/>
                  </a:lnTo>
                  <a:lnTo>
                    <a:pt x="5" y="176"/>
                  </a:lnTo>
                  <a:lnTo>
                    <a:pt x="0" y="148"/>
                  </a:lnTo>
                  <a:lnTo>
                    <a:pt x="4" y="122"/>
                  </a:lnTo>
                  <a:lnTo>
                    <a:pt x="15" y="97"/>
                  </a:lnTo>
                  <a:lnTo>
                    <a:pt x="35" y="77"/>
                  </a:lnTo>
                  <a:lnTo>
                    <a:pt x="92" y="45"/>
                  </a:lnTo>
                  <a:lnTo>
                    <a:pt x="152" y="21"/>
                  </a:lnTo>
                  <a:lnTo>
                    <a:pt x="213" y="6"/>
                  </a:lnTo>
                  <a:lnTo>
                    <a:pt x="279" y="0"/>
                  </a:lnTo>
                  <a:lnTo>
                    <a:pt x="2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9">
              <a:extLst>
                <a:ext uri="{FF2B5EF4-FFF2-40B4-BE49-F238E27FC236}">
                  <a16:creationId xmlns:a16="http://schemas.microsoft.com/office/drawing/2014/main" id="{B8234D4D-B805-A052-6F34-71F5620DF33F}"/>
                </a:ext>
              </a:extLst>
            </p:cNvPr>
            <p:cNvSpPr>
              <a:spLocks/>
            </p:cNvSpPr>
            <p:nvPr/>
          </p:nvSpPr>
          <p:spPr bwMode="auto">
            <a:xfrm>
              <a:off x="1843" y="2328"/>
              <a:ext cx="1171" cy="889"/>
            </a:xfrm>
            <a:custGeom>
              <a:avLst/>
              <a:gdLst>
                <a:gd name="T0" fmla="*/ 261 w 1598"/>
                <a:gd name="T1" fmla="*/ 3 h 1739"/>
                <a:gd name="T2" fmla="*/ 1179 w 1598"/>
                <a:gd name="T3" fmla="*/ 475 h 1739"/>
                <a:gd name="T4" fmla="*/ 1211 w 1598"/>
                <a:gd name="T5" fmla="*/ 507 h 1739"/>
                <a:gd name="T6" fmla="*/ 1224 w 1598"/>
                <a:gd name="T7" fmla="*/ 550 h 1739"/>
                <a:gd name="T8" fmla="*/ 1211 w 1598"/>
                <a:gd name="T9" fmla="*/ 593 h 1739"/>
                <a:gd name="T10" fmla="*/ 1177 w 1598"/>
                <a:gd name="T11" fmla="*/ 625 h 1739"/>
                <a:gd name="T12" fmla="*/ 967 w 1598"/>
                <a:gd name="T13" fmla="*/ 848 h 1739"/>
                <a:gd name="T14" fmla="*/ 1018 w 1598"/>
                <a:gd name="T15" fmla="*/ 1009 h 1739"/>
                <a:gd name="T16" fmla="*/ 1087 w 1598"/>
                <a:gd name="T17" fmla="*/ 1187 h 1739"/>
                <a:gd name="T18" fmla="*/ 1167 w 1598"/>
                <a:gd name="T19" fmla="*/ 1335 h 1739"/>
                <a:gd name="T20" fmla="*/ 1252 w 1598"/>
                <a:gd name="T21" fmla="*/ 1429 h 1739"/>
                <a:gd name="T22" fmla="*/ 1345 w 1598"/>
                <a:gd name="T23" fmla="*/ 1489 h 1739"/>
                <a:gd name="T24" fmla="*/ 1450 w 1598"/>
                <a:gd name="T25" fmla="*/ 1511 h 1739"/>
                <a:gd name="T26" fmla="*/ 1533 w 1598"/>
                <a:gd name="T27" fmla="*/ 1511 h 1739"/>
                <a:gd name="T28" fmla="*/ 1580 w 1598"/>
                <a:gd name="T29" fmla="*/ 1539 h 1739"/>
                <a:gd name="T30" fmla="*/ 1598 w 1598"/>
                <a:gd name="T31" fmla="*/ 1590 h 1739"/>
                <a:gd name="T32" fmla="*/ 1583 w 1598"/>
                <a:gd name="T33" fmla="*/ 1642 h 1739"/>
                <a:gd name="T34" fmla="*/ 1507 w 1598"/>
                <a:gd name="T35" fmla="*/ 1695 h 1739"/>
                <a:gd name="T36" fmla="*/ 1387 w 1598"/>
                <a:gd name="T37" fmla="*/ 1732 h 1739"/>
                <a:gd name="T38" fmla="*/ 1310 w 1598"/>
                <a:gd name="T39" fmla="*/ 1739 h 1739"/>
                <a:gd name="T40" fmla="*/ 1166 w 1598"/>
                <a:gd name="T41" fmla="*/ 1719 h 1739"/>
                <a:gd name="T42" fmla="*/ 1010 w 1598"/>
                <a:gd name="T43" fmla="*/ 1657 h 1739"/>
                <a:gd name="T44" fmla="*/ 845 w 1598"/>
                <a:gd name="T45" fmla="*/ 1556 h 1739"/>
                <a:gd name="T46" fmla="*/ 673 w 1598"/>
                <a:gd name="T47" fmla="*/ 1415 h 1739"/>
                <a:gd name="T48" fmla="*/ 491 w 1598"/>
                <a:gd name="T49" fmla="*/ 1234 h 1739"/>
                <a:gd name="T50" fmla="*/ 330 w 1598"/>
                <a:gd name="T51" fmla="*/ 1052 h 1739"/>
                <a:gd name="T52" fmla="*/ 98 w 1598"/>
                <a:gd name="T53" fmla="*/ 1165 h 1739"/>
                <a:gd name="T54" fmla="*/ 55 w 1598"/>
                <a:gd name="T55" fmla="*/ 1161 h 1739"/>
                <a:gd name="T56" fmla="*/ 17 w 1598"/>
                <a:gd name="T57" fmla="*/ 1135 h 1739"/>
                <a:gd name="T58" fmla="*/ 0 w 1598"/>
                <a:gd name="T59" fmla="*/ 1093 h 1739"/>
                <a:gd name="T60" fmla="*/ 160 w 1598"/>
                <a:gd name="T61" fmla="*/ 71 h 1739"/>
                <a:gd name="T62" fmla="*/ 182 w 1598"/>
                <a:gd name="T63" fmla="*/ 24 h 1739"/>
                <a:gd name="T64" fmla="*/ 223 w 1598"/>
                <a:gd name="T65" fmla="*/ 3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8" h="1739">
                  <a:moveTo>
                    <a:pt x="242" y="0"/>
                  </a:moveTo>
                  <a:lnTo>
                    <a:pt x="261" y="3"/>
                  </a:lnTo>
                  <a:lnTo>
                    <a:pt x="280" y="9"/>
                  </a:lnTo>
                  <a:lnTo>
                    <a:pt x="1179" y="475"/>
                  </a:lnTo>
                  <a:lnTo>
                    <a:pt x="1197" y="490"/>
                  </a:lnTo>
                  <a:lnTo>
                    <a:pt x="1211" y="507"/>
                  </a:lnTo>
                  <a:lnTo>
                    <a:pt x="1220" y="528"/>
                  </a:lnTo>
                  <a:lnTo>
                    <a:pt x="1224" y="550"/>
                  </a:lnTo>
                  <a:lnTo>
                    <a:pt x="1220" y="573"/>
                  </a:lnTo>
                  <a:lnTo>
                    <a:pt x="1211" y="593"/>
                  </a:lnTo>
                  <a:lnTo>
                    <a:pt x="1196" y="612"/>
                  </a:lnTo>
                  <a:lnTo>
                    <a:pt x="1177" y="625"/>
                  </a:lnTo>
                  <a:lnTo>
                    <a:pt x="939" y="745"/>
                  </a:lnTo>
                  <a:lnTo>
                    <a:pt x="967" y="848"/>
                  </a:lnTo>
                  <a:lnTo>
                    <a:pt x="990" y="925"/>
                  </a:lnTo>
                  <a:lnTo>
                    <a:pt x="1018" y="1009"/>
                  </a:lnTo>
                  <a:lnTo>
                    <a:pt x="1049" y="1097"/>
                  </a:lnTo>
                  <a:lnTo>
                    <a:pt x="1087" y="1187"/>
                  </a:lnTo>
                  <a:lnTo>
                    <a:pt x="1130" y="1275"/>
                  </a:lnTo>
                  <a:lnTo>
                    <a:pt x="1167" y="1335"/>
                  </a:lnTo>
                  <a:lnTo>
                    <a:pt x="1209" y="1386"/>
                  </a:lnTo>
                  <a:lnTo>
                    <a:pt x="1252" y="1429"/>
                  </a:lnTo>
                  <a:lnTo>
                    <a:pt x="1297" y="1462"/>
                  </a:lnTo>
                  <a:lnTo>
                    <a:pt x="1345" y="1489"/>
                  </a:lnTo>
                  <a:lnTo>
                    <a:pt x="1396" y="1505"/>
                  </a:lnTo>
                  <a:lnTo>
                    <a:pt x="1450" y="1511"/>
                  </a:lnTo>
                  <a:lnTo>
                    <a:pt x="1507" y="1509"/>
                  </a:lnTo>
                  <a:lnTo>
                    <a:pt x="1533" y="1511"/>
                  </a:lnTo>
                  <a:lnTo>
                    <a:pt x="1559" y="1520"/>
                  </a:lnTo>
                  <a:lnTo>
                    <a:pt x="1580" y="1539"/>
                  </a:lnTo>
                  <a:lnTo>
                    <a:pt x="1595" y="1563"/>
                  </a:lnTo>
                  <a:lnTo>
                    <a:pt x="1598" y="1590"/>
                  </a:lnTo>
                  <a:lnTo>
                    <a:pt x="1595" y="1618"/>
                  </a:lnTo>
                  <a:lnTo>
                    <a:pt x="1583" y="1642"/>
                  </a:lnTo>
                  <a:lnTo>
                    <a:pt x="1563" y="1661"/>
                  </a:lnTo>
                  <a:lnTo>
                    <a:pt x="1507" y="1695"/>
                  </a:lnTo>
                  <a:lnTo>
                    <a:pt x="1448" y="1719"/>
                  </a:lnTo>
                  <a:lnTo>
                    <a:pt x="1387" y="1732"/>
                  </a:lnTo>
                  <a:lnTo>
                    <a:pt x="1321" y="1739"/>
                  </a:lnTo>
                  <a:lnTo>
                    <a:pt x="1310" y="1739"/>
                  </a:lnTo>
                  <a:lnTo>
                    <a:pt x="1239" y="1734"/>
                  </a:lnTo>
                  <a:lnTo>
                    <a:pt x="1166" y="1719"/>
                  </a:lnTo>
                  <a:lnTo>
                    <a:pt x="1089" y="1693"/>
                  </a:lnTo>
                  <a:lnTo>
                    <a:pt x="1010" y="1657"/>
                  </a:lnTo>
                  <a:lnTo>
                    <a:pt x="930" y="1612"/>
                  </a:lnTo>
                  <a:lnTo>
                    <a:pt x="845" y="1556"/>
                  </a:lnTo>
                  <a:lnTo>
                    <a:pt x="761" y="1490"/>
                  </a:lnTo>
                  <a:lnTo>
                    <a:pt x="673" y="1415"/>
                  </a:lnTo>
                  <a:lnTo>
                    <a:pt x="583" y="1329"/>
                  </a:lnTo>
                  <a:lnTo>
                    <a:pt x="491" y="1234"/>
                  </a:lnTo>
                  <a:lnTo>
                    <a:pt x="398" y="1129"/>
                  </a:lnTo>
                  <a:lnTo>
                    <a:pt x="330" y="1052"/>
                  </a:lnTo>
                  <a:lnTo>
                    <a:pt x="120" y="1157"/>
                  </a:lnTo>
                  <a:lnTo>
                    <a:pt x="98" y="1165"/>
                  </a:lnTo>
                  <a:lnTo>
                    <a:pt x="75" y="1166"/>
                  </a:lnTo>
                  <a:lnTo>
                    <a:pt x="55" y="1161"/>
                  </a:lnTo>
                  <a:lnTo>
                    <a:pt x="34" y="1150"/>
                  </a:lnTo>
                  <a:lnTo>
                    <a:pt x="17" y="1135"/>
                  </a:lnTo>
                  <a:lnTo>
                    <a:pt x="6" y="1114"/>
                  </a:lnTo>
                  <a:lnTo>
                    <a:pt x="0" y="1093"/>
                  </a:lnTo>
                  <a:lnTo>
                    <a:pt x="0" y="1071"/>
                  </a:lnTo>
                  <a:lnTo>
                    <a:pt x="160" y="71"/>
                  </a:lnTo>
                  <a:lnTo>
                    <a:pt x="167" y="47"/>
                  </a:lnTo>
                  <a:lnTo>
                    <a:pt x="182" y="24"/>
                  </a:lnTo>
                  <a:lnTo>
                    <a:pt x="205" y="9"/>
                  </a:lnTo>
                  <a:lnTo>
                    <a:pt x="223" y="3"/>
                  </a:lnTo>
                  <a:lnTo>
                    <a:pt x="2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 name="Freeform 6">
            <a:extLst>
              <a:ext uri="{FF2B5EF4-FFF2-40B4-BE49-F238E27FC236}">
                <a16:creationId xmlns:a16="http://schemas.microsoft.com/office/drawing/2014/main" id="{7AE4EDFF-350B-118C-CAFD-ED9783107702}"/>
              </a:ext>
            </a:extLst>
          </p:cNvPr>
          <p:cNvSpPr>
            <a:spLocks noEditPoints="1"/>
          </p:cNvSpPr>
          <p:nvPr/>
        </p:nvSpPr>
        <p:spPr bwMode="auto">
          <a:xfrm>
            <a:off x="847023" y="3793826"/>
            <a:ext cx="482400" cy="482400"/>
          </a:xfrm>
          <a:custGeom>
            <a:avLst/>
            <a:gdLst>
              <a:gd name="T0" fmla="*/ 1192 w 4023"/>
              <a:gd name="T1" fmla="*/ 2490 h 4035"/>
              <a:gd name="T2" fmla="*/ 1393 w 4023"/>
              <a:gd name="T3" fmla="*/ 2608 h 4035"/>
              <a:gd name="T4" fmla="*/ 1584 w 4023"/>
              <a:gd name="T5" fmla="*/ 2741 h 4035"/>
              <a:gd name="T6" fmla="*/ 1734 w 4023"/>
              <a:gd name="T7" fmla="*/ 2848 h 4035"/>
              <a:gd name="T8" fmla="*/ 1806 w 4023"/>
              <a:gd name="T9" fmla="*/ 2900 h 4035"/>
              <a:gd name="T10" fmla="*/ 2105 w 4023"/>
              <a:gd name="T11" fmla="*/ 3009 h 4035"/>
              <a:gd name="T12" fmla="*/ 2501 w 4023"/>
              <a:gd name="T13" fmla="*/ 3036 h 4035"/>
              <a:gd name="T14" fmla="*/ 2684 w 4023"/>
              <a:gd name="T15" fmla="*/ 3137 h 4035"/>
              <a:gd name="T16" fmla="*/ 2632 w 4023"/>
              <a:gd name="T17" fmla="*/ 3300 h 4035"/>
              <a:gd name="T18" fmla="*/ 2461 w 4023"/>
              <a:gd name="T19" fmla="*/ 3357 h 4035"/>
              <a:gd name="T20" fmla="*/ 1806 w 4023"/>
              <a:gd name="T21" fmla="*/ 3362 h 4035"/>
              <a:gd name="T22" fmla="*/ 1502 w 4023"/>
              <a:gd name="T23" fmla="*/ 3305 h 4035"/>
              <a:gd name="T24" fmla="*/ 1285 w 4023"/>
              <a:gd name="T25" fmla="*/ 3233 h 4035"/>
              <a:gd name="T26" fmla="*/ 1292 w 4023"/>
              <a:gd name="T27" fmla="*/ 3255 h 4035"/>
              <a:gd name="T28" fmla="*/ 1477 w 4023"/>
              <a:gd name="T29" fmla="*/ 3402 h 4035"/>
              <a:gd name="T30" fmla="*/ 1759 w 4023"/>
              <a:gd name="T31" fmla="*/ 3526 h 4035"/>
              <a:gd name="T32" fmla="*/ 2524 w 4023"/>
              <a:gd name="T33" fmla="*/ 3520 h 4035"/>
              <a:gd name="T34" fmla="*/ 2752 w 4023"/>
              <a:gd name="T35" fmla="*/ 3422 h 4035"/>
              <a:gd name="T36" fmla="*/ 2864 w 4023"/>
              <a:gd name="T37" fmla="*/ 3195 h 4035"/>
              <a:gd name="T38" fmla="*/ 2760 w 4023"/>
              <a:gd name="T39" fmla="*/ 2952 h 4035"/>
              <a:gd name="T40" fmla="*/ 2487 w 4023"/>
              <a:gd name="T41" fmla="*/ 2869 h 4035"/>
              <a:gd name="T42" fmla="*/ 2135 w 4023"/>
              <a:gd name="T43" fmla="*/ 2857 h 4035"/>
              <a:gd name="T44" fmla="*/ 2276 w 4023"/>
              <a:gd name="T45" fmla="*/ 2736 h 4035"/>
              <a:gd name="T46" fmla="*/ 2649 w 4023"/>
              <a:gd name="T47" fmla="*/ 2538 h 4035"/>
              <a:gd name="T48" fmla="*/ 2896 w 4023"/>
              <a:gd name="T49" fmla="*/ 2585 h 4035"/>
              <a:gd name="T50" fmla="*/ 3157 w 4023"/>
              <a:gd name="T51" fmla="*/ 2541 h 4035"/>
              <a:gd name="T52" fmla="*/ 3395 w 4023"/>
              <a:gd name="T53" fmla="*/ 2556 h 4035"/>
              <a:gd name="T54" fmla="*/ 3468 w 4023"/>
              <a:gd name="T55" fmla="*/ 2728 h 4035"/>
              <a:gd name="T56" fmla="*/ 3782 w 4023"/>
              <a:gd name="T57" fmla="*/ 2619 h 4035"/>
              <a:gd name="T58" fmla="*/ 3956 w 4023"/>
              <a:gd name="T59" fmla="*/ 2676 h 4035"/>
              <a:gd name="T60" fmla="*/ 4007 w 4023"/>
              <a:gd name="T61" fmla="*/ 2882 h 4035"/>
              <a:gd name="T62" fmla="*/ 3784 w 4023"/>
              <a:gd name="T63" fmla="*/ 3096 h 4035"/>
              <a:gd name="T64" fmla="*/ 3513 w 4023"/>
              <a:gd name="T65" fmla="*/ 3262 h 4035"/>
              <a:gd name="T66" fmla="*/ 3106 w 4023"/>
              <a:gd name="T67" fmla="*/ 3505 h 4035"/>
              <a:gd name="T68" fmla="*/ 2692 w 4023"/>
              <a:gd name="T69" fmla="*/ 3748 h 4035"/>
              <a:gd name="T70" fmla="*/ 2402 w 4023"/>
              <a:gd name="T71" fmla="*/ 3918 h 4035"/>
              <a:gd name="T72" fmla="*/ 2200 w 4023"/>
              <a:gd name="T73" fmla="*/ 4020 h 4035"/>
              <a:gd name="T74" fmla="*/ 1973 w 4023"/>
              <a:gd name="T75" fmla="*/ 4017 h 4035"/>
              <a:gd name="T76" fmla="*/ 1528 w 4023"/>
              <a:gd name="T77" fmla="*/ 3876 h 4035"/>
              <a:gd name="T78" fmla="*/ 1037 w 4023"/>
              <a:gd name="T79" fmla="*/ 3685 h 4035"/>
              <a:gd name="T80" fmla="*/ 707 w 4023"/>
              <a:gd name="T81" fmla="*/ 3728 h 4035"/>
              <a:gd name="T82" fmla="*/ 72 w 4023"/>
              <a:gd name="T83" fmla="*/ 2770 h 4035"/>
              <a:gd name="T84" fmla="*/ 335 w 4023"/>
              <a:gd name="T85" fmla="*/ 2652 h 4035"/>
              <a:gd name="T86" fmla="*/ 636 w 4023"/>
              <a:gd name="T87" fmla="*/ 2527 h 4035"/>
              <a:gd name="T88" fmla="*/ 987 w 4023"/>
              <a:gd name="T89" fmla="*/ 2445 h 4035"/>
              <a:gd name="T90" fmla="*/ 2038 w 4023"/>
              <a:gd name="T91" fmla="*/ 1087 h 4035"/>
              <a:gd name="T92" fmla="*/ 2527 w 4023"/>
              <a:gd name="T93" fmla="*/ 801 h 4035"/>
              <a:gd name="T94" fmla="*/ 2829 w 4023"/>
              <a:gd name="T95" fmla="*/ 1204 h 4035"/>
              <a:gd name="T96" fmla="*/ 2804 w 4023"/>
              <a:gd name="T97" fmla="*/ 1724 h 4035"/>
              <a:gd name="T98" fmla="*/ 2465 w 4023"/>
              <a:gd name="T99" fmla="*/ 2095 h 4035"/>
              <a:gd name="T100" fmla="*/ 1949 w 4023"/>
              <a:gd name="T101" fmla="*/ 2170 h 4035"/>
              <a:gd name="T102" fmla="*/ 1514 w 4023"/>
              <a:gd name="T103" fmla="*/ 1911 h 4035"/>
              <a:gd name="T104" fmla="*/ 1340 w 4023"/>
              <a:gd name="T105" fmla="*/ 1429 h 4035"/>
              <a:gd name="T106" fmla="*/ 1514 w 4023"/>
              <a:gd name="T107" fmla="*/ 948 h 4035"/>
              <a:gd name="T108" fmla="*/ 1949 w 4023"/>
              <a:gd name="T109" fmla="*/ 688 h 4035"/>
              <a:gd name="T110" fmla="*/ 2966 w 4023"/>
              <a:gd name="T111" fmla="*/ 30 h 4035"/>
              <a:gd name="T112" fmla="*/ 3290 w 4023"/>
              <a:gd name="T113" fmla="*/ 291 h 4035"/>
              <a:gd name="T114" fmla="*/ 3355 w 4023"/>
              <a:gd name="T115" fmla="*/ 722 h 4035"/>
              <a:gd name="T116" fmla="*/ 3101 w 4023"/>
              <a:gd name="T117" fmla="*/ 1081 h 4035"/>
              <a:gd name="T118" fmla="*/ 2869 w 4023"/>
              <a:gd name="T119" fmla="*/ 855 h 4035"/>
              <a:gd name="T120" fmla="*/ 2564 w 4023"/>
              <a:gd name="T121" fmla="*/ 626 h 4035"/>
              <a:gd name="T122" fmla="*/ 2226 w 4023"/>
              <a:gd name="T123" fmla="*/ 381 h 4035"/>
              <a:gd name="T124" fmla="*/ 2521 w 4023"/>
              <a:gd name="T125" fmla="*/ 58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3" h="4035">
                <a:moveTo>
                  <a:pt x="987" y="2445"/>
                </a:moveTo>
                <a:lnTo>
                  <a:pt x="1024" y="2445"/>
                </a:lnTo>
                <a:lnTo>
                  <a:pt x="1061" y="2450"/>
                </a:lnTo>
                <a:lnTo>
                  <a:pt x="1094" y="2456"/>
                </a:lnTo>
                <a:lnTo>
                  <a:pt x="1128" y="2465"/>
                </a:lnTo>
                <a:lnTo>
                  <a:pt x="1159" y="2476"/>
                </a:lnTo>
                <a:lnTo>
                  <a:pt x="1192" y="2490"/>
                </a:lnTo>
                <a:lnTo>
                  <a:pt x="1223" y="2505"/>
                </a:lnTo>
                <a:lnTo>
                  <a:pt x="1254" y="2522"/>
                </a:lnTo>
                <a:lnTo>
                  <a:pt x="1287" y="2541"/>
                </a:lnTo>
                <a:lnTo>
                  <a:pt x="1320" y="2562"/>
                </a:lnTo>
                <a:lnTo>
                  <a:pt x="1355" y="2583"/>
                </a:lnTo>
                <a:lnTo>
                  <a:pt x="1373" y="2594"/>
                </a:lnTo>
                <a:lnTo>
                  <a:pt x="1393" y="2608"/>
                </a:lnTo>
                <a:lnTo>
                  <a:pt x="1417" y="2623"/>
                </a:lnTo>
                <a:lnTo>
                  <a:pt x="1442" y="2640"/>
                </a:lnTo>
                <a:lnTo>
                  <a:pt x="1469" y="2659"/>
                </a:lnTo>
                <a:lnTo>
                  <a:pt x="1497" y="2679"/>
                </a:lnTo>
                <a:lnTo>
                  <a:pt x="1527" y="2700"/>
                </a:lnTo>
                <a:lnTo>
                  <a:pt x="1555" y="2720"/>
                </a:lnTo>
                <a:lnTo>
                  <a:pt x="1584" y="2741"/>
                </a:lnTo>
                <a:lnTo>
                  <a:pt x="1613" y="2761"/>
                </a:lnTo>
                <a:lnTo>
                  <a:pt x="1639" y="2779"/>
                </a:lnTo>
                <a:lnTo>
                  <a:pt x="1664" y="2797"/>
                </a:lnTo>
                <a:lnTo>
                  <a:pt x="1687" y="2813"/>
                </a:lnTo>
                <a:lnTo>
                  <a:pt x="1705" y="2828"/>
                </a:lnTo>
                <a:lnTo>
                  <a:pt x="1722" y="2839"/>
                </a:lnTo>
                <a:lnTo>
                  <a:pt x="1734" y="2848"/>
                </a:lnTo>
                <a:lnTo>
                  <a:pt x="1741" y="2854"/>
                </a:lnTo>
                <a:lnTo>
                  <a:pt x="1744" y="2855"/>
                </a:lnTo>
                <a:lnTo>
                  <a:pt x="1746" y="2857"/>
                </a:lnTo>
                <a:lnTo>
                  <a:pt x="1754" y="2864"/>
                </a:lnTo>
                <a:lnTo>
                  <a:pt x="1766" y="2874"/>
                </a:lnTo>
                <a:lnTo>
                  <a:pt x="1784" y="2885"/>
                </a:lnTo>
                <a:lnTo>
                  <a:pt x="1806" y="2900"/>
                </a:lnTo>
                <a:lnTo>
                  <a:pt x="1834" y="2916"/>
                </a:lnTo>
                <a:lnTo>
                  <a:pt x="1866" y="2932"/>
                </a:lnTo>
                <a:lnTo>
                  <a:pt x="1904" y="2949"/>
                </a:lnTo>
                <a:lnTo>
                  <a:pt x="1946" y="2967"/>
                </a:lnTo>
                <a:lnTo>
                  <a:pt x="1994" y="2983"/>
                </a:lnTo>
                <a:lnTo>
                  <a:pt x="2048" y="2997"/>
                </a:lnTo>
                <a:lnTo>
                  <a:pt x="2105" y="3009"/>
                </a:lnTo>
                <a:lnTo>
                  <a:pt x="2169" y="3019"/>
                </a:lnTo>
                <a:lnTo>
                  <a:pt x="2238" y="3025"/>
                </a:lnTo>
                <a:lnTo>
                  <a:pt x="2311" y="3028"/>
                </a:lnTo>
                <a:lnTo>
                  <a:pt x="2364" y="3028"/>
                </a:lnTo>
                <a:lnTo>
                  <a:pt x="2412" y="3029"/>
                </a:lnTo>
                <a:lnTo>
                  <a:pt x="2459" y="3033"/>
                </a:lnTo>
                <a:lnTo>
                  <a:pt x="2501" y="3036"/>
                </a:lnTo>
                <a:lnTo>
                  <a:pt x="2540" y="3044"/>
                </a:lnTo>
                <a:lnTo>
                  <a:pt x="2575" y="3053"/>
                </a:lnTo>
                <a:lnTo>
                  <a:pt x="2605" y="3064"/>
                </a:lnTo>
                <a:lnTo>
                  <a:pt x="2631" y="3077"/>
                </a:lnTo>
                <a:lnTo>
                  <a:pt x="2654" y="3094"/>
                </a:lnTo>
                <a:lnTo>
                  <a:pt x="2671" y="3113"/>
                </a:lnTo>
                <a:lnTo>
                  <a:pt x="2684" y="3137"/>
                </a:lnTo>
                <a:lnTo>
                  <a:pt x="2691" y="3164"/>
                </a:lnTo>
                <a:lnTo>
                  <a:pt x="2694" y="3195"/>
                </a:lnTo>
                <a:lnTo>
                  <a:pt x="2691" y="3221"/>
                </a:lnTo>
                <a:lnTo>
                  <a:pt x="2682" y="3245"/>
                </a:lnTo>
                <a:lnTo>
                  <a:pt x="2670" y="3265"/>
                </a:lnTo>
                <a:lnTo>
                  <a:pt x="2652" y="3284"/>
                </a:lnTo>
                <a:lnTo>
                  <a:pt x="2632" y="3300"/>
                </a:lnTo>
                <a:lnTo>
                  <a:pt x="2610" y="3312"/>
                </a:lnTo>
                <a:lnTo>
                  <a:pt x="2586" y="3325"/>
                </a:lnTo>
                <a:lnTo>
                  <a:pt x="2560" y="3333"/>
                </a:lnTo>
                <a:lnTo>
                  <a:pt x="2534" y="3342"/>
                </a:lnTo>
                <a:lnTo>
                  <a:pt x="2509" y="3348"/>
                </a:lnTo>
                <a:lnTo>
                  <a:pt x="2484" y="3353"/>
                </a:lnTo>
                <a:lnTo>
                  <a:pt x="2461" y="3357"/>
                </a:lnTo>
                <a:lnTo>
                  <a:pt x="2441" y="3359"/>
                </a:lnTo>
                <a:lnTo>
                  <a:pt x="2425" y="3362"/>
                </a:lnTo>
                <a:lnTo>
                  <a:pt x="2411" y="3363"/>
                </a:lnTo>
                <a:lnTo>
                  <a:pt x="2402" y="3363"/>
                </a:lnTo>
                <a:lnTo>
                  <a:pt x="2400" y="3363"/>
                </a:lnTo>
                <a:lnTo>
                  <a:pt x="1848" y="3363"/>
                </a:lnTo>
                <a:lnTo>
                  <a:pt x="1806" y="3362"/>
                </a:lnTo>
                <a:lnTo>
                  <a:pt x="1763" y="3358"/>
                </a:lnTo>
                <a:lnTo>
                  <a:pt x="1719" y="3353"/>
                </a:lnTo>
                <a:lnTo>
                  <a:pt x="1675" y="3346"/>
                </a:lnTo>
                <a:lnTo>
                  <a:pt x="1630" y="3337"/>
                </a:lnTo>
                <a:lnTo>
                  <a:pt x="1587" y="3327"/>
                </a:lnTo>
                <a:lnTo>
                  <a:pt x="1543" y="3316"/>
                </a:lnTo>
                <a:lnTo>
                  <a:pt x="1502" y="3305"/>
                </a:lnTo>
                <a:lnTo>
                  <a:pt x="1462" y="3294"/>
                </a:lnTo>
                <a:lnTo>
                  <a:pt x="1424" y="3281"/>
                </a:lnTo>
                <a:lnTo>
                  <a:pt x="1389" y="3270"/>
                </a:lnTo>
                <a:lnTo>
                  <a:pt x="1358" y="3259"/>
                </a:lnTo>
                <a:lnTo>
                  <a:pt x="1329" y="3249"/>
                </a:lnTo>
                <a:lnTo>
                  <a:pt x="1305" y="3240"/>
                </a:lnTo>
                <a:lnTo>
                  <a:pt x="1285" y="3233"/>
                </a:lnTo>
                <a:lnTo>
                  <a:pt x="1272" y="3228"/>
                </a:lnTo>
                <a:lnTo>
                  <a:pt x="1262" y="3224"/>
                </a:lnTo>
                <a:lnTo>
                  <a:pt x="1259" y="3223"/>
                </a:lnTo>
                <a:lnTo>
                  <a:pt x="1262" y="3225"/>
                </a:lnTo>
                <a:lnTo>
                  <a:pt x="1268" y="3231"/>
                </a:lnTo>
                <a:lnTo>
                  <a:pt x="1278" y="3241"/>
                </a:lnTo>
                <a:lnTo>
                  <a:pt x="1292" y="3255"/>
                </a:lnTo>
                <a:lnTo>
                  <a:pt x="1309" y="3271"/>
                </a:lnTo>
                <a:lnTo>
                  <a:pt x="1330" y="3290"/>
                </a:lnTo>
                <a:lnTo>
                  <a:pt x="1354" y="3311"/>
                </a:lnTo>
                <a:lnTo>
                  <a:pt x="1380" y="3332"/>
                </a:lnTo>
                <a:lnTo>
                  <a:pt x="1410" y="3356"/>
                </a:lnTo>
                <a:lnTo>
                  <a:pt x="1442" y="3379"/>
                </a:lnTo>
                <a:lnTo>
                  <a:pt x="1477" y="3402"/>
                </a:lnTo>
                <a:lnTo>
                  <a:pt x="1512" y="3425"/>
                </a:lnTo>
                <a:lnTo>
                  <a:pt x="1550" y="3446"/>
                </a:lnTo>
                <a:lnTo>
                  <a:pt x="1589" y="3467"/>
                </a:lnTo>
                <a:lnTo>
                  <a:pt x="1630" y="3486"/>
                </a:lnTo>
                <a:lnTo>
                  <a:pt x="1673" y="3502"/>
                </a:lnTo>
                <a:lnTo>
                  <a:pt x="1715" y="3516"/>
                </a:lnTo>
                <a:lnTo>
                  <a:pt x="1759" y="3526"/>
                </a:lnTo>
                <a:lnTo>
                  <a:pt x="1804" y="3532"/>
                </a:lnTo>
                <a:lnTo>
                  <a:pt x="1848" y="3535"/>
                </a:lnTo>
                <a:lnTo>
                  <a:pt x="2401" y="3535"/>
                </a:lnTo>
                <a:lnTo>
                  <a:pt x="2429" y="3533"/>
                </a:lnTo>
                <a:lnTo>
                  <a:pt x="2459" y="3531"/>
                </a:lnTo>
                <a:lnTo>
                  <a:pt x="2491" y="3526"/>
                </a:lnTo>
                <a:lnTo>
                  <a:pt x="2524" y="3520"/>
                </a:lnTo>
                <a:lnTo>
                  <a:pt x="2557" y="3512"/>
                </a:lnTo>
                <a:lnTo>
                  <a:pt x="2592" y="3502"/>
                </a:lnTo>
                <a:lnTo>
                  <a:pt x="2626" y="3491"/>
                </a:lnTo>
                <a:lnTo>
                  <a:pt x="2660" y="3477"/>
                </a:lnTo>
                <a:lnTo>
                  <a:pt x="2692" y="3461"/>
                </a:lnTo>
                <a:lnTo>
                  <a:pt x="2724" y="3443"/>
                </a:lnTo>
                <a:lnTo>
                  <a:pt x="2752" y="3422"/>
                </a:lnTo>
                <a:lnTo>
                  <a:pt x="2779" y="3398"/>
                </a:lnTo>
                <a:lnTo>
                  <a:pt x="2802" y="3371"/>
                </a:lnTo>
                <a:lnTo>
                  <a:pt x="2824" y="3342"/>
                </a:lnTo>
                <a:lnTo>
                  <a:pt x="2840" y="3310"/>
                </a:lnTo>
                <a:lnTo>
                  <a:pt x="2852" y="3275"/>
                </a:lnTo>
                <a:lnTo>
                  <a:pt x="2860" y="3236"/>
                </a:lnTo>
                <a:lnTo>
                  <a:pt x="2864" y="3195"/>
                </a:lnTo>
                <a:lnTo>
                  <a:pt x="2861" y="3147"/>
                </a:lnTo>
                <a:lnTo>
                  <a:pt x="2854" y="3105"/>
                </a:lnTo>
                <a:lnTo>
                  <a:pt x="2844" y="3066"/>
                </a:lnTo>
                <a:lnTo>
                  <a:pt x="2827" y="3031"/>
                </a:lnTo>
                <a:lnTo>
                  <a:pt x="2809" y="3000"/>
                </a:lnTo>
                <a:lnTo>
                  <a:pt x="2786" y="2974"/>
                </a:lnTo>
                <a:lnTo>
                  <a:pt x="2760" y="2952"/>
                </a:lnTo>
                <a:lnTo>
                  <a:pt x="2730" y="2932"/>
                </a:lnTo>
                <a:lnTo>
                  <a:pt x="2696" y="2915"/>
                </a:lnTo>
                <a:lnTo>
                  <a:pt x="2660" y="2901"/>
                </a:lnTo>
                <a:lnTo>
                  <a:pt x="2621" y="2890"/>
                </a:lnTo>
                <a:lnTo>
                  <a:pt x="2580" y="2881"/>
                </a:lnTo>
                <a:lnTo>
                  <a:pt x="2535" y="2874"/>
                </a:lnTo>
                <a:lnTo>
                  <a:pt x="2487" y="2869"/>
                </a:lnTo>
                <a:lnTo>
                  <a:pt x="2439" y="2865"/>
                </a:lnTo>
                <a:lnTo>
                  <a:pt x="2387" y="2861"/>
                </a:lnTo>
                <a:lnTo>
                  <a:pt x="2335" y="2860"/>
                </a:lnTo>
                <a:lnTo>
                  <a:pt x="2280" y="2860"/>
                </a:lnTo>
                <a:lnTo>
                  <a:pt x="2223" y="2859"/>
                </a:lnTo>
                <a:lnTo>
                  <a:pt x="2165" y="2859"/>
                </a:lnTo>
                <a:lnTo>
                  <a:pt x="2135" y="2857"/>
                </a:lnTo>
                <a:lnTo>
                  <a:pt x="2108" y="2854"/>
                </a:lnTo>
                <a:lnTo>
                  <a:pt x="2080" y="2849"/>
                </a:lnTo>
                <a:lnTo>
                  <a:pt x="2103" y="2836"/>
                </a:lnTo>
                <a:lnTo>
                  <a:pt x="2128" y="2823"/>
                </a:lnTo>
                <a:lnTo>
                  <a:pt x="2173" y="2797"/>
                </a:lnTo>
                <a:lnTo>
                  <a:pt x="2223" y="2768"/>
                </a:lnTo>
                <a:lnTo>
                  <a:pt x="2276" y="2736"/>
                </a:lnTo>
                <a:lnTo>
                  <a:pt x="2335" y="2700"/>
                </a:lnTo>
                <a:lnTo>
                  <a:pt x="2397" y="2662"/>
                </a:lnTo>
                <a:lnTo>
                  <a:pt x="2455" y="2628"/>
                </a:lnTo>
                <a:lnTo>
                  <a:pt x="2509" y="2598"/>
                </a:lnTo>
                <a:lnTo>
                  <a:pt x="2559" y="2573"/>
                </a:lnTo>
                <a:lnTo>
                  <a:pt x="2605" y="2553"/>
                </a:lnTo>
                <a:lnTo>
                  <a:pt x="2649" y="2538"/>
                </a:lnTo>
                <a:lnTo>
                  <a:pt x="2690" y="2528"/>
                </a:lnTo>
                <a:lnTo>
                  <a:pt x="2729" y="2524"/>
                </a:lnTo>
                <a:lnTo>
                  <a:pt x="2766" y="2524"/>
                </a:lnTo>
                <a:lnTo>
                  <a:pt x="2800" y="2532"/>
                </a:lnTo>
                <a:lnTo>
                  <a:pt x="2834" y="2543"/>
                </a:lnTo>
                <a:lnTo>
                  <a:pt x="2866" y="2562"/>
                </a:lnTo>
                <a:lnTo>
                  <a:pt x="2896" y="2585"/>
                </a:lnTo>
                <a:lnTo>
                  <a:pt x="2926" y="2615"/>
                </a:lnTo>
                <a:lnTo>
                  <a:pt x="2956" y="2651"/>
                </a:lnTo>
                <a:lnTo>
                  <a:pt x="2993" y="2618"/>
                </a:lnTo>
                <a:lnTo>
                  <a:pt x="3033" y="2590"/>
                </a:lnTo>
                <a:lnTo>
                  <a:pt x="3073" y="2568"/>
                </a:lnTo>
                <a:lnTo>
                  <a:pt x="3115" y="2552"/>
                </a:lnTo>
                <a:lnTo>
                  <a:pt x="3157" y="2541"/>
                </a:lnTo>
                <a:lnTo>
                  <a:pt x="3198" y="2532"/>
                </a:lnTo>
                <a:lnTo>
                  <a:pt x="3240" y="2528"/>
                </a:lnTo>
                <a:lnTo>
                  <a:pt x="3278" y="2527"/>
                </a:lnTo>
                <a:lnTo>
                  <a:pt x="3311" y="2528"/>
                </a:lnTo>
                <a:lnTo>
                  <a:pt x="3341" y="2534"/>
                </a:lnTo>
                <a:lnTo>
                  <a:pt x="3368" y="2543"/>
                </a:lnTo>
                <a:lnTo>
                  <a:pt x="3395" y="2556"/>
                </a:lnTo>
                <a:lnTo>
                  <a:pt x="3417" y="2572"/>
                </a:lnTo>
                <a:lnTo>
                  <a:pt x="3437" y="2590"/>
                </a:lnTo>
                <a:lnTo>
                  <a:pt x="3453" y="2613"/>
                </a:lnTo>
                <a:lnTo>
                  <a:pt x="3464" y="2638"/>
                </a:lnTo>
                <a:lnTo>
                  <a:pt x="3471" y="2665"/>
                </a:lnTo>
                <a:lnTo>
                  <a:pt x="3472" y="2695"/>
                </a:lnTo>
                <a:lnTo>
                  <a:pt x="3468" y="2728"/>
                </a:lnTo>
                <a:lnTo>
                  <a:pt x="3522" y="2697"/>
                </a:lnTo>
                <a:lnTo>
                  <a:pt x="3573" y="2672"/>
                </a:lnTo>
                <a:lnTo>
                  <a:pt x="3622" y="2652"/>
                </a:lnTo>
                <a:lnTo>
                  <a:pt x="3666" y="2638"/>
                </a:lnTo>
                <a:lnTo>
                  <a:pt x="3708" y="2628"/>
                </a:lnTo>
                <a:lnTo>
                  <a:pt x="3746" y="2621"/>
                </a:lnTo>
                <a:lnTo>
                  <a:pt x="3782" y="2619"/>
                </a:lnTo>
                <a:lnTo>
                  <a:pt x="3814" y="2619"/>
                </a:lnTo>
                <a:lnTo>
                  <a:pt x="3844" y="2623"/>
                </a:lnTo>
                <a:lnTo>
                  <a:pt x="3871" y="2630"/>
                </a:lnTo>
                <a:lnTo>
                  <a:pt x="3896" y="2639"/>
                </a:lnTo>
                <a:lnTo>
                  <a:pt x="3918" y="2650"/>
                </a:lnTo>
                <a:lnTo>
                  <a:pt x="3938" y="2662"/>
                </a:lnTo>
                <a:lnTo>
                  <a:pt x="3956" y="2676"/>
                </a:lnTo>
                <a:lnTo>
                  <a:pt x="3971" y="2692"/>
                </a:lnTo>
                <a:lnTo>
                  <a:pt x="3984" y="2707"/>
                </a:lnTo>
                <a:lnTo>
                  <a:pt x="4006" y="2742"/>
                </a:lnTo>
                <a:lnTo>
                  <a:pt x="4019" y="2775"/>
                </a:lnTo>
                <a:lnTo>
                  <a:pt x="4023" y="2810"/>
                </a:lnTo>
                <a:lnTo>
                  <a:pt x="4019" y="2846"/>
                </a:lnTo>
                <a:lnTo>
                  <a:pt x="4007" y="2882"/>
                </a:lnTo>
                <a:lnTo>
                  <a:pt x="3986" y="2918"/>
                </a:lnTo>
                <a:lnTo>
                  <a:pt x="3957" y="2956"/>
                </a:lnTo>
                <a:lnTo>
                  <a:pt x="3919" y="2994"/>
                </a:lnTo>
                <a:lnTo>
                  <a:pt x="3873" y="3033"/>
                </a:lnTo>
                <a:lnTo>
                  <a:pt x="3819" y="3074"/>
                </a:lnTo>
                <a:lnTo>
                  <a:pt x="3806" y="3082"/>
                </a:lnTo>
                <a:lnTo>
                  <a:pt x="3784" y="3096"/>
                </a:lnTo>
                <a:lnTo>
                  <a:pt x="3759" y="3112"/>
                </a:lnTo>
                <a:lnTo>
                  <a:pt x="3728" y="3131"/>
                </a:lnTo>
                <a:lnTo>
                  <a:pt x="3693" y="3153"/>
                </a:lnTo>
                <a:lnTo>
                  <a:pt x="3653" y="3177"/>
                </a:lnTo>
                <a:lnTo>
                  <a:pt x="3611" y="3204"/>
                </a:lnTo>
                <a:lnTo>
                  <a:pt x="3563" y="3231"/>
                </a:lnTo>
                <a:lnTo>
                  <a:pt x="3513" y="3262"/>
                </a:lnTo>
                <a:lnTo>
                  <a:pt x="3459" y="3294"/>
                </a:lnTo>
                <a:lnTo>
                  <a:pt x="3405" y="3327"/>
                </a:lnTo>
                <a:lnTo>
                  <a:pt x="3347" y="3361"/>
                </a:lnTo>
                <a:lnTo>
                  <a:pt x="3288" y="3397"/>
                </a:lnTo>
                <a:lnTo>
                  <a:pt x="3228" y="3431"/>
                </a:lnTo>
                <a:lnTo>
                  <a:pt x="3167" y="3469"/>
                </a:lnTo>
                <a:lnTo>
                  <a:pt x="3106" y="3505"/>
                </a:lnTo>
                <a:lnTo>
                  <a:pt x="3045" y="3541"/>
                </a:lnTo>
                <a:lnTo>
                  <a:pt x="2983" y="3577"/>
                </a:lnTo>
                <a:lnTo>
                  <a:pt x="2922" y="3613"/>
                </a:lnTo>
                <a:lnTo>
                  <a:pt x="2862" y="3649"/>
                </a:lnTo>
                <a:lnTo>
                  <a:pt x="2804" y="3682"/>
                </a:lnTo>
                <a:lnTo>
                  <a:pt x="2747" y="3716"/>
                </a:lnTo>
                <a:lnTo>
                  <a:pt x="2692" y="3748"/>
                </a:lnTo>
                <a:lnTo>
                  <a:pt x="2641" y="3779"/>
                </a:lnTo>
                <a:lnTo>
                  <a:pt x="2592" y="3808"/>
                </a:lnTo>
                <a:lnTo>
                  <a:pt x="2546" y="3834"/>
                </a:lnTo>
                <a:lnTo>
                  <a:pt x="2504" y="3859"/>
                </a:lnTo>
                <a:lnTo>
                  <a:pt x="2466" y="3881"/>
                </a:lnTo>
                <a:lnTo>
                  <a:pt x="2431" y="3901"/>
                </a:lnTo>
                <a:lnTo>
                  <a:pt x="2402" y="3918"/>
                </a:lnTo>
                <a:lnTo>
                  <a:pt x="2379" y="3932"/>
                </a:lnTo>
                <a:lnTo>
                  <a:pt x="2360" y="3942"/>
                </a:lnTo>
                <a:lnTo>
                  <a:pt x="2324" y="3963"/>
                </a:lnTo>
                <a:lnTo>
                  <a:pt x="2290" y="3982"/>
                </a:lnTo>
                <a:lnTo>
                  <a:pt x="2259" y="3997"/>
                </a:lnTo>
                <a:lnTo>
                  <a:pt x="2229" y="4010"/>
                </a:lnTo>
                <a:lnTo>
                  <a:pt x="2200" y="4020"/>
                </a:lnTo>
                <a:lnTo>
                  <a:pt x="2173" y="4028"/>
                </a:lnTo>
                <a:lnTo>
                  <a:pt x="2144" y="4033"/>
                </a:lnTo>
                <a:lnTo>
                  <a:pt x="2114" y="4035"/>
                </a:lnTo>
                <a:lnTo>
                  <a:pt x="2083" y="4034"/>
                </a:lnTo>
                <a:lnTo>
                  <a:pt x="2049" y="4032"/>
                </a:lnTo>
                <a:lnTo>
                  <a:pt x="2013" y="4025"/>
                </a:lnTo>
                <a:lnTo>
                  <a:pt x="1973" y="4017"/>
                </a:lnTo>
                <a:lnTo>
                  <a:pt x="1928" y="4004"/>
                </a:lnTo>
                <a:lnTo>
                  <a:pt x="1878" y="3991"/>
                </a:lnTo>
                <a:lnTo>
                  <a:pt x="1821" y="3973"/>
                </a:lnTo>
                <a:lnTo>
                  <a:pt x="1754" y="3952"/>
                </a:lnTo>
                <a:lnTo>
                  <a:pt x="1682" y="3928"/>
                </a:lnTo>
                <a:lnTo>
                  <a:pt x="1605" y="3904"/>
                </a:lnTo>
                <a:lnTo>
                  <a:pt x="1528" y="3876"/>
                </a:lnTo>
                <a:lnTo>
                  <a:pt x="1448" y="3849"/>
                </a:lnTo>
                <a:lnTo>
                  <a:pt x="1369" y="3819"/>
                </a:lnTo>
                <a:lnTo>
                  <a:pt x="1293" y="3789"/>
                </a:lnTo>
                <a:lnTo>
                  <a:pt x="1219" y="3759"/>
                </a:lnTo>
                <a:lnTo>
                  <a:pt x="1149" y="3728"/>
                </a:lnTo>
                <a:lnTo>
                  <a:pt x="1092" y="3704"/>
                </a:lnTo>
                <a:lnTo>
                  <a:pt x="1037" y="3685"/>
                </a:lnTo>
                <a:lnTo>
                  <a:pt x="986" y="3671"/>
                </a:lnTo>
                <a:lnTo>
                  <a:pt x="937" y="3665"/>
                </a:lnTo>
                <a:lnTo>
                  <a:pt x="889" y="3665"/>
                </a:lnTo>
                <a:lnTo>
                  <a:pt x="843" y="3671"/>
                </a:lnTo>
                <a:lnTo>
                  <a:pt x="797" y="3684"/>
                </a:lnTo>
                <a:lnTo>
                  <a:pt x="752" y="3702"/>
                </a:lnTo>
                <a:lnTo>
                  <a:pt x="707" y="3728"/>
                </a:lnTo>
                <a:lnTo>
                  <a:pt x="481" y="3865"/>
                </a:lnTo>
                <a:lnTo>
                  <a:pt x="0" y="2804"/>
                </a:lnTo>
                <a:lnTo>
                  <a:pt x="3" y="2803"/>
                </a:lnTo>
                <a:lnTo>
                  <a:pt x="12" y="2798"/>
                </a:lnTo>
                <a:lnTo>
                  <a:pt x="27" y="2792"/>
                </a:lnTo>
                <a:lnTo>
                  <a:pt x="47" y="2782"/>
                </a:lnTo>
                <a:lnTo>
                  <a:pt x="72" y="2770"/>
                </a:lnTo>
                <a:lnTo>
                  <a:pt x="101" y="2757"/>
                </a:lnTo>
                <a:lnTo>
                  <a:pt x="133" y="2742"/>
                </a:lnTo>
                <a:lnTo>
                  <a:pt x="170" y="2726"/>
                </a:lnTo>
                <a:lnTo>
                  <a:pt x="207" y="2708"/>
                </a:lnTo>
                <a:lnTo>
                  <a:pt x="248" y="2690"/>
                </a:lnTo>
                <a:lnTo>
                  <a:pt x="291" y="2671"/>
                </a:lnTo>
                <a:lnTo>
                  <a:pt x="335" y="2652"/>
                </a:lnTo>
                <a:lnTo>
                  <a:pt x="378" y="2633"/>
                </a:lnTo>
                <a:lnTo>
                  <a:pt x="423" y="2613"/>
                </a:lnTo>
                <a:lnTo>
                  <a:pt x="468" y="2594"/>
                </a:lnTo>
                <a:lnTo>
                  <a:pt x="512" y="2575"/>
                </a:lnTo>
                <a:lnTo>
                  <a:pt x="555" y="2558"/>
                </a:lnTo>
                <a:lnTo>
                  <a:pt x="596" y="2542"/>
                </a:lnTo>
                <a:lnTo>
                  <a:pt x="636" y="2527"/>
                </a:lnTo>
                <a:lnTo>
                  <a:pt x="697" y="2505"/>
                </a:lnTo>
                <a:lnTo>
                  <a:pt x="756" y="2486"/>
                </a:lnTo>
                <a:lnTo>
                  <a:pt x="808" y="2471"/>
                </a:lnTo>
                <a:lnTo>
                  <a:pt x="858" y="2459"/>
                </a:lnTo>
                <a:lnTo>
                  <a:pt x="904" y="2451"/>
                </a:lnTo>
                <a:lnTo>
                  <a:pt x="947" y="2446"/>
                </a:lnTo>
                <a:lnTo>
                  <a:pt x="987" y="2445"/>
                </a:lnTo>
                <a:close/>
                <a:moveTo>
                  <a:pt x="2038" y="1087"/>
                </a:moveTo>
                <a:lnTo>
                  <a:pt x="1808" y="1316"/>
                </a:lnTo>
                <a:lnTo>
                  <a:pt x="1986" y="1316"/>
                </a:lnTo>
                <a:lnTo>
                  <a:pt x="1986" y="1772"/>
                </a:lnTo>
                <a:lnTo>
                  <a:pt x="2216" y="1772"/>
                </a:lnTo>
                <a:lnTo>
                  <a:pt x="2216" y="1087"/>
                </a:lnTo>
                <a:lnTo>
                  <a:pt x="2038" y="1087"/>
                </a:lnTo>
                <a:close/>
                <a:moveTo>
                  <a:pt x="2101" y="672"/>
                </a:moveTo>
                <a:lnTo>
                  <a:pt x="2180" y="676"/>
                </a:lnTo>
                <a:lnTo>
                  <a:pt x="2255" y="688"/>
                </a:lnTo>
                <a:lnTo>
                  <a:pt x="2327" y="707"/>
                </a:lnTo>
                <a:lnTo>
                  <a:pt x="2397" y="732"/>
                </a:lnTo>
                <a:lnTo>
                  <a:pt x="2465" y="764"/>
                </a:lnTo>
                <a:lnTo>
                  <a:pt x="2527" y="801"/>
                </a:lnTo>
                <a:lnTo>
                  <a:pt x="2586" y="845"/>
                </a:lnTo>
                <a:lnTo>
                  <a:pt x="2640" y="894"/>
                </a:lnTo>
                <a:lnTo>
                  <a:pt x="2689" y="948"/>
                </a:lnTo>
                <a:lnTo>
                  <a:pt x="2732" y="1006"/>
                </a:lnTo>
                <a:lnTo>
                  <a:pt x="2771" y="1068"/>
                </a:lnTo>
                <a:lnTo>
                  <a:pt x="2804" y="1134"/>
                </a:lnTo>
                <a:lnTo>
                  <a:pt x="2829" y="1204"/>
                </a:lnTo>
                <a:lnTo>
                  <a:pt x="2847" y="1277"/>
                </a:lnTo>
                <a:lnTo>
                  <a:pt x="2859" y="1352"/>
                </a:lnTo>
                <a:lnTo>
                  <a:pt x="2864" y="1429"/>
                </a:lnTo>
                <a:lnTo>
                  <a:pt x="2859" y="1507"/>
                </a:lnTo>
                <a:lnTo>
                  <a:pt x="2847" y="1581"/>
                </a:lnTo>
                <a:lnTo>
                  <a:pt x="2829" y="1655"/>
                </a:lnTo>
                <a:lnTo>
                  <a:pt x="2804" y="1724"/>
                </a:lnTo>
                <a:lnTo>
                  <a:pt x="2771" y="1790"/>
                </a:lnTo>
                <a:lnTo>
                  <a:pt x="2732" y="1852"/>
                </a:lnTo>
                <a:lnTo>
                  <a:pt x="2689" y="1911"/>
                </a:lnTo>
                <a:lnTo>
                  <a:pt x="2640" y="1964"/>
                </a:lnTo>
                <a:lnTo>
                  <a:pt x="2586" y="2014"/>
                </a:lnTo>
                <a:lnTo>
                  <a:pt x="2527" y="2057"/>
                </a:lnTo>
                <a:lnTo>
                  <a:pt x="2465" y="2095"/>
                </a:lnTo>
                <a:lnTo>
                  <a:pt x="2397" y="2127"/>
                </a:lnTo>
                <a:lnTo>
                  <a:pt x="2327" y="2152"/>
                </a:lnTo>
                <a:lnTo>
                  <a:pt x="2255" y="2170"/>
                </a:lnTo>
                <a:lnTo>
                  <a:pt x="2180" y="2183"/>
                </a:lnTo>
                <a:lnTo>
                  <a:pt x="2101" y="2187"/>
                </a:lnTo>
                <a:lnTo>
                  <a:pt x="2024" y="2183"/>
                </a:lnTo>
                <a:lnTo>
                  <a:pt x="1949" y="2170"/>
                </a:lnTo>
                <a:lnTo>
                  <a:pt x="1875" y="2152"/>
                </a:lnTo>
                <a:lnTo>
                  <a:pt x="1805" y="2127"/>
                </a:lnTo>
                <a:lnTo>
                  <a:pt x="1739" y="2095"/>
                </a:lnTo>
                <a:lnTo>
                  <a:pt x="1677" y="2057"/>
                </a:lnTo>
                <a:lnTo>
                  <a:pt x="1618" y="2014"/>
                </a:lnTo>
                <a:lnTo>
                  <a:pt x="1564" y="1964"/>
                </a:lnTo>
                <a:lnTo>
                  <a:pt x="1514" y="1911"/>
                </a:lnTo>
                <a:lnTo>
                  <a:pt x="1470" y="1852"/>
                </a:lnTo>
                <a:lnTo>
                  <a:pt x="1433" y="1790"/>
                </a:lnTo>
                <a:lnTo>
                  <a:pt x="1400" y="1724"/>
                </a:lnTo>
                <a:lnTo>
                  <a:pt x="1375" y="1655"/>
                </a:lnTo>
                <a:lnTo>
                  <a:pt x="1357" y="1581"/>
                </a:lnTo>
                <a:lnTo>
                  <a:pt x="1344" y="1507"/>
                </a:lnTo>
                <a:lnTo>
                  <a:pt x="1340" y="1429"/>
                </a:lnTo>
                <a:lnTo>
                  <a:pt x="1344" y="1352"/>
                </a:lnTo>
                <a:lnTo>
                  <a:pt x="1357" y="1277"/>
                </a:lnTo>
                <a:lnTo>
                  <a:pt x="1375" y="1204"/>
                </a:lnTo>
                <a:lnTo>
                  <a:pt x="1400" y="1134"/>
                </a:lnTo>
                <a:lnTo>
                  <a:pt x="1433" y="1068"/>
                </a:lnTo>
                <a:lnTo>
                  <a:pt x="1470" y="1006"/>
                </a:lnTo>
                <a:lnTo>
                  <a:pt x="1514" y="948"/>
                </a:lnTo>
                <a:lnTo>
                  <a:pt x="1564" y="894"/>
                </a:lnTo>
                <a:lnTo>
                  <a:pt x="1618" y="845"/>
                </a:lnTo>
                <a:lnTo>
                  <a:pt x="1677" y="801"/>
                </a:lnTo>
                <a:lnTo>
                  <a:pt x="1739" y="764"/>
                </a:lnTo>
                <a:lnTo>
                  <a:pt x="1805" y="732"/>
                </a:lnTo>
                <a:lnTo>
                  <a:pt x="1875" y="707"/>
                </a:lnTo>
                <a:lnTo>
                  <a:pt x="1949" y="688"/>
                </a:lnTo>
                <a:lnTo>
                  <a:pt x="2024" y="676"/>
                </a:lnTo>
                <a:lnTo>
                  <a:pt x="2101" y="672"/>
                </a:lnTo>
                <a:close/>
                <a:moveTo>
                  <a:pt x="2779" y="0"/>
                </a:moveTo>
                <a:lnTo>
                  <a:pt x="2779" y="0"/>
                </a:lnTo>
                <a:lnTo>
                  <a:pt x="2842" y="2"/>
                </a:lnTo>
                <a:lnTo>
                  <a:pt x="2905" y="14"/>
                </a:lnTo>
                <a:lnTo>
                  <a:pt x="2966" y="30"/>
                </a:lnTo>
                <a:lnTo>
                  <a:pt x="3023" y="52"/>
                </a:lnTo>
                <a:lnTo>
                  <a:pt x="3077" y="79"/>
                </a:lnTo>
                <a:lnTo>
                  <a:pt x="3128" y="113"/>
                </a:lnTo>
                <a:lnTo>
                  <a:pt x="3175" y="151"/>
                </a:lnTo>
                <a:lnTo>
                  <a:pt x="3218" y="194"/>
                </a:lnTo>
                <a:lnTo>
                  <a:pt x="3256" y="241"/>
                </a:lnTo>
                <a:lnTo>
                  <a:pt x="3290" y="291"/>
                </a:lnTo>
                <a:lnTo>
                  <a:pt x="3318" y="345"/>
                </a:lnTo>
                <a:lnTo>
                  <a:pt x="3341" y="402"/>
                </a:lnTo>
                <a:lnTo>
                  <a:pt x="3357" y="462"/>
                </a:lnTo>
                <a:lnTo>
                  <a:pt x="3367" y="524"/>
                </a:lnTo>
                <a:lnTo>
                  <a:pt x="3371" y="588"/>
                </a:lnTo>
                <a:lnTo>
                  <a:pt x="3367" y="656"/>
                </a:lnTo>
                <a:lnTo>
                  <a:pt x="3355" y="722"/>
                </a:lnTo>
                <a:lnTo>
                  <a:pt x="3337" y="784"/>
                </a:lnTo>
                <a:lnTo>
                  <a:pt x="3311" y="843"/>
                </a:lnTo>
                <a:lnTo>
                  <a:pt x="3280" y="901"/>
                </a:lnTo>
                <a:lnTo>
                  <a:pt x="3242" y="952"/>
                </a:lnTo>
                <a:lnTo>
                  <a:pt x="3200" y="1000"/>
                </a:lnTo>
                <a:lnTo>
                  <a:pt x="3152" y="1042"/>
                </a:lnTo>
                <a:lnTo>
                  <a:pt x="3101" y="1081"/>
                </a:lnTo>
                <a:lnTo>
                  <a:pt x="3045" y="1112"/>
                </a:lnTo>
                <a:lnTo>
                  <a:pt x="2985" y="1138"/>
                </a:lnTo>
                <a:lnTo>
                  <a:pt x="2956" y="1062"/>
                </a:lnTo>
                <a:lnTo>
                  <a:pt x="2920" y="989"/>
                </a:lnTo>
                <a:lnTo>
                  <a:pt x="2879" y="919"/>
                </a:lnTo>
                <a:lnTo>
                  <a:pt x="2830" y="855"/>
                </a:lnTo>
                <a:lnTo>
                  <a:pt x="2869" y="855"/>
                </a:lnTo>
                <a:lnTo>
                  <a:pt x="2869" y="322"/>
                </a:lnTo>
                <a:lnTo>
                  <a:pt x="2729" y="322"/>
                </a:lnTo>
                <a:lnTo>
                  <a:pt x="2550" y="499"/>
                </a:lnTo>
                <a:lnTo>
                  <a:pt x="2689" y="499"/>
                </a:lnTo>
                <a:lnTo>
                  <a:pt x="2689" y="712"/>
                </a:lnTo>
                <a:lnTo>
                  <a:pt x="2629" y="667"/>
                </a:lnTo>
                <a:lnTo>
                  <a:pt x="2564" y="626"/>
                </a:lnTo>
                <a:lnTo>
                  <a:pt x="2495" y="591"/>
                </a:lnTo>
                <a:lnTo>
                  <a:pt x="2424" y="561"/>
                </a:lnTo>
                <a:lnTo>
                  <a:pt x="2350" y="538"/>
                </a:lnTo>
                <a:lnTo>
                  <a:pt x="2274" y="520"/>
                </a:lnTo>
                <a:lnTo>
                  <a:pt x="2195" y="509"/>
                </a:lnTo>
                <a:lnTo>
                  <a:pt x="2208" y="443"/>
                </a:lnTo>
                <a:lnTo>
                  <a:pt x="2226" y="381"/>
                </a:lnTo>
                <a:lnTo>
                  <a:pt x="2253" y="323"/>
                </a:lnTo>
                <a:lnTo>
                  <a:pt x="2285" y="267"/>
                </a:lnTo>
                <a:lnTo>
                  <a:pt x="2322" y="215"/>
                </a:lnTo>
                <a:lnTo>
                  <a:pt x="2365" y="169"/>
                </a:lnTo>
                <a:lnTo>
                  <a:pt x="2414" y="127"/>
                </a:lnTo>
                <a:lnTo>
                  <a:pt x="2465" y="89"/>
                </a:lnTo>
                <a:lnTo>
                  <a:pt x="2521" y="58"/>
                </a:lnTo>
                <a:lnTo>
                  <a:pt x="2581" y="33"/>
                </a:lnTo>
                <a:lnTo>
                  <a:pt x="2645" y="15"/>
                </a:lnTo>
                <a:lnTo>
                  <a:pt x="2710" y="4"/>
                </a:lnTo>
                <a:lnTo>
                  <a:pt x="27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Eye with $">
            <a:extLst>
              <a:ext uri="{FF2B5EF4-FFF2-40B4-BE49-F238E27FC236}">
                <a16:creationId xmlns:a16="http://schemas.microsoft.com/office/drawing/2014/main" id="{A9C15528-1DB7-4076-7950-D513157544F2}"/>
              </a:ext>
            </a:extLst>
          </p:cNvPr>
          <p:cNvSpPr>
            <a:spLocks noChangeAspect="1" noEditPoints="1"/>
          </p:cNvSpPr>
          <p:nvPr/>
        </p:nvSpPr>
        <p:spPr bwMode="auto">
          <a:xfrm>
            <a:off x="835190" y="5448090"/>
            <a:ext cx="508047" cy="442209"/>
          </a:xfrm>
          <a:custGeom>
            <a:avLst/>
            <a:gdLst>
              <a:gd name="T0" fmla="*/ 97 w 256"/>
              <a:gd name="T1" fmla="*/ 80 h 224"/>
              <a:gd name="T2" fmla="*/ 72 w 256"/>
              <a:gd name="T3" fmla="*/ 112 h 224"/>
              <a:gd name="T4" fmla="*/ 97 w 256"/>
              <a:gd name="T5" fmla="*/ 144 h 224"/>
              <a:gd name="T6" fmla="*/ 164 w 256"/>
              <a:gd name="T7" fmla="*/ 74 h 224"/>
              <a:gd name="T8" fmla="*/ 176 w 256"/>
              <a:gd name="T9" fmla="*/ 112 h 224"/>
              <a:gd name="T10" fmla="*/ 164 w 256"/>
              <a:gd name="T11" fmla="*/ 150 h 224"/>
              <a:gd name="T12" fmla="*/ 164 w 256"/>
              <a:gd name="T13" fmla="*/ 74 h 224"/>
              <a:gd name="T14" fmla="*/ 251 w 256"/>
              <a:gd name="T15" fmla="*/ 105 h 224"/>
              <a:gd name="T16" fmla="*/ 5 w 256"/>
              <a:gd name="T17" fmla="*/ 105 h 224"/>
              <a:gd name="T18" fmla="*/ 0 w 256"/>
              <a:gd name="T19" fmla="*/ 112 h 224"/>
              <a:gd name="T20" fmla="*/ 5 w 256"/>
              <a:gd name="T21" fmla="*/ 119 h 224"/>
              <a:gd name="T22" fmla="*/ 251 w 256"/>
              <a:gd name="T23" fmla="*/ 119 h 224"/>
              <a:gd name="T24" fmla="*/ 256 w 256"/>
              <a:gd name="T25" fmla="*/ 112 h 224"/>
              <a:gd name="T26" fmla="*/ 245 w 256"/>
              <a:gd name="T27" fmla="*/ 113 h 224"/>
              <a:gd name="T28" fmla="*/ 11 w 256"/>
              <a:gd name="T29" fmla="*/ 113 h 224"/>
              <a:gd name="T30" fmla="*/ 11 w 256"/>
              <a:gd name="T31" fmla="*/ 111 h 224"/>
              <a:gd name="T32" fmla="*/ 245 w 256"/>
              <a:gd name="T33" fmla="*/ 111 h 224"/>
              <a:gd name="T34" fmla="*/ 245 w 256"/>
              <a:gd name="T35" fmla="*/ 113 h 224"/>
              <a:gd name="T36" fmla="*/ 124 w 256"/>
              <a:gd name="T37" fmla="*/ 0 h 224"/>
              <a:gd name="T38" fmla="*/ 132 w 256"/>
              <a:gd name="T39" fmla="*/ 24 h 224"/>
              <a:gd name="T40" fmla="*/ 59 w 256"/>
              <a:gd name="T41" fmla="*/ 37 h 224"/>
              <a:gd name="T42" fmla="*/ 37 w 256"/>
              <a:gd name="T43" fmla="*/ 27 h 224"/>
              <a:gd name="T44" fmla="*/ 59 w 256"/>
              <a:gd name="T45" fmla="*/ 37 h 224"/>
              <a:gd name="T46" fmla="*/ 213 w 256"/>
              <a:gd name="T47" fmla="*/ 21 h 224"/>
              <a:gd name="T48" fmla="*/ 203 w 256"/>
              <a:gd name="T49" fmla="*/ 43 h 224"/>
              <a:gd name="T50" fmla="*/ 124 w 256"/>
              <a:gd name="T51" fmla="*/ 224 h 224"/>
              <a:gd name="T52" fmla="*/ 132 w 256"/>
              <a:gd name="T53" fmla="*/ 200 h 224"/>
              <a:gd name="T54" fmla="*/ 124 w 256"/>
              <a:gd name="T55" fmla="*/ 224 h 224"/>
              <a:gd name="T56" fmla="*/ 43 w 256"/>
              <a:gd name="T57" fmla="*/ 203 h 224"/>
              <a:gd name="T58" fmla="*/ 53 w 256"/>
              <a:gd name="T59" fmla="*/ 181 h 224"/>
              <a:gd name="T60" fmla="*/ 197 w 256"/>
              <a:gd name="T61" fmla="*/ 187 h 224"/>
              <a:gd name="T62" fmla="*/ 219 w 256"/>
              <a:gd name="T63" fmla="*/ 197 h 224"/>
              <a:gd name="T64" fmla="*/ 197 w 256"/>
              <a:gd name="T65" fmla="*/ 187 h 224"/>
              <a:gd name="T66" fmla="*/ 141 w 256"/>
              <a:gd name="T67" fmla="*/ 93 h 224"/>
              <a:gd name="T68" fmla="*/ 132 w 256"/>
              <a:gd name="T69" fmla="*/ 72 h 224"/>
              <a:gd name="T70" fmla="*/ 124 w 256"/>
              <a:gd name="T71" fmla="*/ 64 h 224"/>
              <a:gd name="T72" fmla="*/ 107 w 256"/>
              <a:gd name="T73" fmla="*/ 93 h 224"/>
              <a:gd name="T74" fmla="*/ 141 w 256"/>
              <a:gd name="T75" fmla="*/ 127 h 224"/>
              <a:gd name="T76" fmla="*/ 115 w 256"/>
              <a:gd name="T77" fmla="*/ 127 h 224"/>
              <a:gd name="T78" fmla="*/ 124 w 256"/>
              <a:gd name="T79" fmla="*/ 148 h 224"/>
              <a:gd name="T80" fmla="*/ 132 w 256"/>
              <a:gd name="T81" fmla="*/ 156 h 224"/>
              <a:gd name="T82" fmla="*/ 149 w 256"/>
              <a:gd name="T83" fmla="*/ 127 h 224"/>
              <a:gd name="T84" fmla="*/ 115 w 256"/>
              <a:gd name="T85" fmla="*/ 9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24">
                <a:moveTo>
                  <a:pt x="80" y="112"/>
                </a:moveTo>
                <a:cubicBezTo>
                  <a:pt x="80" y="99"/>
                  <a:pt x="86" y="88"/>
                  <a:pt x="97" y="80"/>
                </a:cubicBezTo>
                <a:cubicBezTo>
                  <a:pt x="92" y="74"/>
                  <a:pt x="92" y="74"/>
                  <a:pt x="92" y="74"/>
                </a:cubicBezTo>
                <a:cubicBezTo>
                  <a:pt x="79" y="82"/>
                  <a:pt x="72" y="97"/>
                  <a:pt x="72" y="112"/>
                </a:cubicBezTo>
                <a:cubicBezTo>
                  <a:pt x="72" y="127"/>
                  <a:pt x="79" y="142"/>
                  <a:pt x="92" y="150"/>
                </a:cubicBezTo>
                <a:cubicBezTo>
                  <a:pt x="97" y="144"/>
                  <a:pt x="97" y="144"/>
                  <a:pt x="97" y="144"/>
                </a:cubicBezTo>
                <a:cubicBezTo>
                  <a:pt x="86" y="136"/>
                  <a:pt x="80" y="125"/>
                  <a:pt x="80" y="112"/>
                </a:cubicBezTo>
                <a:close/>
                <a:moveTo>
                  <a:pt x="164" y="74"/>
                </a:moveTo>
                <a:cubicBezTo>
                  <a:pt x="159" y="80"/>
                  <a:pt x="159" y="80"/>
                  <a:pt x="159" y="80"/>
                </a:cubicBezTo>
                <a:cubicBezTo>
                  <a:pt x="170" y="88"/>
                  <a:pt x="176" y="99"/>
                  <a:pt x="176" y="112"/>
                </a:cubicBezTo>
                <a:cubicBezTo>
                  <a:pt x="176" y="125"/>
                  <a:pt x="170" y="137"/>
                  <a:pt x="159" y="144"/>
                </a:cubicBezTo>
                <a:cubicBezTo>
                  <a:pt x="164" y="150"/>
                  <a:pt x="164" y="150"/>
                  <a:pt x="164" y="150"/>
                </a:cubicBezTo>
                <a:cubicBezTo>
                  <a:pt x="177" y="142"/>
                  <a:pt x="184" y="127"/>
                  <a:pt x="184" y="112"/>
                </a:cubicBezTo>
                <a:cubicBezTo>
                  <a:pt x="184" y="97"/>
                  <a:pt x="177" y="82"/>
                  <a:pt x="164" y="74"/>
                </a:cubicBezTo>
                <a:close/>
                <a:moveTo>
                  <a:pt x="255" y="109"/>
                </a:moveTo>
                <a:cubicBezTo>
                  <a:pt x="251" y="105"/>
                  <a:pt x="251" y="105"/>
                  <a:pt x="251" y="105"/>
                </a:cubicBezTo>
                <a:cubicBezTo>
                  <a:pt x="228" y="82"/>
                  <a:pt x="186" y="40"/>
                  <a:pt x="128" y="40"/>
                </a:cubicBezTo>
                <a:cubicBezTo>
                  <a:pt x="70" y="40"/>
                  <a:pt x="28" y="82"/>
                  <a:pt x="5" y="105"/>
                </a:cubicBezTo>
                <a:cubicBezTo>
                  <a:pt x="1" y="109"/>
                  <a:pt x="1" y="109"/>
                  <a:pt x="1" y="109"/>
                </a:cubicBezTo>
                <a:cubicBezTo>
                  <a:pt x="0" y="110"/>
                  <a:pt x="0" y="111"/>
                  <a:pt x="0" y="112"/>
                </a:cubicBezTo>
                <a:cubicBezTo>
                  <a:pt x="0" y="113"/>
                  <a:pt x="0" y="114"/>
                  <a:pt x="1" y="115"/>
                </a:cubicBezTo>
                <a:cubicBezTo>
                  <a:pt x="5" y="119"/>
                  <a:pt x="5" y="119"/>
                  <a:pt x="5" y="119"/>
                </a:cubicBezTo>
                <a:cubicBezTo>
                  <a:pt x="28" y="142"/>
                  <a:pt x="70" y="184"/>
                  <a:pt x="128" y="184"/>
                </a:cubicBezTo>
                <a:cubicBezTo>
                  <a:pt x="186" y="184"/>
                  <a:pt x="228" y="142"/>
                  <a:pt x="251" y="119"/>
                </a:cubicBezTo>
                <a:cubicBezTo>
                  <a:pt x="255" y="115"/>
                  <a:pt x="255" y="115"/>
                  <a:pt x="255" y="115"/>
                </a:cubicBezTo>
                <a:cubicBezTo>
                  <a:pt x="256" y="114"/>
                  <a:pt x="256" y="113"/>
                  <a:pt x="256" y="112"/>
                </a:cubicBezTo>
                <a:cubicBezTo>
                  <a:pt x="256" y="111"/>
                  <a:pt x="256" y="110"/>
                  <a:pt x="255" y="109"/>
                </a:cubicBezTo>
                <a:close/>
                <a:moveTo>
                  <a:pt x="245" y="113"/>
                </a:moveTo>
                <a:cubicBezTo>
                  <a:pt x="223" y="135"/>
                  <a:pt x="183" y="176"/>
                  <a:pt x="128" y="176"/>
                </a:cubicBezTo>
                <a:cubicBezTo>
                  <a:pt x="73" y="176"/>
                  <a:pt x="33" y="135"/>
                  <a:pt x="11" y="113"/>
                </a:cubicBezTo>
                <a:cubicBezTo>
                  <a:pt x="10" y="112"/>
                  <a:pt x="10" y="112"/>
                  <a:pt x="10" y="112"/>
                </a:cubicBezTo>
                <a:cubicBezTo>
                  <a:pt x="11" y="111"/>
                  <a:pt x="11" y="111"/>
                  <a:pt x="11" y="111"/>
                </a:cubicBezTo>
                <a:cubicBezTo>
                  <a:pt x="33" y="89"/>
                  <a:pt x="73" y="48"/>
                  <a:pt x="128" y="48"/>
                </a:cubicBezTo>
                <a:cubicBezTo>
                  <a:pt x="183" y="48"/>
                  <a:pt x="223" y="89"/>
                  <a:pt x="245" y="111"/>
                </a:cubicBezTo>
                <a:cubicBezTo>
                  <a:pt x="246" y="112"/>
                  <a:pt x="246" y="112"/>
                  <a:pt x="246" y="112"/>
                </a:cubicBezTo>
                <a:lnTo>
                  <a:pt x="245" y="113"/>
                </a:lnTo>
                <a:close/>
                <a:moveTo>
                  <a:pt x="132" y="0"/>
                </a:moveTo>
                <a:cubicBezTo>
                  <a:pt x="124" y="0"/>
                  <a:pt x="124" y="0"/>
                  <a:pt x="124" y="0"/>
                </a:cubicBezTo>
                <a:cubicBezTo>
                  <a:pt x="124" y="24"/>
                  <a:pt x="124" y="24"/>
                  <a:pt x="124" y="24"/>
                </a:cubicBezTo>
                <a:cubicBezTo>
                  <a:pt x="132" y="24"/>
                  <a:pt x="132" y="24"/>
                  <a:pt x="132" y="24"/>
                </a:cubicBezTo>
                <a:lnTo>
                  <a:pt x="132" y="0"/>
                </a:lnTo>
                <a:close/>
                <a:moveTo>
                  <a:pt x="59" y="37"/>
                </a:moveTo>
                <a:cubicBezTo>
                  <a:pt x="43" y="21"/>
                  <a:pt x="43" y="21"/>
                  <a:pt x="43" y="21"/>
                </a:cubicBezTo>
                <a:cubicBezTo>
                  <a:pt x="37" y="27"/>
                  <a:pt x="37" y="27"/>
                  <a:pt x="37" y="27"/>
                </a:cubicBezTo>
                <a:cubicBezTo>
                  <a:pt x="53" y="43"/>
                  <a:pt x="53" y="43"/>
                  <a:pt x="53" y="43"/>
                </a:cubicBezTo>
                <a:lnTo>
                  <a:pt x="59" y="37"/>
                </a:lnTo>
                <a:close/>
                <a:moveTo>
                  <a:pt x="219" y="27"/>
                </a:moveTo>
                <a:cubicBezTo>
                  <a:pt x="213" y="21"/>
                  <a:pt x="213" y="21"/>
                  <a:pt x="213" y="21"/>
                </a:cubicBezTo>
                <a:cubicBezTo>
                  <a:pt x="197" y="37"/>
                  <a:pt x="197" y="37"/>
                  <a:pt x="197" y="37"/>
                </a:cubicBezTo>
                <a:cubicBezTo>
                  <a:pt x="203" y="43"/>
                  <a:pt x="203" y="43"/>
                  <a:pt x="203" y="43"/>
                </a:cubicBezTo>
                <a:lnTo>
                  <a:pt x="219" y="27"/>
                </a:lnTo>
                <a:close/>
                <a:moveTo>
                  <a:pt x="124" y="224"/>
                </a:moveTo>
                <a:cubicBezTo>
                  <a:pt x="132" y="224"/>
                  <a:pt x="132" y="224"/>
                  <a:pt x="132" y="224"/>
                </a:cubicBezTo>
                <a:cubicBezTo>
                  <a:pt x="132" y="200"/>
                  <a:pt x="132" y="200"/>
                  <a:pt x="132" y="200"/>
                </a:cubicBezTo>
                <a:cubicBezTo>
                  <a:pt x="124" y="200"/>
                  <a:pt x="124" y="200"/>
                  <a:pt x="124" y="200"/>
                </a:cubicBezTo>
                <a:lnTo>
                  <a:pt x="124" y="224"/>
                </a:lnTo>
                <a:close/>
                <a:moveTo>
                  <a:pt x="37" y="197"/>
                </a:moveTo>
                <a:cubicBezTo>
                  <a:pt x="43" y="203"/>
                  <a:pt x="43" y="203"/>
                  <a:pt x="43" y="203"/>
                </a:cubicBezTo>
                <a:cubicBezTo>
                  <a:pt x="59" y="187"/>
                  <a:pt x="59" y="187"/>
                  <a:pt x="59" y="187"/>
                </a:cubicBezTo>
                <a:cubicBezTo>
                  <a:pt x="53" y="181"/>
                  <a:pt x="53" y="181"/>
                  <a:pt x="53" y="181"/>
                </a:cubicBezTo>
                <a:lnTo>
                  <a:pt x="37" y="197"/>
                </a:lnTo>
                <a:close/>
                <a:moveTo>
                  <a:pt x="197" y="187"/>
                </a:moveTo>
                <a:cubicBezTo>
                  <a:pt x="213" y="203"/>
                  <a:pt x="213" y="203"/>
                  <a:pt x="213" y="203"/>
                </a:cubicBezTo>
                <a:cubicBezTo>
                  <a:pt x="219" y="197"/>
                  <a:pt x="219" y="197"/>
                  <a:pt x="219" y="197"/>
                </a:cubicBezTo>
                <a:cubicBezTo>
                  <a:pt x="203" y="181"/>
                  <a:pt x="203" y="181"/>
                  <a:pt x="203" y="181"/>
                </a:cubicBezTo>
                <a:lnTo>
                  <a:pt x="197" y="187"/>
                </a:lnTo>
                <a:close/>
                <a:moveTo>
                  <a:pt x="128" y="80"/>
                </a:moveTo>
                <a:cubicBezTo>
                  <a:pt x="135" y="80"/>
                  <a:pt x="141" y="86"/>
                  <a:pt x="141" y="93"/>
                </a:cubicBezTo>
                <a:cubicBezTo>
                  <a:pt x="149" y="93"/>
                  <a:pt x="149" y="93"/>
                  <a:pt x="149" y="93"/>
                </a:cubicBezTo>
                <a:cubicBezTo>
                  <a:pt x="149" y="83"/>
                  <a:pt x="142" y="74"/>
                  <a:pt x="132" y="72"/>
                </a:cubicBezTo>
                <a:cubicBezTo>
                  <a:pt x="132" y="64"/>
                  <a:pt x="132" y="64"/>
                  <a:pt x="132" y="64"/>
                </a:cubicBezTo>
                <a:cubicBezTo>
                  <a:pt x="124" y="64"/>
                  <a:pt x="124" y="64"/>
                  <a:pt x="124" y="64"/>
                </a:cubicBezTo>
                <a:cubicBezTo>
                  <a:pt x="124" y="72"/>
                  <a:pt x="124" y="72"/>
                  <a:pt x="124" y="72"/>
                </a:cubicBezTo>
                <a:cubicBezTo>
                  <a:pt x="114" y="74"/>
                  <a:pt x="107" y="83"/>
                  <a:pt x="107" y="93"/>
                </a:cubicBezTo>
                <a:cubicBezTo>
                  <a:pt x="107" y="105"/>
                  <a:pt x="116" y="114"/>
                  <a:pt x="128" y="114"/>
                </a:cubicBezTo>
                <a:cubicBezTo>
                  <a:pt x="135" y="114"/>
                  <a:pt x="141" y="120"/>
                  <a:pt x="141" y="127"/>
                </a:cubicBezTo>
                <a:cubicBezTo>
                  <a:pt x="141" y="134"/>
                  <a:pt x="135" y="140"/>
                  <a:pt x="128" y="140"/>
                </a:cubicBezTo>
                <a:cubicBezTo>
                  <a:pt x="121" y="140"/>
                  <a:pt x="115" y="134"/>
                  <a:pt x="115" y="127"/>
                </a:cubicBezTo>
                <a:cubicBezTo>
                  <a:pt x="107" y="127"/>
                  <a:pt x="107" y="127"/>
                  <a:pt x="107" y="127"/>
                </a:cubicBezTo>
                <a:cubicBezTo>
                  <a:pt x="107" y="137"/>
                  <a:pt x="114" y="146"/>
                  <a:pt x="124" y="148"/>
                </a:cubicBezTo>
                <a:cubicBezTo>
                  <a:pt x="124" y="156"/>
                  <a:pt x="124" y="156"/>
                  <a:pt x="124" y="156"/>
                </a:cubicBezTo>
                <a:cubicBezTo>
                  <a:pt x="132" y="156"/>
                  <a:pt x="132" y="156"/>
                  <a:pt x="132" y="156"/>
                </a:cubicBezTo>
                <a:cubicBezTo>
                  <a:pt x="132" y="148"/>
                  <a:pt x="132" y="148"/>
                  <a:pt x="132" y="148"/>
                </a:cubicBezTo>
                <a:cubicBezTo>
                  <a:pt x="142" y="146"/>
                  <a:pt x="149" y="137"/>
                  <a:pt x="149" y="127"/>
                </a:cubicBezTo>
                <a:cubicBezTo>
                  <a:pt x="149" y="115"/>
                  <a:pt x="140" y="106"/>
                  <a:pt x="128" y="106"/>
                </a:cubicBezTo>
                <a:cubicBezTo>
                  <a:pt x="121" y="106"/>
                  <a:pt x="115" y="100"/>
                  <a:pt x="115" y="93"/>
                </a:cubicBezTo>
                <a:cubicBezTo>
                  <a:pt x="115" y="86"/>
                  <a:pt x="121" y="80"/>
                  <a:pt x="128" y="80"/>
                </a:cubicBezTo>
                <a:close/>
              </a:path>
            </a:pathLst>
          </a:custGeom>
          <a:solidFill>
            <a:schemeClr val="bg1"/>
          </a:solidFill>
          <a:ln>
            <a:solidFill>
              <a:schemeClr val="bg1"/>
            </a:solidFill>
          </a:ln>
        </p:spPr>
        <p:txBody>
          <a:bodyPr vert="horz" wrap="square" lIns="68580" tIns="34290" rIns="68580" bIns="34290" numCol="1" anchor="t" anchorCtr="0" compatLnSpc="1">
            <a:prstTxWarp prst="textNoShape">
              <a:avLst/>
            </a:prstTxWarp>
          </a:bodyPr>
          <a:lstStyle/>
          <a:p>
            <a:endParaRPr lang="ru-RU" sz="1350"/>
          </a:p>
        </p:txBody>
      </p:sp>
      <p:sp>
        <p:nvSpPr>
          <p:cNvPr id="60" name="Freeform 29">
            <a:extLst>
              <a:ext uri="{FF2B5EF4-FFF2-40B4-BE49-F238E27FC236}">
                <a16:creationId xmlns:a16="http://schemas.microsoft.com/office/drawing/2014/main" id="{25BC3858-B91B-7D25-ADCF-2C49E37685A3}"/>
              </a:ext>
            </a:extLst>
          </p:cNvPr>
          <p:cNvSpPr>
            <a:spLocks noEditPoints="1"/>
          </p:cNvSpPr>
          <p:nvPr/>
        </p:nvSpPr>
        <p:spPr bwMode="auto">
          <a:xfrm>
            <a:off x="6873626" y="2757492"/>
            <a:ext cx="482400" cy="482400"/>
          </a:xfrm>
          <a:custGeom>
            <a:avLst/>
            <a:gdLst>
              <a:gd name="T0" fmla="*/ 2499 w 4022"/>
              <a:gd name="T1" fmla="*/ 1195 h 3674"/>
              <a:gd name="T2" fmla="*/ 2246 w 4022"/>
              <a:gd name="T3" fmla="*/ 1293 h 3674"/>
              <a:gd name="T4" fmla="*/ 2234 w 4022"/>
              <a:gd name="T5" fmla="*/ 3290 h 3674"/>
              <a:gd name="T6" fmla="*/ 2668 w 4022"/>
              <a:gd name="T7" fmla="*/ 3201 h 3674"/>
              <a:gd name="T8" fmla="*/ 3054 w 4022"/>
              <a:gd name="T9" fmla="*/ 3229 h 3674"/>
              <a:gd name="T10" fmla="*/ 3340 w 4022"/>
              <a:gd name="T11" fmla="*/ 3320 h 3674"/>
              <a:gd name="T12" fmla="*/ 3117 w 4022"/>
              <a:gd name="T13" fmla="*/ 2553 h 3674"/>
              <a:gd name="T14" fmla="*/ 2989 w 4022"/>
              <a:gd name="T15" fmla="*/ 2404 h 3674"/>
              <a:gd name="T16" fmla="*/ 2989 w 4022"/>
              <a:gd name="T17" fmla="*/ 1972 h 3674"/>
              <a:gd name="T18" fmla="*/ 3117 w 4022"/>
              <a:gd name="T19" fmla="*/ 1817 h 3674"/>
              <a:gd name="T20" fmla="*/ 3340 w 4022"/>
              <a:gd name="T21" fmla="*/ 1361 h 3674"/>
              <a:gd name="T22" fmla="*/ 2933 w 4022"/>
              <a:gd name="T23" fmla="*/ 1176 h 3674"/>
              <a:gd name="T24" fmla="*/ 1041 w 4022"/>
              <a:gd name="T25" fmla="*/ 1173 h 3674"/>
              <a:gd name="T26" fmla="*/ 681 w 4022"/>
              <a:gd name="T27" fmla="*/ 1314 h 3674"/>
              <a:gd name="T28" fmla="*/ 871 w 4022"/>
              <a:gd name="T29" fmla="*/ 1801 h 3674"/>
              <a:gd name="T30" fmla="*/ 1017 w 4022"/>
              <a:gd name="T31" fmla="*/ 1933 h 3674"/>
              <a:gd name="T32" fmla="*/ 1043 w 4022"/>
              <a:gd name="T33" fmla="*/ 2364 h 3674"/>
              <a:gd name="T34" fmla="*/ 942 w 4022"/>
              <a:gd name="T35" fmla="*/ 2533 h 3674"/>
              <a:gd name="T36" fmla="*/ 615 w 4022"/>
              <a:gd name="T37" fmla="*/ 2583 h 3674"/>
              <a:gd name="T38" fmla="*/ 865 w 4022"/>
              <a:gd name="T39" fmla="*/ 3237 h 3674"/>
              <a:gd name="T40" fmla="*/ 1299 w 4022"/>
              <a:gd name="T41" fmla="*/ 3202 h 3674"/>
              <a:gd name="T42" fmla="*/ 1804 w 4022"/>
              <a:gd name="T43" fmla="*/ 3322 h 3674"/>
              <a:gd name="T44" fmla="*/ 1725 w 4022"/>
              <a:gd name="T45" fmla="*/ 1305 h 3674"/>
              <a:gd name="T46" fmla="*/ 1466 w 4022"/>
              <a:gd name="T47" fmla="*/ 1198 h 3674"/>
              <a:gd name="T48" fmla="*/ 1947 w 4022"/>
              <a:gd name="T49" fmla="*/ 0 h 3674"/>
              <a:gd name="T50" fmla="*/ 2302 w 4022"/>
              <a:gd name="T51" fmla="*/ 86 h 3674"/>
              <a:gd name="T52" fmla="*/ 2574 w 4022"/>
              <a:gd name="T53" fmla="*/ 314 h 3674"/>
              <a:gd name="T54" fmla="*/ 2721 w 4022"/>
              <a:gd name="T55" fmla="*/ 645 h 3674"/>
              <a:gd name="T56" fmla="*/ 2757 w 4022"/>
              <a:gd name="T57" fmla="*/ 894 h 3674"/>
              <a:gd name="T58" fmla="*/ 3215 w 4022"/>
              <a:gd name="T59" fmla="*/ 986 h 3674"/>
              <a:gd name="T60" fmla="*/ 3572 w 4022"/>
              <a:gd name="T61" fmla="*/ 1215 h 3674"/>
              <a:gd name="T62" fmla="*/ 3761 w 4022"/>
              <a:gd name="T63" fmla="*/ 1787 h 3674"/>
              <a:gd name="T64" fmla="*/ 3947 w 4022"/>
              <a:gd name="T65" fmla="*/ 1867 h 3674"/>
              <a:gd name="T66" fmla="*/ 4022 w 4022"/>
              <a:gd name="T67" fmla="*/ 2055 h 3674"/>
              <a:gd name="T68" fmla="*/ 3972 w 4022"/>
              <a:gd name="T69" fmla="*/ 2476 h 3674"/>
              <a:gd name="T70" fmla="*/ 3804 w 4022"/>
              <a:gd name="T71" fmla="*/ 2579 h 3674"/>
              <a:gd name="T72" fmla="*/ 3587 w 4022"/>
              <a:gd name="T73" fmla="*/ 3599 h 3674"/>
              <a:gd name="T74" fmla="*/ 3468 w 4022"/>
              <a:gd name="T75" fmla="*/ 3674 h 3674"/>
              <a:gd name="T76" fmla="*/ 3379 w 4022"/>
              <a:gd name="T77" fmla="*/ 3641 h 3674"/>
              <a:gd name="T78" fmla="*/ 3267 w 4022"/>
              <a:gd name="T79" fmla="*/ 3579 h 3674"/>
              <a:gd name="T80" fmla="*/ 3052 w 4022"/>
              <a:gd name="T81" fmla="*/ 3502 h 3674"/>
              <a:gd name="T82" fmla="*/ 2752 w 4022"/>
              <a:gd name="T83" fmla="*/ 3463 h 3674"/>
              <a:gd name="T84" fmla="*/ 2269 w 4022"/>
              <a:gd name="T85" fmla="*/ 3558 h 3674"/>
              <a:gd name="T86" fmla="*/ 2018 w 4022"/>
              <a:gd name="T87" fmla="*/ 3667 h 3674"/>
              <a:gd name="T88" fmla="*/ 1870 w 4022"/>
              <a:gd name="T89" fmla="*/ 3647 h 3674"/>
              <a:gd name="T90" fmla="*/ 1388 w 4022"/>
              <a:gd name="T91" fmla="*/ 3478 h 3674"/>
              <a:gd name="T92" fmla="*/ 1004 w 4022"/>
              <a:gd name="T93" fmla="*/ 3478 h 3674"/>
              <a:gd name="T94" fmla="*/ 752 w 4022"/>
              <a:gd name="T95" fmla="*/ 3547 h 3674"/>
              <a:gd name="T96" fmla="*/ 599 w 4022"/>
              <a:gd name="T97" fmla="*/ 3621 h 3674"/>
              <a:gd name="T98" fmla="*/ 533 w 4022"/>
              <a:gd name="T99" fmla="*/ 3663 h 3674"/>
              <a:gd name="T100" fmla="*/ 395 w 4022"/>
              <a:gd name="T101" fmla="*/ 3645 h 3674"/>
              <a:gd name="T102" fmla="*/ 345 w 4022"/>
              <a:gd name="T103" fmla="*/ 2583 h 3674"/>
              <a:gd name="T104" fmla="*/ 109 w 4022"/>
              <a:gd name="T105" fmla="*/ 2533 h 3674"/>
              <a:gd name="T106" fmla="*/ 4 w 4022"/>
              <a:gd name="T107" fmla="*/ 2364 h 3674"/>
              <a:gd name="T108" fmla="*/ 29 w 4022"/>
              <a:gd name="T109" fmla="*/ 1933 h 3674"/>
              <a:gd name="T110" fmla="*/ 181 w 4022"/>
              <a:gd name="T111" fmla="*/ 1801 h 3674"/>
              <a:gd name="T112" fmla="*/ 349 w 4022"/>
              <a:gd name="T113" fmla="*/ 1268 h 3674"/>
              <a:gd name="T114" fmla="*/ 555 w 4022"/>
              <a:gd name="T115" fmla="*/ 1079 h 3674"/>
              <a:gd name="T116" fmla="*/ 985 w 4022"/>
              <a:gd name="T117" fmla="*/ 912 h 3674"/>
              <a:gd name="T118" fmla="*/ 1164 w 4022"/>
              <a:gd name="T119" fmla="*/ 719 h 3674"/>
              <a:gd name="T120" fmla="*/ 1280 w 4022"/>
              <a:gd name="T121" fmla="*/ 374 h 3674"/>
              <a:gd name="T122" fmla="*/ 1530 w 4022"/>
              <a:gd name="T123" fmla="*/ 122 h 3674"/>
              <a:gd name="T124" fmla="*/ 1871 w 4022"/>
              <a:gd name="T125" fmla="*/ 4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2" h="3674">
                <a:moveTo>
                  <a:pt x="2761" y="1159"/>
                </a:moveTo>
                <a:lnTo>
                  <a:pt x="2691" y="1161"/>
                </a:lnTo>
                <a:lnTo>
                  <a:pt x="2625" y="1169"/>
                </a:lnTo>
                <a:lnTo>
                  <a:pt x="2561" y="1180"/>
                </a:lnTo>
                <a:lnTo>
                  <a:pt x="2499" y="1195"/>
                </a:lnTo>
                <a:lnTo>
                  <a:pt x="2441" y="1212"/>
                </a:lnTo>
                <a:lnTo>
                  <a:pt x="2386" y="1232"/>
                </a:lnTo>
                <a:lnTo>
                  <a:pt x="2335" y="1251"/>
                </a:lnTo>
                <a:lnTo>
                  <a:pt x="2289" y="1272"/>
                </a:lnTo>
                <a:lnTo>
                  <a:pt x="2246" y="1293"/>
                </a:lnTo>
                <a:lnTo>
                  <a:pt x="2209" y="1314"/>
                </a:lnTo>
                <a:lnTo>
                  <a:pt x="2176" y="1333"/>
                </a:lnTo>
                <a:lnTo>
                  <a:pt x="2150" y="1350"/>
                </a:lnTo>
                <a:lnTo>
                  <a:pt x="2150" y="3322"/>
                </a:lnTo>
                <a:lnTo>
                  <a:pt x="2234" y="3290"/>
                </a:lnTo>
                <a:lnTo>
                  <a:pt x="2319" y="3261"/>
                </a:lnTo>
                <a:lnTo>
                  <a:pt x="2406" y="3239"/>
                </a:lnTo>
                <a:lnTo>
                  <a:pt x="2492" y="3221"/>
                </a:lnTo>
                <a:lnTo>
                  <a:pt x="2580" y="3208"/>
                </a:lnTo>
                <a:lnTo>
                  <a:pt x="2668" y="3201"/>
                </a:lnTo>
                <a:lnTo>
                  <a:pt x="2756" y="3198"/>
                </a:lnTo>
                <a:lnTo>
                  <a:pt x="2837" y="3201"/>
                </a:lnTo>
                <a:lnTo>
                  <a:pt x="2912" y="3207"/>
                </a:lnTo>
                <a:lnTo>
                  <a:pt x="2985" y="3217"/>
                </a:lnTo>
                <a:lnTo>
                  <a:pt x="3054" y="3229"/>
                </a:lnTo>
                <a:lnTo>
                  <a:pt x="3118" y="3244"/>
                </a:lnTo>
                <a:lnTo>
                  <a:pt x="3179" y="3261"/>
                </a:lnTo>
                <a:lnTo>
                  <a:pt x="3237" y="3280"/>
                </a:lnTo>
                <a:lnTo>
                  <a:pt x="3290" y="3299"/>
                </a:lnTo>
                <a:lnTo>
                  <a:pt x="3340" y="3320"/>
                </a:lnTo>
                <a:lnTo>
                  <a:pt x="3340" y="2583"/>
                </a:lnTo>
                <a:lnTo>
                  <a:pt x="3237" y="2583"/>
                </a:lnTo>
                <a:lnTo>
                  <a:pt x="3194" y="2579"/>
                </a:lnTo>
                <a:lnTo>
                  <a:pt x="3154" y="2570"/>
                </a:lnTo>
                <a:lnTo>
                  <a:pt x="3117" y="2553"/>
                </a:lnTo>
                <a:lnTo>
                  <a:pt x="3082" y="2533"/>
                </a:lnTo>
                <a:lnTo>
                  <a:pt x="3052" y="2507"/>
                </a:lnTo>
                <a:lnTo>
                  <a:pt x="3026" y="2476"/>
                </a:lnTo>
                <a:lnTo>
                  <a:pt x="3005" y="2443"/>
                </a:lnTo>
                <a:lnTo>
                  <a:pt x="2989" y="2404"/>
                </a:lnTo>
                <a:lnTo>
                  <a:pt x="2979" y="2364"/>
                </a:lnTo>
                <a:lnTo>
                  <a:pt x="2976" y="2320"/>
                </a:lnTo>
                <a:lnTo>
                  <a:pt x="2976" y="2055"/>
                </a:lnTo>
                <a:lnTo>
                  <a:pt x="2979" y="2012"/>
                </a:lnTo>
                <a:lnTo>
                  <a:pt x="2989" y="1972"/>
                </a:lnTo>
                <a:lnTo>
                  <a:pt x="3005" y="1933"/>
                </a:lnTo>
                <a:lnTo>
                  <a:pt x="3026" y="1898"/>
                </a:lnTo>
                <a:lnTo>
                  <a:pt x="3052" y="1867"/>
                </a:lnTo>
                <a:lnTo>
                  <a:pt x="3082" y="1840"/>
                </a:lnTo>
                <a:lnTo>
                  <a:pt x="3117" y="1817"/>
                </a:lnTo>
                <a:lnTo>
                  <a:pt x="3154" y="1801"/>
                </a:lnTo>
                <a:lnTo>
                  <a:pt x="3194" y="1790"/>
                </a:lnTo>
                <a:lnTo>
                  <a:pt x="3237" y="1787"/>
                </a:lnTo>
                <a:lnTo>
                  <a:pt x="3340" y="1787"/>
                </a:lnTo>
                <a:lnTo>
                  <a:pt x="3340" y="1361"/>
                </a:lnTo>
                <a:lnTo>
                  <a:pt x="3261" y="1308"/>
                </a:lnTo>
                <a:lnTo>
                  <a:pt x="3182" y="1263"/>
                </a:lnTo>
                <a:lnTo>
                  <a:pt x="3100" y="1226"/>
                </a:lnTo>
                <a:lnTo>
                  <a:pt x="3017" y="1197"/>
                </a:lnTo>
                <a:lnTo>
                  <a:pt x="2933" y="1176"/>
                </a:lnTo>
                <a:lnTo>
                  <a:pt x="2847" y="1164"/>
                </a:lnTo>
                <a:lnTo>
                  <a:pt x="2761" y="1159"/>
                </a:lnTo>
                <a:close/>
                <a:moveTo>
                  <a:pt x="1193" y="1159"/>
                </a:moveTo>
                <a:lnTo>
                  <a:pt x="1116" y="1163"/>
                </a:lnTo>
                <a:lnTo>
                  <a:pt x="1041" y="1173"/>
                </a:lnTo>
                <a:lnTo>
                  <a:pt x="965" y="1189"/>
                </a:lnTo>
                <a:lnTo>
                  <a:pt x="892" y="1211"/>
                </a:lnTo>
                <a:lnTo>
                  <a:pt x="819" y="1239"/>
                </a:lnTo>
                <a:lnTo>
                  <a:pt x="749" y="1274"/>
                </a:lnTo>
                <a:lnTo>
                  <a:pt x="681" y="1314"/>
                </a:lnTo>
                <a:lnTo>
                  <a:pt x="615" y="1361"/>
                </a:lnTo>
                <a:lnTo>
                  <a:pt x="615" y="1787"/>
                </a:lnTo>
                <a:lnTo>
                  <a:pt x="788" y="1787"/>
                </a:lnTo>
                <a:lnTo>
                  <a:pt x="831" y="1790"/>
                </a:lnTo>
                <a:lnTo>
                  <a:pt x="871" y="1801"/>
                </a:lnTo>
                <a:lnTo>
                  <a:pt x="908" y="1817"/>
                </a:lnTo>
                <a:lnTo>
                  <a:pt x="942" y="1840"/>
                </a:lnTo>
                <a:lnTo>
                  <a:pt x="971" y="1867"/>
                </a:lnTo>
                <a:lnTo>
                  <a:pt x="997" y="1898"/>
                </a:lnTo>
                <a:lnTo>
                  <a:pt x="1017" y="1933"/>
                </a:lnTo>
                <a:lnTo>
                  <a:pt x="1033" y="1972"/>
                </a:lnTo>
                <a:lnTo>
                  <a:pt x="1043" y="2012"/>
                </a:lnTo>
                <a:lnTo>
                  <a:pt x="1046" y="2055"/>
                </a:lnTo>
                <a:lnTo>
                  <a:pt x="1046" y="2320"/>
                </a:lnTo>
                <a:lnTo>
                  <a:pt x="1043" y="2364"/>
                </a:lnTo>
                <a:lnTo>
                  <a:pt x="1033" y="2404"/>
                </a:lnTo>
                <a:lnTo>
                  <a:pt x="1017" y="2443"/>
                </a:lnTo>
                <a:lnTo>
                  <a:pt x="997" y="2476"/>
                </a:lnTo>
                <a:lnTo>
                  <a:pt x="971" y="2507"/>
                </a:lnTo>
                <a:lnTo>
                  <a:pt x="942" y="2533"/>
                </a:lnTo>
                <a:lnTo>
                  <a:pt x="908" y="2553"/>
                </a:lnTo>
                <a:lnTo>
                  <a:pt x="871" y="2570"/>
                </a:lnTo>
                <a:lnTo>
                  <a:pt x="831" y="2579"/>
                </a:lnTo>
                <a:lnTo>
                  <a:pt x="788" y="2583"/>
                </a:lnTo>
                <a:lnTo>
                  <a:pt x="615" y="2583"/>
                </a:lnTo>
                <a:lnTo>
                  <a:pt x="615" y="3320"/>
                </a:lnTo>
                <a:lnTo>
                  <a:pt x="669" y="3297"/>
                </a:lnTo>
                <a:lnTo>
                  <a:pt x="727" y="3275"/>
                </a:lnTo>
                <a:lnTo>
                  <a:pt x="793" y="3255"/>
                </a:lnTo>
                <a:lnTo>
                  <a:pt x="865" y="3237"/>
                </a:lnTo>
                <a:lnTo>
                  <a:pt x="941" y="3221"/>
                </a:lnTo>
                <a:lnTo>
                  <a:pt x="1022" y="3209"/>
                </a:lnTo>
                <a:lnTo>
                  <a:pt x="1108" y="3201"/>
                </a:lnTo>
                <a:lnTo>
                  <a:pt x="1198" y="3198"/>
                </a:lnTo>
                <a:lnTo>
                  <a:pt x="1299" y="3202"/>
                </a:lnTo>
                <a:lnTo>
                  <a:pt x="1401" y="3212"/>
                </a:lnTo>
                <a:lnTo>
                  <a:pt x="1502" y="3229"/>
                </a:lnTo>
                <a:lnTo>
                  <a:pt x="1603" y="3254"/>
                </a:lnTo>
                <a:lnTo>
                  <a:pt x="1704" y="3285"/>
                </a:lnTo>
                <a:lnTo>
                  <a:pt x="1804" y="3322"/>
                </a:lnTo>
                <a:lnTo>
                  <a:pt x="1804" y="1369"/>
                </a:lnTo>
                <a:lnTo>
                  <a:pt x="1789" y="1354"/>
                </a:lnTo>
                <a:lnTo>
                  <a:pt x="1775" y="1339"/>
                </a:lnTo>
                <a:lnTo>
                  <a:pt x="1762" y="1324"/>
                </a:lnTo>
                <a:lnTo>
                  <a:pt x="1725" y="1305"/>
                </a:lnTo>
                <a:lnTo>
                  <a:pt x="1682" y="1282"/>
                </a:lnTo>
                <a:lnTo>
                  <a:pt x="1635" y="1260"/>
                </a:lnTo>
                <a:lnTo>
                  <a:pt x="1584" y="1238"/>
                </a:lnTo>
                <a:lnTo>
                  <a:pt x="1527" y="1217"/>
                </a:lnTo>
                <a:lnTo>
                  <a:pt x="1466" y="1198"/>
                </a:lnTo>
                <a:lnTo>
                  <a:pt x="1403" y="1182"/>
                </a:lnTo>
                <a:lnTo>
                  <a:pt x="1336" y="1170"/>
                </a:lnTo>
                <a:lnTo>
                  <a:pt x="1265" y="1163"/>
                </a:lnTo>
                <a:lnTo>
                  <a:pt x="1193" y="1159"/>
                </a:lnTo>
                <a:close/>
                <a:moveTo>
                  <a:pt x="1947" y="0"/>
                </a:moveTo>
                <a:lnTo>
                  <a:pt x="2023" y="4"/>
                </a:lnTo>
                <a:lnTo>
                  <a:pt x="2097" y="15"/>
                </a:lnTo>
                <a:lnTo>
                  <a:pt x="2168" y="32"/>
                </a:lnTo>
                <a:lnTo>
                  <a:pt x="2237" y="56"/>
                </a:lnTo>
                <a:lnTo>
                  <a:pt x="2302" y="86"/>
                </a:lnTo>
                <a:lnTo>
                  <a:pt x="2366" y="122"/>
                </a:lnTo>
                <a:lnTo>
                  <a:pt x="2424" y="163"/>
                </a:lnTo>
                <a:lnTo>
                  <a:pt x="2478" y="208"/>
                </a:lnTo>
                <a:lnTo>
                  <a:pt x="2529" y="259"/>
                </a:lnTo>
                <a:lnTo>
                  <a:pt x="2574" y="314"/>
                </a:lnTo>
                <a:lnTo>
                  <a:pt x="2614" y="374"/>
                </a:lnTo>
                <a:lnTo>
                  <a:pt x="2650" y="437"/>
                </a:lnTo>
                <a:lnTo>
                  <a:pt x="2679" y="503"/>
                </a:lnTo>
                <a:lnTo>
                  <a:pt x="2704" y="572"/>
                </a:lnTo>
                <a:lnTo>
                  <a:pt x="2721" y="645"/>
                </a:lnTo>
                <a:lnTo>
                  <a:pt x="2730" y="719"/>
                </a:lnTo>
                <a:lnTo>
                  <a:pt x="2734" y="795"/>
                </a:lnTo>
                <a:lnTo>
                  <a:pt x="2733" y="846"/>
                </a:lnTo>
                <a:lnTo>
                  <a:pt x="2728" y="895"/>
                </a:lnTo>
                <a:lnTo>
                  <a:pt x="2757" y="894"/>
                </a:lnTo>
                <a:lnTo>
                  <a:pt x="2851" y="898"/>
                </a:lnTo>
                <a:lnTo>
                  <a:pt x="2945" y="909"/>
                </a:lnTo>
                <a:lnTo>
                  <a:pt x="3037" y="927"/>
                </a:lnTo>
                <a:lnTo>
                  <a:pt x="3127" y="953"/>
                </a:lnTo>
                <a:lnTo>
                  <a:pt x="3215" y="986"/>
                </a:lnTo>
                <a:lnTo>
                  <a:pt x="3301" y="1027"/>
                </a:lnTo>
                <a:lnTo>
                  <a:pt x="3387" y="1075"/>
                </a:lnTo>
                <a:lnTo>
                  <a:pt x="3470" y="1131"/>
                </a:lnTo>
                <a:lnTo>
                  <a:pt x="3551" y="1194"/>
                </a:lnTo>
                <a:lnTo>
                  <a:pt x="3572" y="1215"/>
                </a:lnTo>
                <a:lnTo>
                  <a:pt x="3587" y="1239"/>
                </a:lnTo>
                <a:lnTo>
                  <a:pt x="3597" y="1268"/>
                </a:lnTo>
                <a:lnTo>
                  <a:pt x="3599" y="1296"/>
                </a:lnTo>
                <a:lnTo>
                  <a:pt x="3599" y="1787"/>
                </a:lnTo>
                <a:lnTo>
                  <a:pt x="3761" y="1787"/>
                </a:lnTo>
                <a:lnTo>
                  <a:pt x="3804" y="1790"/>
                </a:lnTo>
                <a:lnTo>
                  <a:pt x="3844" y="1801"/>
                </a:lnTo>
                <a:lnTo>
                  <a:pt x="3882" y="1817"/>
                </a:lnTo>
                <a:lnTo>
                  <a:pt x="3916" y="1840"/>
                </a:lnTo>
                <a:lnTo>
                  <a:pt x="3947" y="1867"/>
                </a:lnTo>
                <a:lnTo>
                  <a:pt x="3972" y="1898"/>
                </a:lnTo>
                <a:lnTo>
                  <a:pt x="3993" y="1933"/>
                </a:lnTo>
                <a:lnTo>
                  <a:pt x="4009" y="1972"/>
                </a:lnTo>
                <a:lnTo>
                  <a:pt x="4019" y="2012"/>
                </a:lnTo>
                <a:lnTo>
                  <a:pt x="4022" y="2055"/>
                </a:lnTo>
                <a:lnTo>
                  <a:pt x="4022" y="2320"/>
                </a:lnTo>
                <a:lnTo>
                  <a:pt x="4019" y="2364"/>
                </a:lnTo>
                <a:lnTo>
                  <a:pt x="4009" y="2404"/>
                </a:lnTo>
                <a:lnTo>
                  <a:pt x="3993" y="2443"/>
                </a:lnTo>
                <a:lnTo>
                  <a:pt x="3972" y="2476"/>
                </a:lnTo>
                <a:lnTo>
                  <a:pt x="3947" y="2507"/>
                </a:lnTo>
                <a:lnTo>
                  <a:pt x="3916" y="2533"/>
                </a:lnTo>
                <a:lnTo>
                  <a:pt x="3882" y="2553"/>
                </a:lnTo>
                <a:lnTo>
                  <a:pt x="3844" y="2570"/>
                </a:lnTo>
                <a:lnTo>
                  <a:pt x="3804" y="2579"/>
                </a:lnTo>
                <a:lnTo>
                  <a:pt x="3761" y="2583"/>
                </a:lnTo>
                <a:lnTo>
                  <a:pt x="3599" y="2583"/>
                </a:lnTo>
                <a:lnTo>
                  <a:pt x="3599" y="3541"/>
                </a:lnTo>
                <a:lnTo>
                  <a:pt x="3597" y="3572"/>
                </a:lnTo>
                <a:lnTo>
                  <a:pt x="3587" y="3599"/>
                </a:lnTo>
                <a:lnTo>
                  <a:pt x="3572" y="3624"/>
                </a:lnTo>
                <a:lnTo>
                  <a:pt x="3551" y="3645"/>
                </a:lnTo>
                <a:lnTo>
                  <a:pt x="3527" y="3661"/>
                </a:lnTo>
                <a:lnTo>
                  <a:pt x="3499" y="3671"/>
                </a:lnTo>
                <a:lnTo>
                  <a:pt x="3468" y="3674"/>
                </a:lnTo>
                <a:lnTo>
                  <a:pt x="3442" y="3672"/>
                </a:lnTo>
                <a:lnTo>
                  <a:pt x="3415" y="3663"/>
                </a:lnTo>
                <a:lnTo>
                  <a:pt x="3390" y="3648"/>
                </a:lnTo>
                <a:lnTo>
                  <a:pt x="3388" y="3646"/>
                </a:lnTo>
                <a:lnTo>
                  <a:pt x="3379" y="3641"/>
                </a:lnTo>
                <a:lnTo>
                  <a:pt x="3366" y="3632"/>
                </a:lnTo>
                <a:lnTo>
                  <a:pt x="3348" y="3621"/>
                </a:lnTo>
                <a:lnTo>
                  <a:pt x="3326" y="3609"/>
                </a:lnTo>
                <a:lnTo>
                  <a:pt x="3299" y="3594"/>
                </a:lnTo>
                <a:lnTo>
                  <a:pt x="3267" y="3579"/>
                </a:lnTo>
                <a:lnTo>
                  <a:pt x="3232" y="3563"/>
                </a:lnTo>
                <a:lnTo>
                  <a:pt x="3193" y="3547"/>
                </a:lnTo>
                <a:lnTo>
                  <a:pt x="3150" y="3531"/>
                </a:lnTo>
                <a:lnTo>
                  <a:pt x="3104" y="3515"/>
                </a:lnTo>
                <a:lnTo>
                  <a:pt x="3052" y="3502"/>
                </a:lnTo>
                <a:lnTo>
                  <a:pt x="2999" y="3489"/>
                </a:lnTo>
                <a:lnTo>
                  <a:pt x="2943" y="3478"/>
                </a:lnTo>
                <a:lnTo>
                  <a:pt x="2882" y="3471"/>
                </a:lnTo>
                <a:lnTo>
                  <a:pt x="2819" y="3466"/>
                </a:lnTo>
                <a:lnTo>
                  <a:pt x="2752" y="3463"/>
                </a:lnTo>
                <a:lnTo>
                  <a:pt x="2656" y="3467"/>
                </a:lnTo>
                <a:lnTo>
                  <a:pt x="2560" y="3478"/>
                </a:lnTo>
                <a:lnTo>
                  <a:pt x="2463" y="3498"/>
                </a:lnTo>
                <a:lnTo>
                  <a:pt x="2366" y="3524"/>
                </a:lnTo>
                <a:lnTo>
                  <a:pt x="2269" y="3558"/>
                </a:lnTo>
                <a:lnTo>
                  <a:pt x="2173" y="3599"/>
                </a:lnTo>
                <a:lnTo>
                  <a:pt x="2078" y="3647"/>
                </a:lnTo>
                <a:lnTo>
                  <a:pt x="2062" y="3655"/>
                </a:lnTo>
                <a:lnTo>
                  <a:pt x="2042" y="3662"/>
                </a:lnTo>
                <a:lnTo>
                  <a:pt x="2018" y="3667"/>
                </a:lnTo>
                <a:lnTo>
                  <a:pt x="1991" y="3671"/>
                </a:lnTo>
                <a:lnTo>
                  <a:pt x="1962" y="3672"/>
                </a:lnTo>
                <a:lnTo>
                  <a:pt x="1931" y="3669"/>
                </a:lnTo>
                <a:lnTo>
                  <a:pt x="1901" y="3661"/>
                </a:lnTo>
                <a:lnTo>
                  <a:pt x="1870" y="3647"/>
                </a:lnTo>
                <a:lnTo>
                  <a:pt x="1775" y="3598"/>
                </a:lnTo>
                <a:lnTo>
                  <a:pt x="1679" y="3556"/>
                </a:lnTo>
                <a:lnTo>
                  <a:pt x="1582" y="3523"/>
                </a:lnTo>
                <a:lnTo>
                  <a:pt x="1486" y="3497"/>
                </a:lnTo>
                <a:lnTo>
                  <a:pt x="1388" y="3478"/>
                </a:lnTo>
                <a:lnTo>
                  <a:pt x="1292" y="3467"/>
                </a:lnTo>
                <a:lnTo>
                  <a:pt x="1196" y="3463"/>
                </a:lnTo>
                <a:lnTo>
                  <a:pt x="1129" y="3466"/>
                </a:lnTo>
                <a:lnTo>
                  <a:pt x="1064" y="3471"/>
                </a:lnTo>
                <a:lnTo>
                  <a:pt x="1004" y="3478"/>
                </a:lnTo>
                <a:lnTo>
                  <a:pt x="946" y="3489"/>
                </a:lnTo>
                <a:lnTo>
                  <a:pt x="892" y="3502"/>
                </a:lnTo>
                <a:lnTo>
                  <a:pt x="842" y="3516"/>
                </a:lnTo>
                <a:lnTo>
                  <a:pt x="794" y="3531"/>
                </a:lnTo>
                <a:lnTo>
                  <a:pt x="752" y="3547"/>
                </a:lnTo>
                <a:lnTo>
                  <a:pt x="712" y="3563"/>
                </a:lnTo>
                <a:lnTo>
                  <a:pt x="678" y="3579"/>
                </a:lnTo>
                <a:lnTo>
                  <a:pt x="647" y="3594"/>
                </a:lnTo>
                <a:lnTo>
                  <a:pt x="621" y="3609"/>
                </a:lnTo>
                <a:lnTo>
                  <a:pt x="599" y="3621"/>
                </a:lnTo>
                <a:lnTo>
                  <a:pt x="581" y="3632"/>
                </a:lnTo>
                <a:lnTo>
                  <a:pt x="569" y="3641"/>
                </a:lnTo>
                <a:lnTo>
                  <a:pt x="560" y="3646"/>
                </a:lnTo>
                <a:lnTo>
                  <a:pt x="558" y="3647"/>
                </a:lnTo>
                <a:lnTo>
                  <a:pt x="533" y="3663"/>
                </a:lnTo>
                <a:lnTo>
                  <a:pt x="506" y="3672"/>
                </a:lnTo>
                <a:lnTo>
                  <a:pt x="478" y="3674"/>
                </a:lnTo>
                <a:lnTo>
                  <a:pt x="449" y="3671"/>
                </a:lnTo>
                <a:lnTo>
                  <a:pt x="420" y="3661"/>
                </a:lnTo>
                <a:lnTo>
                  <a:pt x="395" y="3645"/>
                </a:lnTo>
                <a:lnTo>
                  <a:pt x="375" y="3624"/>
                </a:lnTo>
                <a:lnTo>
                  <a:pt x="359" y="3599"/>
                </a:lnTo>
                <a:lnTo>
                  <a:pt x="349" y="3572"/>
                </a:lnTo>
                <a:lnTo>
                  <a:pt x="345" y="3541"/>
                </a:lnTo>
                <a:lnTo>
                  <a:pt x="345" y="2583"/>
                </a:lnTo>
                <a:lnTo>
                  <a:pt x="264" y="2583"/>
                </a:lnTo>
                <a:lnTo>
                  <a:pt x="221" y="2579"/>
                </a:lnTo>
                <a:lnTo>
                  <a:pt x="181" y="2570"/>
                </a:lnTo>
                <a:lnTo>
                  <a:pt x="143" y="2553"/>
                </a:lnTo>
                <a:lnTo>
                  <a:pt x="109" y="2533"/>
                </a:lnTo>
                <a:lnTo>
                  <a:pt x="77" y="2507"/>
                </a:lnTo>
                <a:lnTo>
                  <a:pt x="51" y="2476"/>
                </a:lnTo>
                <a:lnTo>
                  <a:pt x="29" y="2443"/>
                </a:lnTo>
                <a:lnTo>
                  <a:pt x="13" y="2404"/>
                </a:lnTo>
                <a:lnTo>
                  <a:pt x="4" y="2364"/>
                </a:lnTo>
                <a:lnTo>
                  <a:pt x="0" y="2320"/>
                </a:lnTo>
                <a:lnTo>
                  <a:pt x="0" y="2055"/>
                </a:lnTo>
                <a:lnTo>
                  <a:pt x="4" y="2012"/>
                </a:lnTo>
                <a:lnTo>
                  <a:pt x="13" y="1972"/>
                </a:lnTo>
                <a:lnTo>
                  <a:pt x="29" y="1933"/>
                </a:lnTo>
                <a:lnTo>
                  <a:pt x="51" y="1899"/>
                </a:lnTo>
                <a:lnTo>
                  <a:pt x="77" y="1867"/>
                </a:lnTo>
                <a:lnTo>
                  <a:pt x="109" y="1840"/>
                </a:lnTo>
                <a:lnTo>
                  <a:pt x="143" y="1817"/>
                </a:lnTo>
                <a:lnTo>
                  <a:pt x="181" y="1801"/>
                </a:lnTo>
                <a:lnTo>
                  <a:pt x="221" y="1792"/>
                </a:lnTo>
                <a:lnTo>
                  <a:pt x="264" y="1788"/>
                </a:lnTo>
                <a:lnTo>
                  <a:pt x="345" y="1788"/>
                </a:lnTo>
                <a:lnTo>
                  <a:pt x="345" y="1297"/>
                </a:lnTo>
                <a:lnTo>
                  <a:pt x="349" y="1268"/>
                </a:lnTo>
                <a:lnTo>
                  <a:pt x="359" y="1239"/>
                </a:lnTo>
                <a:lnTo>
                  <a:pt x="375" y="1215"/>
                </a:lnTo>
                <a:lnTo>
                  <a:pt x="395" y="1194"/>
                </a:lnTo>
                <a:lnTo>
                  <a:pt x="475" y="1133"/>
                </a:lnTo>
                <a:lnTo>
                  <a:pt x="555" y="1079"/>
                </a:lnTo>
                <a:lnTo>
                  <a:pt x="638" y="1032"/>
                </a:lnTo>
                <a:lnTo>
                  <a:pt x="722" y="991"/>
                </a:lnTo>
                <a:lnTo>
                  <a:pt x="808" y="958"/>
                </a:lnTo>
                <a:lnTo>
                  <a:pt x="895" y="932"/>
                </a:lnTo>
                <a:lnTo>
                  <a:pt x="985" y="912"/>
                </a:lnTo>
                <a:lnTo>
                  <a:pt x="1075" y="900"/>
                </a:lnTo>
                <a:lnTo>
                  <a:pt x="1166" y="894"/>
                </a:lnTo>
                <a:lnTo>
                  <a:pt x="1161" y="846"/>
                </a:lnTo>
                <a:lnTo>
                  <a:pt x="1160" y="795"/>
                </a:lnTo>
                <a:lnTo>
                  <a:pt x="1164" y="719"/>
                </a:lnTo>
                <a:lnTo>
                  <a:pt x="1174" y="645"/>
                </a:lnTo>
                <a:lnTo>
                  <a:pt x="1192" y="572"/>
                </a:lnTo>
                <a:lnTo>
                  <a:pt x="1215" y="503"/>
                </a:lnTo>
                <a:lnTo>
                  <a:pt x="1244" y="437"/>
                </a:lnTo>
                <a:lnTo>
                  <a:pt x="1280" y="374"/>
                </a:lnTo>
                <a:lnTo>
                  <a:pt x="1320" y="314"/>
                </a:lnTo>
                <a:lnTo>
                  <a:pt x="1366" y="259"/>
                </a:lnTo>
                <a:lnTo>
                  <a:pt x="1416" y="208"/>
                </a:lnTo>
                <a:lnTo>
                  <a:pt x="1471" y="163"/>
                </a:lnTo>
                <a:lnTo>
                  <a:pt x="1530" y="122"/>
                </a:lnTo>
                <a:lnTo>
                  <a:pt x="1592" y="86"/>
                </a:lnTo>
                <a:lnTo>
                  <a:pt x="1657" y="56"/>
                </a:lnTo>
                <a:lnTo>
                  <a:pt x="1726" y="32"/>
                </a:lnTo>
                <a:lnTo>
                  <a:pt x="1797" y="15"/>
                </a:lnTo>
                <a:lnTo>
                  <a:pt x="1871" y="4"/>
                </a:lnTo>
                <a:lnTo>
                  <a:pt x="19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7">
            <a:extLst>
              <a:ext uri="{FF2B5EF4-FFF2-40B4-BE49-F238E27FC236}">
                <a16:creationId xmlns:a16="http://schemas.microsoft.com/office/drawing/2014/main" id="{6A136951-21A6-A546-9CCE-2213D8482D2A}"/>
              </a:ext>
            </a:extLst>
          </p:cNvPr>
          <p:cNvSpPr>
            <a:spLocks noEditPoints="1"/>
          </p:cNvSpPr>
          <p:nvPr/>
        </p:nvSpPr>
        <p:spPr bwMode="auto">
          <a:xfrm rot="16200000" flipV="1">
            <a:off x="6875765" y="4680601"/>
            <a:ext cx="424846" cy="482400"/>
          </a:xfrm>
          <a:custGeom>
            <a:avLst/>
            <a:gdLst>
              <a:gd name="T0" fmla="*/ 218 w 3172"/>
              <a:gd name="T1" fmla="*/ 3032 h 3455"/>
              <a:gd name="T2" fmla="*/ 730 w 3172"/>
              <a:gd name="T3" fmla="*/ 3069 h 3455"/>
              <a:gd name="T4" fmla="*/ 249 w 3172"/>
              <a:gd name="T5" fmla="*/ 2468 h 3455"/>
              <a:gd name="T6" fmla="*/ 142 w 3172"/>
              <a:gd name="T7" fmla="*/ 3447 h 3455"/>
              <a:gd name="T8" fmla="*/ 96 w 3172"/>
              <a:gd name="T9" fmla="*/ 3455 h 3455"/>
              <a:gd name="T10" fmla="*/ 53 w 3172"/>
              <a:gd name="T11" fmla="*/ 3441 h 3455"/>
              <a:gd name="T12" fmla="*/ 18 w 3172"/>
              <a:gd name="T13" fmla="*/ 3410 h 3455"/>
              <a:gd name="T14" fmla="*/ 1 w 3172"/>
              <a:gd name="T15" fmla="*/ 3369 h 3455"/>
              <a:gd name="T16" fmla="*/ 3 w 3172"/>
              <a:gd name="T17" fmla="*/ 3322 h 3455"/>
              <a:gd name="T18" fmla="*/ 1584 w 3172"/>
              <a:gd name="T19" fmla="*/ 1328 h 3455"/>
              <a:gd name="T20" fmla="*/ 1554 w 3172"/>
              <a:gd name="T21" fmla="*/ 1337 h 3455"/>
              <a:gd name="T22" fmla="*/ 690 w 3172"/>
              <a:gd name="T23" fmla="*/ 2298 h 3455"/>
              <a:gd name="T24" fmla="*/ 675 w 3172"/>
              <a:gd name="T25" fmla="*/ 2326 h 3455"/>
              <a:gd name="T26" fmla="*/ 678 w 3172"/>
              <a:gd name="T27" fmla="*/ 2356 h 3455"/>
              <a:gd name="T28" fmla="*/ 694 w 3172"/>
              <a:gd name="T29" fmla="*/ 2382 h 3455"/>
              <a:gd name="T30" fmla="*/ 749 w 3172"/>
              <a:gd name="T31" fmla="*/ 2429 h 3455"/>
              <a:gd name="T32" fmla="*/ 781 w 3172"/>
              <a:gd name="T33" fmla="*/ 2435 h 3455"/>
              <a:gd name="T34" fmla="*/ 810 w 3172"/>
              <a:gd name="T35" fmla="*/ 2426 h 3455"/>
              <a:gd name="T36" fmla="*/ 1674 w 3172"/>
              <a:gd name="T37" fmla="*/ 1465 h 3455"/>
              <a:gd name="T38" fmla="*/ 1689 w 3172"/>
              <a:gd name="T39" fmla="*/ 1437 h 3455"/>
              <a:gd name="T40" fmla="*/ 1686 w 3172"/>
              <a:gd name="T41" fmla="*/ 1407 h 3455"/>
              <a:gd name="T42" fmla="*/ 1670 w 3172"/>
              <a:gd name="T43" fmla="*/ 1380 h 3455"/>
              <a:gd name="T44" fmla="*/ 1615 w 3172"/>
              <a:gd name="T45" fmla="*/ 1333 h 3455"/>
              <a:gd name="T46" fmla="*/ 1584 w 3172"/>
              <a:gd name="T47" fmla="*/ 1328 h 3455"/>
              <a:gd name="T48" fmla="*/ 1863 w 3172"/>
              <a:gd name="T49" fmla="*/ 1002 h 3455"/>
              <a:gd name="T50" fmla="*/ 1837 w 3172"/>
              <a:gd name="T51" fmla="*/ 1018 h 3455"/>
              <a:gd name="T52" fmla="*/ 1754 w 3172"/>
              <a:gd name="T53" fmla="*/ 1114 h 3455"/>
              <a:gd name="T54" fmla="*/ 1748 w 3172"/>
              <a:gd name="T55" fmla="*/ 1145 h 3455"/>
              <a:gd name="T56" fmla="*/ 1757 w 3172"/>
              <a:gd name="T57" fmla="*/ 1175 h 3455"/>
              <a:gd name="T58" fmla="*/ 1809 w 3172"/>
              <a:gd name="T59" fmla="*/ 1224 h 3455"/>
              <a:gd name="T60" fmla="*/ 1837 w 3172"/>
              <a:gd name="T61" fmla="*/ 1239 h 3455"/>
              <a:gd name="T62" fmla="*/ 1869 w 3172"/>
              <a:gd name="T63" fmla="*/ 1236 h 3455"/>
              <a:gd name="T64" fmla="*/ 1896 w 3172"/>
              <a:gd name="T65" fmla="*/ 1220 h 3455"/>
              <a:gd name="T66" fmla="*/ 1978 w 3172"/>
              <a:gd name="T67" fmla="*/ 1123 h 3455"/>
              <a:gd name="T68" fmla="*/ 1985 w 3172"/>
              <a:gd name="T69" fmla="*/ 1093 h 3455"/>
              <a:gd name="T70" fmla="*/ 1975 w 3172"/>
              <a:gd name="T71" fmla="*/ 1064 h 3455"/>
              <a:gd name="T72" fmla="*/ 1922 w 3172"/>
              <a:gd name="T73" fmla="*/ 1014 h 3455"/>
              <a:gd name="T74" fmla="*/ 1894 w 3172"/>
              <a:gd name="T75" fmla="*/ 999 h 3455"/>
              <a:gd name="T76" fmla="*/ 1853 w 3172"/>
              <a:gd name="T77" fmla="*/ 681 h 3455"/>
              <a:gd name="T78" fmla="*/ 1051 w 3172"/>
              <a:gd name="T79" fmla="*/ 3014 h 3455"/>
              <a:gd name="T80" fmla="*/ 1853 w 3172"/>
              <a:gd name="T81" fmla="*/ 681 h 3455"/>
              <a:gd name="T82" fmla="*/ 2815 w 3172"/>
              <a:gd name="T83" fmla="*/ 1050 h 3455"/>
              <a:gd name="T84" fmla="*/ 1922 w 3172"/>
              <a:gd name="T85" fmla="*/ 604 h 3455"/>
              <a:gd name="T86" fmla="*/ 2556 w 3172"/>
              <a:gd name="T87" fmla="*/ 181 h 3455"/>
              <a:gd name="T88" fmla="*/ 2865 w 3172"/>
              <a:gd name="T89" fmla="*/ 710 h 3455"/>
              <a:gd name="T90" fmla="*/ 2556 w 3172"/>
              <a:gd name="T91" fmla="*/ 181 h 3455"/>
              <a:gd name="T92" fmla="*/ 2579 w 3172"/>
              <a:gd name="T93" fmla="*/ 1 h 3455"/>
              <a:gd name="T94" fmla="*/ 2640 w 3172"/>
              <a:gd name="T95" fmla="*/ 17 h 3455"/>
              <a:gd name="T96" fmla="*/ 2696 w 3172"/>
              <a:gd name="T97" fmla="*/ 53 h 3455"/>
              <a:gd name="T98" fmla="*/ 3125 w 3172"/>
              <a:gd name="T99" fmla="*/ 441 h 3455"/>
              <a:gd name="T100" fmla="*/ 3158 w 3172"/>
              <a:gd name="T101" fmla="*/ 498 h 3455"/>
              <a:gd name="T102" fmla="*/ 3172 w 3172"/>
              <a:gd name="T103" fmla="*/ 561 h 3455"/>
              <a:gd name="T104" fmla="*/ 3165 w 3172"/>
              <a:gd name="T105" fmla="*/ 626 h 3455"/>
              <a:gd name="T106" fmla="*/ 3139 w 3172"/>
              <a:gd name="T107" fmla="*/ 685 h 3455"/>
              <a:gd name="T108" fmla="*/ 2880 w 3172"/>
              <a:gd name="T109" fmla="*/ 977 h 3455"/>
              <a:gd name="T110" fmla="*/ 2403 w 3172"/>
              <a:gd name="T111" fmla="*/ 70 h 3455"/>
              <a:gd name="T112" fmla="*/ 2455 w 3172"/>
              <a:gd name="T113" fmla="*/ 27 h 3455"/>
              <a:gd name="T114" fmla="*/ 2515 w 3172"/>
              <a:gd name="T115" fmla="*/ 5 h 3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72" h="3455">
                <a:moveTo>
                  <a:pt x="315" y="2697"/>
                </a:moveTo>
                <a:lnTo>
                  <a:pt x="218" y="3032"/>
                </a:lnTo>
                <a:lnTo>
                  <a:pt x="408" y="3201"/>
                </a:lnTo>
                <a:lnTo>
                  <a:pt x="730" y="3069"/>
                </a:lnTo>
                <a:lnTo>
                  <a:pt x="315" y="2697"/>
                </a:lnTo>
                <a:close/>
                <a:moveTo>
                  <a:pt x="249" y="2468"/>
                </a:moveTo>
                <a:lnTo>
                  <a:pt x="965" y="3109"/>
                </a:lnTo>
                <a:lnTo>
                  <a:pt x="142" y="3447"/>
                </a:lnTo>
                <a:lnTo>
                  <a:pt x="120" y="3454"/>
                </a:lnTo>
                <a:lnTo>
                  <a:pt x="96" y="3455"/>
                </a:lnTo>
                <a:lnTo>
                  <a:pt x="74" y="3450"/>
                </a:lnTo>
                <a:lnTo>
                  <a:pt x="53" y="3441"/>
                </a:lnTo>
                <a:lnTo>
                  <a:pt x="34" y="3428"/>
                </a:lnTo>
                <a:lnTo>
                  <a:pt x="18" y="3410"/>
                </a:lnTo>
                <a:lnTo>
                  <a:pt x="7" y="3390"/>
                </a:lnTo>
                <a:lnTo>
                  <a:pt x="1" y="3369"/>
                </a:lnTo>
                <a:lnTo>
                  <a:pt x="0" y="3345"/>
                </a:lnTo>
                <a:lnTo>
                  <a:pt x="3" y="3322"/>
                </a:lnTo>
                <a:lnTo>
                  <a:pt x="249" y="2468"/>
                </a:lnTo>
                <a:close/>
                <a:moveTo>
                  <a:pt x="1584" y="1328"/>
                </a:moveTo>
                <a:lnTo>
                  <a:pt x="1568" y="1330"/>
                </a:lnTo>
                <a:lnTo>
                  <a:pt x="1554" y="1337"/>
                </a:lnTo>
                <a:lnTo>
                  <a:pt x="1542" y="1348"/>
                </a:lnTo>
                <a:lnTo>
                  <a:pt x="690" y="2298"/>
                </a:lnTo>
                <a:lnTo>
                  <a:pt x="681" y="2310"/>
                </a:lnTo>
                <a:lnTo>
                  <a:pt x="675" y="2326"/>
                </a:lnTo>
                <a:lnTo>
                  <a:pt x="674" y="2340"/>
                </a:lnTo>
                <a:lnTo>
                  <a:pt x="678" y="2356"/>
                </a:lnTo>
                <a:lnTo>
                  <a:pt x="683" y="2369"/>
                </a:lnTo>
                <a:lnTo>
                  <a:pt x="694" y="2382"/>
                </a:lnTo>
                <a:lnTo>
                  <a:pt x="737" y="2420"/>
                </a:lnTo>
                <a:lnTo>
                  <a:pt x="749" y="2429"/>
                </a:lnTo>
                <a:lnTo>
                  <a:pt x="765" y="2434"/>
                </a:lnTo>
                <a:lnTo>
                  <a:pt x="781" y="2435"/>
                </a:lnTo>
                <a:lnTo>
                  <a:pt x="795" y="2433"/>
                </a:lnTo>
                <a:lnTo>
                  <a:pt x="810" y="2426"/>
                </a:lnTo>
                <a:lnTo>
                  <a:pt x="822" y="2416"/>
                </a:lnTo>
                <a:lnTo>
                  <a:pt x="1674" y="1465"/>
                </a:lnTo>
                <a:lnTo>
                  <a:pt x="1683" y="1452"/>
                </a:lnTo>
                <a:lnTo>
                  <a:pt x="1689" y="1437"/>
                </a:lnTo>
                <a:lnTo>
                  <a:pt x="1690" y="1423"/>
                </a:lnTo>
                <a:lnTo>
                  <a:pt x="1686" y="1407"/>
                </a:lnTo>
                <a:lnTo>
                  <a:pt x="1681" y="1393"/>
                </a:lnTo>
                <a:lnTo>
                  <a:pt x="1670" y="1380"/>
                </a:lnTo>
                <a:lnTo>
                  <a:pt x="1627" y="1342"/>
                </a:lnTo>
                <a:lnTo>
                  <a:pt x="1615" y="1333"/>
                </a:lnTo>
                <a:lnTo>
                  <a:pt x="1599" y="1329"/>
                </a:lnTo>
                <a:lnTo>
                  <a:pt x="1584" y="1328"/>
                </a:lnTo>
                <a:close/>
                <a:moveTo>
                  <a:pt x="1879" y="998"/>
                </a:moveTo>
                <a:lnTo>
                  <a:pt x="1863" y="1002"/>
                </a:lnTo>
                <a:lnTo>
                  <a:pt x="1850" y="1008"/>
                </a:lnTo>
                <a:lnTo>
                  <a:pt x="1837" y="1018"/>
                </a:lnTo>
                <a:lnTo>
                  <a:pt x="1762" y="1101"/>
                </a:lnTo>
                <a:lnTo>
                  <a:pt x="1754" y="1114"/>
                </a:lnTo>
                <a:lnTo>
                  <a:pt x="1749" y="1129"/>
                </a:lnTo>
                <a:lnTo>
                  <a:pt x="1748" y="1145"/>
                </a:lnTo>
                <a:lnTo>
                  <a:pt x="1750" y="1160"/>
                </a:lnTo>
                <a:lnTo>
                  <a:pt x="1757" y="1175"/>
                </a:lnTo>
                <a:lnTo>
                  <a:pt x="1768" y="1187"/>
                </a:lnTo>
                <a:lnTo>
                  <a:pt x="1809" y="1224"/>
                </a:lnTo>
                <a:lnTo>
                  <a:pt x="1823" y="1233"/>
                </a:lnTo>
                <a:lnTo>
                  <a:pt x="1837" y="1239"/>
                </a:lnTo>
                <a:lnTo>
                  <a:pt x="1853" y="1240"/>
                </a:lnTo>
                <a:lnTo>
                  <a:pt x="1869" y="1236"/>
                </a:lnTo>
                <a:lnTo>
                  <a:pt x="1883" y="1230"/>
                </a:lnTo>
                <a:lnTo>
                  <a:pt x="1896" y="1220"/>
                </a:lnTo>
                <a:lnTo>
                  <a:pt x="1969" y="1137"/>
                </a:lnTo>
                <a:lnTo>
                  <a:pt x="1978" y="1123"/>
                </a:lnTo>
                <a:lnTo>
                  <a:pt x="1984" y="1109"/>
                </a:lnTo>
                <a:lnTo>
                  <a:pt x="1985" y="1093"/>
                </a:lnTo>
                <a:lnTo>
                  <a:pt x="1982" y="1079"/>
                </a:lnTo>
                <a:lnTo>
                  <a:pt x="1975" y="1064"/>
                </a:lnTo>
                <a:lnTo>
                  <a:pt x="1965" y="1052"/>
                </a:lnTo>
                <a:lnTo>
                  <a:pt x="1922" y="1014"/>
                </a:lnTo>
                <a:lnTo>
                  <a:pt x="1909" y="1005"/>
                </a:lnTo>
                <a:lnTo>
                  <a:pt x="1894" y="999"/>
                </a:lnTo>
                <a:lnTo>
                  <a:pt x="1879" y="998"/>
                </a:lnTo>
                <a:close/>
                <a:moveTo>
                  <a:pt x="1853" y="681"/>
                </a:moveTo>
                <a:lnTo>
                  <a:pt x="2570" y="1322"/>
                </a:lnTo>
                <a:lnTo>
                  <a:pt x="1051" y="3014"/>
                </a:lnTo>
                <a:lnTo>
                  <a:pt x="335" y="2372"/>
                </a:lnTo>
                <a:lnTo>
                  <a:pt x="1853" y="681"/>
                </a:lnTo>
                <a:close/>
                <a:moveTo>
                  <a:pt x="2099" y="407"/>
                </a:moveTo>
                <a:lnTo>
                  <a:pt x="2815" y="1050"/>
                </a:lnTo>
                <a:lnTo>
                  <a:pt x="2639" y="1245"/>
                </a:lnTo>
                <a:lnTo>
                  <a:pt x="1922" y="604"/>
                </a:lnTo>
                <a:lnTo>
                  <a:pt x="2099" y="407"/>
                </a:lnTo>
                <a:close/>
                <a:moveTo>
                  <a:pt x="2556" y="181"/>
                </a:moveTo>
                <a:lnTo>
                  <a:pt x="2431" y="321"/>
                </a:lnTo>
                <a:lnTo>
                  <a:pt x="2865" y="710"/>
                </a:lnTo>
                <a:lnTo>
                  <a:pt x="2990" y="570"/>
                </a:lnTo>
                <a:lnTo>
                  <a:pt x="2556" y="181"/>
                </a:lnTo>
                <a:close/>
                <a:moveTo>
                  <a:pt x="2546" y="0"/>
                </a:moveTo>
                <a:lnTo>
                  <a:pt x="2579" y="1"/>
                </a:lnTo>
                <a:lnTo>
                  <a:pt x="2610" y="7"/>
                </a:lnTo>
                <a:lnTo>
                  <a:pt x="2640" y="17"/>
                </a:lnTo>
                <a:lnTo>
                  <a:pt x="2669" y="33"/>
                </a:lnTo>
                <a:lnTo>
                  <a:pt x="2696" y="53"/>
                </a:lnTo>
                <a:lnTo>
                  <a:pt x="3102" y="417"/>
                </a:lnTo>
                <a:lnTo>
                  <a:pt x="3125" y="441"/>
                </a:lnTo>
                <a:lnTo>
                  <a:pt x="3144" y="467"/>
                </a:lnTo>
                <a:lnTo>
                  <a:pt x="3158" y="498"/>
                </a:lnTo>
                <a:lnTo>
                  <a:pt x="3167" y="528"/>
                </a:lnTo>
                <a:lnTo>
                  <a:pt x="3172" y="561"/>
                </a:lnTo>
                <a:lnTo>
                  <a:pt x="3172" y="594"/>
                </a:lnTo>
                <a:lnTo>
                  <a:pt x="3165" y="626"/>
                </a:lnTo>
                <a:lnTo>
                  <a:pt x="3155" y="656"/>
                </a:lnTo>
                <a:lnTo>
                  <a:pt x="3139" y="685"/>
                </a:lnTo>
                <a:lnTo>
                  <a:pt x="3119" y="711"/>
                </a:lnTo>
                <a:lnTo>
                  <a:pt x="2880" y="977"/>
                </a:lnTo>
                <a:lnTo>
                  <a:pt x="2164" y="336"/>
                </a:lnTo>
                <a:lnTo>
                  <a:pt x="2403" y="70"/>
                </a:lnTo>
                <a:lnTo>
                  <a:pt x="2428" y="46"/>
                </a:lnTo>
                <a:lnTo>
                  <a:pt x="2455" y="27"/>
                </a:lnTo>
                <a:lnTo>
                  <a:pt x="2484" y="14"/>
                </a:lnTo>
                <a:lnTo>
                  <a:pt x="2515" y="5"/>
                </a:lnTo>
                <a:lnTo>
                  <a:pt x="254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CuadroTexto 7">
            <a:extLst>
              <a:ext uri="{FF2B5EF4-FFF2-40B4-BE49-F238E27FC236}">
                <a16:creationId xmlns:a16="http://schemas.microsoft.com/office/drawing/2014/main" id="{6E1B217E-CE00-302D-5EDF-CEDA300E6820}"/>
              </a:ext>
            </a:extLst>
          </p:cNvPr>
          <p:cNvSpPr txBox="1"/>
          <p:nvPr/>
        </p:nvSpPr>
        <p:spPr>
          <a:xfrm>
            <a:off x="1737061" y="2033522"/>
            <a:ext cx="4313208"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300" dirty="0">
                <a:solidFill>
                  <a:schemeClr val="tx1">
                    <a:lumMod val="65000"/>
                    <a:lumOff val="35000"/>
                  </a:schemeClr>
                </a:solidFill>
                <a:ea typeface="+mn-lt"/>
                <a:cs typeface="+mn-lt"/>
              </a:rPr>
              <a:t>Se evidencia una comprensión clara de los temas abordados, lo que indica que la información fue comunicada de manera adecuada y accesible.</a:t>
            </a:r>
            <a:endParaRPr lang="es-ES" sz="1300" dirty="0">
              <a:solidFill>
                <a:schemeClr val="tx1">
                  <a:lumMod val="65000"/>
                  <a:lumOff val="35000"/>
                </a:schemeClr>
              </a:solidFill>
            </a:endParaRPr>
          </a:p>
        </p:txBody>
      </p:sp>
      <p:sp>
        <p:nvSpPr>
          <p:cNvPr id="12" name="CuadroTexto 11">
            <a:extLst>
              <a:ext uri="{FF2B5EF4-FFF2-40B4-BE49-F238E27FC236}">
                <a16:creationId xmlns:a16="http://schemas.microsoft.com/office/drawing/2014/main" id="{77518AE3-1EBB-F29E-D9DA-9EF45ABBCFF4}"/>
              </a:ext>
            </a:extLst>
          </p:cNvPr>
          <p:cNvSpPr txBox="1"/>
          <p:nvPr/>
        </p:nvSpPr>
        <p:spPr>
          <a:xfrm>
            <a:off x="1737060" y="3730049"/>
            <a:ext cx="4054416"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300">
                <a:solidFill>
                  <a:schemeClr val="tx1">
                    <a:lumMod val="65000"/>
                    <a:lumOff val="35000"/>
                  </a:schemeClr>
                </a:solidFill>
                <a:ea typeface="+mn-lt"/>
                <a:cs typeface="+mn-lt"/>
              </a:rPr>
              <a:t>Los resultados reflejan que el contenido presentado es relevante y fácilmente aplicable en el contexto cotidiano de los estudiantes.</a:t>
            </a:r>
            <a:endParaRPr lang="es-ES" sz="1200">
              <a:solidFill>
                <a:schemeClr val="tx1">
                  <a:lumMod val="65000"/>
                  <a:lumOff val="35000"/>
                </a:schemeClr>
              </a:solidFill>
              <a:ea typeface="+mn-lt"/>
              <a:cs typeface="+mn-lt"/>
            </a:endParaRPr>
          </a:p>
        </p:txBody>
      </p:sp>
      <p:sp>
        <p:nvSpPr>
          <p:cNvPr id="14" name="CuadroTexto 13">
            <a:extLst>
              <a:ext uri="{FF2B5EF4-FFF2-40B4-BE49-F238E27FC236}">
                <a16:creationId xmlns:a16="http://schemas.microsoft.com/office/drawing/2014/main" id="{AA3BDEE9-D75F-A826-DE9F-31D416909119}"/>
              </a:ext>
            </a:extLst>
          </p:cNvPr>
          <p:cNvSpPr txBox="1"/>
          <p:nvPr/>
        </p:nvSpPr>
        <p:spPr>
          <a:xfrm>
            <a:off x="1737059" y="5325935"/>
            <a:ext cx="4054416"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300">
                <a:solidFill>
                  <a:schemeClr val="tx1">
                    <a:lumMod val="65000"/>
                    <a:lumOff val="35000"/>
                  </a:schemeClr>
                </a:solidFill>
                <a:ea typeface="+mn-lt"/>
                <a:cs typeface="+mn-lt"/>
              </a:rPr>
              <a:t>Se fortalece la importancia del ahorro en entidades formales, evidenciando una mayor sensibilización frente a la seguridad financiera.</a:t>
            </a:r>
            <a:endParaRPr lang="es-ES">
              <a:solidFill>
                <a:schemeClr val="tx1">
                  <a:lumMod val="65000"/>
                  <a:lumOff val="35000"/>
                </a:schemeClr>
              </a:solidFill>
              <a:ea typeface="+mn-lt"/>
              <a:cs typeface="+mn-lt"/>
            </a:endParaRPr>
          </a:p>
        </p:txBody>
      </p:sp>
      <p:sp>
        <p:nvSpPr>
          <p:cNvPr id="15" name="CuadroTexto 14">
            <a:extLst>
              <a:ext uri="{FF2B5EF4-FFF2-40B4-BE49-F238E27FC236}">
                <a16:creationId xmlns:a16="http://schemas.microsoft.com/office/drawing/2014/main" id="{9909E9F4-8101-2789-447B-E7BDB21C21C5}"/>
              </a:ext>
            </a:extLst>
          </p:cNvPr>
          <p:cNvSpPr txBox="1"/>
          <p:nvPr/>
        </p:nvSpPr>
        <p:spPr>
          <a:xfrm>
            <a:off x="7689285" y="2651745"/>
            <a:ext cx="4054416"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300">
                <a:solidFill>
                  <a:schemeClr val="tx1">
                    <a:lumMod val="65000"/>
                    <a:lumOff val="35000"/>
                  </a:schemeClr>
                </a:solidFill>
                <a:ea typeface="+mn-lt"/>
                <a:cs typeface="+mn-lt"/>
              </a:rPr>
              <a:t>Los participantes destacaron contenidos de educación financiera, especialmente en ahorro, evidenciando interés en fortalecer estos conocimientos.</a:t>
            </a:r>
            <a:endParaRPr lang="es-ES" sz="1300">
              <a:solidFill>
                <a:schemeClr val="tx1">
                  <a:lumMod val="65000"/>
                  <a:lumOff val="35000"/>
                </a:schemeClr>
              </a:solidFill>
              <a:ea typeface="+mn-lt"/>
              <a:cs typeface="+mn-lt"/>
            </a:endParaRPr>
          </a:p>
        </p:txBody>
      </p:sp>
      <p:sp>
        <p:nvSpPr>
          <p:cNvPr id="18" name="CuadroTexto 17">
            <a:extLst>
              <a:ext uri="{FF2B5EF4-FFF2-40B4-BE49-F238E27FC236}">
                <a16:creationId xmlns:a16="http://schemas.microsoft.com/office/drawing/2014/main" id="{82598818-4103-33C1-4B61-78DD0EB8AD06}"/>
              </a:ext>
            </a:extLst>
          </p:cNvPr>
          <p:cNvSpPr txBox="1"/>
          <p:nvPr/>
        </p:nvSpPr>
        <p:spPr>
          <a:xfrm>
            <a:off x="7689285" y="4736461"/>
            <a:ext cx="4054416"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300">
                <a:solidFill>
                  <a:schemeClr val="tx1">
                    <a:lumMod val="65000"/>
                    <a:lumOff val="35000"/>
                  </a:schemeClr>
                </a:solidFill>
                <a:ea typeface="+mn-lt"/>
                <a:cs typeface="+mn-lt"/>
              </a:rPr>
              <a:t>La actividad promovió un ambiente cercano, facilitando la participación y fortaleciendo la confianza en la información brindada</a:t>
            </a:r>
            <a:endParaRPr lang="es-ES" sz="1300">
              <a:solidFill>
                <a:schemeClr val="tx1">
                  <a:lumMod val="65000"/>
                  <a:lumOff val="35000"/>
                </a:schemeClr>
              </a:solidFill>
              <a:ea typeface="+mn-lt"/>
              <a:cs typeface="+mn-lt"/>
            </a:endParaRPr>
          </a:p>
        </p:txBody>
      </p:sp>
    </p:spTree>
    <p:extLst>
      <p:ext uri="{BB962C8B-B14F-4D97-AF65-F5344CB8AC3E}">
        <p14:creationId xmlns:p14="http://schemas.microsoft.com/office/powerpoint/2010/main" val="7288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3" grpId="0"/>
      <p:bldP spid="16" grpId="0"/>
      <p:bldP spid="27" grpId="0" animBg="1"/>
      <p:bldP spid="28" grpId="0" animBg="1"/>
      <p:bldP spid="31" grpId="0" animBg="1"/>
      <p:bldP spid="33" grpId="0" animBg="1"/>
      <p:bldP spid="39" grpId="0" animBg="1"/>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9">
            <a:extLst>
              <a:ext uri="{FF2B5EF4-FFF2-40B4-BE49-F238E27FC236}">
                <a16:creationId xmlns:a16="http://schemas.microsoft.com/office/drawing/2014/main" id="{6F8B93A9-251F-21A7-3E73-408B3C14846C}"/>
              </a:ext>
            </a:extLst>
          </p:cNvPr>
          <p:cNvSpPr/>
          <p:nvPr/>
        </p:nvSpPr>
        <p:spPr>
          <a:xfrm>
            <a:off x="1621336" y="3419253"/>
            <a:ext cx="1041400" cy="1041400"/>
          </a:xfrm>
          <a:prstGeom prst="ellipse">
            <a:avLst/>
          </a:prstGeom>
          <a:solidFill>
            <a:srgbClr val="0B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10">
            <a:extLst>
              <a:ext uri="{FF2B5EF4-FFF2-40B4-BE49-F238E27FC236}">
                <a16:creationId xmlns:a16="http://schemas.microsoft.com/office/drawing/2014/main" id="{2D5B46EF-AF0F-8BD8-C10A-1DA687756241}"/>
              </a:ext>
            </a:extLst>
          </p:cNvPr>
          <p:cNvSpPr txBox="1"/>
          <p:nvPr/>
        </p:nvSpPr>
        <p:spPr>
          <a:xfrm>
            <a:off x="2788389" y="3245239"/>
            <a:ext cx="6627315" cy="369332"/>
          </a:xfrm>
          <a:prstGeom prst="rect">
            <a:avLst/>
          </a:prstGeom>
          <a:noFill/>
        </p:spPr>
        <p:txBody>
          <a:bodyPr wrap="square" rtlCol="0">
            <a:spAutoFit/>
          </a:bodyPr>
          <a:lstStyle/>
          <a:p>
            <a:r>
              <a:rPr lang="es-MX" b="1">
                <a:solidFill>
                  <a:schemeClr val="tx1">
                    <a:lumMod val="65000"/>
                    <a:lumOff val="35000"/>
                  </a:schemeClr>
                </a:solidFill>
              </a:rPr>
              <a:t>Satisfacción total y potencial de difusión</a:t>
            </a:r>
            <a:endParaRPr lang="id-ID" b="1">
              <a:solidFill>
                <a:schemeClr val="tx1">
                  <a:lumMod val="65000"/>
                  <a:lumOff val="35000"/>
                </a:schemeClr>
              </a:solidFill>
            </a:endParaRPr>
          </a:p>
        </p:txBody>
      </p:sp>
      <p:sp>
        <p:nvSpPr>
          <p:cNvPr id="18" name="Oval 18">
            <a:extLst>
              <a:ext uri="{FF2B5EF4-FFF2-40B4-BE49-F238E27FC236}">
                <a16:creationId xmlns:a16="http://schemas.microsoft.com/office/drawing/2014/main" id="{3FB9BE35-38EE-7929-AC8E-BBB80288AF60}"/>
              </a:ext>
            </a:extLst>
          </p:cNvPr>
          <p:cNvSpPr/>
          <p:nvPr/>
        </p:nvSpPr>
        <p:spPr>
          <a:xfrm>
            <a:off x="1621336" y="4840267"/>
            <a:ext cx="1041400" cy="1041400"/>
          </a:xfrm>
          <a:prstGeom prst="ellipse">
            <a:avLst/>
          </a:prstGeom>
          <a:solidFill>
            <a:srgbClr val="89B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9">
            <a:extLst>
              <a:ext uri="{FF2B5EF4-FFF2-40B4-BE49-F238E27FC236}">
                <a16:creationId xmlns:a16="http://schemas.microsoft.com/office/drawing/2014/main" id="{9494C00E-5731-3DE7-3D55-A98D93F2AB09}"/>
              </a:ext>
            </a:extLst>
          </p:cNvPr>
          <p:cNvSpPr txBox="1"/>
          <p:nvPr/>
        </p:nvSpPr>
        <p:spPr>
          <a:xfrm>
            <a:off x="2860478" y="4658693"/>
            <a:ext cx="5008064" cy="369332"/>
          </a:xfrm>
          <a:prstGeom prst="rect">
            <a:avLst/>
          </a:prstGeom>
          <a:noFill/>
        </p:spPr>
        <p:txBody>
          <a:bodyPr wrap="square" rtlCol="0">
            <a:spAutoFit/>
          </a:bodyPr>
          <a:lstStyle/>
          <a:p>
            <a:r>
              <a:rPr lang="id-ID" b="1">
                <a:solidFill>
                  <a:schemeClr val="tx1">
                    <a:lumMod val="65000"/>
                    <a:lumOff val="35000"/>
                  </a:schemeClr>
                </a:solidFill>
              </a:rPr>
              <a:t>Validación del impacto institucional</a:t>
            </a:r>
          </a:p>
        </p:txBody>
      </p:sp>
      <p:sp>
        <p:nvSpPr>
          <p:cNvPr id="22" name="Freeform 405">
            <a:extLst>
              <a:ext uri="{FF2B5EF4-FFF2-40B4-BE49-F238E27FC236}">
                <a16:creationId xmlns:a16="http://schemas.microsoft.com/office/drawing/2014/main" id="{67B916B1-A224-9417-F580-E10F088C8245}"/>
              </a:ext>
            </a:extLst>
          </p:cNvPr>
          <p:cNvSpPr>
            <a:spLocks noEditPoints="1"/>
          </p:cNvSpPr>
          <p:nvPr/>
        </p:nvSpPr>
        <p:spPr bwMode="auto">
          <a:xfrm>
            <a:off x="1862636" y="3743964"/>
            <a:ext cx="577850" cy="382926"/>
          </a:xfrm>
          <a:custGeom>
            <a:avLst/>
            <a:gdLst>
              <a:gd name="T0" fmla="*/ 5850 w 16127"/>
              <a:gd name="T1" fmla="*/ 9196 h 11276"/>
              <a:gd name="T2" fmla="*/ 5313 w 16127"/>
              <a:gd name="T3" fmla="*/ 8448 h 11276"/>
              <a:gd name="T4" fmla="*/ 4793 w 16127"/>
              <a:gd name="T5" fmla="*/ 7771 h 11276"/>
              <a:gd name="T6" fmla="*/ 4322 w 16127"/>
              <a:gd name="T7" fmla="*/ 7199 h 11276"/>
              <a:gd name="T8" fmla="*/ 5017 w 16127"/>
              <a:gd name="T9" fmla="*/ 6536 h 11276"/>
              <a:gd name="T10" fmla="*/ 5396 w 16127"/>
              <a:gd name="T11" fmla="*/ 6933 h 11276"/>
              <a:gd name="T12" fmla="*/ 5967 w 16127"/>
              <a:gd name="T13" fmla="*/ 7586 h 11276"/>
              <a:gd name="T14" fmla="*/ 6283 w 16127"/>
              <a:gd name="T15" fmla="*/ 7969 h 11276"/>
              <a:gd name="T16" fmla="*/ 6935 w 16127"/>
              <a:gd name="T17" fmla="*/ 6883 h 11276"/>
              <a:gd name="T18" fmla="*/ 7615 w 16127"/>
              <a:gd name="T19" fmla="*/ 5877 h 11276"/>
              <a:gd name="T20" fmla="*/ 8238 w 16127"/>
              <a:gd name="T21" fmla="*/ 5027 h 11276"/>
              <a:gd name="T22" fmla="*/ 8918 w 16127"/>
              <a:gd name="T23" fmla="*/ 4164 h 11276"/>
              <a:gd name="T24" fmla="*/ 9564 w 16127"/>
              <a:gd name="T25" fmla="*/ 6558 h 11276"/>
              <a:gd name="T26" fmla="*/ 8464 w 16127"/>
              <a:gd name="T27" fmla="*/ 7527 h 11276"/>
              <a:gd name="T28" fmla="*/ 7552 w 16127"/>
              <a:gd name="T29" fmla="*/ 8461 h 11276"/>
              <a:gd name="T30" fmla="*/ 6868 w 16127"/>
              <a:gd name="T31" fmla="*/ 9244 h 11276"/>
              <a:gd name="T32" fmla="*/ 6451 w 16127"/>
              <a:gd name="T33" fmla="*/ 9765 h 11276"/>
              <a:gd name="T34" fmla="*/ 16074 w 16127"/>
              <a:gd name="T35" fmla="*/ 7011 h 11276"/>
              <a:gd name="T36" fmla="*/ 15693 w 16127"/>
              <a:gd name="T37" fmla="*/ 6121 h 11276"/>
              <a:gd name="T38" fmla="*/ 15080 w 16127"/>
              <a:gd name="T39" fmla="*/ 5634 h 11276"/>
              <a:gd name="T40" fmla="*/ 14381 w 16127"/>
              <a:gd name="T41" fmla="*/ 5466 h 11276"/>
              <a:gd name="T42" fmla="*/ 13746 w 16127"/>
              <a:gd name="T43" fmla="*/ 5536 h 11276"/>
              <a:gd name="T44" fmla="*/ 13318 w 16127"/>
              <a:gd name="T45" fmla="*/ 5760 h 11276"/>
              <a:gd name="T46" fmla="*/ 13487 w 16127"/>
              <a:gd name="T47" fmla="*/ 5474 h 11276"/>
              <a:gd name="T48" fmla="*/ 13696 w 16127"/>
              <a:gd name="T49" fmla="*/ 4966 h 11276"/>
              <a:gd name="T50" fmla="*/ 13807 w 16127"/>
              <a:gd name="T51" fmla="*/ 4299 h 11276"/>
              <a:gd name="T52" fmla="*/ 13666 w 16127"/>
              <a:gd name="T53" fmla="*/ 3563 h 11276"/>
              <a:gd name="T54" fmla="*/ 13122 w 16127"/>
              <a:gd name="T55" fmla="*/ 2842 h 11276"/>
              <a:gd name="T56" fmla="*/ 12338 w 16127"/>
              <a:gd name="T57" fmla="*/ 2388 h 11276"/>
              <a:gd name="T58" fmla="*/ 11598 w 16127"/>
              <a:gd name="T59" fmla="*/ 2324 h 11276"/>
              <a:gd name="T60" fmla="*/ 10938 w 16127"/>
              <a:gd name="T61" fmla="*/ 2554 h 11276"/>
              <a:gd name="T62" fmla="*/ 10392 w 16127"/>
              <a:gd name="T63" fmla="*/ 2976 h 11276"/>
              <a:gd name="T64" fmla="*/ 9996 w 16127"/>
              <a:gd name="T65" fmla="*/ 3490 h 11276"/>
              <a:gd name="T66" fmla="*/ 9943 w 16127"/>
              <a:gd name="T67" fmla="*/ 3494 h 11276"/>
              <a:gd name="T68" fmla="*/ 10037 w 16127"/>
              <a:gd name="T69" fmla="*/ 2752 h 11276"/>
              <a:gd name="T70" fmla="*/ 9955 w 16127"/>
              <a:gd name="T71" fmla="*/ 1717 h 11276"/>
              <a:gd name="T72" fmla="*/ 9454 w 16127"/>
              <a:gd name="T73" fmla="*/ 716 h 11276"/>
              <a:gd name="T74" fmla="*/ 8290 w 16127"/>
              <a:gd name="T75" fmla="*/ 79 h 11276"/>
              <a:gd name="T76" fmla="*/ 6349 w 16127"/>
              <a:gd name="T77" fmla="*/ 108 h 11276"/>
              <a:gd name="T78" fmla="*/ 4658 w 16127"/>
              <a:gd name="T79" fmla="*/ 702 h 11276"/>
              <a:gd name="T80" fmla="*/ 3467 w 16127"/>
              <a:gd name="T81" fmla="*/ 1703 h 11276"/>
              <a:gd name="T82" fmla="*/ 2773 w 16127"/>
              <a:gd name="T83" fmla="*/ 3010 h 11276"/>
              <a:gd name="T84" fmla="*/ 2577 w 16127"/>
              <a:gd name="T85" fmla="*/ 4525 h 11276"/>
              <a:gd name="T86" fmla="*/ 2878 w 16127"/>
              <a:gd name="T87" fmla="*/ 6146 h 11276"/>
              <a:gd name="T88" fmla="*/ 2428 w 16127"/>
              <a:gd name="T89" fmla="*/ 6128 h 11276"/>
              <a:gd name="T90" fmla="*/ 1708 w 16127"/>
              <a:gd name="T91" fmla="*/ 6217 h 11276"/>
              <a:gd name="T92" fmla="*/ 911 w 16127"/>
              <a:gd name="T93" fmla="*/ 6547 h 11276"/>
              <a:gd name="T94" fmla="*/ 265 w 16127"/>
              <a:gd name="T95" fmla="*/ 7255 h 11276"/>
              <a:gd name="T96" fmla="*/ 0 w 16127"/>
              <a:gd name="T97" fmla="*/ 8482 h 11276"/>
              <a:gd name="T98" fmla="*/ 507 w 16127"/>
              <a:gd name="T99" fmla="*/ 9822 h 11276"/>
              <a:gd name="T100" fmla="*/ 1976 w 16127"/>
              <a:gd name="T101" fmla="*/ 10749 h 11276"/>
              <a:gd name="T102" fmla="*/ 4329 w 16127"/>
              <a:gd name="T103" fmla="*/ 11222 h 11276"/>
              <a:gd name="T104" fmla="*/ 7491 w 16127"/>
              <a:gd name="T105" fmla="*/ 11200 h 11276"/>
              <a:gd name="T106" fmla="*/ 11383 w 16127"/>
              <a:gd name="T107" fmla="*/ 10639 h 11276"/>
              <a:gd name="T108" fmla="*/ 13147 w 16127"/>
              <a:gd name="T109" fmla="*/ 10252 h 11276"/>
              <a:gd name="T110" fmla="*/ 13910 w 16127"/>
              <a:gd name="T111" fmla="*/ 10006 h 11276"/>
              <a:gd name="T112" fmla="*/ 14845 w 16127"/>
              <a:gd name="T113" fmla="*/ 9546 h 11276"/>
              <a:gd name="T114" fmla="*/ 15670 w 16127"/>
              <a:gd name="T115" fmla="*/ 8831 h 11276"/>
              <a:gd name="T116" fmla="*/ 16111 w 16127"/>
              <a:gd name="T117" fmla="*/ 7822 h 1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276">
                <a:moveTo>
                  <a:pt x="6336" y="9918"/>
                </a:moveTo>
                <a:lnTo>
                  <a:pt x="6238" y="9767"/>
                </a:lnTo>
                <a:lnTo>
                  <a:pt x="6140" y="9620"/>
                </a:lnTo>
                <a:lnTo>
                  <a:pt x="6042" y="9475"/>
                </a:lnTo>
                <a:lnTo>
                  <a:pt x="5946" y="9333"/>
                </a:lnTo>
                <a:lnTo>
                  <a:pt x="5850" y="9196"/>
                </a:lnTo>
                <a:lnTo>
                  <a:pt x="5757" y="9061"/>
                </a:lnTo>
                <a:lnTo>
                  <a:pt x="5664" y="8932"/>
                </a:lnTo>
                <a:lnTo>
                  <a:pt x="5573" y="8805"/>
                </a:lnTo>
                <a:lnTo>
                  <a:pt x="5485" y="8681"/>
                </a:lnTo>
                <a:lnTo>
                  <a:pt x="5398" y="8563"/>
                </a:lnTo>
                <a:lnTo>
                  <a:pt x="5313" y="8448"/>
                </a:lnTo>
                <a:lnTo>
                  <a:pt x="5231" y="8339"/>
                </a:lnTo>
                <a:lnTo>
                  <a:pt x="5151" y="8233"/>
                </a:lnTo>
                <a:lnTo>
                  <a:pt x="5073" y="8131"/>
                </a:lnTo>
                <a:lnTo>
                  <a:pt x="4999" y="8034"/>
                </a:lnTo>
                <a:lnTo>
                  <a:pt x="4927" y="7942"/>
                </a:lnTo>
                <a:lnTo>
                  <a:pt x="4793" y="7771"/>
                </a:lnTo>
                <a:lnTo>
                  <a:pt x="4673" y="7622"/>
                </a:lnTo>
                <a:lnTo>
                  <a:pt x="4567" y="7492"/>
                </a:lnTo>
                <a:lnTo>
                  <a:pt x="4479" y="7384"/>
                </a:lnTo>
                <a:lnTo>
                  <a:pt x="4407" y="7298"/>
                </a:lnTo>
                <a:lnTo>
                  <a:pt x="4355" y="7237"/>
                </a:lnTo>
                <a:lnTo>
                  <a:pt x="4322" y="7199"/>
                </a:lnTo>
                <a:lnTo>
                  <a:pt x="4311" y="7186"/>
                </a:lnTo>
                <a:lnTo>
                  <a:pt x="4777" y="6312"/>
                </a:lnTo>
                <a:lnTo>
                  <a:pt x="4834" y="6363"/>
                </a:lnTo>
                <a:lnTo>
                  <a:pt x="4894" y="6418"/>
                </a:lnTo>
                <a:lnTo>
                  <a:pt x="4955" y="6476"/>
                </a:lnTo>
                <a:lnTo>
                  <a:pt x="5017" y="6536"/>
                </a:lnTo>
                <a:lnTo>
                  <a:pt x="5079" y="6598"/>
                </a:lnTo>
                <a:lnTo>
                  <a:pt x="5142" y="6663"/>
                </a:lnTo>
                <a:lnTo>
                  <a:pt x="5205" y="6729"/>
                </a:lnTo>
                <a:lnTo>
                  <a:pt x="5269" y="6796"/>
                </a:lnTo>
                <a:lnTo>
                  <a:pt x="5333" y="6863"/>
                </a:lnTo>
                <a:lnTo>
                  <a:pt x="5396" y="6933"/>
                </a:lnTo>
                <a:lnTo>
                  <a:pt x="5459" y="7001"/>
                </a:lnTo>
                <a:lnTo>
                  <a:pt x="5521" y="7070"/>
                </a:lnTo>
                <a:lnTo>
                  <a:pt x="5643" y="7207"/>
                </a:lnTo>
                <a:lnTo>
                  <a:pt x="5759" y="7341"/>
                </a:lnTo>
                <a:lnTo>
                  <a:pt x="5868" y="7467"/>
                </a:lnTo>
                <a:lnTo>
                  <a:pt x="5967" y="7586"/>
                </a:lnTo>
                <a:lnTo>
                  <a:pt x="6056" y="7692"/>
                </a:lnTo>
                <a:lnTo>
                  <a:pt x="6134" y="7786"/>
                </a:lnTo>
                <a:lnTo>
                  <a:pt x="6196" y="7862"/>
                </a:lnTo>
                <a:lnTo>
                  <a:pt x="6244" y="7920"/>
                </a:lnTo>
                <a:lnTo>
                  <a:pt x="6273" y="7956"/>
                </a:lnTo>
                <a:lnTo>
                  <a:pt x="6283" y="7969"/>
                </a:lnTo>
                <a:lnTo>
                  <a:pt x="6386" y="7787"/>
                </a:lnTo>
                <a:lnTo>
                  <a:pt x="6492" y="7603"/>
                </a:lnTo>
                <a:lnTo>
                  <a:pt x="6600" y="7421"/>
                </a:lnTo>
                <a:lnTo>
                  <a:pt x="6710" y="7240"/>
                </a:lnTo>
                <a:lnTo>
                  <a:pt x="6822" y="7060"/>
                </a:lnTo>
                <a:lnTo>
                  <a:pt x="6935" y="6883"/>
                </a:lnTo>
                <a:lnTo>
                  <a:pt x="7049" y="6708"/>
                </a:lnTo>
                <a:lnTo>
                  <a:pt x="7163" y="6535"/>
                </a:lnTo>
                <a:lnTo>
                  <a:pt x="7278" y="6365"/>
                </a:lnTo>
                <a:lnTo>
                  <a:pt x="7391" y="6198"/>
                </a:lnTo>
                <a:lnTo>
                  <a:pt x="7504" y="6036"/>
                </a:lnTo>
                <a:lnTo>
                  <a:pt x="7615" y="5877"/>
                </a:lnTo>
                <a:lnTo>
                  <a:pt x="7726" y="5722"/>
                </a:lnTo>
                <a:lnTo>
                  <a:pt x="7834" y="5573"/>
                </a:lnTo>
                <a:lnTo>
                  <a:pt x="7940" y="5428"/>
                </a:lnTo>
                <a:lnTo>
                  <a:pt x="8043" y="5288"/>
                </a:lnTo>
                <a:lnTo>
                  <a:pt x="8143" y="5155"/>
                </a:lnTo>
                <a:lnTo>
                  <a:pt x="8238" y="5027"/>
                </a:lnTo>
                <a:lnTo>
                  <a:pt x="8331" y="4907"/>
                </a:lnTo>
                <a:lnTo>
                  <a:pt x="8419" y="4792"/>
                </a:lnTo>
                <a:lnTo>
                  <a:pt x="8580" y="4585"/>
                </a:lnTo>
                <a:lnTo>
                  <a:pt x="8719" y="4410"/>
                </a:lnTo>
                <a:lnTo>
                  <a:pt x="8832" y="4269"/>
                </a:lnTo>
                <a:lnTo>
                  <a:pt x="8918" y="4164"/>
                </a:lnTo>
                <a:lnTo>
                  <a:pt x="8971" y="4099"/>
                </a:lnTo>
                <a:lnTo>
                  <a:pt x="8989" y="4077"/>
                </a:lnTo>
                <a:lnTo>
                  <a:pt x="10173" y="6096"/>
                </a:lnTo>
                <a:lnTo>
                  <a:pt x="9966" y="6248"/>
                </a:lnTo>
                <a:lnTo>
                  <a:pt x="9762" y="6401"/>
                </a:lnTo>
                <a:lnTo>
                  <a:pt x="9564" y="6558"/>
                </a:lnTo>
                <a:lnTo>
                  <a:pt x="9369" y="6718"/>
                </a:lnTo>
                <a:lnTo>
                  <a:pt x="9179" y="6879"/>
                </a:lnTo>
                <a:lnTo>
                  <a:pt x="8993" y="7040"/>
                </a:lnTo>
                <a:lnTo>
                  <a:pt x="8812" y="7203"/>
                </a:lnTo>
                <a:lnTo>
                  <a:pt x="8636" y="7365"/>
                </a:lnTo>
                <a:lnTo>
                  <a:pt x="8464" y="7527"/>
                </a:lnTo>
                <a:lnTo>
                  <a:pt x="8298" y="7688"/>
                </a:lnTo>
                <a:lnTo>
                  <a:pt x="8138" y="7848"/>
                </a:lnTo>
                <a:lnTo>
                  <a:pt x="7982" y="8005"/>
                </a:lnTo>
                <a:lnTo>
                  <a:pt x="7832" y="8160"/>
                </a:lnTo>
                <a:lnTo>
                  <a:pt x="7689" y="8312"/>
                </a:lnTo>
                <a:lnTo>
                  <a:pt x="7552" y="8461"/>
                </a:lnTo>
                <a:lnTo>
                  <a:pt x="7421" y="8604"/>
                </a:lnTo>
                <a:lnTo>
                  <a:pt x="7297" y="8744"/>
                </a:lnTo>
                <a:lnTo>
                  <a:pt x="7179" y="8877"/>
                </a:lnTo>
                <a:lnTo>
                  <a:pt x="7068" y="9006"/>
                </a:lnTo>
                <a:lnTo>
                  <a:pt x="6964" y="9128"/>
                </a:lnTo>
                <a:lnTo>
                  <a:pt x="6868" y="9244"/>
                </a:lnTo>
                <a:lnTo>
                  <a:pt x="6779" y="9352"/>
                </a:lnTo>
                <a:lnTo>
                  <a:pt x="6697" y="9453"/>
                </a:lnTo>
                <a:lnTo>
                  <a:pt x="6624" y="9545"/>
                </a:lnTo>
                <a:lnTo>
                  <a:pt x="6558" y="9628"/>
                </a:lnTo>
                <a:lnTo>
                  <a:pt x="6501" y="9702"/>
                </a:lnTo>
                <a:lnTo>
                  <a:pt x="6451" y="9765"/>
                </a:lnTo>
                <a:lnTo>
                  <a:pt x="6411" y="9820"/>
                </a:lnTo>
                <a:lnTo>
                  <a:pt x="6355" y="9893"/>
                </a:lnTo>
                <a:lnTo>
                  <a:pt x="6336" y="9918"/>
                </a:lnTo>
                <a:close/>
                <a:moveTo>
                  <a:pt x="16123" y="7412"/>
                </a:moveTo>
                <a:lnTo>
                  <a:pt x="16104" y="7205"/>
                </a:lnTo>
                <a:lnTo>
                  <a:pt x="16074" y="7011"/>
                </a:lnTo>
                <a:lnTo>
                  <a:pt x="16032" y="6831"/>
                </a:lnTo>
                <a:lnTo>
                  <a:pt x="15981" y="6665"/>
                </a:lnTo>
                <a:lnTo>
                  <a:pt x="15920" y="6511"/>
                </a:lnTo>
                <a:lnTo>
                  <a:pt x="15852" y="6369"/>
                </a:lnTo>
                <a:lnTo>
                  <a:pt x="15775" y="6240"/>
                </a:lnTo>
                <a:lnTo>
                  <a:pt x="15693" y="6121"/>
                </a:lnTo>
                <a:lnTo>
                  <a:pt x="15602" y="6015"/>
                </a:lnTo>
                <a:lnTo>
                  <a:pt x="15506" y="5918"/>
                </a:lnTo>
                <a:lnTo>
                  <a:pt x="15405" y="5833"/>
                </a:lnTo>
                <a:lnTo>
                  <a:pt x="15300" y="5757"/>
                </a:lnTo>
                <a:lnTo>
                  <a:pt x="15192" y="5690"/>
                </a:lnTo>
                <a:lnTo>
                  <a:pt x="15080" y="5634"/>
                </a:lnTo>
                <a:lnTo>
                  <a:pt x="14965" y="5586"/>
                </a:lnTo>
                <a:lnTo>
                  <a:pt x="14849" y="5547"/>
                </a:lnTo>
                <a:lnTo>
                  <a:pt x="14732" y="5515"/>
                </a:lnTo>
                <a:lnTo>
                  <a:pt x="14615" y="5491"/>
                </a:lnTo>
                <a:lnTo>
                  <a:pt x="14498" y="5475"/>
                </a:lnTo>
                <a:lnTo>
                  <a:pt x="14381" y="5466"/>
                </a:lnTo>
                <a:lnTo>
                  <a:pt x="14267" y="5463"/>
                </a:lnTo>
                <a:lnTo>
                  <a:pt x="14155" y="5467"/>
                </a:lnTo>
                <a:lnTo>
                  <a:pt x="14046" y="5476"/>
                </a:lnTo>
                <a:lnTo>
                  <a:pt x="13942" y="5491"/>
                </a:lnTo>
                <a:lnTo>
                  <a:pt x="13841" y="5510"/>
                </a:lnTo>
                <a:lnTo>
                  <a:pt x="13746" y="5536"/>
                </a:lnTo>
                <a:lnTo>
                  <a:pt x="13656" y="5565"/>
                </a:lnTo>
                <a:lnTo>
                  <a:pt x="13573" y="5597"/>
                </a:lnTo>
                <a:lnTo>
                  <a:pt x="13497" y="5634"/>
                </a:lnTo>
                <a:lnTo>
                  <a:pt x="13429" y="5673"/>
                </a:lnTo>
                <a:lnTo>
                  <a:pt x="13369" y="5715"/>
                </a:lnTo>
                <a:lnTo>
                  <a:pt x="13318" y="5760"/>
                </a:lnTo>
                <a:lnTo>
                  <a:pt x="13332" y="5740"/>
                </a:lnTo>
                <a:lnTo>
                  <a:pt x="13368" y="5684"/>
                </a:lnTo>
                <a:lnTo>
                  <a:pt x="13393" y="5643"/>
                </a:lnTo>
                <a:lnTo>
                  <a:pt x="13422" y="5595"/>
                </a:lnTo>
                <a:lnTo>
                  <a:pt x="13453" y="5539"/>
                </a:lnTo>
                <a:lnTo>
                  <a:pt x="13487" y="5474"/>
                </a:lnTo>
                <a:lnTo>
                  <a:pt x="13522" y="5404"/>
                </a:lnTo>
                <a:lnTo>
                  <a:pt x="13558" y="5328"/>
                </a:lnTo>
                <a:lnTo>
                  <a:pt x="13594" y="5245"/>
                </a:lnTo>
                <a:lnTo>
                  <a:pt x="13629" y="5157"/>
                </a:lnTo>
                <a:lnTo>
                  <a:pt x="13663" y="5063"/>
                </a:lnTo>
                <a:lnTo>
                  <a:pt x="13696" y="4966"/>
                </a:lnTo>
                <a:lnTo>
                  <a:pt x="13725" y="4863"/>
                </a:lnTo>
                <a:lnTo>
                  <a:pt x="13751" y="4756"/>
                </a:lnTo>
                <a:lnTo>
                  <a:pt x="13773" y="4647"/>
                </a:lnTo>
                <a:lnTo>
                  <a:pt x="13789" y="4533"/>
                </a:lnTo>
                <a:lnTo>
                  <a:pt x="13802" y="4418"/>
                </a:lnTo>
                <a:lnTo>
                  <a:pt x="13807" y="4299"/>
                </a:lnTo>
                <a:lnTo>
                  <a:pt x="13805" y="4179"/>
                </a:lnTo>
                <a:lnTo>
                  <a:pt x="13795" y="4057"/>
                </a:lnTo>
                <a:lnTo>
                  <a:pt x="13777" y="3934"/>
                </a:lnTo>
                <a:lnTo>
                  <a:pt x="13750" y="3811"/>
                </a:lnTo>
                <a:lnTo>
                  <a:pt x="13714" y="3686"/>
                </a:lnTo>
                <a:lnTo>
                  <a:pt x="13666" y="3563"/>
                </a:lnTo>
                <a:lnTo>
                  <a:pt x="13608" y="3439"/>
                </a:lnTo>
                <a:lnTo>
                  <a:pt x="13537" y="3316"/>
                </a:lnTo>
                <a:lnTo>
                  <a:pt x="13455" y="3194"/>
                </a:lnTo>
                <a:lnTo>
                  <a:pt x="13358" y="3075"/>
                </a:lnTo>
                <a:lnTo>
                  <a:pt x="13247" y="2957"/>
                </a:lnTo>
                <a:lnTo>
                  <a:pt x="13122" y="2842"/>
                </a:lnTo>
                <a:lnTo>
                  <a:pt x="12990" y="2734"/>
                </a:lnTo>
                <a:lnTo>
                  <a:pt x="12858" y="2641"/>
                </a:lnTo>
                <a:lnTo>
                  <a:pt x="12727" y="2559"/>
                </a:lnTo>
                <a:lnTo>
                  <a:pt x="12596" y="2490"/>
                </a:lnTo>
                <a:lnTo>
                  <a:pt x="12467" y="2433"/>
                </a:lnTo>
                <a:lnTo>
                  <a:pt x="12338" y="2388"/>
                </a:lnTo>
                <a:lnTo>
                  <a:pt x="12211" y="2352"/>
                </a:lnTo>
                <a:lnTo>
                  <a:pt x="12085" y="2327"/>
                </a:lnTo>
                <a:lnTo>
                  <a:pt x="11960" y="2313"/>
                </a:lnTo>
                <a:lnTo>
                  <a:pt x="11838" y="2308"/>
                </a:lnTo>
                <a:lnTo>
                  <a:pt x="11717" y="2312"/>
                </a:lnTo>
                <a:lnTo>
                  <a:pt x="11598" y="2324"/>
                </a:lnTo>
                <a:lnTo>
                  <a:pt x="11481" y="2345"/>
                </a:lnTo>
                <a:lnTo>
                  <a:pt x="11367" y="2374"/>
                </a:lnTo>
                <a:lnTo>
                  <a:pt x="11256" y="2409"/>
                </a:lnTo>
                <a:lnTo>
                  <a:pt x="11147" y="2451"/>
                </a:lnTo>
                <a:lnTo>
                  <a:pt x="11041" y="2500"/>
                </a:lnTo>
                <a:lnTo>
                  <a:pt x="10938" y="2554"/>
                </a:lnTo>
                <a:lnTo>
                  <a:pt x="10838" y="2614"/>
                </a:lnTo>
                <a:lnTo>
                  <a:pt x="10741" y="2678"/>
                </a:lnTo>
                <a:lnTo>
                  <a:pt x="10649" y="2747"/>
                </a:lnTo>
                <a:lnTo>
                  <a:pt x="10560" y="2821"/>
                </a:lnTo>
                <a:lnTo>
                  <a:pt x="10474" y="2897"/>
                </a:lnTo>
                <a:lnTo>
                  <a:pt x="10392" y="2976"/>
                </a:lnTo>
                <a:lnTo>
                  <a:pt x="10315" y="3058"/>
                </a:lnTo>
                <a:lnTo>
                  <a:pt x="10242" y="3142"/>
                </a:lnTo>
                <a:lnTo>
                  <a:pt x="10174" y="3228"/>
                </a:lnTo>
                <a:lnTo>
                  <a:pt x="10109" y="3315"/>
                </a:lnTo>
                <a:lnTo>
                  <a:pt x="10050" y="3403"/>
                </a:lnTo>
                <a:lnTo>
                  <a:pt x="9996" y="3490"/>
                </a:lnTo>
                <a:lnTo>
                  <a:pt x="9947" y="3578"/>
                </a:lnTo>
                <a:lnTo>
                  <a:pt x="9904" y="3665"/>
                </a:lnTo>
                <a:lnTo>
                  <a:pt x="9906" y="3654"/>
                </a:lnTo>
                <a:lnTo>
                  <a:pt x="9915" y="3621"/>
                </a:lnTo>
                <a:lnTo>
                  <a:pt x="9927" y="3567"/>
                </a:lnTo>
                <a:lnTo>
                  <a:pt x="9943" y="3494"/>
                </a:lnTo>
                <a:lnTo>
                  <a:pt x="9960" y="3405"/>
                </a:lnTo>
                <a:lnTo>
                  <a:pt x="9978" y="3301"/>
                </a:lnTo>
                <a:lnTo>
                  <a:pt x="9996" y="3180"/>
                </a:lnTo>
                <a:lnTo>
                  <a:pt x="10012" y="3049"/>
                </a:lnTo>
                <a:lnTo>
                  <a:pt x="10027" y="2905"/>
                </a:lnTo>
                <a:lnTo>
                  <a:pt x="10037" y="2752"/>
                </a:lnTo>
                <a:lnTo>
                  <a:pt x="10042" y="2590"/>
                </a:lnTo>
                <a:lnTo>
                  <a:pt x="10041" y="2423"/>
                </a:lnTo>
                <a:lnTo>
                  <a:pt x="10033" y="2250"/>
                </a:lnTo>
                <a:lnTo>
                  <a:pt x="10016" y="2073"/>
                </a:lnTo>
                <a:lnTo>
                  <a:pt x="9991" y="1895"/>
                </a:lnTo>
                <a:lnTo>
                  <a:pt x="9955" y="1717"/>
                </a:lnTo>
                <a:lnTo>
                  <a:pt x="9907" y="1538"/>
                </a:lnTo>
                <a:lnTo>
                  <a:pt x="9846" y="1363"/>
                </a:lnTo>
                <a:lnTo>
                  <a:pt x="9772" y="1191"/>
                </a:lnTo>
                <a:lnTo>
                  <a:pt x="9683" y="1025"/>
                </a:lnTo>
                <a:lnTo>
                  <a:pt x="9577" y="866"/>
                </a:lnTo>
                <a:lnTo>
                  <a:pt x="9454" y="716"/>
                </a:lnTo>
                <a:lnTo>
                  <a:pt x="9312" y="576"/>
                </a:lnTo>
                <a:lnTo>
                  <a:pt x="9152" y="447"/>
                </a:lnTo>
                <a:lnTo>
                  <a:pt x="8970" y="331"/>
                </a:lnTo>
                <a:lnTo>
                  <a:pt x="8767" y="231"/>
                </a:lnTo>
                <a:lnTo>
                  <a:pt x="8540" y="147"/>
                </a:lnTo>
                <a:lnTo>
                  <a:pt x="8290" y="79"/>
                </a:lnTo>
                <a:lnTo>
                  <a:pt x="8014" y="31"/>
                </a:lnTo>
                <a:lnTo>
                  <a:pt x="7712" y="5"/>
                </a:lnTo>
                <a:lnTo>
                  <a:pt x="7383" y="0"/>
                </a:lnTo>
                <a:lnTo>
                  <a:pt x="7024" y="19"/>
                </a:lnTo>
                <a:lnTo>
                  <a:pt x="6680" y="57"/>
                </a:lnTo>
                <a:lnTo>
                  <a:pt x="6349" y="108"/>
                </a:lnTo>
                <a:lnTo>
                  <a:pt x="6033" y="175"/>
                </a:lnTo>
                <a:lnTo>
                  <a:pt x="5729" y="255"/>
                </a:lnTo>
                <a:lnTo>
                  <a:pt x="5441" y="349"/>
                </a:lnTo>
                <a:lnTo>
                  <a:pt x="5166" y="454"/>
                </a:lnTo>
                <a:lnTo>
                  <a:pt x="4905" y="572"/>
                </a:lnTo>
                <a:lnTo>
                  <a:pt x="4658" y="702"/>
                </a:lnTo>
                <a:lnTo>
                  <a:pt x="4424" y="843"/>
                </a:lnTo>
                <a:lnTo>
                  <a:pt x="4205" y="995"/>
                </a:lnTo>
                <a:lnTo>
                  <a:pt x="4000" y="1157"/>
                </a:lnTo>
                <a:lnTo>
                  <a:pt x="3808" y="1330"/>
                </a:lnTo>
                <a:lnTo>
                  <a:pt x="3630" y="1512"/>
                </a:lnTo>
                <a:lnTo>
                  <a:pt x="3467" y="1703"/>
                </a:lnTo>
                <a:lnTo>
                  <a:pt x="3316" y="1901"/>
                </a:lnTo>
                <a:lnTo>
                  <a:pt x="3179" y="2109"/>
                </a:lnTo>
                <a:lnTo>
                  <a:pt x="3057" y="2324"/>
                </a:lnTo>
                <a:lnTo>
                  <a:pt x="2948" y="2546"/>
                </a:lnTo>
                <a:lnTo>
                  <a:pt x="2854" y="2775"/>
                </a:lnTo>
                <a:lnTo>
                  <a:pt x="2773" y="3010"/>
                </a:lnTo>
                <a:lnTo>
                  <a:pt x="2705" y="3251"/>
                </a:lnTo>
                <a:lnTo>
                  <a:pt x="2652" y="3498"/>
                </a:lnTo>
                <a:lnTo>
                  <a:pt x="2613" y="3748"/>
                </a:lnTo>
                <a:lnTo>
                  <a:pt x="2588" y="4004"/>
                </a:lnTo>
                <a:lnTo>
                  <a:pt x="2575" y="4262"/>
                </a:lnTo>
                <a:lnTo>
                  <a:pt x="2577" y="4525"/>
                </a:lnTo>
                <a:lnTo>
                  <a:pt x="2593" y="4790"/>
                </a:lnTo>
                <a:lnTo>
                  <a:pt x="2623" y="5058"/>
                </a:lnTo>
                <a:lnTo>
                  <a:pt x="2666" y="5329"/>
                </a:lnTo>
                <a:lnTo>
                  <a:pt x="2723" y="5601"/>
                </a:lnTo>
                <a:lnTo>
                  <a:pt x="2794" y="5873"/>
                </a:lnTo>
                <a:lnTo>
                  <a:pt x="2878" y="6146"/>
                </a:lnTo>
                <a:lnTo>
                  <a:pt x="2846" y="6143"/>
                </a:lnTo>
                <a:lnTo>
                  <a:pt x="2755" y="6135"/>
                </a:lnTo>
                <a:lnTo>
                  <a:pt x="2689" y="6131"/>
                </a:lnTo>
                <a:lnTo>
                  <a:pt x="2613" y="6128"/>
                </a:lnTo>
                <a:lnTo>
                  <a:pt x="2525" y="6127"/>
                </a:lnTo>
                <a:lnTo>
                  <a:pt x="2428" y="6128"/>
                </a:lnTo>
                <a:lnTo>
                  <a:pt x="2323" y="6132"/>
                </a:lnTo>
                <a:lnTo>
                  <a:pt x="2211" y="6140"/>
                </a:lnTo>
                <a:lnTo>
                  <a:pt x="2092" y="6151"/>
                </a:lnTo>
                <a:lnTo>
                  <a:pt x="1968" y="6167"/>
                </a:lnTo>
                <a:lnTo>
                  <a:pt x="1840" y="6189"/>
                </a:lnTo>
                <a:lnTo>
                  <a:pt x="1708" y="6217"/>
                </a:lnTo>
                <a:lnTo>
                  <a:pt x="1573" y="6252"/>
                </a:lnTo>
                <a:lnTo>
                  <a:pt x="1439" y="6293"/>
                </a:lnTo>
                <a:lnTo>
                  <a:pt x="1304" y="6343"/>
                </a:lnTo>
                <a:lnTo>
                  <a:pt x="1170" y="6401"/>
                </a:lnTo>
                <a:lnTo>
                  <a:pt x="1039" y="6470"/>
                </a:lnTo>
                <a:lnTo>
                  <a:pt x="911" y="6547"/>
                </a:lnTo>
                <a:lnTo>
                  <a:pt x="786" y="6634"/>
                </a:lnTo>
                <a:lnTo>
                  <a:pt x="667" y="6734"/>
                </a:lnTo>
                <a:lnTo>
                  <a:pt x="555" y="6845"/>
                </a:lnTo>
                <a:lnTo>
                  <a:pt x="450" y="6969"/>
                </a:lnTo>
                <a:lnTo>
                  <a:pt x="353" y="7106"/>
                </a:lnTo>
                <a:lnTo>
                  <a:pt x="265" y="7255"/>
                </a:lnTo>
                <a:lnTo>
                  <a:pt x="188" y="7420"/>
                </a:lnTo>
                <a:lnTo>
                  <a:pt x="124" y="7600"/>
                </a:lnTo>
                <a:lnTo>
                  <a:pt x="72" y="7796"/>
                </a:lnTo>
                <a:lnTo>
                  <a:pt x="32" y="8008"/>
                </a:lnTo>
                <a:lnTo>
                  <a:pt x="8" y="8236"/>
                </a:lnTo>
                <a:lnTo>
                  <a:pt x="0" y="8482"/>
                </a:lnTo>
                <a:lnTo>
                  <a:pt x="14" y="8732"/>
                </a:lnTo>
                <a:lnTo>
                  <a:pt x="57" y="8972"/>
                </a:lnTo>
                <a:lnTo>
                  <a:pt x="128" y="9201"/>
                </a:lnTo>
                <a:lnTo>
                  <a:pt x="227" y="9419"/>
                </a:lnTo>
                <a:lnTo>
                  <a:pt x="354" y="9626"/>
                </a:lnTo>
                <a:lnTo>
                  <a:pt x="507" y="9822"/>
                </a:lnTo>
                <a:lnTo>
                  <a:pt x="686" y="10005"/>
                </a:lnTo>
                <a:lnTo>
                  <a:pt x="893" y="10178"/>
                </a:lnTo>
                <a:lnTo>
                  <a:pt x="1126" y="10339"/>
                </a:lnTo>
                <a:lnTo>
                  <a:pt x="1384" y="10488"/>
                </a:lnTo>
                <a:lnTo>
                  <a:pt x="1667" y="10624"/>
                </a:lnTo>
                <a:lnTo>
                  <a:pt x="1976" y="10749"/>
                </a:lnTo>
                <a:lnTo>
                  <a:pt x="2308" y="10860"/>
                </a:lnTo>
                <a:lnTo>
                  <a:pt x="2666" y="10959"/>
                </a:lnTo>
                <a:lnTo>
                  <a:pt x="3047" y="11045"/>
                </a:lnTo>
                <a:lnTo>
                  <a:pt x="3451" y="11117"/>
                </a:lnTo>
                <a:lnTo>
                  <a:pt x="3879" y="11177"/>
                </a:lnTo>
                <a:lnTo>
                  <a:pt x="4329" y="11222"/>
                </a:lnTo>
                <a:lnTo>
                  <a:pt x="4802" y="11254"/>
                </a:lnTo>
                <a:lnTo>
                  <a:pt x="5297" y="11272"/>
                </a:lnTo>
                <a:lnTo>
                  <a:pt x="5814" y="11276"/>
                </a:lnTo>
                <a:lnTo>
                  <a:pt x="6352" y="11265"/>
                </a:lnTo>
                <a:lnTo>
                  <a:pt x="6912" y="11240"/>
                </a:lnTo>
                <a:lnTo>
                  <a:pt x="7491" y="11200"/>
                </a:lnTo>
                <a:lnTo>
                  <a:pt x="8091" y="11144"/>
                </a:lnTo>
                <a:lnTo>
                  <a:pt x="8711" y="11074"/>
                </a:lnTo>
                <a:lnTo>
                  <a:pt x="9351" y="10989"/>
                </a:lnTo>
                <a:lnTo>
                  <a:pt x="10009" y="10888"/>
                </a:lnTo>
                <a:lnTo>
                  <a:pt x="10688" y="10772"/>
                </a:lnTo>
                <a:lnTo>
                  <a:pt x="11383" y="10639"/>
                </a:lnTo>
                <a:lnTo>
                  <a:pt x="12098" y="10491"/>
                </a:lnTo>
                <a:lnTo>
                  <a:pt x="12830" y="10325"/>
                </a:lnTo>
                <a:lnTo>
                  <a:pt x="12869" y="10318"/>
                </a:lnTo>
                <a:lnTo>
                  <a:pt x="12978" y="10294"/>
                </a:lnTo>
                <a:lnTo>
                  <a:pt x="13056" y="10276"/>
                </a:lnTo>
                <a:lnTo>
                  <a:pt x="13147" y="10252"/>
                </a:lnTo>
                <a:lnTo>
                  <a:pt x="13250" y="10224"/>
                </a:lnTo>
                <a:lnTo>
                  <a:pt x="13365" y="10191"/>
                </a:lnTo>
                <a:lnTo>
                  <a:pt x="13490" y="10153"/>
                </a:lnTo>
                <a:lnTo>
                  <a:pt x="13623" y="10110"/>
                </a:lnTo>
                <a:lnTo>
                  <a:pt x="13764" y="10061"/>
                </a:lnTo>
                <a:lnTo>
                  <a:pt x="13910" y="10006"/>
                </a:lnTo>
                <a:lnTo>
                  <a:pt x="14063" y="9945"/>
                </a:lnTo>
                <a:lnTo>
                  <a:pt x="14217" y="9879"/>
                </a:lnTo>
                <a:lnTo>
                  <a:pt x="14374" y="9805"/>
                </a:lnTo>
                <a:lnTo>
                  <a:pt x="14532" y="9725"/>
                </a:lnTo>
                <a:lnTo>
                  <a:pt x="14690" y="9639"/>
                </a:lnTo>
                <a:lnTo>
                  <a:pt x="14845" y="9546"/>
                </a:lnTo>
                <a:lnTo>
                  <a:pt x="14997" y="9446"/>
                </a:lnTo>
                <a:lnTo>
                  <a:pt x="15146" y="9338"/>
                </a:lnTo>
                <a:lnTo>
                  <a:pt x="15288" y="9223"/>
                </a:lnTo>
                <a:lnTo>
                  <a:pt x="15424" y="9100"/>
                </a:lnTo>
                <a:lnTo>
                  <a:pt x="15552" y="8970"/>
                </a:lnTo>
                <a:lnTo>
                  <a:pt x="15670" y="8831"/>
                </a:lnTo>
                <a:lnTo>
                  <a:pt x="15778" y="8685"/>
                </a:lnTo>
                <a:lnTo>
                  <a:pt x="15874" y="8530"/>
                </a:lnTo>
                <a:lnTo>
                  <a:pt x="15957" y="8366"/>
                </a:lnTo>
                <a:lnTo>
                  <a:pt x="16024" y="8193"/>
                </a:lnTo>
                <a:lnTo>
                  <a:pt x="16076" y="8012"/>
                </a:lnTo>
                <a:lnTo>
                  <a:pt x="16111" y="7822"/>
                </a:lnTo>
                <a:lnTo>
                  <a:pt x="16127" y="7622"/>
                </a:lnTo>
                <a:lnTo>
                  <a:pt x="16123" y="7412"/>
                </a:lnTo>
                <a:close/>
              </a:path>
            </a:pathLst>
          </a:custGeom>
          <a:solidFill>
            <a:schemeClr val="bg1"/>
          </a:solidFill>
          <a:ln w="19050">
            <a:no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Oval 31">
            <a:extLst>
              <a:ext uri="{FF2B5EF4-FFF2-40B4-BE49-F238E27FC236}">
                <a16:creationId xmlns:a16="http://schemas.microsoft.com/office/drawing/2014/main" id="{E9979E87-7D9D-16ED-0FDC-78A8FF0549A4}"/>
              </a:ext>
            </a:extLst>
          </p:cNvPr>
          <p:cNvSpPr/>
          <p:nvPr/>
        </p:nvSpPr>
        <p:spPr>
          <a:xfrm>
            <a:off x="1621336" y="2054511"/>
            <a:ext cx="1041400" cy="1041400"/>
          </a:xfrm>
          <a:prstGeom prst="ellipse">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2">
            <a:extLst>
              <a:ext uri="{FF2B5EF4-FFF2-40B4-BE49-F238E27FC236}">
                <a16:creationId xmlns:a16="http://schemas.microsoft.com/office/drawing/2014/main" id="{5305C83F-8E57-979F-F1CC-48E18DDF60ED}"/>
              </a:ext>
            </a:extLst>
          </p:cNvPr>
          <p:cNvSpPr txBox="1"/>
          <p:nvPr/>
        </p:nvSpPr>
        <p:spPr>
          <a:xfrm>
            <a:off x="2788389" y="1962526"/>
            <a:ext cx="5065978" cy="369332"/>
          </a:xfrm>
          <a:prstGeom prst="rect">
            <a:avLst/>
          </a:prstGeom>
          <a:noFill/>
        </p:spPr>
        <p:txBody>
          <a:bodyPr wrap="square" rtlCol="0">
            <a:spAutoFit/>
          </a:bodyPr>
          <a:lstStyle/>
          <a:p>
            <a:r>
              <a:rPr lang="id-ID" b="1">
                <a:solidFill>
                  <a:schemeClr val="tx1">
                    <a:lumMod val="65000"/>
                    <a:lumOff val="35000"/>
                  </a:schemeClr>
                </a:solidFill>
              </a:rPr>
              <a:t>Demanda de información adicional</a:t>
            </a:r>
          </a:p>
        </p:txBody>
      </p:sp>
      <p:sp>
        <p:nvSpPr>
          <p:cNvPr id="34" name="TextBox 35">
            <a:extLst>
              <a:ext uri="{FF2B5EF4-FFF2-40B4-BE49-F238E27FC236}">
                <a16:creationId xmlns:a16="http://schemas.microsoft.com/office/drawing/2014/main" id="{430516DE-52FF-6BE7-3E2B-A12F581767F5}"/>
              </a:ext>
            </a:extLst>
          </p:cNvPr>
          <p:cNvSpPr txBox="1"/>
          <p:nvPr/>
        </p:nvSpPr>
        <p:spPr>
          <a:xfrm>
            <a:off x="2750478" y="688603"/>
            <a:ext cx="4211578" cy="369332"/>
          </a:xfrm>
          <a:prstGeom prst="rect">
            <a:avLst/>
          </a:prstGeom>
          <a:noFill/>
        </p:spPr>
        <p:txBody>
          <a:bodyPr wrap="square" rtlCol="0">
            <a:spAutoFit/>
          </a:bodyPr>
          <a:lstStyle/>
          <a:p>
            <a:r>
              <a:rPr lang="id-ID" b="1" dirty="0">
                <a:solidFill>
                  <a:schemeClr val="tx1">
                    <a:lumMod val="65000"/>
                    <a:lumOff val="35000"/>
                  </a:schemeClr>
                </a:solidFill>
              </a:rPr>
              <a:t>Posicionamiento estratégico</a:t>
            </a:r>
          </a:p>
        </p:txBody>
      </p:sp>
      <p:sp>
        <p:nvSpPr>
          <p:cNvPr id="39" name="Oval 15">
            <a:extLst>
              <a:ext uri="{FF2B5EF4-FFF2-40B4-BE49-F238E27FC236}">
                <a16:creationId xmlns:a16="http://schemas.microsoft.com/office/drawing/2014/main" id="{00466373-CF62-5772-BA9A-2C736E4DE4E4}"/>
              </a:ext>
            </a:extLst>
          </p:cNvPr>
          <p:cNvSpPr/>
          <p:nvPr/>
        </p:nvSpPr>
        <p:spPr>
          <a:xfrm>
            <a:off x="1621336" y="690307"/>
            <a:ext cx="1041400" cy="1041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5" name="Grupo 44">
            <a:extLst>
              <a:ext uri="{FF2B5EF4-FFF2-40B4-BE49-F238E27FC236}">
                <a16:creationId xmlns:a16="http://schemas.microsoft.com/office/drawing/2014/main" id="{2FFF887B-69B6-B0BF-7AD6-1C3E506A2CFB}"/>
              </a:ext>
            </a:extLst>
          </p:cNvPr>
          <p:cNvGrpSpPr/>
          <p:nvPr/>
        </p:nvGrpSpPr>
        <p:grpSpPr>
          <a:xfrm>
            <a:off x="1859839" y="920515"/>
            <a:ext cx="482400" cy="482400"/>
            <a:chOff x="812740" y="866247"/>
            <a:chExt cx="702674" cy="666266"/>
          </a:xfrm>
        </p:grpSpPr>
        <p:sp>
          <p:nvSpPr>
            <p:cNvPr id="41" name="Freeform 66">
              <a:extLst>
                <a:ext uri="{FF2B5EF4-FFF2-40B4-BE49-F238E27FC236}">
                  <a16:creationId xmlns:a16="http://schemas.microsoft.com/office/drawing/2014/main" id="{23DABF94-4D53-6F14-CA0D-7BA9B0B15265}"/>
                </a:ext>
              </a:extLst>
            </p:cNvPr>
            <p:cNvSpPr>
              <a:spLocks/>
            </p:cNvSpPr>
            <p:nvPr/>
          </p:nvSpPr>
          <p:spPr bwMode="auto">
            <a:xfrm>
              <a:off x="812740" y="866247"/>
              <a:ext cx="474517" cy="332526"/>
            </a:xfrm>
            <a:custGeom>
              <a:avLst/>
              <a:gdLst>
                <a:gd name="T0" fmla="*/ 198 w 391"/>
                <a:gd name="T1" fmla="*/ 0 h 274"/>
                <a:gd name="T2" fmla="*/ 391 w 391"/>
                <a:gd name="T3" fmla="*/ 0 h 274"/>
                <a:gd name="T4" fmla="*/ 334 w 391"/>
                <a:gd name="T5" fmla="*/ 161 h 274"/>
                <a:gd name="T6" fmla="*/ 299 w 391"/>
                <a:gd name="T7" fmla="*/ 121 h 274"/>
                <a:gd name="T8" fmla="*/ 0 w 391"/>
                <a:gd name="T9" fmla="*/ 274 h 274"/>
                <a:gd name="T10" fmla="*/ 240 w 391"/>
                <a:gd name="T11" fmla="*/ 43 h 274"/>
                <a:gd name="T12" fmla="*/ 198 w 391"/>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391" h="274">
                  <a:moveTo>
                    <a:pt x="198" y="0"/>
                  </a:moveTo>
                  <a:lnTo>
                    <a:pt x="391" y="0"/>
                  </a:lnTo>
                  <a:lnTo>
                    <a:pt x="334" y="161"/>
                  </a:lnTo>
                  <a:lnTo>
                    <a:pt x="299" y="121"/>
                  </a:lnTo>
                  <a:lnTo>
                    <a:pt x="0" y="274"/>
                  </a:lnTo>
                  <a:lnTo>
                    <a:pt x="240" y="43"/>
                  </a:lnTo>
                  <a:lnTo>
                    <a:pt x="1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67">
              <a:extLst>
                <a:ext uri="{FF2B5EF4-FFF2-40B4-BE49-F238E27FC236}">
                  <a16:creationId xmlns:a16="http://schemas.microsoft.com/office/drawing/2014/main" id="{742AF166-390E-3CA8-4463-936689D2379F}"/>
                </a:ext>
              </a:extLst>
            </p:cNvPr>
            <p:cNvSpPr>
              <a:spLocks/>
            </p:cNvSpPr>
            <p:nvPr/>
          </p:nvSpPr>
          <p:spPr bwMode="auto">
            <a:xfrm>
              <a:off x="812740" y="1292220"/>
              <a:ext cx="197816" cy="240293"/>
            </a:xfrm>
            <a:custGeom>
              <a:avLst/>
              <a:gdLst>
                <a:gd name="T0" fmla="*/ 16 w 163"/>
                <a:gd name="T1" fmla="*/ 0 h 198"/>
                <a:gd name="T2" fmla="*/ 147 w 163"/>
                <a:gd name="T3" fmla="*/ 0 h 198"/>
                <a:gd name="T4" fmla="*/ 152 w 163"/>
                <a:gd name="T5" fmla="*/ 1 h 198"/>
                <a:gd name="T6" fmla="*/ 157 w 163"/>
                <a:gd name="T7" fmla="*/ 2 h 198"/>
                <a:gd name="T8" fmla="*/ 160 w 163"/>
                <a:gd name="T9" fmla="*/ 7 h 198"/>
                <a:gd name="T10" fmla="*/ 163 w 163"/>
                <a:gd name="T11" fmla="*/ 11 h 198"/>
                <a:gd name="T12" fmla="*/ 163 w 163"/>
                <a:gd name="T13" fmla="*/ 15 h 198"/>
                <a:gd name="T14" fmla="*/ 163 w 163"/>
                <a:gd name="T15" fmla="*/ 182 h 198"/>
                <a:gd name="T16" fmla="*/ 163 w 163"/>
                <a:gd name="T17" fmla="*/ 186 h 198"/>
                <a:gd name="T18" fmla="*/ 160 w 163"/>
                <a:gd name="T19" fmla="*/ 191 h 198"/>
                <a:gd name="T20" fmla="*/ 157 w 163"/>
                <a:gd name="T21" fmla="*/ 195 h 198"/>
                <a:gd name="T22" fmla="*/ 152 w 163"/>
                <a:gd name="T23" fmla="*/ 196 h 198"/>
                <a:gd name="T24" fmla="*/ 147 w 163"/>
                <a:gd name="T25" fmla="*/ 198 h 198"/>
                <a:gd name="T26" fmla="*/ 16 w 163"/>
                <a:gd name="T27" fmla="*/ 198 h 198"/>
                <a:gd name="T28" fmla="*/ 12 w 163"/>
                <a:gd name="T29" fmla="*/ 196 h 198"/>
                <a:gd name="T30" fmla="*/ 7 w 163"/>
                <a:gd name="T31" fmla="*/ 195 h 198"/>
                <a:gd name="T32" fmla="*/ 3 w 163"/>
                <a:gd name="T33" fmla="*/ 191 h 198"/>
                <a:gd name="T34" fmla="*/ 2 w 163"/>
                <a:gd name="T35" fmla="*/ 186 h 198"/>
                <a:gd name="T36" fmla="*/ 0 w 163"/>
                <a:gd name="T37" fmla="*/ 182 h 198"/>
                <a:gd name="T38" fmla="*/ 0 w 163"/>
                <a:gd name="T39" fmla="*/ 15 h 198"/>
                <a:gd name="T40" fmla="*/ 2 w 163"/>
                <a:gd name="T41" fmla="*/ 11 h 198"/>
                <a:gd name="T42" fmla="*/ 3 w 163"/>
                <a:gd name="T43" fmla="*/ 7 h 198"/>
                <a:gd name="T44" fmla="*/ 7 w 163"/>
                <a:gd name="T45" fmla="*/ 2 h 198"/>
                <a:gd name="T46" fmla="*/ 12 w 163"/>
                <a:gd name="T47" fmla="*/ 1 h 198"/>
                <a:gd name="T48" fmla="*/ 16 w 163"/>
                <a:gd name="T4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98">
                  <a:moveTo>
                    <a:pt x="16" y="0"/>
                  </a:moveTo>
                  <a:lnTo>
                    <a:pt x="147" y="0"/>
                  </a:lnTo>
                  <a:lnTo>
                    <a:pt x="152" y="1"/>
                  </a:lnTo>
                  <a:lnTo>
                    <a:pt x="157" y="2"/>
                  </a:lnTo>
                  <a:lnTo>
                    <a:pt x="160" y="7"/>
                  </a:lnTo>
                  <a:lnTo>
                    <a:pt x="163" y="11"/>
                  </a:lnTo>
                  <a:lnTo>
                    <a:pt x="163" y="15"/>
                  </a:lnTo>
                  <a:lnTo>
                    <a:pt x="163" y="182"/>
                  </a:lnTo>
                  <a:lnTo>
                    <a:pt x="163" y="186"/>
                  </a:lnTo>
                  <a:lnTo>
                    <a:pt x="160" y="191"/>
                  </a:lnTo>
                  <a:lnTo>
                    <a:pt x="157" y="195"/>
                  </a:lnTo>
                  <a:lnTo>
                    <a:pt x="152" y="196"/>
                  </a:lnTo>
                  <a:lnTo>
                    <a:pt x="147" y="198"/>
                  </a:lnTo>
                  <a:lnTo>
                    <a:pt x="16" y="198"/>
                  </a:lnTo>
                  <a:lnTo>
                    <a:pt x="12" y="196"/>
                  </a:lnTo>
                  <a:lnTo>
                    <a:pt x="7" y="195"/>
                  </a:lnTo>
                  <a:lnTo>
                    <a:pt x="3" y="191"/>
                  </a:lnTo>
                  <a:lnTo>
                    <a:pt x="2" y="186"/>
                  </a:lnTo>
                  <a:lnTo>
                    <a:pt x="0" y="182"/>
                  </a:lnTo>
                  <a:lnTo>
                    <a:pt x="0" y="15"/>
                  </a:lnTo>
                  <a:lnTo>
                    <a:pt x="2" y="11"/>
                  </a:lnTo>
                  <a:lnTo>
                    <a:pt x="3" y="7"/>
                  </a:lnTo>
                  <a:lnTo>
                    <a:pt x="7" y="2"/>
                  </a:lnTo>
                  <a:lnTo>
                    <a:pt x="12" y="1"/>
                  </a:lnTo>
                  <a:lnTo>
                    <a:pt x="1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8">
              <a:extLst>
                <a:ext uri="{FF2B5EF4-FFF2-40B4-BE49-F238E27FC236}">
                  <a16:creationId xmlns:a16="http://schemas.microsoft.com/office/drawing/2014/main" id="{417EFC67-7DA0-B0D3-3E41-BFEDCC19FFF1}"/>
                </a:ext>
              </a:extLst>
            </p:cNvPr>
            <p:cNvSpPr>
              <a:spLocks/>
            </p:cNvSpPr>
            <p:nvPr/>
          </p:nvSpPr>
          <p:spPr bwMode="auto">
            <a:xfrm>
              <a:off x="1063955" y="1162365"/>
              <a:ext cx="199030" cy="370148"/>
            </a:xfrm>
            <a:custGeom>
              <a:avLst/>
              <a:gdLst>
                <a:gd name="T0" fmla="*/ 17 w 164"/>
                <a:gd name="T1" fmla="*/ 0 h 305"/>
                <a:gd name="T2" fmla="*/ 148 w 164"/>
                <a:gd name="T3" fmla="*/ 0 h 305"/>
                <a:gd name="T4" fmla="*/ 152 w 164"/>
                <a:gd name="T5" fmla="*/ 2 h 305"/>
                <a:gd name="T6" fmla="*/ 157 w 164"/>
                <a:gd name="T7" fmla="*/ 3 h 305"/>
                <a:gd name="T8" fmla="*/ 161 w 164"/>
                <a:gd name="T9" fmla="*/ 7 h 305"/>
                <a:gd name="T10" fmla="*/ 162 w 164"/>
                <a:gd name="T11" fmla="*/ 12 h 305"/>
                <a:gd name="T12" fmla="*/ 164 w 164"/>
                <a:gd name="T13" fmla="*/ 16 h 305"/>
                <a:gd name="T14" fmla="*/ 164 w 164"/>
                <a:gd name="T15" fmla="*/ 289 h 305"/>
                <a:gd name="T16" fmla="*/ 162 w 164"/>
                <a:gd name="T17" fmla="*/ 293 h 305"/>
                <a:gd name="T18" fmla="*/ 161 w 164"/>
                <a:gd name="T19" fmla="*/ 298 h 305"/>
                <a:gd name="T20" fmla="*/ 157 w 164"/>
                <a:gd name="T21" fmla="*/ 302 h 305"/>
                <a:gd name="T22" fmla="*/ 152 w 164"/>
                <a:gd name="T23" fmla="*/ 303 h 305"/>
                <a:gd name="T24" fmla="*/ 148 w 164"/>
                <a:gd name="T25" fmla="*/ 305 h 305"/>
                <a:gd name="T26" fmla="*/ 17 w 164"/>
                <a:gd name="T27" fmla="*/ 305 h 305"/>
                <a:gd name="T28" fmla="*/ 12 w 164"/>
                <a:gd name="T29" fmla="*/ 303 h 305"/>
                <a:gd name="T30" fmla="*/ 7 w 164"/>
                <a:gd name="T31" fmla="*/ 302 h 305"/>
                <a:gd name="T32" fmla="*/ 4 w 164"/>
                <a:gd name="T33" fmla="*/ 298 h 305"/>
                <a:gd name="T34" fmla="*/ 1 w 164"/>
                <a:gd name="T35" fmla="*/ 293 h 305"/>
                <a:gd name="T36" fmla="*/ 0 w 164"/>
                <a:gd name="T37" fmla="*/ 289 h 305"/>
                <a:gd name="T38" fmla="*/ 0 w 164"/>
                <a:gd name="T39" fmla="*/ 16 h 305"/>
                <a:gd name="T40" fmla="*/ 1 w 164"/>
                <a:gd name="T41" fmla="*/ 12 h 305"/>
                <a:gd name="T42" fmla="*/ 4 w 164"/>
                <a:gd name="T43" fmla="*/ 7 h 305"/>
                <a:gd name="T44" fmla="*/ 7 w 164"/>
                <a:gd name="T45" fmla="*/ 3 h 305"/>
                <a:gd name="T46" fmla="*/ 12 w 164"/>
                <a:gd name="T47" fmla="*/ 2 h 305"/>
                <a:gd name="T48" fmla="*/ 17 w 164"/>
                <a:gd name="T4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305">
                  <a:moveTo>
                    <a:pt x="17" y="0"/>
                  </a:moveTo>
                  <a:lnTo>
                    <a:pt x="148" y="0"/>
                  </a:lnTo>
                  <a:lnTo>
                    <a:pt x="152" y="2"/>
                  </a:lnTo>
                  <a:lnTo>
                    <a:pt x="157" y="3"/>
                  </a:lnTo>
                  <a:lnTo>
                    <a:pt x="161" y="7"/>
                  </a:lnTo>
                  <a:lnTo>
                    <a:pt x="162" y="12"/>
                  </a:lnTo>
                  <a:lnTo>
                    <a:pt x="164" y="16"/>
                  </a:lnTo>
                  <a:lnTo>
                    <a:pt x="164" y="289"/>
                  </a:lnTo>
                  <a:lnTo>
                    <a:pt x="162" y="293"/>
                  </a:lnTo>
                  <a:lnTo>
                    <a:pt x="161" y="298"/>
                  </a:lnTo>
                  <a:lnTo>
                    <a:pt x="157" y="302"/>
                  </a:lnTo>
                  <a:lnTo>
                    <a:pt x="152" y="303"/>
                  </a:lnTo>
                  <a:lnTo>
                    <a:pt x="148" y="305"/>
                  </a:lnTo>
                  <a:lnTo>
                    <a:pt x="17" y="305"/>
                  </a:lnTo>
                  <a:lnTo>
                    <a:pt x="12" y="303"/>
                  </a:lnTo>
                  <a:lnTo>
                    <a:pt x="7" y="302"/>
                  </a:lnTo>
                  <a:lnTo>
                    <a:pt x="4" y="298"/>
                  </a:lnTo>
                  <a:lnTo>
                    <a:pt x="1" y="293"/>
                  </a:lnTo>
                  <a:lnTo>
                    <a:pt x="0" y="289"/>
                  </a:lnTo>
                  <a:lnTo>
                    <a:pt x="0" y="16"/>
                  </a:lnTo>
                  <a:lnTo>
                    <a:pt x="1" y="12"/>
                  </a:lnTo>
                  <a:lnTo>
                    <a:pt x="4" y="7"/>
                  </a:lnTo>
                  <a:lnTo>
                    <a:pt x="7" y="3"/>
                  </a:lnTo>
                  <a:lnTo>
                    <a:pt x="12" y="2"/>
                  </a:lnTo>
                  <a:lnTo>
                    <a:pt x="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69">
              <a:extLst>
                <a:ext uri="{FF2B5EF4-FFF2-40B4-BE49-F238E27FC236}">
                  <a16:creationId xmlns:a16="http://schemas.microsoft.com/office/drawing/2014/main" id="{0858CD96-324D-F03F-0FED-39000D3E8F64}"/>
                </a:ext>
              </a:extLst>
            </p:cNvPr>
            <p:cNvSpPr>
              <a:spLocks/>
            </p:cNvSpPr>
            <p:nvPr/>
          </p:nvSpPr>
          <p:spPr bwMode="auto">
            <a:xfrm>
              <a:off x="1318811" y="975471"/>
              <a:ext cx="196603" cy="557042"/>
            </a:xfrm>
            <a:custGeom>
              <a:avLst/>
              <a:gdLst>
                <a:gd name="T0" fmla="*/ 16 w 162"/>
                <a:gd name="T1" fmla="*/ 0 h 459"/>
                <a:gd name="T2" fmla="*/ 147 w 162"/>
                <a:gd name="T3" fmla="*/ 0 h 459"/>
                <a:gd name="T4" fmla="*/ 151 w 162"/>
                <a:gd name="T5" fmla="*/ 2 h 459"/>
                <a:gd name="T6" fmla="*/ 155 w 162"/>
                <a:gd name="T7" fmla="*/ 5 h 459"/>
                <a:gd name="T8" fmla="*/ 159 w 162"/>
                <a:gd name="T9" fmla="*/ 8 h 459"/>
                <a:gd name="T10" fmla="*/ 161 w 162"/>
                <a:gd name="T11" fmla="*/ 12 h 459"/>
                <a:gd name="T12" fmla="*/ 162 w 162"/>
                <a:gd name="T13" fmla="*/ 18 h 459"/>
                <a:gd name="T14" fmla="*/ 162 w 162"/>
                <a:gd name="T15" fmla="*/ 443 h 459"/>
                <a:gd name="T16" fmla="*/ 161 w 162"/>
                <a:gd name="T17" fmla="*/ 447 h 459"/>
                <a:gd name="T18" fmla="*/ 159 w 162"/>
                <a:gd name="T19" fmla="*/ 452 h 459"/>
                <a:gd name="T20" fmla="*/ 155 w 162"/>
                <a:gd name="T21" fmla="*/ 456 h 459"/>
                <a:gd name="T22" fmla="*/ 151 w 162"/>
                <a:gd name="T23" fmla="*/ 457 h 459"/>
                <a:gd name="T24" fmla="*/ 147 w 162"/>
                <a:gd name="T25" fmla="*/ 459 h 459"/>
                <a:gd name="T26" fmla="*/ 16 w 162"/>
                <a:gd name="T27" fmla="*/ 459 h 459"/>
                <a:gd name="T28" fmla="*/ 10 w 162"/>
                <a:gd name="T29" fmla="*/ 457 h 459"/>
                <a:gd name="T30" fmla="*/ 6 w 162"/>
                <a:gd name="T31" fmla="*/ 456 h 459"/>
                <a:gd name="T32" fmla="*/ 3 w 162"/>
                <a:gd name="T33" fmla="*/ 452 h 459"/>
                <a:gd name="T34" fmla="*/ 0 w 162"/>
                <a:gd name="T35" fmla="*/ 447 h 459"/>
                <a:gd name="T36" fmla="*/ 0 w 162"/>
                <a:gd name="T37" fmla="*/ 443 h 459"/>
                <a:gd name="T38" fmla="*/ 0 w 162"/>
                <a:gd name="T39" fmla="*/ 18 h 459"/>
                <a:gd name="T40" fmla="*/ 0 w 162"/>
                <a:gd name="T41" fmla="*/ 12 h 459"/>
                <a:gd name="T42" fmla="*/ 3 w 162"/>
                <a:gd name="T43" fmla="*/ 8 h 459"/>
                <a:gd name="T44" fmla="*/ 6 w 162"/>
                <a:gd name="T45" fmla="*/ 5 h 459"/>
                <a:gd name="T46" fmla="*/ 10 w 162"/>
                <a:gd name="T47" fmla="*/ 2 h 459"/>
                <a:gd name="T48" fmla="*/ 16 w 162"/>
                <a:gd name="T4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459">
                  <a:moveTo>
                    <a:pt x="16" y="0"/>
                  </a:moveTo>
                  <a:lnTo>
                    <a:pt x="147" y="0"/>
                  </a:lnTo>
                  <a:lnTo>
                    <a:pt x="151" y="2"/>
                  </a:lnTo>
                  <a:lnTo>
                    <a:pt x="155" y="5"/>
                  </a:lnTo>
                  <a:lnTo>
                    <a:pt x="159" y="8"/>
                  </a:lnTo>
                  <a:lnTo>
                    <a:pt x="161" y="12"/>
                  </a:lnTo>
                  <a:lnTo>
                    <a:pt x="162" y="18"/>
                  </a:lnTo>
                  <a:lnTo>
                    <a:pt x="162" y="443"/>
                  </a:lnTo>
                  <a:lnTo>
                    <a:pt x="161" y="447"/>
                  </a:lnTo>
                  <a:lnTo>
                    <a:pt x="159" y="452"/>
                  </a:lnTo>
                  <a:lnTo>
                    <a:pt x="155" y="456"/>
                  </a:lnTo>
                  <a:lnTo>
                    <a:pt x="151" y="457"/>
                  </a:lnTo>
                  <a:lnTo>
                    <a:pt x="147" y="459"/>
                  </a:lnTo>
                  <a:lnTo>
                    <a:pt x="16" y="459"/>
                  </a:lnTo>
                  <a:lnTo>
                    <a:pt x="10" y="457"/>
                  </a:lnTo>
                  <a:lnTo>
                    <a:pt x="6" y="456"/>
                  </a:lnTo>
                  <a:lnTo>
                    <a:pt x="3" y="452"/>
                  </a:lnTo>
                  <a:lnTo>
                    <a:pt x="0" y="447"/>
                  </a:lnTo>
                  <a:lnTo>
                    <a:pt x="0" y="443"/>
                  </a:lnTo>
                  <a:lnTo>
                    <a:pt x="0" y="18"/>
                  </a:lnTo>
                  <a:lnTo>
                    <a:pt x="0" y="12"/>
                  </a:lnTo>
                  <a:lnTo>
                    <a:pt x="3" y="8"/>
                  </a:lnTo>
                  <a:lnTo>
                    <a:pt x="6" y="5"/>
                  </a:lnTo>
                  <a:lnTo>
                    <a:pt x="10" y="2"/>
                  </a:lnTo>
                  <a:lnTo>
                    <a:pt x="1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Freeform 63">
            <a:extLst>
              <a:ext uri="{FF2B5EF4-FFF2-40B4-BE49-F238E27FC236}">
                <a16:creationId xmlns:a16="http://schemas.microsoft.com/office/drawing/2014/main" id="{CED3DB00-1FF6-63D4-9C50-427B3D267C32}"/>
              </a:ext>
            </a:extLst>
          </p:cNvPr>
          <p:cNvSpPr>
            <a:spLocks noEditPoints="1"/>
          </p:cNvSpPr>
          <p:nvPr/>
        </p:nvSpPr>
        <p:spPr bwMode="auto">
          <a:xfrm>
            <a:off x="1876386" y="2320785"/>
            <a:ext cx="482400" cy="482750"/>
          </a:xfrm>
          <a:custGeom>
            <a:avLst/>
            <a:gdLst>
              <a:gd name="T0" fmla="*/ 292 w 585"/>
              <a:gd name="T1" fmla="*/ 107 h 567"/>
              <a:gd name="T2" fmla="*/ 254 w 585"/>
              <a:gd name="T3" fmla="*/ 111 h 567"/>
              <a:gd name="T4" fmla="*/ 221 w 585"/>
              <a:gd name="T5" fmla="*/ 122 h 567"/>
              <a:gd name="T6" fmla="*/ 191 w 585"/>
              <a:gd name="T7" fmla="*/ 141 h 567"/>
              <a:gd name="T8" fmla="*/ 165 w 585"/>
              <a:gd name="T9" fmla="*/ 167 h 567"/>
              <a:gd name="T10" fmla="*/ 147 w 585"/>
              <a:gd name="T11" fmla="*/ 197 h 567"/>
              <a:gd name="T12" fmla="*/ 134 w 585"/>
              <a:gd name="T13" fmla="*/ 232 h 567"/>
              <a:gd name="T14" fmla="*/ 129 w 585"/>
              <a:gd name="T15" fmla="*/ 269 h 567"/>
              <a:gd name="T16" fmla="*/ 134 w 585"/>
              <a:gd name="T17" fmla="*/ 305 h 567"/>
              <a:gd name="T18" fmla="*/ 147 w 585"/>
              <a:gd name="T19" fmla="*/ 339 h 567"/>
              <a:gd name="T20" fmla="*/ 165 w 585"/>
              <a:gd name="T21" fmla="*/ 370 h 567"/>
              <a:gd name="T22" fmla="*/ 191 w 585"/>
              <a:gd name="T23" fmla="*/ 395 h 567"/>
              <a:gd name="T24" fmla="*/ 221 w 585"/>
              <a:gd name="T25" fmla="*/ 414 h 567"/>
              <a:gd name="T26" fmla="*/ 254 w 585"/>
              <a:gd name="T27" fmla="*/ 426 h 567"/>
              <a:gd name="T28" fmla="*/ 292 w 585"/>
              <a:gd name="T29" fmla="*/ 430 h 567"/>
              <a:gd name="T30" fmla="*/ 329 w 585"/>
              <a:gd name="T31" fmla="*/ 426 h 567"/>
              <a:gd name="T32" fmla="*/ 364 w 585"/>
              <a:gd name="T33" fmla="*/ 414 h 567"/>
              <a:gd name="T34" fmla="*/ 394 w 585"/>
              <a:gd name="T35" fmla="*/ 395 h 567"/>
              <a:gd name="T36" fmla="*/ 418 w 585"/>
              <a:gd name="T37" fmla="*/ 370 h 567"/>
              <a:gd name="T38" fmla="*/ 438 w 585"/>
              <a:gd name="T39" fmla="*/ 339 h 567"/>
              <a:gd name="T40" fmla="*/ 450 w 585"/>
              <a:gd name="T41" fmla="*/ 305 h 567"/>
              <a:gd name="T42" fmla="*/ 454 w 585"/>
              <a:gd name="T43" fmla="*/ 269 h 567"/>
              <a:gd name="T44" fmla="*/ 450 w 585"/>
              <a:gd name="T45" fmla="*/ 232 h 567"/>
              <a:gd name="T46" fmla="*/ 438 w 585"/>
              <a:gd name="T47" fmla="*/ 197 h 567"/>
              <a:gd name="T48" fmla="*/ 418 w 585"/>
              <a:gd name="T49" fmla="*/ 167 h 567"/>
              <a:gd name="T50" fmla="*/ 394 w 585"/>
              <a:gd name="T51" fmla="*/ 141 h 567"/>
              <a:gd name="T52" fmla="*/ 364 w 585"/>
              <a:gd name="T53" fmla="*/ 122 h 567"/>
              <a:gd name="T54" fmla="*/ 329 w 585"/>
              <a:gd name="T55" fmla="*/ 111 h 567"/>
              <a:gd name="T56" fmla="*/ 292 w 585"/>
              <a:gd name="T57" fmla="*/ 107 h 567"/>
              <a:gd name="T58" fmla="*/ 16 w 585"/>
              <a:gd name="T59" fmla="*/ 0 h 567"/>
              <a:gd name="T60" fmla="*/ 568 w 585"/>
              <a:gd name="T61" fmla="*/ 0 h 567"/>
              <a:gd name="T62" fmla="*/ 574 w 585"/>
              <a:gd name="T63" fmla="*/ 0 h 567"/>
              <a:gd name="T64" fmla="*/ 578 w 585"/>
              <a:gd name="T65" fmla="*/ 3 h 567"/>
              <a:gd name="T66" fmla="*/ 581 w 585"/>
              <a:gd name="T67" fmla="*/ 6 h 567"/>
              <a:gd name="T68" fmla="*/ 584 w 585"/>
              <a:gd name="T69" fmla="*/ 10 h 567"/>
              <a:gd name="T70" fmla="*/ 585 w 585"/>
              <a:gd name="T71" fmla="*/ 16 h 567"/>
              <a:gd name="T72" fmla="*/ 585 w 585"/>
              <a:gd name="T73" fmla="*/ 521 h 567"/>
              <a:gd name="T74" fmla="*/ 584 w 585"/>
              <a:gd name="T75" fmla="*/ 526 h 567"/>
              <a:gd name="T76" fmla="*/ 581 w 585"/>
              <a:gd name="T77" fmla="*/ 531 h 567"/>
              <a:gd name="T78" fmla="*/ 578 w 585"/>
              <a:gd name="T79" fmla="*/ 533 h 567"/>
              <a:gd name="T80" fmla="*/ 574 w 585"/>
              <a:gd name="T81" fmla="*/ 536 h 567"/>
              <a:gd name="T82" fmla="*/ 568 w 585"/>
              <a:gd name="T83" fmla="*/ 536 h 567"/>
              <a:gd name="T84" fmla="*/ 471 w 585"/>
              <a:gd name="T85" fmla="*/ 536 h 567"/>
              <a:gd name="T86" fmla="*/ 471 w 585"/>
              <a:gd name="T87" fmla="*/ 567 h 567"/>
              <a:gd name="T88" fmla="*/ 348 w 585"/>
              <a:gd name="T89" fmla="*/ 567 h 567"/>
              <a:gd name="T90" fmla="*/ 348 w 585"/>
              <a:gd name="T91" fmla="*/ 536 h 567"/>
              <a:gd name="T92" fmla="*/ 234 w 585"/>
              <a:gd name="T93" fmla="*/ 536 h 567"/>
              <a:gd name="T94" fmla="*/ 234 w 585"/>
              <a:gd name="T95" fmla="*/ 567 h 567"/>
              <a:gd name="T96" fmla="*/ 111 w 585"/>
              <a:gd name="T97" fmla="*/ 567 h 567"/>
              <a:gd name="T98" fmla="*/ 111 w 585"/>
              <a:gd name="T99" fmla="*/ 536 h 567"/>
              <a:gd name="T100" fmla="*/ 16 w 585"/>
              <a:gd name="T101" fmla="*/ 536 h 567"/>
              <a:gd name="T102" fmla="*/ 12 w 585"/>
              <a:gd name="T103" fmla="*/ 536 h 567"/>
              <a:gd name="T104" fmla="*/ 6 w 585"/>
              <a:gd name="T105" fmla="*/ 533 h 567"/>
              <a:gd name="T106" fmla="*/ 3 w 585"/>
              <a:gd name="T107" fmla="*/ 531 h 567"/>
              <a:gd name="T108" fmla="*/ 0 w 585"/>
              <a:gd name="T109" fmla="*/ 526 h 567"/>
              <a:gd name="T110" fmla="*/ 0 w 585"/>
              <a:gd name="T111" fmla="*/ 521 h 567"/>
              <a:gd name="T112" fmla="*/ 0 w 585"/>
              <a:gd name="T113" fmla="*/ 16 h 567"/>
              <a:gd name="T114" fmla="*/ 0 w 585"/>
              <a:gd name="T115" fmla="*/ 10 h 567"/>
              <a:gd name="T116" fmla="*/ 3 w 585"/>
              <a:gd name="T117" fmla="*/ 6 h 567"/>
              <a:gd name="T118" fmla="*/ 6 w 585"/>
              <a:gd name="T119" fmla="*/ 3 h 567"/>
              <a:gd name="T120" fmla="*/ 12 w 585"/>
              <a:gd name="T121" fmla="*/ 0 h 567"/>
              <a:gd name="T122" fmla="*/ 16 w 585"/>
              <a:gd name="T123"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567">
                <a:moveTo>
                  <a:pt x="292" y="107"/>
                </a:moveTo>
                <a:lnTo>
                  <a:pt x="254" y="111"/>
                </a:lnTo>
                <a:lnTo>
                  <a:pt x="221" y="122"/>
                </a:lnTo>
                <a:lnTo>
                  <a:pt x="191" y="141"/>
                </a:lnTo>
                <a:lnTo>
                  <a:pt x="165" y="167"/>
                </a:lnTo>
                <a:lnTo>
                  <a:pt x="147" y="197"/>
                </a:lnTo>
                <a:lnTo>
                  <a:pt x="134" y="232"/>
                </a:lnTo>
                <a:lnTo>
                  <a:pt x="129" y="269"/>
                </a:lnTo>
                <a:lnTo>
                  <a:pt x="134" y="305"/>
                </a:lnTo>
                <a:lnTo>
                  <a:pt x="147" y="339"/>
                </a:lnTo>
                <a:lnTo>
                  <a:pt x="165" y="370"/>
                </a:lnTo>
                <a:lnTo>
                  <a:pt x="191" y="395"/>
                </a:lnTo>
                <a:lnTo>
                  <a:pt x="221" y="414"/>
                </a:lnTo>
                <a:lnTo>
                  <a:pt x="254" y="426"/>
                </a:lnTo>
                <a:lnTo>
                  <a:pt x="292" y="430"/>
                </a:lnTo>
                <a:lnTo>
                  <a:pt x="329" y="426"/>
                </a:lnTo>
                <a:lnTo>
                  <a:pt x="364" y="414"/>
                </a:lnTo>
                <a:lnTo>
                  <a:pt x="394" y="395"/>
                </a:lnTo>
                <a:lnTo>
                  <a:pt x="418" y="370"/>
                </a:lnTo>
                <a:lnTo>
                  <a:pt x="438" y="339"/>
                </a:lnTo>
                <a:lnTo>
                  <a:pt x="450" y="305"/>
                </a:lnTo>
                <a:lnTo>
                  <a:pt x="454" y="269"/>
                </a:lnTo>
                <a:lnTo>
                  <a:pt x="450" y="232"/>
                </a:lnTo>
                <a:lnTo>
                  <a:pt x="438" y="197"/>
                </a:lnTo>
                <a:lnTo>
                  <a:pt x="418" y="167"/>
                </a:lnTo>
                <a:lnTo>
                  <a:pt x="394" y="141"/>
                </a:lnTo>
                <a:lnTo>
                  <a:pt x="364" y="122"/>
                </a:lnTo>
                <a:lnTo>
                  <a:pt x="329" y="111"/>
                </a:lnTo>
                <a:lnTo>
                  <a:pt x="292" y="107"/>
                </a:lnTo>
                <a:close/>
                <a:moveTo>
                  <a:pt x="16" y="0"/>
                </a:moveTo>
                <a:lnTo>
                  <a:pt x="568" y="0"/>
                </a:lnTo>
                <a:lnTo>
                  <a:pt x="574" y="0"/>
                </a:lnTo>
                <a:lnTo>
                  <a:pt x="578" y="3"/>
                </a:lnTo>
                <a:lnTo>
                  <a:pt x="581" y="6"/>
                </a:lnTo>
                <a:lnTo>
                  <a:pt x="584" y="10"/>
                </a:lnTo>
                <a:lnTo>
                  <a:pt x="585" y="16"/>
                </a:lnTo>
                <a:lnTo>
                  <a:pt x="585" y="521"/>
                </a:lnTo>
                <a:lnTo>
                  <a:pt x="584" y="526"/>
                </a:lnTo>
                <a:lnTo>
                  <a:pt x="581" y="531"/>
                </a:lnTo>
                <a:lnTo>
                  <a:pt x="578" y="533"/>
                </a:lnTo>
                <a:lnTo>
                  <a:pt x="574" y="536"/>
                </a:lnTo>
                <a:lnTo>
                  <a:pt x="568" y="536"/>
                </a:lnTo>
                <a:lnTo>
                  <a:pt x="471" y="536"/>
                </a:lnTo>
                <a:lnTo>
                  <a:pt x="471" y="567"/>
                </a:lnTo>
                <a:lnTo>
                  <a:pt x="348" y="567"/>
                </a:lnTo>
                <a:lnTo>
                  <a:pt x="348" y="536"/>
                </a:lnTo>
                <a:lnTo>
                  <a:pt x="234" y="536"/>
                </a:lnTo>
                <a:lnTo>
                  <a:pt x="234" y="567"/>
                </a:lnTo>
                <a:lnTo>
                  <a:pt x="111" y="567"/>
                </a:lnTo>
                <a:lnTo>
                  <a:pt x="111" y="536"/>
                </a:lnTo>
                <a:lnTo>
                  <a:pt x="16" y="536"/>
                </a:lnTo>
                <a:lnTo>
                  <a:pt x="12" y="536"/>
                </a:lnTo>
                <a:lnTo>
                  <a:pt x="6" y="533"/>
                </a:lnTo>
                <a:lnTo>
                  <a:pt x="3" y="531"/>
                </a:lnTo>
                <a:lnTo>
                  <a:pt x="0" y="526"/>
                </a:lnTo>
                <a:lnTo>
                  <a:pt x="0" y="521"/>
                </a:lnTo>
                <a:lnTo>
                  <a:pt x="0" y="16"/>
                </a:lnTo>
                <a:lnTo>
                  <a:pt x="0" y="10"/>
                </a:lnTo>
                <a:lnTo>
                  <a:pt x="3" y="6"/>
                </a:lnTo>
                <a:lnTo>
                  <a:pt x="6" y="3"/>
                </a:lnTo>
                <a:lnTo>
                  <a:pt x="12" y="0"/>
                </a:lnTo>
                <a:lnTo>
                  <a:pt x="1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64">
            <a:extLst>
              <a:ext uri="{FF2B5EF4-FFF2-40B4-BE49-F238E27FC236}">
                <a16:creationId xmlns:a16="http://schemas.microsoft.com/office/drawing/2014/main" id="{F0D5A445-E263-8C99-8447-6E5F29790497}"/>
              </a:ext>
            </a:extLst>
          </p:cNvPr>
          <p:cNvSpPr>
            <a:spLocks/>
          </p:cNvSpPr>
          <p:nvPr/>
        </p:nvSpPr>
        <p:spPr bwMode="auto">
          <a:xfrm>
            <a:off x="2008355" y="2432320"/>
            <a:ext cx="232435" cy="234138"/>
          </a:xfrm>
          <a:custGeom>
            <a:avLst/>
            <a:gdLst>
              <a:gd name="T0" fmla="*/ 143 w 273"/>
              <a:gd name="T1" fmla="*/ 1 h 275"/>
              <a:gd name="T2" fmla="*/ 148 w 273"/>
              <a:gd name="T3" fmla="*/ 9 h 275"/>
              <a:gd name="T4" fmla="*/ 150 w 273"/>
              <a:gd name="T5" fmla="*/ 66 h 275"/>
              <a:gd name="T6" fmla="*/ 178 w 273"/>
              <a:gd name="T7" fmla="*/ 78 h 275"/>
              <a:gd name="T8" fmla="*/ 219 w 273"/>
              <a:gd name="T9" fmla="*/ 39 h 275"/>
              <a:gd name="T10" fmla="*/ 227 w 273"/>
              <a:gd name="T11" fmla="*/ 37 h 275"/>
              <a:gd name="T12" fmla="*/ 233 w 273"/>
              <a:gd name="T13" fmla="*/ 40 h 275"/>
              <a:gd name="T14" fmla="*/ 237 w 273"/>
              <a:gd name="T15" fmla="*/ 47 h 275"/>
              <a:gd name="T16" fmla="*/ 236 w 273"/>
              <a:gd name="T17" fmla="*/ 56 h 275"/>
              <a:gd name="T18" fmla="*/ 197 w 273"/>
              <a:gd name="T19" fmla="*/ 95 h 275"/>
              <a:gd name="T20" fmla="*/ 209 w 273"/>
              <a:gd name="T21" fmla="*/ 125 h 275"/>
              <a:gd name="T22" fmla="*/ 266 w 273"/>
              <a:gd name="T23" fmla="*/ 125 h 275"/>
              <a:gd name="T24" fmla="*/ 273 w 273"/>
              <a:gd name="T25" fmla="*/ 132 h 275"/>
              <a:gd name="T26" fmla="*/ 273 w 273"/>
              <a:gd name="T27" fmla="*/ 142 h 275"/>
              <a:gd name="T28" fmla="*/ 266 w 273"/>
              <a:gd name="T29" fmla="*/ 149 h 275"/>
              <a:gd name="T30" fmla="*/ 209 w 273"/>
              <a:gd name="T31" fmla="*/ 149 h 275"/>
              <a:gd name="T32" fmla="*/ 197 w 273"/>
              <a:gd name="T33" fmla="*/ 180 h 275"/>
              <a:gd name="T34" fmla="*/ 236 w 273"/>
              <a:gd name="T35" fmla="*/ 218 h 275"/>
              <a:gd name="T36" fmla="*/ 237 w 273"/>
              <a:gd name="T37" fmla="*/ 227 h 275"/>
              <a:gd name="T38" fmla="*/ 233 w 273"/>
              <a:gd name="T39" fmla="*/ 234 h 275"/>
              <a:gd name="T40" fmla="*/ 227 w 273"/>
              <a:gd name="T41" fmla="*/ 237 h 275"/>
              <a:gd name="T42" fmla="*/ 219 w 273"/>
              <a:gd name="T43" fmla="*/ 236 h 275"/>
              <a:gd name="T44" fmla="*/ 178 w 273"/>
              <a:gd name="T45" fmla="*/ 197 h 275"/>
              <a:gd name="T46" fmla="*/ 150 w 273"/>
              <a:gd name="T47" fmla="*/ 208 h 275"/>
              <a:gd name="T48" fmla="*/ 148 w 273"/>
              <a:gd name="T49" fmla="*/ 266 h 275"/>
              <a:gd name="T50" fmla="*/ 143 w 273"/>
              <a:gd name="T51" fmla="*/ 273 h 275"/>
              <a:gd name="T52" fmla="*/ 132 w 273"/>
              <a:gd name="T53" fmla="*/ 273 h 275"/>
              <a:gd name="T54" fmla="*/ 125 w 273"/>
              <a:gd name="T55" fmla="*/ 266 h 275"/>
              <a:gd name="T56" fmla="*/ 124 w 273"/>
              <a:gd name="T57" fmla="*/ 208 h 275"/>
              <a:gd name="T58" fmla="*/ 95 w 273"/>
              <a:gd name="T59" fmla="*/ 197 h 275"/>
              <a:gd name="T60" fmla="*/ 55 w 273"/>
              <a:gd name="T61" fmla="*/ 236 h 275"/>
              <a:gd name="T62" fmla="*/ 48 w 273"/>
              <a:gd name="T63" fmla="*/ 237 h 275"/>
              <a:gd name="T64" fmla="*/ 40 w 273"/>
              <a:gd name="T65" fmla="*/ 234 h 275"/>
              <a:gd name="T66" fmla="*/ 36 w 273"/>
              <a:gd name="T67" fmla="*/ 227 h 275"/>
              <a:gd name="T68" fmla="*/ 38 w 273"/>
              <a:gd name="T69" fmla="*/ 218 h 275"/>
              <a:gd name="T70" fmla="*/ 78 w 273"/>
              <a:gd name="T71" fmla="*/ 180 h 275"/>
              <a:gd name="T72" fmla="*/ 65 w 273"/>
              <a:gd name="T73" fmla="*/ 149 h 275"/>
              <a:gd name="T74" fmla="*/ 9 w 273"/>
              <a:gd name="T75" fmla="*/ 149 h 275"/>
              <a:gd name="T76" fmla="*/ 2 w 273"/>
              <a:gd name="T77" fmla="*/ 142 h 275"/>
              <a:gd name="T78" fmla="*/ 2 w 273"/>
              <a:gd name="T79" fmla="*/ 132 h 275"/>
              <a:gd name="T80" fmla="*/ 9 w 273"/>
              <a:gd name="T81" fmla="*/ 125 h 275"/>
              <a:gd name="T82" fmla="*/ 65 w 273"/>
              <a:gd name="T83" fmla="*/ 125 h 275"/>
              <a:gd name="T84" fmla="*/ 78 w 273"/>
              <a:gd name="T85" fmla="*/ 95 h 275"/>
              <a:gd name="T86" fmla="*/ 38 w 273"/>
              <a:gd name="T87" fmla="*/ 56 h 275"/>
              <a:gd name="T88" fmla="*/ 36 w 273"/>
              <a:gd name="T89" fmla="*/ 47 h 275"/>
              <a:gd name="T90" fmla="*/ 40 w 273"/>
              <a:gd name="T91" fmla="*/ 40 h 275"/>
              <a:gd name="T92" fmla="*/ 48 w 273"/>
              <a:gd name="T93" fmla="*/ 37 h 275"/>
              <a:gd name="T94" fmla="*/ 55 w 273"/>
              <a:gd name="T95" fmla="*/ 39 h 275"/>
              <a:gd name="T96" fmla="*/ 95 w 273"/>
              <a:gd name="T97" fmla="*/ 78 h 275"/>
              <a:gd name="T98" fmla="*/ 124 w 273"/>
              <a:gd name="T99" fmla="*/ 66 h 275"/>
              <a:gd name="T100" fmla="*/ 125 w 273"/>
              <a:gd name="T101" fmla="*/ 9 h 275"/>
              <a:gd name="T102" fmla="*/ 132 w 273"/>
              <a:gd name="T103" fmla="*/ 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3" h="275">
                <a:moveTo>
                  <a:pt x="137" y="0"/>
                </a:moveTo>
                <a:lnTo>
                  <a:pt x="143" y="1"/>
                </a:lnTo>
                <a:lnTo>
                  <a:pt x="145" y="4"/>
                </a:lnTo>
                <a:lnTo>
                  <a:pt x="148" y="9"/>
                </a:lnTo>
                <a:lnTo>
                  <a:pt x="150" y="13"/>
                </a:lnTo>
                <a:lnTo>
                  <a:pt x="150" y="66"/>
                </a:lnTo>
                <a:lnTo>
                  <a:pt x="166" y="70"/>
                </a:lnTo>
                <a:lnTo>
                  <a:pt x="178" y="78"/>
                </a:lnTo>
                <a:lnTo>
                  <a:pt x="216" y="40"/>
                </a:lnTo>
                <a:lnTo>
                  <a:pt x="219" y="39"/>
                </a:lnTo>
                <a:lnTo>
                  <a:pt x="223" y="37"/>
                </a:lnTo>
                <a:lnTo>
                  <a:pt x="227" y="37"/>
                </a:lnTo>
                <a:lnTo>
                  <a:pt x="230" y="39"/>
                </a:lnTo>
                <a:lnTo>
                  <a:pt x="233" y="40"/>
                </a:lnTo>
                <a:lnTo>
                  <a:pt x="236" y="45"/>
                </a:lnTo>
                <a:lnTo>
                  <a:pt x="237" y="47"/>
                </a:lnTo>
                <a:lnTo>
                  <a:pt x="237" y="52"/>
                </a:lnTo>
                <a:lnTo>
                  <a:pt x="236" y="56"/>
                </a:lnTo>
                <a:lnTo>
                  <a:pt x="233" y="59"/>
                </a:lnTo>
                <a:lnTo>
                  <a:pt x="197" y="95"/>
                </a:lnTo>
                <a:lnTo>
                  <a:pt x="204" y="109"/>
                </a:lnTo>
                <a:lnTo>
                  <a:pt x="209" y="125"/>
                </a:lnTo>
                <a:lnTo>
                  <a:pt x="260" y="125"/>
                </a:lnTo>
                <a:lnTo>
                  <a:pt x="266" y="125"/>
                </a:lnTo>
                <a:lnTo>
                  <a:pt x="270" y="128"/>
                </a:lnTo>
                <a:lnTo>
                  <a:pt x="273" y="132"/>
                </a:lnTo>
                <a:lnTo>
                  <a:pt x="273" y="138"/>
                </a:lnTo>
                <a:lnTo>
                  <a:pt x="273" y="142"/>
                </a:lnTo>
                <a:lnTo>
                  <a:pt x="270" y="147"/>
                </a:lnTo>
                <a:lnTo>
                  <a:pt x="266" y="149"/>
                </a:lnTo>
                <a:lnTo>
                  <a:pt x="260" y="149"/>
                </a:lnTo>
                <a:lnTo>
                  <a:pt x="209" y="149"/>
                </a:lnTo>
                <a:lnTo>
                  <a:pt x="204" y="165"/>
                </a:lnTo>
                <a:lnTo>
                  <a:pt x="197" y="180"/>
                </a:lnTo>
                <a:lnTo>
                  <a:pt x="233" y="216"/>
                </a:lnTo>
                <a:lnTo>
                  <a:pt x="236" y="218"/>
                </a:lnTo>
                <a:lnTo>
                  <a:pt x="237" y="223"/>
                </a:lnTo>
                <a:lnTo>
                  <a:pt x="237" y="227"/>
                </a:lnTo>
                <a:lnTo>
                  <a:pt x="236" y="230"/>
                </a:lnTo>
                <a:lnTo>
                  <a:pt x="233" y="234"/>
                </a:lnTo>
                <a:lnTo>
                  <a:pt x="230" y="236"/>
                </a:lnTo>
                <a:lnTo>
                  <a:pt x="227" y="237"/>
                </a:lnTo>
                <a:lnTo>
                  <a:pt x="223" y="237"/>
                </a:lnTo>
                <a:lnTo>
                  <a:pt x="219" y="236"/>
                </a:lnTo>
                <a:lnTo>
                  <a:pt x="216" y="234"/>
                </a:lnTo>
                <a:lnTo>
                  <a:pt x="178" y="197"/>
                </a:lnTo>
                <a:lnTo>
                  <a:pt x="166" y="204"/>
                </a:lnTo>
                <a:lnTo>
                  <a:pt x="150" y="208"/>
                </a:lnTo>
                <a:lnTo>
                  <a:pt x="150" y="262"/>
                </a:lnTo>
                <a:lnTo>
                  <a:pt x="148" y="266"/>
                </a:lnTo>
                <a:lnTo>
                  <a:pt x="145" y="270"/>
                </a:lnTo>
                <a:lnTo>
                  <a:pt x="143" y="273"/>
                </a:lnTo>
                <a:lnTo>
                  <a:pt x="137" y="275"/>
                </a:lnTo>
                <a:lnTo>
                  <a:pt x="132" y="273"/>
                </a:lnTo>
                <a:lnTo>
                  <a:pt x="128" y="270"/>
                </a:lnTo>
                <a:lnTo>
                  <a:pt x="125" y="266"/>
                </a:lnTo>
                <a:lnTo>
                  <a:pt x="124" y="262"/>
                </a:lnTo>
                <a:lnTo>
                  <a:pt x="124" y="208"/>
                </a:lnTo>
                <a:lnTo>
                  <a:pt x="109" y="204"/>
                </a:lnTo>
                <a:lnTo>
                  <a:pt x="95" y="197"/>
                </a:lnTo>
                <a:lnTo>
                  <a:pt x="59" y="234"/>
                </a:lnTo>
                <a:lnTo>
                  <a:pt x="55" y="236"/>
                </a:lnTo>
                <a:lnTo>
                  <a:pt x="52" y="237"/>
                </a:lnTo>
                <a:lnTo>
                  <a:pt x="48" y="237"/>
                </a:lnTo>
                <a:lnTo>
                  <a:pt x="43" y="236"/>
                </a:lnTo>
                <a:lnTo>
                  <a:pt x="40" y="234"/>
                </a:lnTo>
                <a:lnTo>
                  <a:pt x="38" y="230"/>
                </a:lnTo>
                <a:lnTo>
                  <a:pt x="36" y="227"/>
                </a:lnTo>
                <a:lnTo>
                  <a:pt x="36" y="223"/>
                </a:lnTo>
                <a:lnTo>
                  <a:pt x="38" y="218"/>
                </a:lnTo>
                <a:lnTo>
                  <a:pt x="40" y="216"/>
                </a:lnTo>
                <a:lnTo>
                  <a:pt x="78" y="180"/>
                </a:lnTo>
                <a:lnTo>
                  <a:pt x="69" y="165"/>
                </a:lnTo>
                <a:lnTo>
                  <a:pt x="65" y="149"/>
                </a:lnTo>
                <a:lnTo>
                  <a:pt x="13" y="149"/>
                </a:lnTo>
                <a:lnTo>
                  <a:pt x="9" y="149"/>
                </a:lnTo>
                <a:lnTo>
                  <a:pt x="5" y="147"/>
                </a:lnTo>
                <a:lnTo>
                  <a:pt x="2" y="142"/>
                </a:lnTo>
                <a:lnTo>
                  <a:pt x="0" y="138"/>
                </a:lnTo>
                <a:lnTo>
                  <a:pt x="2" y="132"/>
                </a:lnTo>
                <a:lnTo>
                  <a:pt x="5" y="128"/>
                </a:lnTo>
                <a:lnTo>
                  <a:pt x="9" y="125"/>
                </a:lnTo>
                <a:lnTo>
                  <a:pt x="13" y="125"/>
                </a:lnTo>
                <a:lnTo>
                  <a:pt x="65" y="125"/>
                </a:lnTo>
                <a:lnTo>
                  <a:pt x="69" y="109"/>
                </a:lnTo>
                <a:lnTo>
                  <a:pt x="78" y="95"/>
                </a:lnTo>
                <a:lnTo>
                  <a:pt x="40" y="59"/>
                </a:lnTo>
                <a:lnTo>
                  <a:pt x="38" y="56"/>
                </a:lnTo>
                <a:lnTo>
                  <a:pt x="36" y="52"/>
                </a:lnTo>
                <a:lnTo>
                  <a:pt x="36" y="47"/>
                </a:lnTo>
                <a:lnTo>
                  <a:pt x="38" y="45"/>
                </a:lnTo>
                <a:lnTo>
                  <a:pt x="40" y="40"/>
                </a:lnTo>
                <a:lnTo>
                  <a:pt x="43" y="39"/>
                </a:lnTo>
                <a:lnTo>
                  <a:pt x="48" y="37"/>
                </a:lnTo>
                <a:lnTo>
                  <a:pt x="52" y="37"/>
                </a:lnTo>
                <a:lnTo>
                  <a:pt x="55" y="39"/>
                </a:lnTo>
                <a:lnTo>
                  <a:pt x="59" y="40"/>
                </a:lnTo>
                <a:lnTo>
                  <a:pt x="95" y="78"/>
                </a:lnTo>
                <a:lnTo>
                  <a:pt x="109" y="70"/>
                </a:lnTo>
                <a:lnTo>
                  <a:pt x="124" y="66"/>
                </a:lnTo>
                <a:lnTo>
                  <a:pt x="124" y="13"/>
                </a:lnTo>
                <a:lnTo>
                  <a:pt x="125" y="9"/>
                </a:lnTo>
                <a:lnTo>
                  <a:pt x="128" y="4"/>
                </a:lnTo>
                <a:lnTo>
                  <a:pt x="132" y="1"/>
                </a:lnTo>
                <a:lnTo>
                  <a:pt x="13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6">
            <a:extLst>
              <a:ext uri="{FF2B5EF4-FFF2-40B4-BE49-F238E27FC236}">
                <a16:creationId xmlns:a16="http://schemas.microsoft.com/office/drawing/2014/main" id="{3DAAFC4E-9B6C-5858-DB29-DAB11FB2C219}"/>
              </a:ext>
            </a:extLst>
          </p:cNvPr>
          <p:cNvSpPr>
            <a:spLocks noEditPoints="1"/>
          </p:cNvSpPr>
          <p:nvPr/>
        </p:nvSpPr>
        <p:spPr bwMode="auto">
          <a:xfrm>
            <a:off x="1895490" y="5174038"/>
            <a:ext cx="482400" cy="331412"/>
          </a:xfrm>
          <a:custGeom>
            <a:avLst/>
            <a:gdLst>
              <a:gd name="T0" fmla="*/ 3087 w 3583"/>
              <a:gd name="T1" fmla="*/ 1241 h 1916"/>
              <a:gd name="T2" fmla="*/ 3295 w 3583"/>
              <a:gd name="T3" fmla="*/ 1314 h 1916"/>
              <a:gd name="T4" fmla="*/ 3467 w 3583"/>
              <a:gd name="T5" fmla="*/ 1415 h 1916"/>
              <a:gd name="T6" fmla="*/ 3568 w 3583"/>
              <a:gd name="T7" fmla="*/ 1546 h 1916"/>
              <a:gd name="T8" fmla="*/ 3135 w 3583"/>
              <a:gd name="T9" fmla="*/ 1916 h 1916"/>
              <a:gd name="T10" fmla="*/ 3108 w 3583"/>
              <a:gd name="T11" fmla="*/ 1465 h 1916"/>
              <a:gd name="T12" fmla="*/ 3000 w 3583"/>
              <a:gd name="T13" fmla="*/ 1284 h 1916"/>
              <a:gd name="T14" fmla="*/ 1981 w 3583"/>
              <a:gd name="T15" fmla="*/ 1179 h 1916"/>
              <a:gd name="T16" fmla="*/ 2168 w 3583"/>
              <a:gd name="T17" fmla="*/ 1199 h 1916"/>
              <a:gd name="T18" fmla="*/ 2375 w 3583"/>
              <a:gd name="T19" fmla="*/ 1246 h 1916"/>
              <a:gd name="T20" fmla="*/ 2572 w 3583"/>
              <a:gd name="T21" fmla="*/ 1319 h 1916"/>
              <a:gd name="T22" fmla="*/ 2730 w 3583"/>
              <a:gd name="T23" fmla="*/ 1420 h 1916"/>
              <a:gd name="T24" fmla="*/ 2823 w 3583"/>
              <a:gd name="T25" fmla="*/ 1547 h 1916"/>
              <a:gd name="T26" fmla="*/ 1045 w 3583"/>
              <a:gd name="T27" fmla="*/ 1916 h 1916"/>
              <a:gd name="T28" fmla="*/ 1074 w 3583"/>
              <a:gd name="T29" fmla="*/ 1513 h 1916"/>
              <a:gd name="T30" fmla="*/ 1186 w 3583"/>
              <a:gd name="T31" fmla="*/ 1393 h 1916"/>
              <a:gd name="T32" fmla="*/ 1357 w 3583"/>
              <a:gd name="T33" fmla="*/ 1299 h 1916"/>
              <a:gd name="T34" fmla="*/ 1558 w 3583"/>
              <a:gd name="T35" fmla="*/ 1232 h 1916"/>
              <a:gd name="T36" fmla="*/ 1762 w 3583"/>
              <a:gd name="T37" fmla="*/ 1192 h 1916"/>
              <a:gd name="T38" fmla="*/ 1941 w 3583"/>
              <a:gd name="T39" fmla="*/ 1179 h 1916"/>
              <a:gd name="T40" fmla="*/ 1194 w 3583"/>
              <a:gd name="T41" fmla="*/ 737 h 1916"/>
              <a:gd name="T42" fmla="*/ 448 w 3583"/>
              <a:gd name="T43" fmla="*/ 1474 h 1916"/>
              <a:gd name="T44" fmla="*/ 448 w 3583"/>
              <a:gd name="T45" fmla="*/ 737 h 1916"/>
              <a:gd name="T46" fmla="*/ 2799 w 3583"/>
              <a:gd name="T47" fmla="*/ 13 h 1916"/>
              <a:gd name="T48" fmla="*/ 2987 w 3583"/>
              <a:gd name="T49" fmla="*/ 109 h 1916"/>
              <a:gd name="T50" fmla="*/ 3105 w 3583"/>
              <a:gd name="T51" fmla="*/ 279 h 1916"/>
              <a:gd name="T52" fmla="*/ 3131 w 3583"/>
              <a:gd name="T53" fmla="*/ 499 h 1916"/>
              <a:gd name="T54" fmla="*/ 3057 w 3583"/>
              <a:gd name="T55" fmla="*/ 697 h 1916"/>
              <a:gd name="T56" fmla="*/ 2901 w 3583"/>
              <a:gd name="T57" fmla="*/ 834 h 1916"/>
              <a:gd name="T58" fmla="*/ 2687 w 3583"/>
              <a:gd name="T59" fmla="*/ 884 h 1916"/>
              <a:gd name="T60" fmla="*/ 2552 w 3583"/>
              <a:gd name="T61" fmla="*/ 869 h 1916"/>
              <a:gd name="T62" fmla="*/ 2653 w 3583"/>
              <a:gd name="T63" fmla="*/ 666 h 1916"/>
              <a:gd name="T64" fmla="*/ 2687 w 3583"/>
              <a:gd name="T65" fmla="*/ 442 h 1916"/>
              <a:gd name="T66" fmla="*/ 2653 w 3583"/>
              <a:gd name="T67" fmla="*/ 217 h 1916"/>
              <a:gd name="T68" fmla="*/ 2552 w 3583"/>
              <a:gd name="T69" fmla="*/ 14 h 1916"/>
              <a:gd name="T70" fmla="*/ 2687 w 3583"/>
              <a:gd name="T71" fmla="*/ 0 h 1916"/>
              <a:gd name="T72" fmla="*/ 2105 w 3583"/>
              <a:gd name="T73" fmla="*/ 29 h 1916"/>
              <a:gd name="T74" fmla="*/ 2278 w 3583"/>
              <a:gd name="T75" fmla="*/ 146 h 1916"/>
              <a:gd name="T76" fmla="*/ 2375 w 3583"/>
              <a:gd name="T77" fmla="*/ 330 h 1916"/>
              <a:gd name="T78" fmla="*/ 2375 w 3583"/>
              <a:gd name="T79" fmla="*/ 552 h 1916"/>
              <a:gd name="T80" fmla="*/ 2278 w 3583"/>
              <a:gd name="T81" fmla="*/ 738 h 1916"/>
              <a:gd name="T82" fmla="*/ 2105 w 3583"/>
              <a:gd name="T83" fmla="*/ 855 h 1916"/>
              <a:gd name="T84" fmla="*/ 1883 w 3583"/>
              <a:gd name="T85" fmla="*/ 881 h 1916"/>
              <a:gd name="T86" fmla="*/ 1682 w 3583"/>
              <a:gd name="T87" fmla="*/ 807 h 1916"/>
              <a:gd name="T88" fmla="*/ 1544 w 3583"/>
              <a:gd name="T89" fmla="*/ 653 h 1916"/>
              <a:gd name="T90" fmla="*/ 1493 w 3583"/>
              <a:gd name="T91" fmla="*/ 442 h 1916"/>
              <a:gd name="T92" fmla="*/ 1544 w 3583"/>
              <a:gd name="T93" fmla="*/ 231 h 1916"/>
              <a:gd name="T94" fmla="*/ 1682 w 3583"/>
              <a:gd name="T95" fmla="*/ 77 h 1916"/>
              <a:gd name="T96" fmla="*/ 1883 w 3583"/>
              <a:gd name="T97" fmla="*/ 3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83" h="1916">
                <a:moveTo>
                  <a:pt x="2926" y="1208"/>
                </a:moveTo>
                <a:lnTo>
                  <a:pt x="2979" y="1217"/>
                </a:lnTo>
                <a:lnTo>
                  <a:pt x="3033" y="1228"/>
                </a:lnTo>
                <a:lnTo>
                  <a:pt x="3087" y="1241"/>
                </a:lnTo>
                <a:lnTo>
                  <a:pt x="3142" y="1256"/>
                </a:lnTo>
                <a:lnTo>
                  <a:pt x="3194" y="1274"/>
                </a:lnTo>
                <a:lnTo>
                  <a:pt x="3246" y="1293"/>
                </a:lnTo>
                <a:lnTo>
                  <a:pt x="3295" y="1314"/>
                </a:lnTo>
                <a:lnTo>
                  <a:pt x="3343" y="1336"/>
                </a:lnTo>
                <a:lnTo>
                  <a:pt x="3388" y="1361"/>
                </a:lnTo>
                <a:lnTo>
                  <a:pt x="3430" y="1388"/>
                </a:lnTo>
                <a:lnTo>
                  <a:pt x="3467" y="1415"/>
                </a:lnTo>
                <a:lnTo>
                  <a:pt x="3500" y="1446"/>
                </a:lnTo>
                <a:lnTo>
                  <a:pt x="3528" y="1478"/>
                </a:lnTo>
                <a:lnTo>
                  <a:pt x="3551" y="1512"/>
                </a:lnTo>
                <a:lnTo>
                  <a:pt x="3568" y="1546"/>
                </a:lnTo>
                <a:lnTo>
                  <a:pt x="3579" y="1583"/>
                </a:lnTo>
                <a:lnTo>
                  <a:pt x="3583" y="1621"/>
                </a:lnTo>
                <a:lnTo>
                  <a:pt x="3583" y="1916"/>
                </a:lnTo>
                <a:lnTo>
                  <a:pt x="3135" y="1916"/>
                </a:lnTo>
                <a:lnTo>
                  <a:pt x="3135" y="1621"/>
                </a:lnTo>
                <a:lnTo>
                  <a:pt x="3131" y="1567"/>
                </a:lnTo>
                <a:lnTo>
                  <a:pt x="3122" y="1516"/>
                </a:lnTo>
                <a:lnTo>
                  <a:pt x="3108" y="1465"/>
                </a:lnTo>
                <a:lnTo>
                  <a:pt x="3087" y="1417"/>
                </a:lnTo>
                <a:lnTo>
                  <a:pt x="3063" y="1370"/>
                </a:lnTo>
                <a:lnTo>
                  <a:pt x="3033" y="1325"/>
                </a:lnTo>
                <a:lnTo>
                  <a:pt x="3000" y="1284"/>
                </a:lnTo>
                <a:lnTo>
                  <a:pt x="2964" y="1245"/>
                </a:lnTo>
                <a:lnTo>
                  <a:pt x="2926" y="1208"/>
                </a:lnTo>
                <a:close/>
                <a:moveTo>
                  <a:pt x="1941" y="1179"/>
                </a:moveTo>
                <a:lnTo>
                  <a:pt x="1981" y="1179"/>
                </a:lnTo>
                <a:lnTo>
                  <a:pt x="2024" y="1182"/>
                </a:lnTo>
                <a:lnTo>
                  <a:pt x="2071" y="1185"/>
                </a:lnTo>
                <a:lnTo>
                  <a:pt x="2118" y="1192"/>
                </a:lnTo>
                <a:lnTo>
                  <a:pt x="2168" y="1199"/>
                </a:lnTo>
                <a:lnTo>
                  <a:pt x="2219" y="1209"/>
                </a:lnTo>
                <a:lnTo>
                  <a:pt x="2271" y="1219"/>
                </a:lnTo>
                <a:lnTo>
                  <a:pt x="2323" y="1232"/>
                </a:lnTo>
                <a:lnTo>
                  <a:pt x="2375" y="1246"/>
                </a:lnTo>
                <a:lnTo>
                  <a:pt x="2426" y="1263"/>
                </a:lnTo>
                <a:lnTo>
                  <a:pt x="2476" y="1279"/>
                </a:lnTo>
                <a:lnTo>
                  <a:pt x="2524" y="1299"/>
                </a:lnTo>
                <a:lnTo>
                  <a:pt x="2572" y="1319"/>
                </a:lnTo>
                <a:lnTo>
                  <a:pt x="2616" y="1343"/>
                </a:lnTo>
                <a:lnTo>
                  <a:pt x="2658" y="1366"/>
                </a:lnTo>
                <a:lnTo>
                  <a:pt x="2695" y="1393"/>
                </a:lnTo>
                <a:lnTo>
                  <a:pt x="2730" y="1420"/>
                </a:lnTo>
                <a:lnTo>
                  <a:pt x="2761" y="1450"/>
                </a:lnTo>
                <a:lnTo>
                  <a:pt x="2787" y="1480"/>
                </a:lnTo>
                <a:lnTo>
                  <a:pt x="2808" y="1513"/>
                </a:lnTo>
                <a:lnTo>
                  <a:pt x="2823" y="1547"/>
                </a:lnTo>
                <a:lnTo>
                  <a:pt x="2833" y="1583"/>
                </a:lnTo>
                <a:lnTo>
                  <a:pt x="2836" y="1621"/>
                </a:lnTo>
                <a:lnTo>
                  <a:pt x="2836" y="1916"/>
                </a:lnTo>
                <a:lnTo>
                  <a:pt x="1045" y="1916"/>
                </a:lnTo>
                <a:lnTo>
                  <a:pt x="1045" y="1621"/>
                </a:lnTo>
                <a:lnTo>
                  <a:pt x="1048" y="1583"/>
                </a:lnTo>
                <a:lnTo>
                  <a:pt x="1059" y="1547"/>
                </a:lnTo>
                <a:lnTo>
                  <a:pt x="1074" y="1513"/>
                </a:lnTo>
                <a:lnTo>
                  <a:pt x="1095" y="1480"/>
                </a:lnTo>
                <a:lnTo>
                  <a:pt x="1121" y="1450"/>
                </a:lnTo>
                <a:lnTo>
                  <a:pt x="1151" y="1420"/>
                </a:lnTo>
                <a:lnTo>
                  <a:pt x="1186" y="1393"/>
                </a:lnTo>
                <a:lnTo>
                  <a:pt x="1225" y="1366"/>
                </a:lnTo>
                <a:lnTo>
                  <a:pt x="1265" y="1343"/>
                </a:lnTo>
                <a:lnTo>
                  <a:pt x="1311" y="1319"/>
                </a:lnTo>
                <a:lnTo>
                  <a:pt x="1357" y="1299"/>
                </a:lnTo>
                <a:lnTo>
                  <a:pt x="1406" y="1279"/>
                </a:lnTo>
                <a:lnTo>
                  <a:pt x="1455" y="1263"/>
                </a:lnTo>
                <a:lnTo>
                  <a:pt x="1506" y="1246"/>
                </a:lnTo>
                <a:lnTo>
                  <a:pt x="1558" y="1232"/>
                </a:lnTo>
                <a:lnTo>
                  <a:pt x="1610" y="1219"/>
                </a:lnTo>
                <a:lnTo>
                  <a:pt x="1662" y="1209"/>
                </a:lnTo>
                <a:lnTo>
                  <a:pt x="1712" y="1199"/>
                </a:lnTo>
                <a:lnTo>
                  <a:pt x="1762" y="1192"/>
                </a:lnTo>
                <a:lnTo>
                  <a:pt x="1811" y="1185"/>
                </a:lnTo>
                <a:lnTo>
                  <a:pt x="1856" y="1182"/>
                </a:lnTo>
                <a:lnTo>
                  <a:pt x="1900" y="1179"/>
                </a:lnTo>
                <a:lnTo>
                  <a:pt x="1941" y="1179"/>
                </a:lnTo>
                <a:close/>
                <a:moveTo>
                  <a:pt x="448" y="294"/>
                </a:moveTo>
                <a:lnTo>
                  <a:pt x="746" y="294"/>
                </a:lnTo>
                <a:lnTo>
                  <a:pt x="746" y="737"/>
                </a:lnTo>
                <a:lnTo>
                  <a:pt x="1194" y="737"/>
                </a:lnTo>
                <a:lnTo>
                  <a:pt x="1194" y="1031"/>
                </a:lnTo>
                <a:lnTo>
                  <a:pt x="746" y="1031"/>
                </a:lnTo>
                <a:lnTo>
                  <a:pt x="746" y="1474"/>
                </a:lnTo>
                <a:lnTo>
                  <a:pt x="448" y="1474"/>
                </a:lnTo>
                <a:lnTo>
                  <a:pt x="448" y="1031"/>
                </a:lnTo>
                <a:lnTo>
                  <a:pt x="0" y="1031"/>
                </a:lnTo>
                <a:lnTo>
                  <a:pt x="0" y="737"/>
                </a:lnTo>
                <a:lnTo>
                  <a:pt x="448" y="737"/>
                </a:lnTo>
                <a:lnTo>
                  <a:pt x="448" y="294"/>
                </a:lnTo>
                <a:close/>
                <a:moveTo>
                  <a:pt x="2687" y="0"/>
                </a:moveTo>
                <a:lnTo>
                  <a:pt x="2745" y="3"/>
                </a:lnTo>
                <a:lnTo>
                  <a:pt x="2799" y="13"/>
                </a:lnTo>
                <a:lnTo>
                  <a:pt x="2851" y="29"/>
                </a:lnTo>
                <a:lnTo>
                  <a:pt x="2901" y="50"/>
                </a:lnTo>
                <a:lnTo>
                  <a:pt x="2946" y="77"/>
                </a:lnTo>
                <a:lnTo>
                  <a:pt x="2987" y="109"/>
                </a:lnTo>
                <a:lnTo>
                  <a:pt x="3024" y="146"/>
                </a:lnTo>
                <a:lnTo>
                  <a:pt x="3057" y="186"/>
                </a:lnTo>
                <a:lnTo>
                  <a:pt x="3084" y="231"/>
                </a:lnTo>
                <a:lnTo>
                  <a:pt x="3105" y="279"/>
                </a:lnTo>
                <a:lnTo>
                  <a:pt x="3121" y="330"/>
                </a:lnTo>
                <a:lnTo>
                  <a:pt x="3131" y="385"/>
                </a:lnTo>
                <a:lnTo>
                  <a:pt x="3135" y="442"/>
                </a:lnTo>
                <a:lnTo>
                  <a:pt x="3131" y="499"/>
                </a:lnTo>
                <a:lnTo>
                  <a:pt x="3121" y="552"/>
                </a:lnTo>
                <a:lnTo>
                  <a:pt x="3105" y="604"/>
                </a:lnTo>
                <a:lnTo>
                  <a:pt x="3084" y="653"/>
                </a:lnTo>
                <a:lnTo>
                  <a:pt x="3057" y="697"/>
                </a:lnTo>
                <a:lnTo>
                  <a:pt x="3024" y="738"/>
                </a:lnTo>
                <a:lnTo>
                  <a:pt x="2987" y="775"/>
                </a:lnTo>
                <a:lnTo>
                  <a:pt x="2946" y="807"/>
                </a:lnTo>
                <a:lnTo>
                  <a:pt x="2901" y="834"/>
                </a:lnTo>
                <a:lnTo>
                  <a:pt x="2851" y="855"/>
                </a:lnTo>
                <a:lnTo>
                  <a:pt x="2799" y="871"/>
                </a:lnTo>
                <a:lnTo>
                  <a:pt x="2745" y="881"/>
                </a:lnTo>
                <a:lnTo>
                  <a:pt x="2687" y="884"/>
                </a:lnTo>
                <a:lnTo>
                  <a:pt x="2653" y="882"/>
                </a:lnTo>
                <a:lnTo>
                  <a:pt x="2620" y="876"/>
                </a:lnTo>
                <a:lnTo>
                  <a:pt x="2586" y="872"/>
                </a:lnTo>
                <a:lnTo>
                  <a:pt x="2552" y="869"/>
                </a:lnTo>
                <a:lnTo>
                  <a:pt x="2584" y="819"/>
                </a:lnTo>
                <a:lnTo>
                  <a:pt x="2611" y="769"/>
                </a:lnTo>
                <a:lnTo>
                  <a:pt x="2634" y="719"/>
                </a:lnTo>
                <a:lnTo>
                  <a:pt x="2653" y="666"/>
                </a:lnTo>
                <a:lnTo>
                  <a:pt x="2668" y="614"/>
                </a:lnTo>
                <a:lnTo>
                  <a:pt x="2678" y="558"/>
                </a:lnTo>
                <a:lnTo>
                  <a:pt x="2685" y="501"/>
                </a:lnTo>
                <a:lnTo>
                  <a:pt x="2687" y="442"/>
                </a:lnTo>
                <a:lnTo>
                  <a:pt x="2685" y="383"/>
                </a:lnTo>
                <a:lnTo>
                  <a:pt x="2678" y="326"/>
                </a:lnTo>
                <a:lnTo>
                  <a:pt x="2668" y="270"/>
                </a:lnTo>
                <a:lnTo>
                  <a:pt x="2653" y="217"/>
                </a:lnTo>
                <a:lnTo>
                  <a:pt x="2634" y="165"/>
                </a:lnTo>
                <a:lnTo>
                  <a:pt x="2611" y="115"/>
                </a:lnTo>
                <a:lnTo>
                  <a:pt x="2584" y="64"/>
                </a:lnTo>
                <a:lnTo>
                  <a:pt x="2552" y="14"/>
                </a:lnTo>
                <a:lnTo>
                  <a:pt x="2586" y="12"/>
                </a:lnTo>
                <a:lnTo>
                  <a:pt x="2620" y="6"/>
                </a:lnTo>
                <a:lnTo>
                  <a:pt x="2653" y="2"/>
                </a:lnTo>
                <a:lnTo>
                  <a:pt x="2687" y="0"/>
                </a:lnTo>
                <a:close/>
                <a:moveTo>
                  <a:pt x="1941" y="0"/>
                </a:moveTo>
                <a:lnTo>
                  <a:pt x="1998" y="3"/>
                </a:lnTo>
                <a:lnTo>
                  <a:pt x="2053" y="13"/>
                </a:lnTo>
                <a:lnTo>
                  <a:pt x="2105" y="29"/>
                </a:lnTo>
                <a:lnTo>
                  <a:pt x="2154" y="50"/>
                </a:lnTo>
                <a:lnTo>
                  <a:pt x="2200" y="77"/>
                </a:lnTo>
                <a:lnTo>
                  <a:pt x="2240" y="109"/>
                </a:lnTo>
                <a:lnTo>
                  <a:pt x="2278" y="146"/>
                </a:lnTo>
                <a:lnTo>
                  <a:pt x="2310" y="186"/>
                </a:lnTo>
                <a:lnTo>
                  <a:pt x="2338" y="231"/>
                </a:lnTo>
                <a:lnTo>
                  <a:pt x="2359" y="279"/>
                </a:lnTo>
                <a:lnTo>
                  <a:pt x="2375" y="330"/>
                </a:lnTo>
                <a:lnTo>
                  <a:pt x="2385" y="385"/>
                </a:lnTo>
                <a:lnTo>
                  <a:pt x="2388" y="442"/>
                </a:lnTo>
                <a:lnTo>
                  <a:pt x="2385" y="499"/>
                </a:lnTo>
                <a:lnTo>
                  <a:pt x="2375" y="552"/>
                </a:lnTo>
                <a:lnTo>
                  <a:pt x="2359" y="604"/>
                </a:lnTo>
                <a:lnTo>
                  <a:pt x="2338" y="653"/>
                </a:lnTo>
                <a:lnTo>
                  <a:pt x="2310" y="697"/>
                </a:lnTo>
                <a:lnTo>
                  <a:pt x="2278" y="738"/>
                </a:lnTo>
                <a:lnTo>
                  <a:pt x="2240" y="775"/>
                </a:lnTo>
                <a:lnTo>
                  <a:pt x="2200" y="807"/>
                </a:lnTo>
                <a:lnTo>
                  <a:pt x="2154" y="834"/>
                </a:lnTo>
                <a:lnTo>
                  <a:pt x="2105" y="855"/>
                </a:lnTo>
                <a:lnTo>
                  <a:pt x="2053" y="871"/>
                </a:lnTo>
                <a:lnTo>
                  <a:pt x="1998" y="881"/>
                </a:lnTo>
                <a:lnTo>
                  <a:pt x="1941" y="884"/>
                </a:lnTo>
                <a:lnTo>
                  <a:pt x="1883" y="881"/>
                </a:lnTo>
                <a:lnTo>
                  <a:pt x="1828" y="871"/>
                </a:lnTo>
                <a:lnTo>
                  <a:pt x="1776" y="855"/>
                </a:lnTo>
                <a:lnTo>
                  <a:pt x="1727" y="834"/>
                </a:lnTo>
                <a:lnTo>
                  <a:pt x="1682" y="807"/>
                </a:lnTo>
                <a:lnTo>
                  <a:pt x="1641" y="775"/>
                </a:lnTo>
                <a:lnTo>
                  <a:pt x="1604" y="738"/>
                </a:lnTo>
                <a:lnTo>
                  <a:pt x="1571" y="697"/>
                </a:lnTo>
                <a:lnTo>
                  <a:pt x="1544" y="653"/>
                </a:lnTo>
                <a:lnTo>
                  <a:pt x="1522" y="604"/>
                </a:lnTo>
                <a:lnTo>
                  <a:pt x="1506" y="552"/>
                </a:lnTo>
                <a:lnTo>
                  <a:pt x="1496" y="499"/>
                </a:lnTo>
                <a:lnTo>
                  <a:pt x="1493" y="442"/>
                </a:lnTo>
                <a:lnTo>
                  <a:pt x="1496" y="385"/>
                </a:lnTo>
                <a:lnTo>
                  <a:pt x="1506" y="330"/>
                </a:lnTo>
                <a:lnTo>
                  <a:pt x="1522" y="279"/>
                </a:lnTo>
                <a:lnTo>
                  <a:pt x="1544" y="231"/>
                </a:lnTo>
                <a:lnTo>
                  <a:pt x="1571" y="186"/>
                </a:lnTo>
                <a:lnTo>
                  <a:pt x="1604" y="146"/>
                </a:lnTo>
                <a:lnTo>
                  <a:pt x="1641" y="109"/>
                </a:lnTo>
                <a:lnTo>
                  <a:pt x="1682" y="77"/>
                </a:lnTo>
                <a:lnTo>
                  <a:pt x="1727" y="50"/>
                </a:lnTo>
                <a:lnTo>
                  <a:pt x="1776" y="29"/>
                </a:lnTo>
                <a:lnTo>
                  <a:pt x="1828" y="13"/>
                </a:lnTo>
                <a:lnTo>
                  <a:pt x="1883" y="3"/>
                </a:lnTo>
                <a:lnTo>
                  <a:pt x="194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CuadroTexto 5">
            <a:extLst>
              <a:ext uri="{FF2B5EF4-FFF2-40B4-BE49-F238E27FC236}">
                <a16:creationId xmlns:a16="http://schemas.microsoft.com/office/drawing/2014/main" id="{C41C30B2-598E-EE60-1AA3-2AF52DC2EF8A}"/>
              </a:ext>
            </a:extLst>
          </p:cNvPr>
          <p:cNvSpPr txBox="1"/>
          <p:nvPr/>
        </p:nvSpPr>
        <p:spPr>
          <a:xfrm>
            <a:off x="2746891" y="1055863"/>
            <a:ext cx="7447472"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300">
                <a:solidFill>
                  <a:schemeClr val="tx1">
                    <a:lumMod val="65000"/>
                    <a:lumOff val="35000"/>
                  </a:schemeClr>
                </a:solidFill>
                <a:ea typeface="+mn-lt"/>
                <a:cs typeface="+mn-lt"/>
              </a:rPr>
              <a:t>La jornada contribuye a consolidar la presencia institucional en espacios académicos interactivos, fortaleciendo su reconocimiento entre los estudiantes.</a:t>
            </a:r>
            <a:endParaRPr lang="es-ES" sz="1300">
              <a:solidFill>
                <a:schemeClr val="tx1">
                  <a:lumMod val="65000"/>
                  <a:lumOff val="35000"/>
                </a:schemeClr>
              </a:solidFill>
              <a:ea typeface="+mn-lt"/>
              <a:cs typeface="+mn-lt"/>
            </a:endParaRPr>
          </a:p>
        </p:txBody>
      </p:sp>
      <p:sp>
        <p:nvSpPr>
          <p:cNvPr id="7" name="CuadroTexto 6">
            <a:extLst>
              <a:ext uri="{FF2B5EF4-FFF2-40B4-BE49-F238E27FC236}">
                <a16:creationId xmlns:a16="http://schemas.microsoft.com/office/drawing/2014/main" id="{94EB46EF-FD0B-5792-0FCE-0A7A2079B700}"/>
              </a:ext>
            </a:extLst>
          </p:cNvPr>
          <p:cNvSpPr txBox="1"/>
          <p:nvPr/>
        </p:nvSpPr>
        <p:spPr>
          <a:xfrm>
            <a:off x="2790022" y="2321069"/>
            <a:ext cx="7576868"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300">
                <a:solidFill>
                  <a:schemeClr val="tx1">
                    <a:lumMod val="65000"/>
                    <a:lumOff val="35000"/>
                  </a:schemeClr>
                </a:solidFill>
                <a:ea typeface="+mn-lt"/>
                <a:cs typeface="+mn-lt"/>
              </a:rPr>
              <a:t>Aunque la mayoría no requiere más información, se identifican oportunidades para profundizar en temas específicos mediante diferentes actividades. </a:t>
            </a:r>
          </a:p>
        </p:txBody>
      </p:sp>
      <p:sp>
        <p:nvSpPr>
          <p:cNvPr id="11" name="CuadroTexto 10">
            <a:extLst>
              <a:ext uri="{FF2B5EF4-FFF2-40B4-BE49-F238E27FC236}">
                <a16:creationId xmlns:a16="http://schemas.microsoft.com/office/drawing/2014/main" id="{4773D9BE-8C2B-FEF0-57ED-AD1250E1D737}"/>
              </a:ext>
            </a:extLst>
          </p:cNvPr>
          <p:cNvSpPr txBox="1"/>
          <p:nvPr/>
        </p:nvSpPr>
        <p:spPr>
          <a:xfrm>
            <a:off x="2790021" y="3686918"/>
            <a:ext cx="7576868"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300">
                <a:solidFill>
                  <a:schemeClr val="tx1">
                    <a:lumMod val="65000"/>
                    <a:lumOff val="35000"/>
                  </a:schemeClr>
                </a:solidFill>
                <a:ea typeface="+mn-lt"/>
                <a:cs typeface="+mn-lt"/>
              </a:rPr>
              <a:t>El alto nivel de satisfacción indica que los asistentes quedaron conformes con la actividad y es probable que difundan la información a través del voz a voz, ampliando su alcance.</a:t>
            </a:r>
            <a:endParaRPr lang="es-ES" sz="1300">
              <a:solidFill>
                <a:schemeClr val="tx1">
                  <a:lumMod val="65000"/>
                  <a:lumOff val="35000"/>
                </a:schemeClr>
              </a:solidFill>
            </a:endParaRPr>
          </a:p>
        </p:txBody>
      </p:sp>
      <p:sp>
        <p:nvSpPr>
          <p:cNvPr id="12" name="CuadroTexto 11">
            <a:extLst>
              <a:ext uri="{FF2B5EF4-FFF2-40B4-BE49-F238E27FC236}">
                <a16:creationId xmlns:a16="http://schemas.microsoft.com/office/drawing/2014/main" id="{74FEDFB1-E082-23E8-016E-BE5C6FD10973}"/>
              </a:ext>
            </a:extLst>
          </p:cNvPr>
          <p:cNvSpPr txBox="1"/>
          <p:nvPr/>
        </p:nvSpPr>
        <p:spPr>
          <a:xfrm>
            <a:off x="2790022" y="5038391"/>
            <a:ext cx="7404339"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300">
                <a:solidFill>
                  <a:schemeClr val="tx1">
                    <a:lumMod val="65000"/>
                    <a:lumOff val="35000"/>
                  </a:schemeClr>
                </a:solidFill>
                <a:ea typeface="+mn-lt"/>
                <a:cs typeface="+mn-lt"/>
              </a:rPr>
              <a:t>Los resultados respaldan la efectividad de la intervención, evidenciando un impacto positivo en el conocimiento y percepción de los participantes.</a:t>
            </a:r>
            <a:endParaRPr lang="es-ES" sz="1300">
              <a:solidFill>
                <a:schemeClr val="tx1">
                  <a:lumMod val="65000"/>
                  <a:lumOff val="35000"/>
                </a:schemeClr>
              </a:solidFill>
              <a:ea typeface="+mn-lt"/>
              <a:cs typeface="+mn-lt"/>
            </a:endParaRPr>
          </a:p>
        </p:txBody>
      </p:sp>
    </p:spTree>
    <p:extLst>
      <p:ext uri="{BB962C8B-B14F-4D97-AF65-F5344CB8AC3E}">
        <p14:creationId xmlns:p14="http://schemas.microsoft.com/office/powerpoint/2010/main" val="370301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6" presetClass="entr" presetSubtype="32"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out)">
                                      <p:cBhvr>
                                        <p:cTn id="29" dur="75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8" grpId="0" animBg="1"/>
      <p:bldP spid="19" grpId="0"/>
      <p:bldP spid="22" grpId="0" animBg="1"/>
      <p:bldP spid="30" grpId="0" animBg="1"/>
      <p:bldP spid="31" grpId="0"/>
      <p:bldP spid="34" grpId="0"/>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
            <a:extLst>
              <a:ext uri="{FF2B5EF4-FFF2-40B4-BE49-F238E27FC236}">
                <a16:creationId xmlns:a16="http://schemas.microsoft.com/office/drawing/2014/main" id="{97BC68D2-67A8-B18A-5B9B-27FA6EB58ACA}"/>
              </a:ext>
            </a:extLst>
          </p:cNvPr>
          <p:cNvGrpSpPr/>
          <p:nvPr/>
        </p:nvGrpSpPr>
        <p:grpSpPr>
          <a:xfrm>
            <a:off x="5434740" y="1343024"/>
            <a:ext cx="1124820" cy="1003301"/>
            <a:chOff x="5472840" y="2057399"/>
            <a:chExt cx="1124820" cy="1003301"/>
          </a:xfrm>
          <a:solidFill>
            <a:srgbClr val="638F2E"/>
          </a:solidFill>
        </p:grpSpPr>
        <p:sp>
          <p:nvSpPr>
            <p:cNvPr id="6" name="Freeform 12">
              <a:extLst>
                <a:ext uri="{FF2B5EF4-FFF2-40B4-BE49-F238E27FC236}">
                  <a16:creationId xmlns:a16="http://schemas.microsoft.com/office/drawing/2014/main" id="{FCFE5381-C0D9-22E8-8F5C-986D87210A29}"/>
                </a:ext>
              </a:extLst>
            </p:cNvPr>
            <p:cNvSpPr/>
            <p:nvPr/>
          </p:nvSpPr>
          <p:spPr>
            <a:xfrm rot="16200000">
              <a:off x="5533599" y="1996640"/>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8">
              <a:extLst>
                <a:ext uri="{FF2B5EF4-FFF2-40B4-BE49-F238E27FC236}">
                  <a16:creationId xmlns:a16="http://schemas.microsoft.com/office/drawing/2014/main" id="{912BC9B4-9CE7-DD27-65E0-E4159C573724}"/>
                </a:ext>
              </a:extLst>
            </p:cNvPr>
            <p:cNvSpPr/>
            <p:nvPr/>
          </p:nvSpPr>
          <p:spPr>
            <a:xfrm>
              <a:off x="5594359" y="3013075"/>
              <a:ext cx="1003300" cy="47625"/>
            </a:xfrm>
            <a:prstGeom prst="rect">
              <a:avLst/>
            </a:prstGeom>
            <a:solidFill>
              <a:srgbClr val="B28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 name="Group 4">
            <a:extLst>
              <a:ext uri="{FF2B5EF4-FFF2-40B4-BE49-F238E27FC236}">
                <a16:creationId xmlns:a16="http://schemas.microsoft.com/office/drawing/2014/main" id="{A9AC1996-9B3C-0539-A5E4-AD6610A86039}"/>
              </a:ext>
            </a:extLst>
          </p:cNvPr>
          <p:cNvGrpSpPr/>
          <p:nvPr/>
        </p:nvGrpSpPr>
        <p:grpSpPr>
          <a:xfrm>
            <a:off x="5556258" y="2346322"/>
            <a:ext cx="1124820" cy="1003301"/>
            <a:chOff x="5594358" y="3060697"/>
            <a:chExt cx="1124820" cy="1003301"/>
          </a:xfrm>
        </p:grpSpPr>
        <p:sp>
          <p:nvSpPr>
            <p:cNvPr id="9" name="Freeform 13">
              <a:extLst>
                <a:ext uri="{FF2B5EF4-FFF2-40B4-BE49-F238E27FC236}">
                  <a16:creationId xmlns:a16="http://schemas.microsoft.com/office/drawing/2014/main" id="{445B0F82-4752-603A-CAC7-7B4F25C347E9}"/>
                </a:ext>
              </a:extLst>
            </p:cNvPr>
            <p:cNvSpPr/>
            <p:nvPr/>
          </p:nvSpPr>
          <p:spPr>
            <a:xfrm rot="5400000" flipH="1">
              <a:off x="5655117" y="2999938"/>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006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11">
              <a:extLst>
                <a:ext uri="{FF2B5EF4-FFF2-40B4-BE49-F238E27FC236}">
                  <a16:creationId xmlns:a16="http://schemas.microsoft.com/office/drawing/2014/main" id="{18D14A9B-5FA7-34DB-3A51-280ED4FF8366}"/>
                </a:ext>
              </a:extLst>
            </p:cNvPr>
            <p:cNvSpPr/>
            <p:nvPr/>
          </p:nvSpPr>
          <p:spPr>
            <a:xfrm>
              <a:off x="5594358" y="4016373"/>
              <a:ext cx="1003300" cy="476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5">
            <a:extLst>
              <a:ext uri="{FF2B5EF4-FFF2-40B4-BE49-F238E27FC236}">
                <a16:creationId xmlns:a16="http://schemas.microsoft.com/office/drawing/2014/main" id="{980AB6BF-6A2B-4663-07CC-D40C822F8827}"/>
              </a:ext>
            </a:extLst>
          </p:cNvPr>
          <p:cNvGrpSpPr/>
          <p:nvPr/>
        </p:nvGrpSpPr>
        <p:grpSpPr>
          <a:xfrm>
            <a:off x="5434739" y="3349620"/>
            <a:ext cx="1124820" cy="1003301"/>
            <a:chOff x="5472839" y="4063995"/>
            <a:chExt cx="1124820" cy="1003301"/>
          </a:xfrm>
        </p:grpSpPr>
        <p:sp>
          <p:nvSpPr>
            <p:cNvPr id="12" name="Freeform 15">
              <a:extLst>
                <a:ext uri="{FF2B5EF4-FFF2-40B4-BE49-F238E27FC236}">
                  <a16:creationId xmlns:a16="http://schemas.microsoft.com/office/drawing/2014/main" id="{22341585-EDF1-E7CD-3F5F-A488B8847382}"/>
                </a:ext>
              </a:extLst>
            </p:cNvPr>
            <p:cNvSpPr/>
            <p:nvPr/>
          </p:nvSpPr>
          <p:spPr>
            <a:xfrm rot="16200000">
              <a:off x="5533598" y="4003236"/>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C01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6">
              <a:extLst>
                <a:ext uri="{FF2B5EF4-FFF2-40B4-BE49-F238E27FC236}">
                  <a16:creationId xmlns:a16="http://schemas.microsoft.com/office/drawing/2014/main" id="{3A66EB0F-7005-F145-E168-E2B28A64A077}"/>
                </a:ext>
              </a:extLst>
            </p:cNvPr>
            <p:cNvSpPr/>
            <p:nvPr/>
          </p:nvSpPr>
          <p:spPr>
            <a:xfrm>
              <a:off x="5594358" y="5019671"/>
              <a:ext cx="1003300" cy="476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4" name="Group 6">
            <a:extLst>
              <a:ext uri="{FF2B5EF4-FFF2-40B4-BE49-F238E27FC236}">
                <a16:creationId xmlns:a16="http://schemas.microsoft.com/office/drawing/2014/main" id="{0D49043E-AB5F-7527-8704-F0EAA3B8837C}"/>
              </a:ext>
            </a:extLst>
          </p:cNvPr>
          <p:cNvGrpSpPr/>
          <p:nvPr/>
        </p:nvGrpSpPr>
        <p:grpSpPr>
          <a:xfrm>
            <a:off x="5556257" y="4352918"/>
            <a:ext cx="1124820" cy="1003301"/>
            <a:chOff x="5594357" y="5067293"/>
            <a:chExt cx="1124820" cy="1003301"/>
          </a:xfrm>
        </p:grpSpPr>
        <p:sp>
          <p:nvSpPr>
            <p:cNvPr id="15" name="Freeform 14">
              <a:extLst>
                <a:ext uri="{FF2B5EF4-FFF2-40B4-BE49-F238E27FC236}">
                  <a16:creationId xmlns:a16="http://schemas.microsoft.com/office/drawing/2014/main" id="{2FE9BE86-5938-8AD9-FAB9-7829A9BF0935}"/>
                </a:ext>
              </a:extLst>
            </p:cNvPr>
            <p:cNvSpPr/>
            <p:nvPr/>
          </p:nvSpPr>
          <p:spPr>
            <a:xfrm rot="5400000" flipH="1">
              <a:off x="5655116" y="5006534"/>
              <a:ext cx="1003301" cy="1124820"/>
            </a:xfrm>
            <a:custGeom>
              <a:avLst/>
              <a:gdLst>
                <a:gd name="connsiteX0" fmla="*/ 1003301 w 1003301"/>
                <a:gd name="connsiteY0" fmla="*/ 121520 h 1124820"/>
                <a:gd name="connsiteX1" fmla="*/ 1003301 w 1003301"/>
                <a:gd name="connsiteY1" fmla="*/ 1124820 h 1124820"/>
                <a:gd name="connsiteX2" fmla="*/ 0 w 1003301"/>
                <a:gd name="connsiteY2" fmla="*/ 1124820 h 1124820"/>
                <a:gd name="connsiteX3" fmla="*/ 0 w 1003301"/>
                <a:gd name="connsiteY3" fmla="*/ 121520 h 1124820"/>
                <a:gd name="connsiteX4" fmla="*/ 380031 w 1003301"/>
                <a:gd name="connsiteY4" fmla="*/ 121520 h 1124820"/>
                <a:gd name="connsiteX5" fmla="*/ 501652 w 1003301"/>
                <a:gd name="connsiteY5" fmla="*/ 0 h 1124820"/>
                <a:gd name="connsiteX6" fmla="*/ 623273 w 1003301"/>
                <a:gd name="connsiteY6" fmla="*/ 121520 h 112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301" h="1124820">
                  <a:moveTo>
                    <a:pt x="1003301" y="121520"/>
                  </a:moveTo>
                  <a:lnTo>
                    <a:pt x="1003301" y="1124820"/>
                  </a:lnTo>
                  <a:lnTo>
                    <a:pt x="0" y="1124820"/>
                  </a:lnTo>
                  <a:lnTo>
                    <a:pt x="0" y="121520"/>
                  </a:lnTo>
                  <a:lnTo>
                    <a:pt x="380031" y="121520"/>
                  </a:lnTo>
                  <a:lnTo>
                    <a:pt x="501652" y="0"/>
                  </a:lnTo>
                  <a:lnTo>
                    <a:pt x="623273" y="121520"/>
                  </a:lnTo>
                  <a:close/>
                </a:path>
              </a:pathLst>
            </a:custGeom>
            <a:solidFill>
              <a:srgbClr val="77A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7">
              <a:extLst>
                <a:ext uri="{FF2B5EF4-FFF2-40B4-BE49-F238E27FC236}">
                  <a16:creationId xmlns:a16="http://schemas.microsoft.com/office/drawing/2014/main" id="{C1C49932-58B0-D11C-7CD1-33FBF925A4E8}"/>
                </a:ext>
              </a:extLst>
            </p:cNvPr>
            <p:cNvSpPr/>
            <p:nvPr/>
          </p:nvSpPr>
          <p:spPr>
            <a:xfrm>
              <a:off x="5594357" y="6022969"/>
              <a:ext cx="1003300" cy="47625"/>
            </a:xfrm>
            <a:prstGeom prst="rect">
              <a:avLst/>
            </a:prstGeom>
            <a:solidFill>
              <a:srgbClr val="638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7" name="TextBox 18">
            <a:extLst>
              <a:ext uri="{FF2B5EF4-FFF2-40B4-BE49-F238E27FC236}">
                <a16:creationId xmlns:a16="http://schemas.microsoft.com/office/drawing/2014/main" id="{45AE59EB-5733-4ED0-FF63-E9219C047896}"/>
              </a:ext>
            </a:extLst>
          </p:cNvPr>
          <p:cNvSpPr txBox="1"/>
          <p:nvPr/>
        </p:nvSpPr>
        <p:spPr>
          <a:xfrm>
            <a:off x="3048000" y="1636258"/>
            <a:ext cx="2265221" cy="369332"/>
          </a:xfrm>
          <a:prstGeom prst="rect">
            <a:avLst/>
          </a:prstGeom>
          <a:noFill/>
          <a:ln>
            <a:noFill/>
          </a:ln>
        </p:spPr>
        <p:txBody>
          <a:bodyPr wrap="square" lIns="91440" tIns="45720" rIns="91440" bIns="45720" rtlCol="0" anchor="t">
            <a:spAutoFit/>
          </a:bodyPr>
          <a:lstStyle/>
          <a:p>
            <a:pPr algn="r"/>
            <a:r>
              <a:rPr lang="es-MX" b="1">
                <a:solidFill>
                  <a:srgbClr val="FFA100"/>
                </a:solidFill>
              </a:rPr>
              <a:t>Fecha</a:t>
            </a:r>
            <a:endParaRPr lang="id-ID" b="1">
              <a:solidFill>
                <a:srgbClr val="FFA100"/>
              </a:solidFill>
            </a:endParaRPr>
          </a:p>
        </p:txBody>
      </p:sp>
      <p:sp>
        <p:nvSpPr>
          <p:cNvPr id="18" name="TextBox 19">
            <a:extLst>
              <a:ext uri="{FF2B5EF4-FFF2-40B4-BE49-F238E27FC236}">
                <a16:creationId xmlns:a16="http://schemas.microsoft.com/office/drawing/2014/main" id="{5666A26A-A4D0-17E1-BEBA-182DADBD2BBF}"/>
              </a:ext>
            </a:extLst>
          </p:cNvPr>
          <p:cNvSpPr txBox="1"/>
          <p:nvPr/>
        </p:nvSpPr>
        <p:spPr>
          <a:xfrm>
            <a:off x="6681077" y="1690785"/>
            <a:ext cx="3444196" cy="307777"/>
          </a:xfrm>
          <a:prstGeom prst="rect">
            <a:avLst/>
          </a:prstGeom>
          <a:noFill/>
        </p:spPr>
        <p:txBody>
          <a:bodyPr wrap="square" rtlCol="0">
            <a:spAutoFit/>
          </a:bodyPr>
          <a:lstStyle/>
          <a:p>
            <a:r>
              <a:rPr lang="es-MX" sz="1400" b="1" kern="0">
                <a:solidFill>
                  <a:srgbClr val="F2F2F2">
                    <a:lumMod val="50000"/>
                  </a:srgbClr>
                </a:solidFill>
              </a:rPr>
              <a:t>Marzo </a:t>
            </a:r>
            <a:r>
              <a:rPr lang="es-MX" sz="1400" kern="0">
                <a:solidFill>
                  <a:srgbClr val="F2F2F2">
                    <a:lumMod val="50000"/>
                  </a:srgbClr>
                </a:solidFill>
              </a:rPr>
              <a:t>11 de </a:t>
            </a:r>
            <a:r>
              <a:rPr lang="id-ID" sz="1400" kern="0">
                <a:solidFill>
                  <a:srgbClr val="F2F2F2">
                    <a:lumMod val="50000"/>
                  </a:srgbClr>
                </a:solidFill>
              </a:rPr>
              <a:t>202</a:t>
            </a:r>
            <a:r>
              <a:rPr lang="es-MX" sz="1400" kern="0">
                <a:solidFill>
                  <a:srgbClr val="F2F2F2">
                    <a:lumMod val="50000"/>
                  </a:srgbClr>
                </a:solidFill>
              </a:rPr>
              <a:t>6</a:t>
            </a:r>
          </a:p>
        </p:txBody>
      </p:sp>
      <p:sp>
        <p:nvSpPr>
          <p:cNvPr id="23" name="TextBox 24">
            <a:extLst>
              <a:ext uri="{FF2B5EF4-FFF2-40B4-BE49-F238E27FC236}">
                <a16:creationId xmlns:a16="http://schemas.microsoft.com/office/drawing/2014/main" id="{295FC377-A1D9-0C91-D23E-B2B04021C006}"/>
              </a:ext>
            </a:extLst>
          </p:cNvPr>
          <p:cNvSpPr txBox="1"/>
          <p:nvPr/>
        </p:nvSpPr>
        <p:spPr>
          <a:xfrm>
            <a:off x="2743200" y="3658150"/>
            <a:ext cx="2570021" cy="369332"/>
          </a:xfrm>
          <a:prstGeom prst="rect">
            <a:avLst/>
          </a:prstGeom>
          <a:noFill/>
        </p:spPr>
        <p:txBody>
          <a:bodyPr wrap="square" rtlCol="0">
            <a:spAutoFit/>
          </a:bodyPr>
          <a:lstStyle/>
          <a:p>
            <a:pPr algn="r"/>
            <a:r>
              <a:rPr lang="es-MX" b="1">
                <a:solidFill>
                  <a:srgbClr val="C0143B"/>
                </a:solidFill>
              </a:rPr>
              <a:t>Actividad</a:t>
            </a:r>
            <a:endParaRPr lang="id-ID" b="1">
              <a:solidFill>
                <a:srgbClr val="C0143B"/>
              </a:solidFill>
            </a:endParaRPr>
          </a:p>
        </p:txBody>
      </p:sp>
      <p:sp>
        <p:nvSpPr>
          <p:cNvPr id="24" name="TextBox 25">
            <a:extLst>
              <a:ext uri="{FF2B5EF4-FFF2-40B4-BE49-F238E27FC236}">
                <a16:creationId xmlns:a16="http://schemas.microsoft.com/office/drawing/2014/main" id="{87BDE7B2-02E7-01E3-8517-E2A85464106C}"/>
              </a:ext>
            </a:extLst>
          </p:cNvPr>
          <p:cNvSpPr txBox="1"/>
          <p:nvPr/>
        </p:nvSpPr>
        <p:spPr>
          <a:xfrm>
            <a:off x="6651070" y="3506362"/>
            <a:ext cx="3693080" cy="523220"/>
          </a:xfrm>
          <a:prstGeom prst="rect">
            <a:avLst/>
          </a:prstGeom>
          <a:noFill/>
        </p:spPr>
        <p:txBody>
          <a:bodyPr wrap="square" lIns="91440" tIns="45720" rIns="91440" bIns="45720" rtlCol="0" anchor="t">
            <a:spAutoFit/>
          </a:bodyPr>
          <a:lstStyle/>
          <a:p>
            <a:r>
              <a:rPr lang="es-MX" sz="1400" b="1" kern="0">
                <a:solidFill>
                  <a:srgbClr val="F2F2F2">
                    <a:lumMod val="50000"/>
                  </a:srgbClr>
                </a:solidFill>
              </a:rPr>
              <a:t>Open Day </a:t>
            </a:r>
          </a:p>
          <a:p>
            <a:r>
              <a:rPr lang="es-MX" sz="1400" kern="0">
                <a:solidFill>
                  <a:srgbClr val="F2F2F2">
                    <a:lumMod val="50000"/>
                  </a:srgbClr>
                </a:solidFill>
              </a:rPr>
              <a:t>de prácticas profesionales</a:t>
            </a:r>
            <a:endParaRPr lang="id-ID" sz="1600" b="1" kern="0">
              <a:solidFill>
                <a:srgbClr val="F2F2F2">
                  <a:lumMod val="50000"/>
                </a:srgbClr>
              </a:solidFill>
            </a:endParaRPr>
          </a:p>
        </p:txBody>
      </p:sp>
      <p:sp>
        <p:nvSpPr>
          <p:cNvPr id="25" name="TextBox 26">
            <a:extLst>
              <a:ext uri="{FF2B5EF4-FFF2-40B4-BE49-F238E27FC236}">
                <a16:creationId xmlns:a16="http://schemas.microsoft.com/office/drawing/2014/main" id="{837BA0C5-9964-103B-9680-4D059467C99F}"/>
              </a:ext>
            </a:extLst>
          </p:cNvPr>
          <p:cNvSpPr txBox="1"/>
          <p:nvPr/>
        </p:nvSpPr>
        <p:spPr>
          <a:xfrm>
            <a:off x="6802594" y="2617490"/>
            <a:ext cx="2627156" cy="369332"/>
          </a:xfrm>
          <a:prstGeom prst="rect">
            <a:avLst/>
          </a:prstGeom>
          <a:noFill/>
        </p:spPr>
        <p:txBody>
          <a:bodyPr wrap="square" lIns="91440" tIns="45720" rIns="91440" bIns="45720" rtlCol="0" anchor="t">
            <a:spAutoFit/>
          </a:bodyPr>
          <a:lstStyle/>
          <a:p>
            <a:r>
              <a:rPr lang="es-MX" b="1">
                <a:solidFill>
                  <a:srgbClr val="006397"/>
                </a:solidFill>
              </a:rPr>
              <a:t>Ubicación</a:t>
            </a:r>
            <a:endParaRPr lang="id-ID" b="1">
              <a:solidFill>
                <a:srgbClr val="006397"/>
              </a:solidFill>
            </a:endParaRPr>
          </a:p>
        </p:txBody>
      </p:sp>
      <p:sp>
        <p:nvSpPr>
          <p:cNvPr id="26" name="TextBox 27">
            <a:extLst>
              <a:ext uri="{FF2B5EF4-FFF2-40B4-BE49-F238E27FC236}">
                <a16:creationId xmlns:a16="http://schemas.microsoft.com/office/drawing/2014/main" id="{CFD08861-1712-ACED-0034-B70EA5A4E0BE}"/>
              </a:ext>
            </a:extLst>
          </p:cNvPr>
          <p:cNvSpPr txBox="1"/>
          <p:nvPr/>
        </p:nvSpPr>
        <p:spPr>
          <a:xfrm>
            <a:off x="1895034" y="2627350"/>
            <a:ext cx="3444196" cy="584775"/>
          </a:xfrm>
          <a:prstGeom prst="rect">
            <a:avLst/>
          </a:prstGeom>
          <a:noFill/>
        </p:spPr>
        <p:txBody>
          <a:bodyPr wrap="square" lIns="91440" tIns="45720" rIns="91440" bIns="45720" rtlCol="0" anchor="t">
            <a:spAutoFit/>
          </a:bodyPr>
          <a:lstStyle/>
          <a:p>
            <a:pPr algn="r"/>
            <a:r>
              <a:rPr lang="es-MX" sz="1600" b="1">
                <a:solidFill>
                  <a:schemeClr val="tx1">
                    <a:lumMod val="50000"/>
                    <a:lumOff val="50000"/>
                  </a:schemeClr>
                </a:solidFill>
              </a:rPr>
              <a:t>Universidad EAN</a:t>
            </a:r>
          </a:p>
          <a:p>
            <a:pPr algn="r"/>
            <a:r>
              <a:rPr lang="es-MX" sz="1600">
                <a:solidFill>
                  <a:schemeClr val="tx1">
                    <a:lumMod val="50000"/>
                    <a:lumOff val="50000"/>
                  </a:schemeClr>
                </a:solidFill>
              </a:rPr>
              <a:t> en Bogotá D.C. </a:t>
            </a:r>
          </a:p>
        </p:txBody>
      </p:sp>
      <p:sp>
        <p:nvSpPr>
          <p:cNvPr id="27" name="TextBox 28">
            <a:extLst>
              <a:ext uri="{FF2B5EF4-FFF2-40B4-BE49-F238E27FC236}">
                <a16:creationId xmlns:a16="http://schemas.microsoft.com/office/drawing/2014/main" id="{61F1DAB4-5BE1-AA35-E141-36BAF4ECCAE7}"/>
              </a:ext>
            </a:extLst>
          </p:cNvPr>
          <p:cNvSpPr txBox="1"/>
          <p:nvPr/>
        </p:nvSpPr>
        <p:spPr>
          <a:xfrm>
            <a:off x="6802594" y="4648751"/>
            <a:ext cx="2265221" cy="369332"/>
          </a:xfrm>
          <a:prstGeom prst="rect">
            <a:avLst/>
          </a:prstGeom>
          <a:noFill/>
        </p:spPr>
        <p:txBody>
          <a:bodyPr wrap="square" rtlCol="0">
            <a:spAutoFit/>
          </a:bodyPr>
          <a:lstStyle/>
          <a:p>
            <a:r>
              <a:rPr lang="es-MX" b="1">
                <a:solidFill>
                  <a:srgbClr val="77AB37"/>
                </a:solidFill>
              </a:rPr>
              <a:t>Horario</a:t>
            </a:r>
            <a:endParaRPr lang="id-ID" b="1">
              <a:solidFill>
                <a:srgbClr val="77AB37"/>
              </a:solidFill>
            </a:endParaRPr>
          </a:p>
        </p:txBody>
      </p:sp>
      <p:sp>
        <p:nvSpPr>
          <p:cNvPr id="28" name="TextBox 29">
            <a:extLst>
              <a:ext uri="{FF2B5EF4-FFF2-40B4-BE49-F238E27FC236}">
                <a16:creationId xmlns:a16="http://schemas.microsoft.com/office/drawing/2014/main" id="{60773CA1-B306-89E7-5440-B182D071261E}"/>
              </a:ext>
            </a:extLst>
          </p:cNvPr>
          <p:cNvSpPr txBox="1"/>
          <p:nvPr/>
        </p:nvSpPr>
        <p:spPr>
          <a:xfrm>
            <a:off x="1990541" y="4592961"/>
            <a:ext cx="3444196" cy="553998"/>
          </a:xfrm>
          <a:prstGeom prst="rect">
            <a:avLst/>
          </a:prstGeom>
          <a:noFill/>
        </p:spPr>
        <p:txBody>
          <a:bodyPr wrap="square" rtlCol="0">
            <a:spAutoFit/>
          </a:bodyPr>
          <a:lstStyle/>
          <a:p>
            <a:pPr algn="r"/>
            <a:r>
              <a:rPr lang="pt-BR" sz="1600" b="1">
                <a:solidFill>
                  <a:schemeClr val="tx1">
                    <a:lumMod val="50000"/>
                    <a:lumOff val="50000"/>
                  </a:schemeClr>
                </a:solidFill>
              </a:rPr>
              <a:t>08:00 a.m.</a:t>
            </a:r>
            <a:r>
              <a:rPr lang="pt-BR" sz="1600">
                <a:solidFill>
                  <a:schemeClr val="tx1">
                    <a:lumMod val="50000"/>
                    <a:lumOff val="50000"/>
                  </a:schemeClr>
                </a:solidFill>
              </a:rPr>
              <a:t>- </a:t>
            </a:r>
            <a:r>
              <a:rPr lang="pt-BR" sz="1600" b="1">
                <a:solidFill>
                  <a:schemeClr val="tx1">
                    <a:lumMod val="50000"/>
                    <a:lumOff val="50000"/>
                  </a:schemeClr>
                </a:solidFill>
              </a:rPr>
              <a:t>01:00 p.m.</a:t>
            </a:r>
            <a:r>
              <a:rPr lang="pt-BR" sz="1600">
                <a:solidFill>
                  <a:schemeClr val="tx1">
                    <a:lumMod val="50000"/>
                    <a:lumOff val="50000"/>
                  </a:schemeClr>
                </a:solidFill>
              </a:rPr>
              <a:t> </a:t>
            </a:r>
          </a:p>
          <a:p>
            <a:pPr algn="r"/>
            <a:r>
              <a:rPr lang="pt-BR" sz="1400" kern="0">
                <a:solidFill>
                  <a:srgbClr val="F2F2F2">
                    <a:lumMod val="50000"/>
                  </a:srgbClr>
                </a:solidFill>
              </a:rPr>
              <a:t>jornada continua</a:t>
            </a:r>
          </a:p>
        </p:txBody>
      </p:sp>
      <p:sp>
        <p:nvSpPr>
          <p:cNvPr id="29" name="TextBox 30">
            <a:extLst>
              <a:ext uri="{FF2B5EF4-FFF2-40B4-BE49-F238E27FC236}">
                <a16:creationId xmlns:a16="http://schemas.microsoft.com/office/drawing/2014/main" id="{12EAB9A7-4DF6-448A-3015-AD66584B435E}"/>
              </a:ext>
            </a:extLst>
          </p:cNvPr>
          <p:cNvSpPr txBox="1"/>
          <p:nvPr/>
        </p:nvSpPr>
        <p:spPr>
          <a:xfrm>
            <a:off x="2540000" y="1266926"/>
            <a:ext cx="912149" cy="1107996"/>
          </a:xfrm>
          <a:prstGeom prst="rect">
            <a:avLst/>
          </a:prstGeom>
          <a:noFill/>
        </p:spPr>
        <p:txBody>
          <a:bodyPr wrap="square" rtlCol="0">
            <a:spAutoFit/>
          </a:bodyPr>
          <a:lstStyle/>
          <a:p>
            <a:pPr algn="r"/>
            <a:r>
              <a:rPr lang="id-ID" sz="6600">
                <a:solidFill>
                  <a:schemeClr val="tx1">
                    <a:lumMod val="50000"/>
                    <a:lumOff val="50000"/>
                  </a:schemeClr>
                </a:solidFill>
                <a:latin typeface="Bebas Neue" panose="020B0606020202050201" pitchFamily="34" charset="0"/>
              </a:rPr>
              <a:t>01</a:t>
            </a:r>
          </a:p>
        </p:txBody>
      </p:sp>
      <p:sp>
        <p:nvSpPr>
          <p:cNvPr id="30" name="TextBox 31">
            <a:extLst>
              <a:ext uri="{FF2B5EF4-FFF2-40B4-BE49-F238E27FC236}">
                <a16:creationId xmlns:a16="http://schemas.microsoft.com/office/drawing/2014/main" id="{0CC9236B-E957-BEAD-6456-FCCA23720CAE}"/>
              </a:ext>
            </a:extLst>
          </p:cNvPr>
          <p:cNvSpPr txBox="1"/>
          <p:nvPr/>
        </p:nvSpPr>
        <p:spPr>
          <a:xfrm>
            <a:off x="9183117" y="2346322"/>
            <a:ext cx="912149" cy="1107996"/>
          </a:xfrm>
          <a:prstGeom prst="rect">
            <a:avLst/>
          </a:prstGeom>
          <a:noFill/>
        </p:spPr>
        <p:txBody>
          <a:bodyPr wrap="square" rtlCol="0">
            <a:spAutoFit/>
          </a:bodyPr>
          <a:lstStyle/>
          <a:p>
            <a:pPr algn="r"/>
            <a:r>
              <a:rPr lang="id-ID" sz="6600">
                <a:solidFill>
                  <a:schemeClr val="tx1">
                    <a:lumMod val="50000"/>
                    <a:lumOff val="50000"/>
                  </a:schemeClr>
                </a:solidFill>
                <a:latin typeface="Bebas Neue" panose="020B0606020202050201" pitchFamily="34" charset="0"/>
              </a:rPr>
              <a:t>02</a:t>
            </a:r>
          </a:p>
        </p:txBody>
      </p:sp>
      <p:sp>
        <p:nvSpPr>
          <p:cNvPr id="31" name="TextBox 32">
            <a:extLst>
              <a:ext uri="{FF2B5EF4-FFF2-40B4-BE49-F238E27FC236}">
                <a16:creationId xmlns:a16="http://schemas.microsoft.com/office/drawing/2014/main" id="{57320E22-2F7A-F4CF-8A34-0C8AA9A9AFA5}"/>
              </a:ext>
            </a:extLst>
          </p:cNvPr>
          <p:cNvSpPr txBox="1"/>
          <p:nvPr/>
        </p:nvSpPr>
        <p:spPr>
          <a:xfrm>
            <a:off x="2539999" y="3312073"/>
            <a:ext cx="912149" cy="1107996"/>
          </a:xfrm>
          <a:prstGeom prst="rect">
            <a:avLst/>
          </a:prstGeom>
          <a:noFill/>
        </p:spPr>
        <p:txBody>
          <a:bodyPr wrap="square" rtlCol="0">
            <a:spAutoFit/>
          </a:bodyPr>
          <a:lstStyle/>
          <a:p>
            <a:pPr algn="r"/>
            <a:r>
              <a:rPr lang="id-ID" sz="6600">
                <a:solidFill>
                  <a:schemeClr val="tx1">
                    <a:lumMod val="50000"/>
                    <a:lumOff val="50000"/>
                  </a:schemeClr>
                </a:solidFill>
                <a:latin typeface="Bebas Neue" panose="020B0606020202050201" pitchFamily="34" charset="0"/>
              </a:rPr>
              <a:t>03</a:t>
            </a:r>
          </a:p>
        </p:txBody>
      </p:sp>
      <p:sp>
        <p:nvSpPr>
          <p:cNvPr id="32" name="TextBox 33">
            <a:extLst>
              <a:ext uri="{FF2B5EF4-FFF2-40B4-BE49-F238E27FC236}">
                <a16:creationId xmlns:a16="http://schemas.microsoft.com/office/drawing/2014/main" id="{12EE7F9F-09AF-A06E-89FB-A4091EEBCC21}"/>
              </a:ext>
            </a:extLst>
          </p:cNvPr>
          <p:cNvSpPr txBox="1"/>
          <p:nvPr/>
        </p:nvSpPr>
        <p:spPr>
          <a:xfrm>
            <a:off x="9183116" y="4279419"/>
            <a:ext cx="912149" cy="1107996"/>
          </a:xfrm>
          <a:prstGeom prst="rect">
            <a:avLst/>
          </a:prstGeom>
          <a:noFill/>
        </p:spPr>
        <p:txBody>
          <a:bodyPr wrap="square" rtlCol="0">
            <a:spAutoFit/>
          </a:bodyPr>
          <a:lstStyle/>
          <a:p>
            <a:pPr algn="r"/>
            <a:r>
              <a:rPr lang="id-ID" sz="6600">
                <a:solidFill>
                  <a:schemeClr val="tx1">
                    <a:lumMod val="50000"/>
                    <a:lumOff val="50000"/>
                  </a:schemeClr>
                </a:solidFill>
                <a:latin typeface="Bebas Neue" panose="020B0606020202050201" pitchFamily="34" charset="0"/>
              </a:rPr>
              <a:t>04</a:t>
            </a:r>
          </a:p>
        </p:txBody>
      </p:sp>
      <p:sp>
        <p:nvSpPr>
          <p:cNvPr id="33" name="Título 1">
            <a:extLst>
              <a:ext uri="{FF2B5EF4-FFF2-40B4-BE49-F238E27FC236}">
                <a16:creationId xmlns:a16="http://schemas.microsoft.com/office/drawing/2014/main" id="{05CA8C3C-11B5-5E8E-004C-54E8200F1F16}"/>
              </a:ext>
            </a:extLst>
          </p:cNvPr>
          <p:cNvSpPr>
            <a:spLocks noGrp="1"/>
          </p:cNvSpPr>
          <p:nvPr>
            <p:ph type="title"/>
          </p:nvPr>
        </p:nvSpPr>
        <p:spPr>
          <a:xfrm>
            <a:off x="913512" y="531024"/>
            <a:ext cx="8851436" cy="571610"/>
          </a:xfrm>
        </p:spPr>
        <p:txBody>
          <a:bodyPr lIns="91440" tIns="45720" rIns="91440" bIns="45720" anchor="b">
            <a:normAutofit fontScale="90000"/>
          </a:bodyPr>
          <a:lstStyle/>
          <a:p>
            <a:r>
              <a:rPr lang="es-CO"/>
              <a:t>Información general de las actividades</a:t>
            </a:r>
          </a:p>
        </p:txBody>
      </p:sp>
      <p:pic>
        <p:nvPicPr>
          <p:cNvPr id="35" name="Imagen 34" descr="Forma&#10;&#10;El contenido generado por IA puede ser incorrecto.">
            <a:extLst>
              <a:ext uri="{FF2B5EF4-FFF2-40B4-BE49-F238E27FC236}">
                <a16:creationId xmlns:a16="http://schemas.microsoft.com/office/drawing/2014/main" id="{75C52460-BC68-FCD3-A91D-D877F5CD5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544" y="2559837"/>
            <a:ext cx="494480" cy="494480"/>
          </a:xfrm>
          <a:prstGeom prst="rect">
            <a:avLst/>
          </a:prstGeom>
        </p:spPr>
      </p:pic>
      <p:pic>
        <p:nvPicPr>
          <p:cNvPr id="36" name="Imagen 35" descr="Icono&#10;&#10;El contenido generado por IA puede ser incorrecto.">
            <a:extLst>
              <a:ext uri="{FF2B5EF4-FFF2-40B4-BE49-F238E27FC236}">
                <a16:creationId xmlns:a16="http://schemas.microsoft.com/office/drawing/2014/main" id="{AB41ED45-E33F-B15B-63B8-7E016D296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081" y="4624912"/>
            <a:ext cx="439914" cy="439914"/>
          </a:xfrm>
          <a:prstGeom prst="rect">
            <a:avLst/>
          </a:prstGeom>
        </p:spPr>
      </p:pic>
      <p:pic>
        <p:nvPicPr>
          <p:cNvPr id="38" name="Imagen 37" descr="Icono&#10;&#10;El contenido generado por IA puede ser incorrecto.">
            <a:extLst>
              <a:ext uri="{FF2B5EF4-FFF2-40B4-BE49-F238E27FC236}">
                <a16:creationId xmlns:a16="http://schemas.microsoft.com/office/drawing/2014/main" id="{71370A3D-9934-12C9-51BA-6EFCD7CC6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9927" y="3573479"/>
            <a:ext cx="492097" cy="492097"/>
          </a:xfrm>
          <a:prstGeom prst="rect">
            <a:avLst/>
          </a:prstGeom>
        </p:spPr>
      </p:pic>
      <p:pic>
        <p:nvPicPr>
          <p:cNvPr id="40" name="Imagen 39" descr="Icono&#10;&#10;El contenido generado por IA puede ser incorrecto.">
            <a:extLst>
              <a:ext uri="{FF2B5EF4-FFF2-40B4-BE49-F238E27FC236}">
                <a16:creationId xmlns:a16="http://schemas.microsoft.com/office/drawing/2014/main" id="{81788F4D-3501-9A9A-E945-8BB75D2848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9807" y="1559998"/>
            <a:ext cx="572813" cy="572813"/>
          </a:xfrm>
          <a:prstGeom prst="rect">
            <a:avLst/>
          </a:prstGeom>
        </p:spPr>
      </p:pic>
    </p:spTree>
    <p:extLst>
      <p:ext uri="{BB962C8B-B14F-4D97-AF65-F5344CB8AC3E}">
        <p14:creationId xmlns:p14="http://schemas.microsoft.com/office/powerpoint/2010/main" val="19353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4" grpId="0"/>
      <p:bldP spid="25" grpId="0"/>
      <p:bldP spid="26" grpId="0"/>
      <p:bldP spid="27" grpId="0"/>
      <p:bldP spid="28"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D12A1-887A-1319-C2D5-0EEDACC67F2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7EF10A-4492-F256-A470-C3761A1FAAEB}"/>
              </a:ext>
            </a:extLst>
          </p:cNvPr>
          <p:cNvSpPr>
            <a:spLocks noGrp="1"/>
          </p:cNvSpPr>
          <p:nvPr>
            <p:ph type="title"/>
          </p:nvPr>
        </p:nvSpPr>
        <p:spPr>
          <a:xfrm>
            <a:off x="1275250" y="1975481"/>
            <a:ext cx="5678358" cy="1177379"/>
          </a:xfrm>
        </p:spPr>
        <p:txBody>
          <a:bodyPr/>
          <a:lstStyle/>
          <a:p>
            <a:r>
              <a:rPr lang="es-CO"/>
              <a:t>Temas a desarrollar </a:t>
            </a:r>
          </a:p>
        </p:txBody>
      </p:sp>
      <p:sp>
        <p:nvSpPr>
          <p:cNvPr id="4" name="Rectangle 27">
            <a:extLst>
              <a:ext uri="{FF2B5EF4-FFF2-40B4-BE49-F238E27FC236}">
                <a16:creationId xmlns:a16="http://schemas.microsoft.com/office/drawing/2014/main" id="{E2F27A9B-017D-C50F-AE64-169D29FC2071}"/>
              </a:ext>
            </a:extLst>
          </p:cNvPr>
          <p:cNvSpPr/>
          <p:nvPr/>
        </p:nvSpPr>
        <p:spPr>
          <a:xfrm>
            <a:off x="6964235" y="348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28">
            <a:extLst>
              <a:ext uri="{FF2B5EF4-FFF2-40B4-BE49-F238E27FC236}">
                <a16:creationId xmlns:a16="http://schemas.microsoft.com/office/drawing/2014/main" id="{2E16A8C4-E381-E542-F940-767EDEBA5E82}"/>
              </a:ext>
            </a:extLst>
          </p:cNvPr>
          <p:cNvSpPr/>
          <p:nvPr/>
        </p:nvSpPr>
        <p:spPr>
          <a:xfrm>
            <a:off x="9123235" y="348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29">
            <a:extLst>
              <a:ext uri="{FF2B5EF4-FFF2-40B4-BE49-F238E27FC236}">
                <a16:creationId xmlns:a16="http://schemas.microsoft.com/office/drawing/2014/main" id="{F10D2012-EACF-BC7C-49B9-4D0D8642B803}"/>
              </a:ext>
            </a:extLst>
          </p:cNvPr>
          <p:cNvSpPr/>
          <p:nvPr/>
        </p:nvSpPr>
        <p:spPr>
          <a:xfrm>
            <a:off x="6964235" y="1575656"/>
            <a:ext cx="2032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30">
            <a:extLst>
              <a:ext uri="{FF2B5EF4-FFF2-40B4-BE49-F238E27FC236}">
                <a16:creationId xmlns:a16="http://schemas.microsoft.com/office/drawing/2014/main" id="{7CF5AB36-BA03-6C60-4719-4CA69622F676}"/>
              </a:ext>
            </a:extLst>
          </p:cNvPr>
          <p:cNvSpPr/>
          <p:nvPr/>
        </p:nvSpPr>
        <p:spPr>
          <a:xfrm>
            <a:off x="9123235" y="1575656"/>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31">
            <a:extLst>
              <a:ext uri="{FF2B5EF4-FFF2-40B4-BE49-F238E27FC236}">
                <a16:creationId xmlns:a16="http://schemas.microsoft.com/office/drawing/2014/main" id="{83D29E5C-C1D2-E8C5-B025-D8C8E264E577}"/>
              </a:ext>
            </a:extLst>
          </p:cNvPr>
          <p:cNvSpPr/>
          <p:nvPr/>
        </p:nvSpPr>
        <p:spPr>
          <a:xfrm>
            <a:off x="6964235" y="2804619"/>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32">
            <a:extLst>
              <a:ext uri="{FF2B5EF4-FFF2-40B4-BE49-F238E27FC236}">
                <a16:creationId xmlns:a16="http://schemas.microsoft.com/office/drawing/2014/main" id="{4EFF4F6C-33D3-3826-DF45-D2EDE985B86A}"/>
              </a:ext>
            </a:extLst>
          </p:cNvPr>
          <p:cNvSpPr/>
          <p:nvPr/>
        </p:nvSpPr>
        <p:spPr>
          <a:xfrm>
            <a:off x="9123235" y="2804619"/>
            <a:ext cx="2032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Freeform 405">
            <a:extLst>
              <a:ext uri="{FF2B5EF4-FFF2-40B4-BE49-F238E27FC236}">
                <a16:creationId xmlns:a16="http://schemas.microsoft.com/office/drawing/2014/main" id="{70197ABC-3154-74AD-05BC-558F474E1665}"/>
              </a:ext>
            </a:extLst>
          </p:cNvPr>
          <p:cNvSpPr>
            <a:spLocks noEditPoints="1"/>
          </p:cNvSpPr>
          <p:nvPr/>
        </p:nvSpPr>
        <p:spPr bwMode="auto">
          <a:xfrm>
            <a:off x="9646255" y="1757093"/>
            <a:ext cx="1002829" cy="625178"/>
          </a:xfrm>
          <a:custGeom>
            <a:avLst/>
            <a:gdLst>
              <a:gd name="T0" fmla="*/ 5850 w 16127"/>
              <a:gd name="T1" fmla="*/ 9196 h 11276"/>
              <a:gd name="T2" fmla="*/ 5313 w 16127"/>
              <a:gd name="T3" fmla="*/ 8448 h 11276"/>
              <a:gd name="T4" fmla="*/ 4793 w 16127"/>
              <a:gd name="T5" fmla="*/ 7771 h 11276"/>
              <a:gd name="T6" fmla="*/ 4322 w 16127"/>
              <a:gd name="T7" fmla="*/ 7199 h 11276"/>
              <a:gd name="T8" fmla="*/ 5017 w 16127"/>
              <a:gd name="T9" fmla="*/ 6536 h 11276"/>
              <a:gd name="T10" fmla="*/ 5396 w 16127"/>
              <a:gd name="T11" fmla="*/ 6933 h 11276"/>
              <a:gd name="T12" fmla="*/ 5967 w 16127"/>
              <a:gd name="T13" fmla="*/ 7586 h 11276"/>
              <a:gd name="T14" fmla="*/ 6283 w 16127"/>
              <a:gd name="T15" fmla="*/ 7969 h 11276"/>
              <a:gd name="T16" fmla="*/ 6935 w 16127"/>
              <a:gd name="T17" fmla="*/ 6883 h 11276"/>
              <a:gd name="T18" fmla="*/ 7615 w 16127"/>
              <a:gd name="T19" fmla="*/ 5877 h 11276"/>
              <a:gd name="T20" fmla="*/ 8238 w 16127"/>
              <a:gd name="T21" fmla="*/ 5027 h 11276"/>
              <a:gd name="T22" fmla="*/ 8918 w 16127"/>
              <a:gd name="T23" fmla="*/ 4164 h 11276"/>
              <a:gd name="T24" fmla="*/ 9564 w 16127"/>
              <a:gd name="T25" fmla="*/ 6558 h 11276"/>
              <a:gd name="T26" fmla="*/ 8464 w 16127"/>
              <a:gd name="T27" fmla="*/ 7527 h 11276"/>
              <a:gd name="T28" fmla="*/ 7552 w 16127"/>
              <a:gd name="T29" fmla="*/ 8461 h 11276"/>
              <a:gd name="T30" fmla="*/ 6868 w 16127"/>
              <a:gd name="T31" fmla="*/ 9244 h 11276"/>
              <a:gd name="T32" fmla="*/ 6451 w 16127"/>
              <a:gd name="T33" fmla="*/ 9765 h 11276"/>
              <a:gd name="T34" fmla="*/ 16074 w 16127"/>
              <a:gd name="T35" fmla="*/ 7011 h 11276"/>
              <a:gd name="T36" fmla="*/ 15693 w 16127"/>
              <a:gd name="T37" fmla="*/ 6121 h 11276"/>
              <a:gd name="T38" fmla="*/ 15080 w 16127"/>
              <a:gd name="T39" fmla="*/ 5634 h 11276"/>
              <a:gd name="T40" fmla="*/ 14381 w 16127"/>
              <a:gd name="T41" fmla="*/ 5466 h 11276"/>
              <a:gd name="T42" fmla="*/ 13746 w 16127"/>
              <a:gd name="T43" fmla="*/ 5536 h 11276"/>
              <a:gd name="T44" fmla="*/ 13318 w 16127"/>
              <a:gd name="T45" fmla="*/ 5760 h 11276"/>
              <a:gd name="T46" fmla="*/ 13487 w 16127"/>
              <a:gd name="T47" fmla="*/ 5474 h 11276"/>
              <a:gd name="T48" fmla="*/ 13696 w 16127"/>
              <a:gd name="T49" fmla="*/ 4966 h 11276"/>
              <a:gd name="T50" fmla="*/ 13807 w 16127"/>
              <a:gd name="T51" fmla="*/ 4299 h 11276"/>
              <a:gd name="T52" fmla="*/ 13666 w 16127"/>
              <a:gd name="T53" fmla="*/ 3563 h 11276"/>
              <a:gd name="T54" fmla="*/ 13122 w 16127"/>
              <a:gd name="T55" fmla="*/ 2842 h 11276"/>
              <a:gd name="T56" fmla="*/ 12338 w 16127"/>
              <a:gd name="T57" fmla="*/ 2388 h 11276"/>
              <a:gd name="T58" fmla="*/ 11598 w 16127"/>
              <a:gd name="T59" fmla="*/ 2324 h 11276"/>
              <a:gd name="T60" fmla="*/ 10938 w 16127"/>
              <a:gd name="T61" fmla="*/ 2554 h 11276"/>
              <a:gd name="T62" fmla="*/ 10392 w 16127"/>
              <a:gd name="T63" fmla="*/ 2976 h 11276"/>
              <a:gd name="T64" fmla="*/ 9996 w 16127"/>
              <a:gd name="T65" fmla="*/ 3490 h 11276"/>
              <a:gd name="T66" fmla="*/ 9943 w 16127"/>
              <a:gd name="T67" fmla="*/ 3494 h 11276"/>
              <a:gd name="T68" fmla="*/ 10037 w 16127"/>
              <a:gd name="T69" fmla="*/ 2752 h 11276"/>
              <a:gd name="T70" fmla="*/ 9955 w 16127"/>
              <a:gd name="T71" fmla="*/ 1717 h 11276"/>
              <a:gd name="T72" fmla="*/ 9454 w 16127"/>
              <a:gd name="T73" fmla="*/ 716 h 11276"/>
              <a:gd name="T74" fmla="*/ 8290 w 16127"/>
              <a:gd name="T75" fmla="*/ 79 h 11276"/>
              <a:gd name="T76" fmla="*/ 6349 w 16127"/>
              <a:gd name="T77" fmla="*/ 108 h 11276"/>
              <a:gd name="T78" fmla="*/ 4658 w 16127"/>
              <a:gd name="T79" fmla="*/ 702 h 11276"/>
              <a:gd name="T80" fmla="*/ 3467 w 16127"/>
              <a:gd name="T81" fmla="*/ 1703 h 11276"/>
              <a:gd name="T82" fmla="*/ 2773 w 16127"/>
              <a:gd name="T83" fmla="*/ 3010 h 11276"/>
              <a:gd name="T84" fmla="*/ 2577 w 16127"/>
              <a:gd name="T85" fmla="*/ 4525 h 11276"/>
              <a:gd name="T86" fmla="*/ 2878 w 16127"/>
              <a:gd name="T87" fmla="*/ 6146 h 11276"/>
              <a:gd name="T88" fmla="*/ 2428 w 16127"/>
              <a:gd name="T89" fmla="*/ 6128 h 11276"/>
              <a:gd name="T90" fmla="*/ 1708 w 16127"/>
              <a:gd name="T91" fmla="*/ 6217 h 11276"/>
              <a:gd name="T92" fmla="*/ 911 w 16127"/>
              <a:gd name="T93" fmla="*/ 6547 h 11276"/>
              <a:gd name="T94" fmla="*/ 265 w 16127"/>
              <a:gd name="T95" fmla="*/ 7255 h 11276"/>
              <a:gd name="T96" fmla="*/ 0 w 16127"/>
              <a:gd name="T97" fmla="*/ 8482 h 11276"/>
              <a:gd name="T98" fmla="*/ 507 w 16127"/>
              <a:gd name="T99" fmla="*/ 9822 h 11276"/>
              <a:gd name="T100" fmla="*/ 1976 w 16127"/>
              <a:gd name="T101" fmla="*/ 10749 h 11276"/>
              <a:gd name="T102" fmla="*/ 4329 w 16127"/>
              <a:gd name="T103" fmla="*/ 11222 h 11276"/>
              <a:gd name="T104" fmla="*/ 7491 w 16127"/>
              <a:gd name="T105" fmla="*/ 11200 h 11276"/>
              <a:gd name="T106" fmla="*/ 11383 w 16127"/>
              <a:gd name="T107" fmla="*/ 10639 h 11276"/>
              <a:gd name="T108" fmla="*/ 13147 w 16127"/>
              <a:gd name="T109" fmla="*/ 10252 h 11276"/>
              <a:gd name="T110" fmla="*/ 13910 w 16127"/>
              <a:gd name="T111" fmla="*/ 10006 h 11276"/>
              <a:gd name="T112" fmla="*/ 14845 w 16127"/>
              <a:gd name="T113" fmla="*/ 9546 h 11276"/>
              <a:gd name="T114" fmla="*/ 15670 w 16127"/>
              <a:gd name="T115" fmla="*/ 8831 h 11276"/>
              <a:gd name="T116" fmla="*/ 16111 w 16127"/>
              <a:gd name="T117" fmla="*/ 7822 h 1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276">
                <a:moveTo>
                  <a:pt x="6336" y="9918"/>
                </a:moveTo>
                <a:lnTo>
                  <a:pt x="6238" y="9767"/>
                </a:lnTo>
                <a:lnTo>
                  <a:pt x="6140" y="9620"/>
                </a:lnTo>
                <a:lnTo>
                  <a:pt x="6042" y="9475"/>
                </a:lnTo>
                <a:lnTo>
                  <a:pt x="5946" y="9333"/>
                </a:lnTo>
                <a:lnTo>
                  <a:pt x="5850" y="9196"/>
                </a:lnTo>
                <a:lnTo>
                  <a:pt x="5757" y="9061"/>
                </a:lnTo>
                <a:lnTo>
                  <a:pt x="5664" y="8932"/>
                </a:lnTo>
                <a:lnTo>
                  <a:pt x="5573" y="8805"/>
                </a:lnTo>
                <a:lnTo>
                  <a:pt x="5485" y="8681"/>
                </a:lnTo>
                <a:lnTo>
                  <a:pt x="5398" y="8563"/>
                </a:lnTo>
                <a:lnTo>
                  <a:pt x="5313" y="8448"/>
                </a:lnTo>
                <a:lnTo>
                  <a:pt x="5231" y="8339"/>
                </a:lnTo>
                <a:lnTo>
                  <a:pt x="5151" y="8233"/>
                </a:lnTo>
                <a:lnTo>
                  <a:pt x="5073" y="8131"/>
                </a:lnTo>
                <a:lnTo>
                  <a:pt x="4999" y="8034"/>
                </a:lnTo>
                <a:lnTo>
                  <a:pt x="4927" y="7942"/>
                </a:lnTo>
                <a:lnTo>
                  <a:pt x="4793" y="7771"/>
                </a:lnTo>
                <a:lnTo>
                  <a:pt x="4673" y="7622"/>
                </a:lnTo>
                <a:lnTo>
                  <a:pt x="4567" y="7492"/>
                </a:lnTo>
                <a:lnTo>
                  <a:pt x="4479" y="7384"/>
                </a:lnTo>
                <a:lnTo>
                  <a:pt x="4407" y="7298"/>
                </a:lnTo>
                <a:lnTo>
                  <a:pt x="4355" y="7237"/>
                </a:lnTo>
                <a:lnTo>
                  <a:pt x="4322" y="7199"/>
                </a:lnTo>
                <a:lnTo>
                  <a:pt x="4311" y="7186"/>
                </a:lnTo>
                <a:lnTo>
                  <a:pt x="4777" y="6312"/>
                </a:lnTo>
                <a:lnTo>
                  <a:pt x="4834" y="6363"/>
                </a:lnTo>
                <a:lnTo>
                  <a:pt x="4894" y="6418"/>
                </a:lnTo>
                <a:lnTo>
                  <a:pt x="4955" y="6476"/>
                </a:lnTo>
                <a:lnTo>
                  <a:pt x="5017" y="6536"/>
                </a:lnTo>
                <a:lnTo>
                  <a:pt x="5079" y="6598"/>
                </a:lnTo>
                <a:lnTo>
                  <a:pt x="5142" y="6663"/>
                </a:lnTo>
                <a:lnTo>
                  <a:pt x="5205" y="6729"/>
                </a:lnTo>
                <a:lnTo>
                  <a:pt x="5269" y="6796"/>
                </a:lnTo>
                <a:lnTo>
                  <a:pt x="5333" y="6863"/>
                </a:lnTo>
                <a:lnTo>
                  <a:pt x="5396" y="6933"/>
                </a:lnTo>
                <a:lnTo>
                  <a:pt x="5459" y="7001"/>
                </a:lnTo>
                <a:lnTo>
                  <a:pt x="5521" y="7070"/>
                </a:lnTo>
                <a:lnTo>
                  <a:pt x="5643" y="7207"/>
                </a:lnTo>
                <a:lnTo>
                  <a:pt x="5759" y="7341"/>
                </a:lnTo>
                <a:lnTo>
                  <a:pt x="5868" y="7467"/>
                </a:lnTo>
                <a:lnTo>
                  <a:pt x="5967" y="7586"/>
                </a:lnTo>
                <a:lnTo>
                  <a:pt x="6056" y="7692"/>
                </a:lnTo>
                <a:lnTo>
                  <a:pt x="6134" y="7786"/>
                </a:lnTo>
                <a:lnTo>
                  <a:pt x="6196" y="7862"/>
                </a:lnTo>
                <a:lnTo>
                  <a:pt x="6244" y="7920"/>
                </a:lnTo>
                <a:lnTo>
                  <a:pt x="6273" y="7956"/>
                </a:lnTo>
                <a:lnTo>
                  <a:pt x="6283" y="7969"/>
                </a:lnTo>
                <a:lnTo>
                  <a:pt x="6386" y="7787"/>
                </a:lnTo>
                <a:lnTo>
                  <a:pt x="6492" y="7603"/>
                </a:lnTo>
                <a:lnTo>
                  <a:pt x="6600" y="7421"/>
                </a:lnTo>
                <a:lnTo>
                  <a:pt x="6710" y="7240"/>
                </a:lnTo>
                <a:lnTo>
                  <a:pt x="6822" y="7060"/>
                </a:lnTo>
                <a:lnTo>
                  <a:pt x="6935" y="6883"/>
                </a:lnTo>
                <a:lnTo>
                  <a:pt x="7049" y="6708"/>
                </a:lnTo>
                <a:lnTo>
                  <a:pt x="7163" y="6535"/>
                </a:lnTo>
                <a:lnTo>
                  <a:pt x="7278" y="6365"/>
                </a:lnTo>
                <a:lnTo>
                  <a:pt x="7391" y="6198"/>
                </a:lnTo>
                <a:lnTo>
                  <a:pt x="7504" y="6036"/>
                </a:lnTo>
                <a:lnTo>
                  <a:pt x="7615" y="5877"/>
                </a:lnTo>
                <a:lnTo>
                  <a:pt x="7726" y="5722"/>
                </a:lnTo>
                <a:lnTo>
                  <a:pt x="7834" y="5573"/>
                </a:lnTo>
                <a:lnTo>
                  <a:pt x="7940" y="5428"/>
                </a:lnTo>
                <a:lnTo>
                  <a:pt x="8043" y="5288"/>
                </a:lnTo>
                <a:lnTo>
                  <a:pt x="8143" y="5155"/>
                </a:lnTo>
                <a:lnTo>
                  <a:pt x="8238" y="5027"/>
                </a:lnTo>
                <a:lnTo>
                  <a:pt x="8331" y="4907"/>
                </a:lnTo>
                <a:lnTo>
                  <a:pt x="8419" y="4792"/>
                </a:lnTo>
                <a:lnTo>
                  <a:pt x="8580" y="4585"/>
                </a:lnTo>
                <a:lnTo>
                  <a:pt x="8719" y="4410"/>
                </a:lnTo>
                <a:lnTo>
                  <a:pt x="8832" y="4269"/>
                </a:lnTo>
                <a:lnTo>
                  <a:pt x="8918" y="4164"/>
                </a:lnTo>
                <a:lnTo>
                  <a:pt x="8971" y="4099"/>
                </a:lnTo>
                <a:lnTo>
                  <a:pt x="8989" y="4077"/>
                </a:lnTo>
                <a:lnTo>
                  <a:pt x="10173" y="6096"/>
                </a:lnTo>
                <a:lnTo>
                  <a:pt x="9966" y="6248"/>
                </a:lnTo>
                <a:lnTo>
                  <a:pt x="9762" y="6401"/>
                </a:lnTo>
                <a:lnTo>
                  <a:pt x="9564" y="6558"/>
                </a:lnTo>
                <a:lnTo>
                  <a:pt x="9369" y="6718"/>
                </a:lnTo>
                <a:lnTo>
                  <a:pt x="9179" y="6879"/>
                </a:lnTo>
                <a:lnTo>
                  <a:pt x="8993" y="7040"/>
                </a:lnTo>
                <a:lnTo>
                  <a:pt x="8812" y="7203"/>
                </a:lnTo>
                <a:lnTo>
                  <a:pt x="8636" y="7365"/>
                </a:lnTo>
                <a:lnTo>
                  <a:pt x="8464" y="7527"/>
                </a:lnTo>
                <a:lnTo>
                  <a:pt x="8298" y="7688"/>
                </a:lnTo>
                <a:lnTo>
                  <a:pt x="8138" y="7848"/>
                </a:lnTo>
                <a:lnTo>
                  <a:pt x="7982" y="8005"/>
                </a:lnTo>
                <a:lnTo>
                  <a:pt x="7832" y="8160"/>
                </a:lnTo>
                <a:lnTo>
                  <a:pt x="7689" y="8312"/>
                </a:lnTo>
                <a:lnTo>
                  <a:pt x="7552" y="8461"/>
                </a:lnTo>
                <a:lnTo>
                  <a:pt x="7421" y="8604"/>
                </a:lnTo>
                <a:lnTo>
                  <a:pt x="7297" y="8744"/>
                </a:lnTo>
                <a:lnTo>
                  <a:pt x="7179" y="8877"/>
                </a:lnTo>
                <a:lnTo>
                  <a:pt x="7068" y="9006"/>
                </a:lnTo>
                <a:lnTo>
                  <a:pt x="6964" y="9128"/>
                </a:lnTo>
                <a:lnTo>
                  <a:pt x="6868" y="9244"/>
                </a:lnTo>
                <a:lnTo>
                  <a:pt x="6779" y="9352"/>
                </a:lnTo>
                <a:lnTo>
                  <a:pt x="6697" y="9453"/>
                </a:lnTo>
                <a:lnTo>
                  <a:pt x="6624" y="9545"/>
                </a:lnTo>
                <a:lnTo>
                  <a:pt x="6558" y="9628"/>
                </a:lnTo>
                <a:lnTo>
                  <a:pt x="6501" y="9702"/>
                </a:lnTo>
                <a:lnTo>
                  <a:pt x="6451" y="9765"/>
                </a:lnTo>
                <a:lnTo>
                  <a:pt x="6411" y="9820"/>
                </a:lnTo>
                <a:lnTo>
                  <a:pt x="6355" y="9893"/>
                </a:lnTo>
                <a:lnTo>
                  <a:pt x="6336" y="9918"/>
                </a:lnTo>
                <a:close/>
                <a:moveTo>
                  <a:pt x="16123" y="7412"/>
                </a:moveTo>
                <a:lnTo>
                  <a:pt x="16104" y="7205"/>
                </a:lnTo>
                <a:lnTo>
                  <a:pt x="16074" y="7011"/>
                </a:lnTo>
                <a:lnTo>
                  <a:pt x="16032" y="6831"/>
                </a:lnTo>
                <a:lnTo>
                  <a:pt x="15981" y="6665"/>
                </a:lnTo>
                <a:lnTo>
                  <a:pt x="15920" y="6511"/>
                </a:lnTo>
                <a:lnTo>
                  <a:pt x="15852" y="6369"/>
                </a:lnTo>
                <a:lnTo>
                  <a:pt x="15775" y="6240"/>
                </a:lnTo>
                <a:lnTo>
                  <a:pt x="15693" y="6121"/>
                </a:lnTo>
                <a:lnTo>
                  <a:pt x="15602" y="6015"/>
                </a:lnTo>
                <a:lnTo>
                  <a:pt x="15506" y="5918"/>
                </a:lnTo>
                <a:lnTo>
                  <a:pt x="15405" y="5833"/>
                </a:lnTo>
                <a:lnTo>
                  <a:pt x="15300" y="5757"/>
                </a:lnTo>
                <a:lnTo>
                  <a:pt x="15192" y="5690"/>
                </a:lnTo>
                <a:lnTo>
                  <a:pt x="15080" y="5634"/>
                </a:lnTo>
                <a:lnTo>
                  <a:pt x="14965" y="5586"/>
                </a:lnTo>
                <a:lnTo>
                  <a:pt x="14849" y="5547"/>
                </a:lnTo>
                <a:lnTo>
                  <a:pt x="14732" y="5515"/>
                </a:lnTo>
                <a:lnTo>
                  <a:pt x="14615" y="5491"/>
                </a:lnTo>
                <a:lnTo>
                  <a:pt x="14498" y="5475"/>
                </a:lnTo>
                <a:lnTo>
                  <a:pt x="14381" y="5466"/>
                </a:lnTo>
                <a:lnTo>
                  <a:pt x="14267" y="5463"/>
                </a:lnTo>
                <a:lnTo>
                  <a:pt x="14155" y="5467"/>
                </a:lnTo>
                <a:lnTo>
                  <a:pt x="14046" y="5476"/>
                </a:lnTo>
                <a:lnTo>
                  <a:pt x="13942" y="5491"/>
                </a:lnTo>
                <a:lnTo>
                  <a:pt x="13841" y="5510"/>
                </a:lnTo>
                <a:lnTo>
                  <a:pt x="13746" y="5536"/>
                </a:lnTo>
                <a:lnTo>
                  <a:pt x="13656" y="5565"/>
                </a:lnTo>
                <a:lnTo>
                  <a:pt x="13573" y="5597"/>
                </a:lnTo>
                <a:lnTo>
                  <a:pt x="13497" y="5634"/>
                </a:lnTo>
                <a:lnTo>
                  <a:pt x="13429" y="5673"/>
                </a:lnTo>
                <a:lnTo>
                  <a:pt x="13369" y="5715"/>
                </a:lnTo>
                <a:lnTo>
                  <a:pt x="13318" y="5760"/>
                </a:lnTo>
                <a:lnTo>
                  <a:pt x="13332" y="5740"/>
                </a:lnTo>
                <a:lnTo>
                  <a:pt x="13368" y="5684"/>
                </a:lnTo>
                <a:lnTo>
                  <a:pt x="13393" y="5643"/>
                </a:lnTo>
                <a:lnTo>
                  <a:pt x="13422" y="5595"/>
                </a:lnTo>
                <a:lnTo>
                  <a:pt x="13453" y="5539"/>
                </a:lnTo>
                <a:lnTo>
                  <a:pt x="13487" y="5474"/>
                </a:lnTo>
                <a:lnTo>
                  <a:pt x="13522" y="5404"/>
                </a:lnTo>
                <a:lnTo>
                  <a:pt x="13558" y="5328"/>
                </a:lnTo>
                <a:lnTo>
                  <a:pt x="13594" y="5245"/>
                </a:lnTo>
                <a:lnTo>
                  <a:pt x="13629" y="5157"/>
                </a:lnTo>
                <a:lnTo>
                  <a:pt x="13663" y="5063"/>
                </a:lnTo>
                <a:lnTo>
                  <a:pt x="13696" y="4966"/>
                </a:lnTo>
                <a:lnTo>
                  <a:pt x="13725" y="4863"/>
                </a:lnTo>
                <a:lnTo>
                  <a:pt x="13751" y="4756"/>
                </a:lnTo>
                <a:lnTo>
                  <a:pt x="13773" y="4647"/>
                </a:lnTo>
                <a:lnTo>
                  <a:pt x="13789" y="4533"/>
                </a:lnTo>
                <a:lnTo>
                  <a:pt x="13802" y="4418"/>
                </a:lnTo>
                <a:lnTo>
                  <a:pt x="13807" y="4299"/>
                </a:lnTo>
                <a:lnTo>
                  <a:pt x="13805" y="4179"/>
                </a:lnTo>
                <a:lnTo>
                  <a:pt x="13795" y="4057"/>
                </a:lnTo>
                <a:lnTo>
                  <a:pt x="13777" y="3934"/>
                </a:lnTo>
                <a:lnTo>
                  <a:pt x="13750" y="3811"/>
                </a:lnTo>
                <a:lnTo>
                  <a:pt x="13714" y="3686"/>
                </a:lnTo>
                <a:lnTo>
                  <a:pt x="13666" y="3563"/>
                </a:lnTo>
                <a:lnTo>
                  <a:pt x="13608" y="3439"/>
                </a:lnTo>
                <a:lnTo>
                  <a:pt x="13537" y="3316"/>
                </a:lnTo>
                <a:lnTo>
                  <a:pt x="13455" y="3194"/>
                </a:lnTo>
                <a:lnTo>
                  <a:pt x="13358" y="3075"/>
                </a:lnTo>
                <a:lnTo>
                  <a:pt x="13247" y="2957"/>
                </a:lnTo>
                <a:lnTo>
                  <a:pt x="13122" y="2842"/>
                </a:lnTo>
                <a:lnTo>
                  <a:pt x="12990" y="2734"/>
                </a:lnTo>
                <a:lnTo>
                  <a:pt x="12858" y="2641"/>
                </a:lnTo>
                <a:lnTo>
                  <a:pt x="12727" y="2559"/>
                </a:lnTo>
                <a:lnTo>
                  <a:pt x="12596" y="2490"/>
                </a:lnTo>
                <a:lnTo>
                  <a:pt x="12467" y="2433"/>
                </a:lnTo>
                <a:lnTo>
                  <a:pt x="12338" y="2388"/>
                </a:lnTo>
                <a:lnTo>
                  <a:pt x="12211" y="2352"/>
                </a:lnTo>
                <a:lnTo>
                  <a:pt x="12085" y="2327"/>
                </a:lnTo>
                <a:lnTo>
                  <a:pt x="11960" y="2313"/>
                </a:lnTo>
                <a:lnTo>
                  <a:pt x="11838" y="2308"/>
                </a:lnTo>
                <a:lnTo>
                  <a:pt x="11717" y="2312"/>
                </a:lnTo>
                <a:lnTo>
                  <a:pt x="11598" y="2324"/>
                </a:lnTo>
                <a:lnTo>
                  <a:pt x="11481" y="2345"/>
                </a:lnTo>
                <a:lnTo>
                  <a:pt x="11367" y="2374"/>
                </a:lnTo>
                <a:lnTo>
                  <a:pt x="11256" y="2409"/>
                </a:lnTo>
                <a:lnTo>
                  <a:pt x="11147" y="2451"/>
                </a:lnTo>
                <a:lnTo>
                  <a:pt x="11041" y="2500"/>
                </a:lnTo>
                <a:lnTo>
                  <a:pt x="10938" y="2554"/>
                </a:lnTo>
                <a:lnTo>
                  <a:pt x="10838" y="2614"/>
                </a:lnTo>
                <a:lnTo>
                  <a:pt x="10741" y="2678"/>
                </a:lnTo>
                <a:lnTo>
                  <a:pt x="10649" y="2747"/>
                </a:lnTo>
                <a:lnTo>
                  <a:pt x="10560" y="2821"/>
                </a:lnTo>
                <a:lnTo>
                  <a:pt x="10474" y="2897"/>
                </a:lnTo>
                <a:lnTo>
                  <a:pt x="10392" y="2976"/>
                </a:lnTo>
                <a:lnTo>
                  <a:pt x="10315" y="3058"/>
                </a:lnTo>
                <a:lnTo>
                  <a:pt x="10242" y="3142"/>
                </a:lnTo>
                <a:lnTo>
                  <a:pt x="10174" y="3228"/>
                </a:lnTo>
                <a:lnTo>
                  <a:pt x="10109" y="3315"/>
                </a:lnTo>
                <a:lnTo>
                  <a:pt x="10050" y="3403"/>
                </a:lnTo>
                <a:lnTo>
                  <a:pt x="9996" y="3490"/>
                </a:lnTo>
                <a:lnTo>
                  <a:pt x="9947" y="3578"/>
                </a:lnTo>
                <a:lnTo>
                  <a:pt x="9904" y="3665"/>
                </a:lnTo>
                <a:lnTo>
                  <a:pt x="9906" y="3654"/>
                </a:lnTo>
                <a:lnTo>
                  <a:pt x="9915" y="3621"/>
                </a:lnTo>
                <a:lnTo>
                  <a:pt x="9927" y="3567"/>
                </a:lnTo>
                <a:lnTo>
                  <a:pt x="9943" y="3494"/>
                </a:lnTo>
                <a:lnTo>
                  <a:pt x="9960" y="3405"/>
                </a:lnTo>
                <a:lnTo>
                  <a:pt x="9978" y="3301"/>
                </a:lnTo>
                <a:lnTo>
                  <a:pt x="9996" y="3180"/>
                </a:lnTo>
                <a:lnTo>
                  <a:pt x="10012" y="3049"/>
                </a:lnTo>
                <a:lnTo>
                  <a:pt x="10027" y="2905"/>
                </a:lnTo>
                <a:lnTo>
                  <a:pt x="10037" y="2752"/>
                </a:lnTo>
                <a:lnTo>
                  <a:pt x="10042" y="2590"/>
                </a:lnTo>
                <a:lnTo>
                  <a:pt x="10041" y="2423"/>
                </a:lnTo>
                <a:lnTo>
                  <a:pt x="10033" y="2250"/>
                </a:lnTo>
                <a:lnTo>
                  <a:pt x="10016" y="2073"/>
                </a:lnTo>
                <a:lnTo>
                  <a:pt x="9991" y="1895"/>
                </a:lnTo>
                <a:lnTo>
                  <a:pt x="9955" y="1717"/>
                </a:lnTo>
                <a:lnTo>
                  <a:pt x="9907" y="1538"/>
                </a:lnTo>
                <a:lnTo>
                  <a:pt x="9846" y="1363"/>
                </a:lnTo>
                <a:lnTo>
                  <a:pt x="9772" y="1191"/>
                </a:lnTo>
                <a:lnTo>
                  <a:pt x="9683" y="1025"/>
                </a:lnTo>
                <a:lnTo>
                  <a:pt x="9577" y="866"/>
                </a:lnTo>
                <a:lnTo>
                  <a:pt x="9454" y="716"/>
                </a:lnTo>
                <a:lnTo>
                  <a:pt x="9312" y="576"/>
                </a:lnTo>
                <a:lnTo>
                  <a:pt x="9152" y="447"/>
                </a:lnTo>
                <a:lnTo>
                  <a:pt x="8970" y="331"/>
                </a:lnTo>
                <a:lnTo>
                  <a:pt x="8767" y="231"/>
                </a:lnTo>
                <a:lnTo>
                  <a:pt x="8540" y="147"/>
                </a:lnTo>
                <a:lnTo>
                  <a:pt x="8290" y="79"/>
                </a:lnTo>
                <a:lnTo>
                  <a:pt x="8014" y="31"/>
                </a:lnTo>
                <a:lnTo>
                  <a:pt x="7712" y="5"/>
                </a:lnTo>
                <a:lnTo>
                  <a:pt x="7383" y="0"/>
                </a:lnTo>
                <a:lnTo>
                  <a:pt x="7024" y="19"/>
                </a:lnTo>
                <a:lnTo>
                  <a:pt x="6680" y="57"/>
                </a:lnTo>
                <a:lnTo>
                  <a:pt x="6349" y="108"/>
                </a:lnTo>
                <a:lnTo>
                  <a:pt x="6033" y="175"/>
                </a:lnTo>
                <a:lnTo>
                  <a:pt x="5729" y="255"/>
                </a:lnTo>
                <a:lnTo>
                  <a:pt x="5441" y="349"/>
                </a:lnTo>
                <a:lnTo>
                  <a:pt x="5166" y="454"/>
                </a:lnTo>
                <a:lnTo>
                  <a:pt x="4905" y="572"/>
                </a:lnTo>
                <a:lnTo>
                  <a:pt x="4658" y="702"/>
                </a:lnTo>
                <a:lnTo>
                  <a:pt x="4424" y="843"/>
                </a:lnTo>
                <a:lnTo>
                  <a:pt x="4205" y="995"/>
                </a:lnTo>
                <a:lnTo>
                  <a:pt x="4000" y="1157"/>
                </a:lnTo>
                <a:lnTo>
                  <a:pt x="3808" y="1330"/>
                </a:lnTo>
                <a:lnTo>
                  <a:pt x="3630" y="1512"/>
                </a:lnTo>
                <a:lnTo>
                  <a:pt x="3467" y="1703"/>
                </a:lnTo>
                <a:lnTo>
                  <a:pt x="3316" y="1901"/>
                </a:lnTo>
                <a:lnTo>
                  <a:pt x="3179" y="2109"/>
                </a:lnTo>
                <a:lnTo>
                  <a:pt x="3057" y="2324"/>
                </a:lnTo>
                <a:lnTo>
                  <a:pt x="2948" y="2546"/>
                </a:lnTo>
                <a:lnTo>
                  <a:pt x="2854" y="2775"/>
                </a:lnTo>
                <a:lnTo>
                  <a:pt x="2773" y="3010"/>
                </a:lnTo>
                <a:lnTo>
                  <a:pt x="2705" y="3251"/>
                </a:lnTo>
                <a:lnTo>
                  <a:pt x="2652" y="3498"/>
                </a:lnTo>
                <a:lnTo>
                  <a:pt x="2613" y="3748"/>
                </a:lnTo>
                <a:lnTo>
                  <a:pt x="2588" y="4004"/>
                </a:lnTo>
                <a:lnTo>
                  <a:pt x="2575" y="4262"/>
                </a:lnTo>
                <a:lnTo>
                  <a:pt x="2577" y="4525"/>
                </a:lnTo>
                <a:lnTo>
                  <a:pt x="2593" y="4790"/>
                </a:lnTo>
                <a:lnTo>
                  <a:pt x="2623" y="5058"/>
                </a:lnTo>
                <a:lnTo>
                  <a:pt x="2666" y="5329"/>
                </a:lnTo>
                <a:lnTo>
                  <a:pt x="2723" y="5601"/>
                </a:lnTo>
                <a:lnTo>
                  <a:pt x="2794" y="5873"/>
                </a:lnTo>
                <a:lnTo>
                  <a:pt x="2878" y="6146"/>
                </a:lnTo>
                <a:lnTo>
                  <a:pt x="2846" y="6143"/>
                </a:lnTo>
                <a:lnTo>
                  <a:pt x="2755" y="6135"/>
                </a:lnTo>
                <a:lnTo>
                  <a:pt x="2689" y="6131"/>
                </a:lnTo>
                <a:lnTo>
                  <a:pt x="2613" y="6128"/>
                </a:lnTo>
                <a:lnTo>
                  <a:pt x="2525" y="6127"/>
                </a:lnTo>
                <a:lnTo>
                  <a:pt x="2428" y="6128"/>
                </a:lnTo>
                <a:lnTo>
                  <a:pt x="2323" y="6132"/>
                </a:lnTo>
                <a:lnTo>
                  <a:pt x="2211" y="6140"/>
                </a:lnTo>
                <a:lnTo>
                  <a:pt x="2092" y="6151"/>
                </a:lnTo>
                <a:lnTo>
                  <a:pt x="1968" y="6167"/>
                </a:lnTo>
                <a:lnTo>
                  <a:pt x="1840" y="6189"/>
                </a:lnTo>
                <a:lnTo>
                  <a:pt x="1708" y="6217"/>
                </a:lnTo>
                <a:lnTo>
                  <a:pt x="1573" y="6252"/>
                </a:lnTo>
                <a:lnTo>
                  <a:pt x="1439" y="6293"/>
                </a:lnTo>
                <a:lnTo>
                  <a:pt x="1304" y="6343"/>
                </a:lnTo>
                <a:lnTo>
                  <a:pt x="1170" y="6401"/>
                </a:lnTo>
                <a:lnTo>
                  <a:pt x="1039" y="6470"/>
                </a:lnTo>
                <a:lnTo>
                  <a:pt x="911" y="6547"/>
                </a:lnTo>
                <a:lnTo>
                  <a:pt x="786" y="6634"/>
                </a:lnTo>
                <a:lnTo>
                  <a:pt x="667" y="6734"/>
                </a:lnTo>
                <a:lnTo>
                  <a:pt x="555" y="6845"/>
                </a:lnTo>
                <a:lnTo>
                  <a:pt x="450" y="6969"/>
                </a:lnTo>
                <a:lnTo>
                  <a:pt x="353" y="7106"/>
                </a:lnTo>
                <a:lnTo>
                  <a:pt x="265" y="7255"/>
                </a:lnTo>
                <a:lnTo>
                  <a:pt x="188" y="7420"/>
                </a:lnTo>
                <a:lnTo>
                  <a:pt x="124" y="7600"/>
                </a:lnTo>
                <a:lnTo>
                  <a:pt x="72" y="7796"/>
                </a:lnTo>
                <a:lnTo>
                  <a:pt x="32" y="8008"/>
                </a:lnTo>
                <a:lnTo>
                  <a:pt x="8" y="8236"/>
                </a:lnTo>
                <a:lnTo>
                  <a:pt x="0" y="8482"/>
                </a:lnTo>
                <a:lnTo>
                  <a:pt x="14" y="8732"/>
                </a:lnTo>
                <a:lnTo>
                  <a:pt x="57" y="8972"/>
                </a:lnTo>
                <a:lnTo>
                  <a:pt x="128" y="9201"/>
                </a:lnTo>
                <a:lnTo>
                  <a:pt x="227" y="9419"/>
                </a:lnTo>
                <a:lnTo>
                  <a:pt x="354" y="9626"/>
                </a:lnTo>
                <a:lnTo>
                  <a:pt x="507" y="9822"/>
                </a:lnTo>
                <a:lnTo>
                  <a:pt x="686" y="10005"/>
                </a:lnTo>
                <a:lnTo>
                  <a:pt x="893" y="10178"/>
                </a:lnTo>
                <a:lnTo>
                  <a:pt x="1126" y="10339"/>
                </a:lnTo>
                <a:lnTo>
                  <a:pt x="1384" y="10488"/>
                </a:lnTo>
                <a:lnTo>
                  <a:pt x="1667" y="10624"/>
                </a:lnTo>
                <a:lnTo>
                  <a:pt x="1976" y="10749"/>
                </a:lnTo>
                <a:lnTo>
                  <a:pt x="2308" y="10860"/>
                </a:lnTo>
                <a:lnTo>
                  <a:pt x="2666" y="10959"/>
                </a:lnTo>
                <a:lnTo>
                  <a:pt x="3047" y="11045"/>
                </a:lnTo>
                <a:lnTo>
                  <a:pt x="3451" y="11117"/>
                </a:lnTo>
                <a:lnTo>
                  <a:pt x="3879" y="11177"/>
                </a:lnTo>
                <a:lnTo>
                  <a:pt x="4329" y="11222"/>
                </a:lnTo>
                <a:lnTo>
                  <a:pt x="4802" y="11254"/>
                </a:lnTo>
                <a:lnTo>
                  <a:pt x="5297" y="11272"/>
                </a:lnTo>
                <a:lnTo>
                  <a:pt x="5814" y="11276"/>
                </a:lnTo>
                <a:lnTo>
                  <a:pt x="6352" y="11265"/>
                </a:lnTo>
                <a:lnTo>
                  <a:pt x="6912" y="11240"/>
                </a:lnTo>
                <a:lnTo>
                  <a:pt x="7491" y="11200"/>
                </a:lnTo>
                <a:lnTo>
                  <a:pt x="8091" y="11144"/>
                </a:lnTo>
                <a:lnTo>
                  <a:pt x="8711" y="11074"/>
                </a:lnTo>
                <a:lnTo>
                  <a:pt x="9351" y="10989"/>
                </a:lnTo>
                <a:lnTo>
                  <a:pt x="10009" y="10888"/>
                </a:lnTo>
                <a:lnTo>
                  <a:pt x="10688" y="10772"/>
                </a:lnTo>
                <a:lnTo>
                  <a:pt x="11383" y="10639"/>
                </a:lnTo>
                <a:lnTo>
                  <a:pt x="12098" y="10491"/>
                </a:lnTo>
                <a:lnTo>
                  <a:pt x="12830" y="10325"/>
                </a:lnTo>
                <a:lnTo>
                  <a:pt x="12869" y="10318"/>
                </a:lnTo>
                <a:lnTo>
                  <a:pt x="12978" y="10294"/>
                </a:lnTo>
                <a:lnTo>
                  <a:pt x="13056" y="10276"/>
                </a:lnTo>
                <a:lnTo>
                  <a:pt x="13147" y="10252"/>
                </a:lnTo>
                <a:lnTo>
                  <a:pt x="13250" y="10224"/>
                </a:lnTo>
                <a:lnTo>
                  <a:pt x="13365" y="10191"/>
                </a:lnTo>
                <a:lnTo>
                  <a:pt x="13490" y="10153"/>
                </a:lnTo>
                <a:lnTo>
                  <a:pt x="13623" y="10110"/>
                </a:lnTo>
                <a:lnTo>
                  <a:pt x="13764" y="10061"/>
                </a:lnTo>
                <a:lnTo>
                  <a:pt x="13910" y="10006"/>
                </a:lnTo>
                <a:lnTo>
                  <a:pt x="14063" y="9945"/>
                </a:lnTo>
                <a:lnTo>
                  <a:pt x="14217" y="9879"/>
                </a:lnTo>
                <a:lnTo>
                  <a:pt x="14374" y="9805"/>
                </a:lnTo>
                <a:lnTo>
                  <a:pt x="14532" y="9725"/>
                </a:lnTo>
                <a:lnTo>
                  <a:pt x="14690" y="9639"/>
                </a:lnTo>
                <a:lnTo>
                  <a:pt x="14845" y="9546"/>
                </a:lnTo>
                <a:lnTo>
                  <a:pt x="14997" y="9446"/>
                </a:lnTo>
                <a:lnTo>
                  <a:pt x="15146" y="9338"/>
                </a:lnTo>
                <a:lnTo>
                  <a:pt x="15288" y="9223"/>
                </a:lnTo>
                <a:lnTo>
                  <a:pt x="15424" y="9100"/>
                </a:lnTo>
                <a:lnTo>
                  <a:pt x="15552" y="8970"/>
                </a:lnTo>
                <a:lnTo>
                  <a:pt x="15670" y="8831"/>
                </a:lnTo>
                <a:lnTo>
                  <a:pt x="15778" y="8685"/>
                </a:lnTo>
                <a:lnTo>
                  <a:pt x="15874" y="8530"/>
                </a:lnTo>
                <a:lnTo>
                  <a:pt x="15957" y="8366"/>
                </a:lnTo>
                <a:lnTo>
                  <a:pt x="16024" y="8193"/>
                </a:lnTo>
                <a:lnTo>
                  <a:pt x="16076" y="8012"/>
                </a:lnTo>
                <a:lnTo>
                  <a:pt x="16111" y="7822"/>
                </a:lnTo>
                <a:lnTo>
                  <a:pt x="16127" y="7622"/>
                </a:lnTo>
                <a:lnTo>
                  <a:pt x="16123" y="7412"/>
                </a:lnTo>
                <a:close/>
              </a:path>
            </a:pathLst>
          </a:custGeom>
          <a:solidFill>
            <a:schemeClr val="bg1"/>
          </a:solidFill>
          <a:ln w="19050">
            <a:noFill/>
          </a:ln>
        </p:spPr>
        <p:txBody>
          <a:bodyPr vert="horz" wrap="square" lIns="91440" tIns="45720" rIns="91440" bIns="45720" numCol="1" anchor="t" anchorCtr="0" compatLnSpc="1">
            <a:prstTxWarp prst="textNoShape">
              <a:avLst/>
            </a:prstTxWarp>
          </a:bodyPr>
          <a:lstStyle/>
          <a:p>
            <a:endParaRPr lang="id-ID"/>
          </a:p>
        </p:txBody>
      </p:sp>
      <p:sp>
        <p:nvSpPr>
          <p:cNvPr id="14" name="TextBox 40">
            <a:extLst>
              <a:ext uri="{FF2B5EF4-FFF2-40B4-BE49-F238E27FC236}">
                <a16:creationId xmlns:a16="http://schemas.microsoft.com/office/drawing/2014/main" id="{18A0151E-014E-A3B6-0EC9-C20ACEFE4128}"/>
              </a:ext>
            </a:extLst>
          </p:cNvPr>
          <p:cNvSpPr txBox="1"/>
          <p:nvPr/>
        </p:nvSpPr>
        <p:spPr>
          <a:xfrm>
            <a:off x="6964234" y="1538071"/>
            <a:ext cx="2021375" cy="1138773"/>
          </a:xfrm>
          <a:prstGeom prst="rect">
            <a:avLst/>
          </a:prstGeom>
          <a:solidFill>
            <a:schemeClr val="bg1">
              <a:lumMod val="95000"/>
            </a:schemeClr>
          </a:solidFill>
        </p:spPr>
        <p:txBody>
          <a:bodyPr wrap="square" rtlCol="0" anchor="ctr">
            <a:spAutoFit/>
          </a:bodyPr>
          <a:lstStyle/>
          <a:p>
            <a:pPr algn="ctr"/>
            <a:r>
              <a:rPr lang="es-MX" sz="1700" b="1">
                <a:solidFill>
                  <a:schemeClr val="bg1"/>
                </a:solidFill>
              </a:rPr>
              <a:t>¿Por qué es importante para Fogafín participar?</a:t>
            </a:r>
          </a:p>
        </p:txBody>
      </p:sp>
      <p:sp>
        <p:nvSpPr>
          <p:cNvPr id="15" name="TextBox 41">
            <a:extLst>
              <a:ext uri="{FF2B5EF4-FFF2-40B4-BE49-F238E27FC236}">
                <a16:creationId xmlns:a16="http://schemas.microsoft.com/office/drawing/2014/main" id="{85311116-80E0-A9B7-B5B9-ED39C9B88B39}"/>
              </a:ext>
            </a:extLst>
          </p:cNvPr>
          <p:cNvSpPr txBox="1"/>
          <p:nvPr/>
        </p:nvSpPr>
        <p:spPr>
          <a:xfrm>
            <a:off x="9092408" y="2779432"/>
            <a:ext cx="2057547" cy="1138773"/>
          </a:xfrm>
          <a:prstGeom prst="rect">
            <a:avLst/>
          </a:prstGeom>
          <a:solidFill>
            <a:schemeClr val="bg1">
              <a:lumMod val="95000"/>
            </a:schemeClr>
          </a:solidFill>
        </p:spPr>
        <p:txBody>
          <a:bodyPr wrap="square" rtlCol="0" anchor="ctr">
            <a:spAutoFit/>
          </a:bodyPr>
          <a:lstStyle/>
          <a:p>
            <a:pPr algn="ctr"/>
            <a:r>
              <a:rPr lang="es-MX" sz="1700" b="1">
                <a:solidFill>
                  <a:schemeClr val="bg1"/>
                </a:solidFill>
              </a:rPr>
              <a:t>Medios utilizados para informar a la ciudadanía </a:t>
            </a:r>
          </a:p>
        </p:txBody>
      </p:sp>
      <p:sp>
        <p:nvSpPr>
          <p:cNvPr id="26" name="Rectangle 27">
            <a:extLst>
              <a:ext uri="{FF2B5EF4-FFF2-40B4-BE49-F238E27FC236}">
                <a16:creationId xmlns:a16="http://schemas.microsoft.com/office/drawing/2014/main" id="{B53DA5B7-C4EB-89D2-3D26-A6B63BEDFBD9}"/>
              </a:ext>
            </a:extLst>
          </p:cNvPr>
          <p:cNvSpPr/>
          <p:nvPr/>
        </p:nvSpPr>
        <p:spPr>
          <a:xfrm>
            <a:off x="6964235" y="4042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8">
            <a:extLst>
              <a:ext uri="{FF2B5EF4-FFF2-40B4-BE49-F238E27FC236}">
                <a16:creationId xmlns:a16="http://schemas.microsoft.com/office/drawing/2014/main" id="{5F5D6F80-0445-BC84-2034-38E93340A4C5}"/>
              </a:ext>
            </a:extLst>
          </p:cNvPr>
          <p:cNvSpPr/>
          <p:nvPr/>
        </p:nvSpPr>
        <p:spPr>
          <a:xfrm>
            <a:off x="9123235" y="4042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9">
            <a:extLst>
              <a:ext uri="{FF2B5EF4-FFF2-40B4-BE49-F238E27FC236}">
                <a16:creationId xmlns:a16="http://schemas.microsoft.com/office/drawing/2014/main" id="{77BCC6CB-D409-3267-D70F-3427A39D7E15}"/>
              </a:ext>
            </a:extLst>
          </p:cNvPr>
          <p:cNvSpPr/>
          <p:nvPr/>
        </p:nvSpPr>
        <p:spPr>
          <a:xfrm>
            <a:off x="6964235" y="5291182"/>
            <a:ext cx="2032000" cy="1080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30">
            <a:extLst>
              <a:ext uri="{FF2B5EF4-FFF2-40B4-BE49-F238E27FC236}">
                <a16:creationId xmlns:a16="http://schemas.microsoft.com/office/drawing/2014/main" id="{EAC128E1-5B8B-0AA4-4B06-0822313AF4AE}"/>
              </a:ext>
            </a:extLst>
          </p:cNvPr>
          <p:cNvSpPr/>
          <p:nvPr/>
        </p:nvSpPr>
        <p:spPr>
          <a:xfrm>
            <a:off x="9123235" y="5291182"/>
            <a:ext cx="2032000" cy="1080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TextBox 38">
            <a:extLst>
              <a:ext uri="{FF2B5EF4-FFF2-40B4-BE49-F238E27FC236}">
                <a16:creationId xmlns:a16="http://schemas.microsoft.com/office/drawing/2014/main" id="{6AB4A706-2AAC-CF41-3BA0-D0D7D793D55F}"/>
              </a:ext>
            </a:extLst>
          </p:cNvPr>
          <p:cNvSpPr txBox="1"/>
          <p:nvPr/>
        </p:nvSpPr>
        <p:spPr>
          <a:xfrm>
            <a:off x="6972636" y="4143455"/>
            <a:ext cx="2004570" cy="1138773"/>
          </a:xfrm>
          <a:prstGeom prst="rect">
            <a:avLst/>
          </a:prstGeom>
          <a:noFill/>
        </p:spPr>
        <p:txBody>
          <a:bodyPr wrap="square" lIns="91440" tIns="45720" rIns="91440" bIns="45720" rtlCol="0" anchor="t">
            <a:spAutoFit/>
          </a:bodyPr>
          <a:lstStyle/>
          <a:p>
            <a:pPr algn="ctr"/>
            <a:r>
              <a:rPr lang="es-MX" sz="1700" b="1">
                <a:solidFill>
                  <a:schemeClr val="bg1"/>
                </a:solidFill>
              </a:rPr>
              <a:t>Información general y cifras de las actividades</a:t>
            </a:r>
          </a:p>
        </p:txBody>
      </p:sp>
      <p:sp>
        <p:nvSpPr>
          <p:cNvPr id="33" name="TextBox 40">
            <a:extLst>
              <a:ext uri="{FF2B5EF4-FFF2-40B4-BE49-F238E27FC236}">
                <a16:creationId xmlns:a16="http://schemas.microsoft.com/office/drawing/2014/main" id="{999F6B6A-7576-A041-2CD4-60F1DC0547E4}"/>
              </a:ext>
            </a:extLst>
          </p:cNvPr>
          <p:cNvSpPr txBox="1"/>
          <p:nvPr/>
        </p:nvSpPr>
        <p:spPr>
          <a:xfrm>
            <a:off x="9282545" y="5477239"/>
            <a:ext cx="1705088" cy="707886"/>
          </a:xfrm>
          <a:prstGeom prst="rect">
            <a:avLst/>
          </a:prstGeom>
          <a:noFill/>
        </p:spPr>
        <p:txBody>
          <a:bodyPr wrap="square" rtlCol="0" anchor="ctr">
            <a:spAutoFit/>
          </a:bodyPr>
          <a:lstStyle/>
          <a:p>
            <a:pPr algn="ctr"/>
            <a:r>
              <a:rPr lang="id-ID" sz="2000" b="1">
                <a:solidFill>
                  <a:schemeClr val="bg1"/>
                </a:solidFill>
              </a:rPr>
              <a:t>Registro fotográfico </a:t>
            </a:r>
          </a:p>
        </p:txBody>
      </p:sp>
      <p:sp>
        <p:nvSpPr>
          <p:cNvPr id="46" name="Freeform 449">
            <a:extLst>
              <a:ext uri="{FF2B5EF4-FFF2-40B4-BE49-F238E27FC236}">
                <a16:creationId xmlns:a16="http://schemas.microsoft.com/office/drawing/2014/main" id="{6D4BEC36-7919-9164-7C66-4F9CEE338786}"/>
              </a:ext>
            </a:extLst>
          </p:cNvPr>
          <p:cNvSpPr>
            <a:spLocks noEditPoints="1"/>
          </p:cNvSpPr>
          <p:nvPr/>
        </p:nvSpPr>
        <p:spPr bwMode="auto">
          <a:xfrm>
            <a:off x="7758720" y="3028349"/>
            <a:ext cx="432402" cy="613773"/>
          </a:xfrm>
          <a:custGeom>
            <a:avLst/>
            <a:gdLst>
              <a:gd name="T0" fmla="*/ 10071 w 12851"/>
              <a:gd name="T1" fmla="*/ 13998 h 16128"/>
              <a:gd name="T2" fmla="*/ 6585 w 12851"/>
              <a:gd name="T3" fmla="*/ 14102 h 16128"/>
              <a:gd name="T4" fmla="*/ 3240 w 12851"/>
              <a:gd name="T5" fmla="*/ 14019 h 16128"/>
              <a:gd name="T6" fmla="*/ 1993 w 12851"/>
              <a:gd name="T7" fmla="*/ 13451 h 16128"/>
              <a:gd name="T8" fmla="*/ 1504 w 12851"/>
              <a:gd name="T9" fmla="*/ 10294 h 16128"/>
              <a:gd name="T10" fmla="*/ 1160 w 12851"/>
              <a:gd name="T11" fmla="*/ 6036 h 16128"/>
              <a:gd name="T12" fmla="*/ 1085 w 12851"/>
              <a:gd name="T13" fmla="*/ 3225 h 16128"/>
              <a:gd name="T14" fmla="*/ 2432 w 12851"/>
              <a:gd name="T15" fmla="*/ 2694 h 16128"/>
              <a:gd name="T16" fmla="*/ 6222 w 12851"/>
              <a:gd name="T17" fmla="*/ 2074 h 16128"/>
              <a:gd name="T18" fmla="*/ 10073 w 12851"/>
              <a:gd name="T19" fmla="*/ 1670 h 16128"/>
              <a:gd name="T20" fmla="*/ 11603 w 12851"/>
              <a:gd name="T21" fmla="*/ 2001 h 16128"/>
              <a:gd name="T22" fmla="*/ 11780 w 12851"/>
              <a:gd name="T23" fmla="*/ 5253 h 16128"/>
              <a:gd name="T24" fmla="*/ 11727 w 12851"/>
              <a:gd name="T25" fmla="*/ 10040 h 16128"/>
              <a:gd name="T26" fmla="*/ 11573 w 12851"/>
              <a:gd name="T27" fmla="*/ 13473 h 16128"/>
              <a:gd name="T28" fmla="*/ 6605 w 12851"/>
              <a:gd name="T29" fmla="*/ 15743 h 16128"/>
              <a:gd name="T30" fmla="*/ 6261 w 12851"/>
              <a:gd name="T31" fmla="*/ 15793 h 16128"/>
              <a:gd name="T32" fmla="*/ 5950 w 12851"/>
              <a:gd name="T33" fmla="*/ 15707 h 16128"/>
              <a:gd name="T34" fmla="*/ 5721 w 12851"/>
              <a:gd name="T35" fmla="*/ 15491 h 16128"/>
              <a:gd name="T36" fmla="*/ 5631 w 12851"/>
              <a:gd name="T37" fmla="*/ 15191 h 16128"/>
              <a:gd name="T38" fmla="*/ 5693 w 12851"/>
              <a:gd name="T39" fmla="*/ 14874 h 16128"/>
              <a:gd name="T40" fmla="*/ 5892 w 12851"/>
              <a:gd name="T41" fmla="*/ 14590 h 16128"/>
              <a:gd name="T42" fmla="*/ 6206 w 12851"/>
              <a:gd name="T43" fmla="*/ 14387 h 16128"/>
              <a:gd name="T44" fmla="*/ 6552 w 12851"/>
              <a:gd name="T45" fmla="*/ 14321 h 16128"/>
              <a:gd name="T46" fmla="*/ 6869 w 12851"/>
              <a:gd name="T47" fmla="*/ 14393 h 16128"/>
              <a:gd name="T48" fmla="*/ 7109 w 12851"/>
              <a:gd name="T49" fmla="*/ 14595 h 16128"/>
              <a:gd name="T50" fmla="*/ 7217 w 12851"/>
              <a:gd name="T51" fmla="*/ 14889 h 16128"/>
              <a:gd name="T52" fmla="*/ 7171 w 12851"/>
              <a:gd name="T53" fmla="*/ 15206 h 16128"/>
              <a:gd name="T54" fmla="*/ 6986 w 12851"/>
              <a:gd name="T55" fmla="*/ 15496 h 16128"/>
              <a:gd name="T56" fmla="*/ 6279 w 12851"/>
              <a:gd name="T57" fmla="*/ 1064 h 16128"/>
              <a:gd name="T58" fmla="*/ 6417 w 12851"/>
              <a:gd name="T59" fmla="*/ 998 h 16128"/>
              <a:gd name="T60" fmla="*/ 6555 w 12851"/>
              <a:gd name="T61" fmla="*/ 989 h 16128"/>
              <a:gd name="T62" fmla="*/ 6670 w 12851"/>
              <a:gd name="T63" fmla="*/ 1037 h 16128"/>
              <a:gd name="T64" fmla="*/ 6739 w 12851"/>
              <a:gd name="T65" fmla="*/ 1139 h 16128"/>
              <a:gd name="T66" fmla="*/ 6746 w 12851"/>
              <a:gd name="T67" fmla="*/ 1267 h 16128"/>
              <a:gd name="T68" fmla="*/ 6693 w 12851"/>
              <a:gd name="T69" fmla="*/ 1399 h 16128"/>
              <a:gd name="T70" fmla="*/ 6586 w 12851"/>
              <a:gd name="T71" fmla="*/ 1516 h 16128"/>
              <a:gd name="T72" fmla="*/ 6448 w 12851"/>
              <a:gd name="T73" fmla="*/ 1589 h 16128"/>
              <a:gd name="T74" fmla="*/ 6309 w 12851"/>
              <a:gd name="T75" fmla="*/ 1605 h 16128"/>
              <a:gd name="T76" fmla="*/ 6190 w 12851"/>
              <a:gd name="T77" fmla="*/ 1562 h 16128"/>
              <a:gd name="T78" fmla="*/ 6115 w 12851"/>
              <a:gd name="T79" fmla="*/ 1466 h 16128"/>
              <a:gd name="T80" fmla="*/ 6101 w 12851"/>
              <a:gd name="T81" fmla="*/ 1340 h 16128"/>
              <a:gd name="T82" fmla="*/ 6149 w 12851"/>
              <a:gd name="T83" fmla="*/ 1207 h 16128"/>
              <a:gd name="T84" fmla="*/ 6251 w 12851"/>
              <a:gd name="T85" fmla="*/ 1087 h 16128"/>
              <a:gd name="T86" fmla="*/ 10415 w 12851"/>
              <a:gd name="T87" fmla="*/ 46 h 16128"/>
              <a:gd name="T88" fmla="*/ 5632 w 12851"/>
              <a:gd name="T89" fmla="*/ 586 h 16128"/>
              <a:gd name="T90" fmla="*/ 1254 w 12851"/>
              <a:gd name="T91" fmla="*/ 1325 h 16128"/>
              <a:gd name="T92" fmla="*/ 4 w 12851"/>
              <a:gd name="T93" fmla="*/ 2107 h 16128"/>
              <a:gd name="T94" fmla="*/ 125 w 12851"/>
              <a:gd name="T95" fmla="*/ 6172 h 16128"/>
              <a:gd name="T96" fmla="*/ 528 w 12851"/>
              <a:gd name="T97" fmla="*/ 11773 h 16128"/>
              <a:gd name="T98" fmla="*/ 1071 w 12851"/>
              <a:gd name="T99" fmla="*/ 15540 h 16128"/>
              <a:gd name="T100" fmla="*/ 2837 w 12851"/>
              <a:gd name="T101" fmla="*/ 16052 h 16128"/>
              <a:gd name="T102" fmla="*/ 7058 w 12851"/>
              <a:gd name="T103" fmla="*/ 16121 h 16128"/>
              <a:gd name="T104" fmla="*/ 11167 w 12851"/>
              <a:gd name="T105" fmla="*/ 15980 h 16128"/>
              <a:gd name="T106" fmla="*/ 12600 w 12851"/>
              <a:gd name="T107" fmla="*/ 15569 h 16128"/>
              <a:gd name="T108" fmla="*/ 12773 w 12851"/>
              <a:gd name="T109" fmla="*/ 11528 h 16128"/>
              <a:gd name="T110" fmla="*/ 12850 w 12851"/>
              <a:gd name="T111" fmla="*/ 5306 h 16128"/>
              <a:gd name="T112" fmla="*/ 12691 w 12851"/>
              <a:gd name="T113" fmla="*/ 681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51" h="16128">
                <a:moveTo>
                  <a:pt x="11520" y="13818"/>
                </a:moveTo>
                <a:lnTo>
                  <a:pt x="11480" y="13843"/>
                </a:lnTo>
                <a:lnTo>
                  <a:pt x="11393" y="13867"/>
                </a:lnTo>
                <a:lnTo>
                  <a:pt x="11263" y="13891"/>
                </a:lnTo>
                <a:lnTo>
                  <a:pt x="11093" y="13914"/>
                </a:lnTo>
                <a:lnTo>
                  <a:pt x="10887" y="13937"/>
                </a:lnTo>
                <a:lnTo>
                  <a:pt x="10644" y="13958"/>
                </a:lnTo>
                <a:lnTo>
                  <a:pt x="10372" y="13979"/>
                </a:lnTo>
                <a:lnTo>
                  <a:pt x="10071" y="13998"/>
                </a:lnTo>
                <a:lnTo>
                  <a:pt x="9745" y="14016"/>
                </a:lnTo>
                <a:lnTo>
                  <a:pt x="9396" y="14032"/>
                </a:lnTo>
                <a:lnTo>
                  <a:pt x="9028" y="14048"/>
                </a:lnTo>
                <a:lnTo>
                  <a:pt x="8644" y="14062"/>
                </a:lnTo>
                <a:lnTo>
                  <a:pt x="8247" y="14074"/>
                </a:lnTo>
                <a:lnTo>
                  <a:pt x="7840" y="14084"/>
                </a:lnTo>
                <a:lnTo>
                  <a:pt x="7425" y="14092"/>
                </a:lnTo>
                <a:lnTo>
                  <a:pt x="7006" y="14098"/>
                </a:lnTo>
                <a:lnTo>
                  <a:pt x="6585" y="14102"/>
                </a:lnTo>
                <a:lnTo>
                  <a:pt x="6167" y="14103"/>
                </a:lnTo>
                <a:lnTo>
                  <a:pt x="5753" y="14102"/>
                </a:lnTo>
                <a:lnTo>
                  <a:pt x="5346" y="14099"/>
                </a:lnTo>
                <a:lnTo>
                  <a:pt x="4952" y="14093"/>
                </a:lnTo>
                <a:lnTo>
                  <a:pt x="4570" y="14084"/>
                </a:lnTo>
                <a:lnTo>
                  <a:pt x="4205" y="14073"/>
                </a:lnTo>
                <a:lnTo>
                  <a:pt x="3859" y="14058"/>
                </a:lnTo>
                <a:lnTo>
                  <a:pt x="3536" y="14039"/>
                </a:lnTo>
                <a:lnTo>
                  <a:pt x="3240" y="14019"/>
                </a:lnTo>
                <a:lnTo>
                  <a:pt x="2971" y="13994"/>
                </a:lnTo>
                <a:lnTo>
                  <a:pt x="2735" y="13967"/>
                </a:lnTo>
                <a:lnTo>
                  <a:pt x="2533" y="13935"/>
                </a:lnTo>
                <a:lnTo>
                  <a:pt x="2368" y="13900"/>
                </a:lnTo>
                <a:lnTo>
                  <a:pt x="2245" y="13861"/>
                </a:lnTo>
                <a:lnTo>
                  <a:pt x="2164" y="13818"/>
                </a:lnTo>
                <a:lnTo>
                  <a:pt x="2108" y="13746"/>
                </a:lnTo>
                <a:lnTo>
                  <a:pt x="2050" y="13623"/>
                </a:lnTo>
                <a:lnTo>
                  <a:pt x="1993" y="13451"/>
                </a:lnTo>
                <a:lnTo>
                  <a:pt x="1935" y="13234"/>
                </a:lnTo>
                <a:lnTo>
                  <a:pt x="1879" y="12975"/>
                </a:lnTo>
                <a:lnTo>
                  <a:pt x="1822" y="12678"/>
                </a:lnTo>
                <a:lnTo>
                  <a:pt x="1766" y="12347"/>
                </a:lnTo>
                <a:lnTo>
                  <a:pt x="1711" y="11984"/>
                </a:lnTo>
                <a:lnTo>
                  <a:pt x="1658" y="11594"/>
                </a:lnTo>
                <a:lnTo>
                  <a:pt x="1605" y="11181"/>
                </a:lnTo>
                <a:lnTo>
                  <a:pt x="1554" y="10745"/>
                </a:lnTo>
                <a:lnTo>
                  <a:pt x="1504" y="10294"/>
                </a:lnTo>
                <a:lnTo>
                  <a:pt x="1457" y="9829"/>
                </a:lnTo>
                <a:lnTo>
                  <a:pt x="1411" y="9353"/>
                </a:lnTo>
                <a:lnTo>
                  <a:pt x="1367" y="8871"/>
                </a:lnTo>
                <a:lnTo>
                  <a:pt x="1325" y="8387"/>
                </a:lnTo>
                <a:lnTo>
                  <a:pt x="1287" y="7902"/>
                </a:lnTo>
                <a:lnTo>
                  <a:pt x="1251" y="7421"/>
                </a:lnTo>
                <a:lnTo>
                  <a:pt x="1217" y="6947"/>
                </a:lnTo>
                <a:lnTo>
                  <a:pt x="1187" y="6484"/>
                </a:lnTo>
                <a:lnTo>
                  <a:pt x="1160" y="6036"/>
                </a:lnTo>
                <a:lnTo>
                  <a:pt x="1136" y="5605"/>
                </a:lnTo>
                <a:lnTo>
                  <a:pt x="1116" y="5197"/>
                </a:lnTo>
                <a:lnTo>
                  <a:pt x="1098" y="4812"/>
                </a:lnTo>
                <a:lnTo>
                  <a:pt x="1085" y="4456"/>
                </a:lnTo>
                <a:lnTo>
                  <a:pt x="1077" y="4133"/>
                </a:lnTo>
                <a:lnTo>
                  <a:pt x="1072" y="3844"/>
                </a:lnTo>
                <a:lnTo>
                  <a:pt x="1072" y="3595"/>
                </a:lnTo>
                <a:lnTo>
                  <a:pt x="1076" y="3387"/>
                </a:lnTo>
                <a:lnTo>
                  <a:pt x="1085" y="3225"/>
                </a:lnTo>
                <a:lnTo>
                  <a:pt x="1099" y="3112"/>
                </a:lnTo>
                <a:lnTo>
                  <a:pt x="1119" y="3052"/>
                </a:lnTo>
                <a:lnTo>
                  <a:pt x="1168" y="3017"/>
                </a:lnTo>
                <a:lnTo>
                  <a:pt x="1269" y="2975"/>
                </a:lnTo>
                <a:lnTo>
                  <a:pt x="1418" y="2927"/>
                </a:lnTo>
                <a:lnTo>
                  <a:pt x="1612" y="2875"/>
                </a:lnTo>
                <a:lnTo>
                  <a:pt x="1848" y="2818"/>
                </a:lnTo>
                <a:lnTo>
                  <a:pt x="2123" y="2758"/>
                </a:lnTo>
                <a:lnTo>
                  <a:pt x="2432" y="2694"/>
                </a:lnTo>
                <a:lnTo>
                  <a:pt x="2773" y="2628"/>
                </a:lnTo>
                <a:lnTo>
                  <a:pt x="3142" y="2559"/>
                </a:lnTo>
                <a:lnTo>
                  <a:pt x="3535" y="2490"/>
                </a:lnTo>
                <a:lnTo>
                  <a:pt x="3949" y="2419"/>
                </a:lnTo>
                <a:lnTo>
                  <a:pt x="4382" y="2349"/>
                </a:lnTo>
                <a:lnTo>
                  <a:pt x="4828" y="2278"/>
                </a:lnTo>
                <a:lnTo>
                  <a:pt x="5287" y="2209"/>
                </a:lnTo>
                <a:lnTo>
                  <a:pt x="5752" y="2140"/>
                </a:lnTo>
                <a:lnTo>
                  <a:pt x="6222" y="2074"/>
                </a:lnTo>
                <a:lnTo>
                  <a:pt x="6692" y="2011"/>
                </a:lnTo>
                <a:lnTo>
                  <a:pt x="7159" y="1951"/>
                </a:lnTo>
                <a:lnTo>
                  <a:pt x="7622" y="1895"/>
                </a:lnTo>
                <a:lnTo>
                  <a:pt x="8074" y="1844"/>
                </a:lnTo>
                <a:lnTo>
                  <a:pt x="8513" y="1796"/>
                </a:lnTo>
                <a:lnTo>
                  <a:pt x="8936" y="1755"/>
                </a:lnTo>
                <a:lnTo>
                  <a:pt x="9339" y="1720"/>
                </a:lnTo>
                <a:lnTo>
                  <a:pt x="9720" y="1691"/>
                </a:lnTo>
                <a:lnTo>
                  <a:pt x="10073" y="1670"/>
                </a:lnTo>
                <a:lnTo>
                  <a:pt x="10397" y="1657"/>
                </a:lnTo>
                <a:lnTo>
                  <a:pt x="10688" y="1653"/>
                </a:lnTo>
                <a:lnTo>
                  <a:pt x="10941" y="1657"/>
                </a:lnTo>
                <a:lnTo>
                  <a:pt x="11155" y="1671"/>
                </a:lnTo>
                <a:lnTo>
                  <a:pt x="11325" y="1695"/>
                </a:lnTo>
                <a:lnTo>
                  <a:pt x="11448" y="1731"/>
                </a:lnTo>
                <a:lnTo>
                  <a:pt x="11520" y="1777"/>
                </a:lnTo>
                <a:lnTo>
                  <a:pt x="11564" y="1860"/>
                </a:lnTo>
                <a:lnTo>
                  <a:pt x="11603" y="2001"/>
                </a:lnTo>
                <a:lnTo>
                  <a:pt x="11639" y="2196"/>
                </a:lnTo>
                <a:lnTo>
                  <a:pt x="11669" y="2443"/>
                </a:lnTo>
                <a:lnTo>
                  <a:pt x="11696" y="2736"/>
                </a:lnTo>
                <a:lnTo>
                  <a:pt x="11718" y="3071"/>
                </a:lnTo>
                <a:lnTo>
                  <a:pt x="11738" y="3446"/>
                </a:lnTo>
                <a:lnTo>
                  <a:pt x="11753" y="3856"/>
                </a:lnTo>
                <a:lnTo>
                  <a:pt x="11765" y="4296"/>
                </a:lnTo>
                <a:lnTo>
                  <a:pt x="11774" y="4763"/>
                </a:lnTo>
                <a:lnTo>
                  <a:pt x="11780" y="5253"/>
                </a:lnTo>
                <a:lnTo>
                  <a:pt x="11783" y="5762"/>
                </a:lnTo>
                <a:lnTo>
                  <a:pt x="11784" y="6286"/>
                </a:lnTo>
                <a:lnTo>
                  <a:pt x="11782" y="6820"/>
                </a:lnTo>
                <a:lnTo>
                  <a:pt x="11777" y="7362"/>
                </a:lnTo>
                <a:lnTo>
                  <a:pt x="11771" y="7908"/>
                </a:lnTo>
                <a:lnTo>
                  <a:pt x="11763" y="8451"/>
                </a:lnTo>
                <a:lnTo>
                  <a:pt x="11752" y="8990"/>
                </a:lnTo>
                <a:lnTo>
                  <a:pt x="11741" y="9522"/>
                </a:lnTo>
                <a:lnTo>
                  <a:pt x="11727" y="10040"/>
                </a:lnTo>
                <a:lnTo>
                  <a:pt x="11712" y="10541"/>
                </a:lnTo>
                <a:lnTo>
                  <a:pt x="11697" y="11021"/>
                </a:lnTo>
                <a:lnTo>
                  <a:pt x="11680" y="11477"/>
                </a:lnTo>
                <a:lnTo>
                  <a:pt x="11663" y="11904"/>
                </a:lnTo>
                <a:lnTo>
                  <a:pt x="11646" y="12299"/>
                </a:lnTo>
                <a:lnTo>
                  <a:pt x="11627" y="12657"/>
                </a:lnTo>
                <a:lnTo>
                  <a:pt x="11609" y="12975"/>
                </a:lnTo>
                <a:lnTo>
                  <a:pt x="11591" y="13248"/>
                </a:lnTo>
                <a:lnTo>
                  <a:pt x="11573" y="13473"/>
                </a:lnTo>
                <a:lnTo>
                  <a:pt x="11555" y="13645"/>
                </a:lnTo>
                <a:lnTo>
                  <a:pt x="11538" y="13762"/>
                </a:lnTo>
                <a:lnTo>
                  <a:pt x="11520" y="13818"/>
                </a:lnTo>
                <a:close/>
                <a:moveTo>
                  <a:pt x="6793" y="15652"/>
                </a:moveTo>
                <a:lnTo>
                  <a:pt x="6757" y="15674"/>
                </a:lnTo>
                <a:lnTo>
                  <a:pt x="6719" y="15695"/>
                </a:lnTo>
                <a:lnTo>
                  <a:pt x="6682" y="15713"/>
                </a:lnTo>
                <a:lnTo>
                  <a:pt x="6644" y="15729"/>
                </a:lnTo>
                <a:lnTo>
                  <a:pt x="6605" y="15743"/>
                </a:lnTo>
                <a:lnTo>
                  <a:pt x="6567" y="15756"/>
                </a:lnTo>
                <a:lnTo>
                  <a:pt x="6528" y="15766"/>
                </a:lnTo>
                <a:lnTo>
                  <a:pt x="6490" y="15775"/>
                </a:lnTo>
                <a:lnTo>
                  <a:pt x="6452" y="15783"/>
                </a:lnTo>
                <a:lnTo>
                  <a:pt x="6413" y="15788"/>
                </a:lnTo>
                <a:lnTo>
                  <a:pt x="6375" y="15792"/>
                </a:lnTo>
                <a:lnTo>
                  <a:pt x="6337" y="15794"/>
                </a:lnTo>
                <a:lnTo>
                  <a:pt x="6298" y="15794"/>
                </a:lnTo>
                <a:lnTo>
                  <a:pt x="6261" y="15793"/>
                </a:lnTo>
                <a:lnTo>
                  <a:pt x="6224" y="15790"/>
                </a:lnTo>
                <a:lnTo>
                  <a:pt x="6187" y="15785"/>
                </a:lnTo>
                <a:lnTo>
                  <a:pt x="6151" y="15779"/>
                </a:lnTo>
                <a:lnTo>
                  <a:pt x="6116" y="15771"/>
                </a:lnTo>
                <a:lnTo>
                  <a:pt x="6081" y="15761"/>
                </a:lnTo>
                <a:lnTo>
                  <a:pt x="6047" y="15750"/>
                </a:lnTo>
                <a:lnTo>
                  <a:pt x="6014" y="15737"/>
                </a:lnTo>
                <a:lnTo>
                  <a:pt x="5981" y="15723"/>
                </a:lnTo>
                <a:lnTo>
                  <a:pt x="5950" y="15707"/>
                </a:lnTo>
                <a:lnTo>
                  <a:pt x="5920" y="15689"/>
                </a:lnTo>
                <a:lnTo>
                  <a:pt x="5890" y="15669"/>
                </a:lnTo>
                <a:lnTo>
                  <a:pt x="5862" y="15648"/>
                </a:lnTo>
                <a:lnTo>
                  <a:pt x="5835" y="15626"/>
                </a:lnTo>
                <a:lnTo>
                  <a:pt x="5810" y="15602"/>
                </a:lnTo>
                <a:lnTo>
                  <a:pt x="5785" y="15577"/>
                </a:lnTo>
                <a:lnTo>
                  <a:pt x="5762" y="15549"/>
                </a:lnTo>
                <a:lnTo>
                  <a:pt x="5741" y="15521"/>
                </a:lnTo>
                <a:lnTo>
                  <a:pt x="5721" y="15491"/>
                </a:lnTo>
                <a:lnTo>
                  <a:pt x="5703" y="15461"/>
                </a:lnTo>
                <a:lnTo>
                  <a:pt x="5687" y="15428"/>
                </a:lnTo>
                <a:lnTo>
                  <a:pt x="5672" y="15396"/>
                </a:lnTo>
                <a:lnTo>
                  <a:pt x="5661" y="15363"/>
                </a:lnTo>
                <a:lnTo>
                  <a:pt x="5651" y="15330"/>
                </a:lnTo>
                <a:lnTo>
                  <a:pt x="5643" y="15295"/>
                </a:lnTo>
                <a:lnTo>
                  <a:pt x="5637" y="15261"/>
                </a:lnTo>
                <a:lnTo>
                  <a:pt x="5633" y="15226"/>
                </a:lnTo>
                <a:lnTo>
                  <a:pt x="5631" y="15191"/>
                </a:lnTo>
                <a:lnTo>
                  <a:pt x="5630" y="15155"/>
                </a:lnTo>
                <a:lnTo>
                  <a:pt x="5632" y="15120"/>
                </a:lnTo>
                <a:lnTo>
                  <a:pt x="5635" y="15085"/>
                </a:lnTo>
                <a:lnTo>
                  <a:pt x="5640" y="15049"/>
                </a:lnTo>
                <a:lnTo>
                  <a:pt x="5647" y="15013"/>
                </a:lnTo>
                <a:lnTo>
                  <a:pt x="5656" y="14978"/>
                </a:lnTo>
                <a:lnTo>
                  <a:pt x="5666" y="14944"/>
                </a:lnTo>
                <a:lnTo>
                  <a:pt x="5679" y="14908"/>
                </a:lnTo>
                <a:lnTo>
                  <a:pt x="5693" y="14874"/>
                </a:lnTo>
                <a:lnTo>
                  <a:pt x="5709" y="14840"/>
                </a:lnTo>
                <a:lnTo>
                  <a:pt x="5726" y="14807"/>
                </a:lnTo>
                <a:lnTo>
                  <a:pt x="5745" y="14773"/>
                </a:lnTo>
                <a:lnTo>
                  <a:pt x="5765" y="14741"/>
                </a:lnTo>
                <a:lnTo>
                  <a:pt x="5787" y="14709"/>
                </a:lnTo>
                <a:lnTo>
                  <a:pt x="5812" y="14677"/>
                </a:lnTo>
                <a:lnTo>
                  <a:pt x="5837" y="14647"/>
                </a:lnTo>
                <a:lnTo>
                  <a:pt x="5864" y="14618"/>
                </a:lnTo>
                <a:lnTo>
                  <a:pt x="5892" y="14590"/>
                </a:lnTo>
                <a:lnTo>
                  <a:pt x="5923" y="14562"/>
                </a:lnTo>
                <a:lnTo>
                  <a:pt x="5954" y="14535"/>
                </a:lnTo>
                <a:lnTo>
                  <a:pt x="5986" y="14510"/>
                </a:lnTo>
                <a:lnTo>
                  <a:pt x="6021" y="14486"/>
                </a:lnTo>
                <a:lnTo>
                  <a:pt x="6057" y="14463"/>
                </a:lnTo>
                <a:lnTo>
                  <a:pt x="6093" y="14442"/>
                </a:lnTo>
                <a:lnTo>
                  <a:pt x="6131" y="14421"/>
                </a:lnTo>
                <a:lnTo>
                  <a:pt x="6168" y="14403"/>
                </a:lnTo>
                <a:lnTo>
                  <a:pt x="6206" y="14387"/>
                </a:lnTo>
                <a:lnTo>
                  <a:pt x="6245" y="14373"/>
                </a:lnTo>
                <a:lnTo>
                  <a:pt x="6283" y="14360"/>
                </a:lnTo>
                <a:lnTo>
                  <a:pt x="6322" y="14350"/>
                </a:lnTo>
                <a:lnTo>
                  <a:pt x="6360" y="14340"/>
                </a:lnTo>
                <a:lnTo>
                  <a:pt x="6398" y="14333"/>
                </a:lnTo>
                <a:lnTo>
                  <a:pt x="6438" y="14328"/>
                </a:lnTo>
                <a:lnTo>
                  <a:pt x="6476" y="14324"/>
                </a:lnTo>
                <a:lnTo>
                  <a:pt x="6513" y="14322"/>
                </a:lnTo>
                <a:lnTo>
                  <a:pt x="6552" y="14321"/>
                </a:lnTo>
                <a:lnTo>
                  <a:pt x="6589" y="14323"/>
                </a:lnTo>
                <a:lnTo>
                  <a:pt x="6626" y="14326"/>
                </a:lnTo>
                <a:lnTo>
                  <a:pt x="6663" y="14331"/>
                </a:lnTo>
                <a:lnTo>
                  <a:pt x="6699" y="14337"/>
                </a:lnTo>
                <a:lnTo>
                  <a:pt x="6734" y="14345"/>
                </a:lnTo>
                <a:lnTo>
                  <a:pt x="6770" y="14354"/>
                </a:lnTo>
                <a:lnTo>
                  <a:pt x="6803" y="14366"/>
                </a:lnTo>
                <a:lnTo>
                  <a:pt x="6836" y="14379"/>
                </a:lnTo>
                <a:lnTo>
                  <a:pt x="6869" y="14393"/>
                </a:lnTo>
                <a:lnTo>
                  <a:pt x="6900" y="14409"/>
                </a:lnTo>
                <a:lnTo>
                  <a:pt x="6930" y="14428"/>
                </a:lnTo>
                <a:lnTo>
                  <a:pt x="6960" y="14447"/>
                </a:lnTo>
                <a:lnTo>
                  <a:pt x="6988" y="14467"/>
                </a:lnTo>
                <a:lnTo>
                  <a:pt x="7015" y="14490"/>
                </a:lnTo>
                <a:lnTo>
                  <a:pt x="7040" y="14513"/>
                </a:lnTo>
                <a:lnTo>
                  <a:pt x="7065" y="14539"/>
                </a:lnTo>
                <a:lnTo>
                  <a:pt x="7088" y="14567"/>
                </a:lnTo>
                <a:lnTo>
                  <a:pt x="7109" y="14595"/>
                </a:lnTo>
                <a:lnTo>
                  <a:pt x="7129" y="14625"/>
                </a:lnTo>
                <a:lnTo>
                  <a:pt x="7147" y="14655"/>
                </a:lnTo>
                <a:lnTo>
                  <a:pt x="7163" y="14688"/>
                </a:lnTo>
                <a:lnTo>
                  <a:pt x="7177" y="14720"/>
                </a:lnTo>
                <a:lnTo>
                  <a:pt x="7189" y="14753"/>
                </a:lnTo>
                <a:lnTo>
                  <a:pt x="7199" y="14786"/>
                </a:lnTo>
                <a:lnTo>
                  <a:pt x="7207" y="14821"/>
                </a:lnTo>
                <a:lnTo>
                  <a:pt x="7213" y="14855"/>
                </a:lnTo>
                <a:lnTo>
                  <a:pt x="7217" y="14889"/>
                </a:lnTo>
                <a:lnTo>
                  <a:pt x="7219" y="14924"/>
                </a:lnTo>
                <a:lnTo>
                  <a:pt x="7220" y="14960"/>
                </a:lnTo>
                <a:lnTo>
                  <a:pt x="7218" y="14995"/>
                </a:lnTo>
                <a:lnTo>
                  <a:pt x="7215" y="15030"/>
                </a:lnTo>
                <a:lnTo>
                  <a:pt x="7210" y="15066"/>
                </a:lnTo>
                <a:lnTo>
                  <a:pt x="7203" y="15101"/>
                </a:lnTo>
                <a:lnTo>
                  <a:pt x="7194" y="15136"/>
                </a:lnTo>
                <a:lnTo>
                  <a:pt x="7184" y="15170"/>
                </a:lnTo>
                <a:lnTo>
                  <a:pt x="7171" y="15206"/>
                </a:lnTo>
                <a:lnTo>
                  <a:pt x="7156" y="15240"/>
                </a:lnTo>
                <a:lnTo>
                  <a:pt x="7141" y="15274"/>
                </a:lnTo>
                <a:lnTo>
                  <a:pt x="7124" y="15307"/>
                </a:lnTo>
                <a:lnTo>
                  <a:pt x="7105" y="15341"/>
                </a:lnTo>
                <a:lnTo>
                  <a:pt x="7085" y="15373"/>
                </a:lnTo>
                <a:lnTo>
                  <a:pt x="7061" y="15405"/>
                </a:lnTo>
                <a:lnTo>
                  <a:pt x="7038" y="15437"/>
                </a:lnTo>
                <a:lnTo>
                  <a:pt x="7013" y="15467"/>
                </a:lnTo>
                <a:lnTo>
                  <a:pt x="6986" y="15496"/>
                </a:lnTo>
                <a:lnTo>
                  <a:pt x="6958" y="15525"/>
                </a:lnTo>
                <a:lnTo>
                  <a:pt x="6927" y="15552"/>
                </a:lnTo>
                <a:lnTo>
                  <a:pt x="6896" y="15580"/>
                </a:lnTo>
                <a:lnTo>
                  <a:pt x="6863" y="15605"/>
                </a:lnTo>
                <a:lnTo>
                  <a:pt x="6828" y="15629"/>
                </a:lnTo>
                <a:lnTo>
                  <a:pt x="6793" y="15652"/>
                </a:lnTo>
                <a:close/>
                <a:moveTo>
                  <a:pt x="6251" y="1087"/>
                </a:moveTo>
                <a:lnTo>
                  <a:pt x="6265" y="1076"/>
                </a:lnTo>
                <a:lnTo>
                  <a:pt x="6279" y="1064"/>
                </a:lnTo>
                <a:lnTo>
                  <a:pt x="6294" y="1054"/>
                </a:lnTo>
                <a:lnTo>
                  <a:pt x="6309" y="1045"/>
                </a:lnTo>
                <a:lnTo>
                  <a:pt x="6325" y="1036"/>
                </a:lnTo>
                <a:lnTo>
                  <a:pt x="6340" y="1028"/>
                </a:lnTo>
                <a:lnTo>
                  <a:pt x="6355" y="1021"/>
                </a:lnTo>
                <a:lnTo>
                  <a:pt x="6371" y="1014"/>
                </a:lnTo>
                <a:lnTo>
                  <a:pt x="6386" y="1008"/>
                </a:lnTo>
                <a:lnTo>
                  <a:pt x="6402" y="1003"/>
                </a:lnTo>
                <a:lnTo>
                  <a:pt x="6417" y="998"/>
                </a:lnTo>
                <a:lnTo>
                  <a:pt x="6434" y="994"/>
                </a:lnTo>
                <a:lnTo>
                  <a:pt x="6449" y="991"/>
                </a:lnTo>
                <a:lnTo>
                  <a:pt x="6465" y="989"/>
                </a:lnTo>
                <a:lnTo>
                  <a:pt x="6480" y="987"/>
                </a:lnTo>
                <a:lnTo>
                  <a:pt x="6495" y="986"/>
                </a:lnTo>
                <a:lnTo>
                  <a:pt x="6510" y="986"/>
                </a:lnTo>
                <a:lnTo>
                  <a:pt x="6525" y="986"/>
                </a:lnTo>
                <a:lnTo>
                  <a:pt x="6541" y="987"/>
                </a:lnTo>
                <a:lnTo>
                  <a:pt x="6555" y="989"/>
                </a:lnTo>
                <a:lnTo>
                  <a:pt x="6569" y="991"/>
                </a:lnTo>
                <a:lnTo>
                  <a:pt x="6583" y="995"/>
                </a:lnTo>
                <a:lnTo>
                  <a:pt x="6597" y="998"/>
                </a:lnTo>
                <a:lnTo>
                  <a:pt x="6610" y="1003"/>
                </a:lnTo>
                <a:lnTo>
                  <a:pt x="6623" y="1009"/>
                </a:lnTo>
                <a:lnTo>
                  <a:pt x="6635" y="1014"/>
                </a:lnTo>
                <a:lnTo>
                  <a:pt x="6648" y="1021"/>
                </a:lnTo>
                <a:lnTo>
                  <a:pt x="6659" y="1029"/>
                </a:lnTo>
                <a:lnTo>
                  <a:pt x="6670" y="1037"/>
                </a:lnTo>
                <a:lnTo>
                  <a:pt x="6681" y="1046"/>
                </a:lnTo>
                <a:lnTo>
                  <a:pt x="6691" y="1056"/>
                </a:lnTo>
                <a:lnTo>
                  <a:pt x="6700" y="1066"/>
                </a:lnTo>
                <a:lnTo>
                  <a:pt x="6708" y="1078"/>
                </a:lnTo>
                <a:lnTo>
                  <a:pt x="6716" y="1089"/>
                </a:lnTo>
                <a:lnTo>
                  <a:pt x="6723" y="1101"/>
                </a:lnTo>
                <a:lnTo>
                  <a:pt x="6729" y="1114"/>
                </a:lnTo>
                <a:lnTo>
                  <a:pt x="6734" y="1126"/>
                </a:lnTo>
                <a:lnTo>
                  <a:pt x="6739" y="1139"/>
                </a:lnTo>
                <a:lnTo>
                  <a:pt x="6743" y="1152"/>
                </a:lnTo>
                <a:lnTo>
                  <a:pt x="6747" y="1166"/>
                </a:lnTo>
                <a:lnTo>
                  <a:pt x="6749" y="1180"/>
                </a:lnTo>
                <a:lnTo>
                  <a:pt x="6750" y="1194"/>
                </a:lnTo>
                <a:lnTo>
                  <a:pt x="6751" y="1209"/>
                </a:lnTo>
                <a:lnTo>
                  <a:pt x="6751" y="1223"/>
                </a:lnTo>
                <a:lnTo>
                  <a:pt x="6750" y="1238"/>
                </a:lnTo>
                <a:lnTo>
                  <a:pt x="6749" y="1252"/>
                </a:lnTo>
                <a:lnTo>
                  <a:pt x="6746" y="1267"/>
                </a:lnTo>
                <a:lnTo>
                  <a:pt x="6742" y="1282"/>
                </a:lnTo>
                <a:lnTo>
                  <a:pt x="6738" y="1297"/>
                </a:lnTo>
                <a:lnTo>
                  <a:pt x="6734" y="1311"/>
                </a:lnTo>
                <a:lnTo>
                  <a:pt x="6729" y="1327"/>
                </a:lnTo>
                <a:lnTo>
                  <a:pt x="6723" y="1342"/>
                </a:lnTo>
                <a:lnTo>
                  <a:pt x="6716" y="1356"/>
                </a:lnTo>
                <a:lnTo>
                  <a:pt x="6709" y="1371"/>
                </a:lnTo>
                <a:lnTo>
                  <a:pt x="6701" y="1385"/>
                </a:lnTo>
                <a:lnTo>
                  <a:pt x="6693" y="1399"/>
                </a:lnTo>
                <a:lnTo>
                  <a:pt x="6684" y="1413"/>
                </a:lnTo>
                <a:lnTo>
                  <a:pt x="6674" y="1427"/>
                </a:lnTo>
                <a:lnTo>
                  <a:pt x="6663" y="1441"/>
                </a:lnTo>
                <a:lnTo>
                  <a:pt x="6652" y="1455"/>
                </a:lnTo>
                <a:lnTo>
                  <a:pt x="6640" y="1468"/>
                </a:lnTo>
                <a:lnTo>
                  <a:pt x="6627" y="1481"/>
                </a:lnTo>
                <a:lnTo>
                  <a:pt x="6614" y="1493"/>
                </a:lnTo>
                <a:lnTo>
                  <a:pt x="6600" y="1505"/>
                </a:lnTo>
                <a:lnTo>
                  <a:pt x="6586" y="1516"/>
                </a:lnTo>
                <a:lnTo>
                  <a:pt x="6571" y="1527"/>
                </a:lnTo>
                <a:lnTo>
                  <a:pt x="6556" y="1537"/>
                </a:lnTo>
                <a:lnTo>
                  <a:pt x="6541" y="1547"/>
                </a:lnTo>
                <a:lnTo>
                  <a:pt x="6525" y="1555"/>
                </a:lnTo>
                <a:lnTo>
                  <a:pt x="6510" y="1563"/>
                </a:lnTo>
                <a:lnTo>
                  <a:pt x="6495" y="1571"/>
                </a:lnTo>
                <a:lnTo>
                  <a:pt x="6479" y="1578"/>
                </a:lnTo>
                <a:lnTo>
                  <a:pt x="6464" y="1584"/>
                </a:lnTo>
                <a:lnTo>
                  <a:pt x="6448" y="1589"/>
                </a:lnTo>
                <a:lnTo>
                  <a:pt x="6432" y="1594"/>
                </a:lnTo>
                <a:lnTo>
                  <a:pt x="6416" y="1598"/>
                </a:lnTo>
                <a:lnTo>
                  <a:pt x="6400" y="1601"/>
                </a:lnTo>
                <a:lnTo>
                  <a:pt x="6385" y="1603"/>
                </a:lnTo>
                <a:lnTo>
                  <a:pt x="6370" y="1605"/>
                </a:lnTo>
                <a:lnTo>
                  <a:pt x="6354" y="1606"/>
                </a:lnTo>
                <a:lnTo>
                  <a:pt x="6339" y="1606"/>
                </a:lnTo>
                <a:lnTo>
                  <a:pt x="6324" y="1606"/>
                </a:lnTo>
                <a:lnTo>
                  <a:pt x="6309" y="1605"/>
                </a:lnTo>
                <a:lnTo>
                  <a:pt x="6294" y="1603"/>
                </a:lnTo>
                <a:lnTo>
                  <a:pt x="6280" y="1601"/>
                </a:lnTo>
                <a:lnTo>
                  <a:pt x="6266" y="1598"/>
                </a:lnTo>
                <a:lnTo>
                  <a:pt x="6253" y="1594"/>
                </a:lnTo>
                <a:lnTo>
                  <a:pt x="6240" y="1589"/>
                </a:lnTo>
                <a:lnTo>
                  <a:pt x="6227" y="1584"/>
                </a:lnTo>
                <a:lnTo>
                  <a:pt x="6215" y="1578"/>
                </a:lnTo>
                <a:lnTo>
                  <a:pt x="6202" y="1570"/>
                </a:lnTo>
                <a:lnTo>
                  <a:pt x="6190" y="1562"/>
                </a:lnTo>
                <a:lnTo>
                  <a:pt x="6179" y="1554"/>
                </a:lnTo>
                <a:lnTo>
                  <a:pt x="6169" y="1545"/>
                </a:lnTo>
                <a:lnTo>
                  <a:pt x="6159" y="1536"/>
                </a:lnTo>
                <a:lnTo>
                  <a:pt x="6150" y="1525"/>
                </a:lnTo>
                <a:lnTo>
                  <a:pt x="6141" y="1514"/>
                </a:lnTo>
                <a:lnTo>
                  <a:pt x="6134" y="1503"/>
                </a:lnTo>
                <a:lnTo>
                  <a:pt x="6127" y="1491"/>
                </a:lnTo>
                <a:lnTo>
                  <a:pt x="6121" y="1479"/>
                </a:lnTo>
                <a:lnTo>
                  <a:pt x="6115" y="1466"/>
                </a:lnTo>
                <a:lnTo>
                  <a:pt x="6111" y="1453"/>
                </a:lnTo>
                <a:lnTo>
                  <a:pt x="6107" y="1439"/>
                </a:lnTo>
                <a:lnTo>
                  <a:pt x="6103" y="1425"/>
                </a:lnTo>
                <a:lnTo>
                  <a:pt x="6101" y="1411"/>
                </a:lnTo>
                <a:lnTo>
                  <a:pt x="6099" y="1397"/>
                </a:lnTo>
                <a:lnTo>
                  <a:pt x="6099" y="1383"/>
                </a:lnTo>
                <a:lnTo>
                  <a:pt x="6099" y="1369"/>
                </a:lnTo>
                <a:lnTo>
                  <a:pt x="6100" y="1354"/>
                </a:lnTo>
                <a:lnTo>
                  <a:pt x="6101" y="1340"/>
                </a:lnTo>
                <a:lnTo>
                  <a:pt x="6104" y="1325"/>
                </a:lnTo>
                <a:lnTo>
                  <a:pt x="6108" y="1309"/>
                </a:lnTo>
                <a:lnTo>
                  <a:pt x="6111" y="1295"/>
                </a:lnTo>
                <a:lnTo>
                  <a:pt x="6116" y="1280"/>
                </a:lnTo>
                <a:lnTo>
                  <a:pt x="6121" y="1265"/>
                </a:lnTo>
                <a:lnTo>
                  <a:pt x="6127" y="1250"/>
                </a:lnTo>
                <a:lnTo>
                  <a:pt x="6133" y="1236"/>
                </a:lnTo>
                <a:lnTo>
                  <a:pt x="6141" y="1221"/>
                </a:lnTo>
                <a:lnTo>
                  <a:pt x="6149" y="1207"/>
                </a:lnTo>
                <a:lnTo>
                  <a:pt x="6157" y="1192"/>
                </a:lnTo>
                <a:lnTo>
                  <a:pt x="6166" y="1178"/>
                </a:lnTo>
                <a:lnTo>
                  <a:pt x="6176" y="1164"/>
                </a:lnTo>
                <a:lnTo>
                  <a:pt x="6187" y="1150"/>
                </a:lnTo>
                <a:lnTo>
                  <a:pt x="6198" y="1137"/>
                </a:lnTo>
                <a:lnTo>
                  <a:pt x="6210" y="1124"/>
                </a:lnTo>
                <a:lnTo>
                  <a:pt x="6224" y="1111"/>
                </a:lnTo>
                <a:lnTo>
                  <a:pt x="6237" y="1099"/>
                </a:lnTo>
                <a:lnTo>
                  <a:pt x="6251" y="1087"/>
                </a:lnTo>
                <a:close/>
                <a:moveTo>
                  <a:pt x="12562" y="149"/>
                </a:moveTo>
                <a:lnTo>
                  <a:pt x="12480" y="94"/>
                </a:lnTo>
                <a:lnTo>
                  <a:pt x="12335" y="51"/>
                </a:lnTo>
                <a:lnTo>
                  <a:pt x="12134" y="22"/>
                </a:lnTo>
                <a:lnTo>
                  <a:pt x="11880" y="5"/>
                </a:lnTo>
                <a:lnTo>
                  <a:pt x="11576" y="0"/>
                </a:lnTo>
                <a:lnTo>
                  <a:pt x="11229" y="6"/>
                </a:lnTo>
                <a:lnTo>
                  <a:pt x="10840" y="21"/>
                </a:lnTo>
                <a:lnTo>
                  <a:pt x="10415" y="46"/>
                </a:lnTo>
                <a:lnTo>
                  <a:pt x="9958" y="81"/>
                </a:lnTo>
                <a:lnTo>
                  <a:pt x="9472" y="123"/>
                </a:lnTo>
                <a:lnTo>
                  <a:pt x="8962" y="172"/>
                </a:lnTo>
                <a:lnTo>
                  <a:pt x="8432" y="229"/>
                </a:lnTo>
                <a:lnTo>
                  <a:pt x="7887" y="291"/>
                </a:lnTo>
                <a:lnTo>
                  <a:pt x="7331" y="359"/>
                </a:lnTo>
                <a:lnTo>
                  <a:pt x="6767" y="430"/>
                </a:lnTo>
                <a:lnTo>
                  <a:pt x="6199" y="506"/>
                </a:lnTo>
                <a:lnTo>
                  <a:pt x="5632" y="586"/>
                </a:lnTo>
                <a:lnTo>
                  <a:pt x="5071" y="667"/>
                </a:lnTo>
                <a:lnTo>
                  <a:pt x="4518" y="750"/>
                </a:lnTo>
                <a:lnTo>
                  <a:pt x="3978" y="835"/>
                </a:lnTo>
                <a:lnTo>
                  <a:pt x="3457" y="919"/>
                </a:lnTo>
                <a:lnTo>
                  <a:pt x="2956" y="1004"/>
                </a:lnTo>
                <a:lnTo>
                  <a:pt x="2481" y="1088"/>
                </a:lnTo>
                <a:lnTo>
                  <a:pt x="2037" y="1169"/>
                </a:lnTo>
                <a:lnTo>
                  <a:pt x="1626" y="1248"/>
                </a:lnTo>
                <a:lnTo>
                  <a:pt x="1254" y="1325"/>
                </a:lnTo>
                <a:lnTo>
                  <a:pt x="923" y="1397"/>
                </a:lnTo>
                <a:lnTo>
                  <a:pt x="639" y="1465"/>
                </a:lnTo>
                <a:lnTo>
                  <a:pt x="406" y="1527"/>
                </a:lnTo>
                <a:lnTo>
                  <a:pt x="227" y="1584"/>
                </a:lnTo>
                <a:lnTo>
                  <a:pt x="108" y="1634"/>
                </a:lnTo>
                <a:lnTo>
                  <a:pt x="50" y="1676"/>
                </a:lnTo>
                <a:lnTo>
                  <a:pt x="29" y="1752"/>
                </a:lnTo>
                <a:lnTo>
                  <a:pt x="14" y="1897"/>
                </a:lnTo>
                <a:lnTo>
                  <a:pt x="4" y="2107"/>
                </a:lnTo>
                <a:lnTo>
                  <a:pt x="0" y="2378"/>
                </a:lnTo>
                <a:lnTo>
                  <a:pt x="0" y="2704"/>
                </a:lnTo>
                <a:lnTo>
                  <a:pt x="5" y="3083"/>
                </a:lnTo>
                <a:lnTo>
                  <a:pt x="14" y="3508"/>
                </a:lnTo>
                <a:lnTo>
                  <a:pt x="28" y="3976"/>
                </a:lnTo>
                <a:lnTo>
                  <a:pt x="46" y="4480"/>
                </a:lnTo>
                <a:lnTo>
                  <a:pt x="70" y="5017"/>
                </a:lnTo>
                <a:lnTo>
                  <a:pt x="96" y="5582"/>
                </a:lnTo>
                <a:lnTo>
                  <a:pt x="125" y="6172"/>
                </a:lnTo>
                <a:lnTo>
                  <a:pt x="159" y="6780"/>
                </a:lnTo>
                <a:lnTo>
                  <a:pt x="196" y="7403"/>
                </a:lnTo>
                <a:lnTo>
                  <a:pt x="235" y="8035"/>
                </a:lnTo>
                <a:lnTo>
                  <a:pt x="278" y="8672"/>
                </a:lnTo>
                <a:lnTo>
                  <a:pt x="323" y="9310"/>
                </a:lnTo>
                <a:lnTo>
                  <a:pt x="372" y="9944"/>
                </a:lnTo>
                <a:lnTo>
                  <a:pt x="421" y="10569"/>
                </a:lnTo>
                <a:lnTo>
                  <a:pt x="473" y="11180"/>
                </a:lnTo>
                <a:lnTo>
                  <a:pt x="528" y="11773"/>
                </a:lnTo>
                <a:lnTo>
                  <a:pt x="584" y="12344"/>
                </a:lnTo>
                <a:lnTo>
                  <a:pt x="641" y="12888"/>
                </a:lnTo>
                <a:lnTo>
                  <a:pt x="700" y="13399"/>
                </a:lnTo>
                <a:lnTo>
                  <a:pt x="760" y="13874"/>
                </a:lnTo>
                <a:lnTo>
                  <a:pt x="822" y="14309"/>
                </a:lnTo>
                <a:lnTo>
                  <a:pt x="883" y="14697"/>
                </a:lnTo>
                <a:lnTo>
                  <a:pt x="946" y="15034"/>
                </a:lnTo>
                <a:lnTo>
                  <a:pt x="1009" y="15318"/>
                </a:lnTo>
                <a:lnTo>
                  <a:pt x="1071" y="15540"/>
                </a:lnTo>
                <a:lnTo>
                  <a:pt x="1135" y="15699"/>
                </a:lnTo>
                <a:lnTo>
                  <a:pt x="1197" y="15789"/>
                </a:lnTo>
                <a:lnTo>
                  <a:pt x="1288" y="15840"/>
                </a:lnTo>
                <a:lnTo>
                  <a:pt x="1432" y="15886"/>
                </a:lnTo>
                <a:lnTo>
                  <a:pt x="1627" y="15928"/>
                </a:lnTo>
                <a:lnTo>
                  <a:pt x="1870" y="15966"/>
                </a:lnTo>
                <a:lnTo>
                  <a:pt x="2154" y="15999"/>
                </a:lnTo>
                <a:lnTo>
                  <a:pt x="2477" y="16027"/>
                </a:lnTo>
                <a:lnTo>
                  <a:pt x="2837" y="16052"/>
                </a:lnTo>
                <a:lnTo>
                  <a:pt x="3228" y="16074"/>
                </a:lnTo>
                <a:lnTo>
                  <a:pt x="3647" y="16092"/>
                </a:lnTo>
                <a:lnTo>
                  <a:pt x="4091" y="16105"/>
                </a:lnTo>
                <a:lnTo>
                  <a:pt x="4555" y="16116"/>
                </a:lnTo>
                <a:lnTo>
                  <a:pt x="5036" y="16123"/>
                </a:lnTo>
                <a:lnTo>
                  <a:pt x="5531" y="16127"/>
                </a:lnTo>
                <a:lnTo>
                  <a:pt x="6036" y="16128"/>
                </a:lnTo>
                <a:lnTo>
                  <a:pt x="6546" y="16126"/>
                </a:lnTo>
                <a:lnTo>
                  <a:pt x="7058" y="16121"/>
                </a:lnTo>
                <a:lnTo>
                  <a:pt x="7570" y="16114"/>
                </a:lnTo>
                <a:lnTo>
                  <a:pt x="8076" y="16105"/>
                </a:lnTo>
                <a:lnTo>
                  <a:pt x="8574" y="16093"/>
                </a:lnTo>
                <a:lnTo>
                  <a:pt x="9058" y="16079"/>
                </a:lnTo>
                <a:lnTo>
                  <a:pt x="9527" y="16062"/>
                </a:lnTo>
                <a:lnTo>
                  <a:pt x="9976" y="16044"/>
                </a:lnTo>
                <a:lnTo>
                  <a:pt x="10402" y="16024"/>
                </a:lnTo>
                <a:lnTo>
                  <a:pt x="10800" y="16003"/>
                </a:lnTo>
                <a:lnTo>
                  <a:pt x="11167" y="15980"/>
                </a:lnTo>
                <a:lnTo>
                  <a:pt x="11499" y="15956"/>
                </a:lnTo>
                <a:lnTo>
                  <a:pt x="11794" y="15930"/>
                </a:lnTo>
                <a:lnTo>
                  <a:pt x="12046" y="15903"/>
                </a:lnTo>
                <a:lnTo>
                  <a:pt x="12253" y="15876"/>
                </a:lnTo>
                <a:lnTo>
                  <a:pt x="12410" y="15848"/>
                </a:lnTo>
                <a:lnTo>
                  <a:pt x="12515" y="15819"/>
                </a:lnTo>
                <a:lnTo>
                  <a:pt x="12562" y="15789"/>
                </a:lnTo>
                <a:lnTo>
                  <a:pt x="12580" y="15718"/>
                </a:lnTo>
                <a:lnTo>
                  <a:pt x="12600" y="15569"/>
                </a:lnTo>
                <a:lnTo>
                  <a:pt x="12620" y="15345"/>
                </a:lnTo>
                <a:lnTo>
                  <a:pt x="12639" y="15052"/>
                </a:lnTo>
                <a:lnTo>
                  <a:pt x="12659" y="14698"/>
                </a:lnTo>
                <a:lnTo>
                  <a:pt x="12679" y="14284"/>
                </a:lnTo>
                <a:lnTo>
                  <a:pt x="12700" y="13819"/>
                </a:lnTo>
                <a:lnTo>
                  <a:pt x="12719" y="13305"/>
                </a:lnTo>
                <a:lnTo>
                  <a:pt x="12738" y="12748"/>
                </a:lnTo>
                <a:lnTo>
                  <a:pt x="12756" y="12154"/>
                </a:lnTo>
                <a:lnTo>
                  <a:pt x="12773" y="11528"/>
                </a:lnTo>
                <a:lnTo>
                  <a:pt x="12788" y="10876"/>
                </a:lnTo>
                <a:lnTo>
                  <a:pt x="12804" y="10202"/>
                </a:lnTo>
                <a:lnTo>
                  <a:pt x="12817" y="9510"/>
                </a:lnTo>
                <a:lnTo>
                  <a:pt x="12828" y="8808"/>
                </a:lnTo>
                <a:lnTo>
                  <a:pt x="12837" y="8099"/>
                </a:lnTo>
                <a:lnTo>
                  <a:pt x="12844" y="7390"/>
                </a:lnTo>
                <a:lnTo>
                  <a:pt x="12849" y="6684"/>
                </a:lnTo>
                <a:lnTo>
                  <a:pt x="12851" y="5988"/>
                </a:lnTo>
                <a:lnTo>
                  <a:pt x="12850" y="5306"/>
                </a:lnTo>
                <a:lnTo>
                  <a:pt x="12847" y="4644"/>
                </a:lnTo>
                <a:lnTo>
                  <a:pt x="12841" y="4008"/>
                </a:lnTo>
                <a:lnTo>
                  <a:pt x="12831" y="3400"/>
                </a:lnTo>
                <a:lnTo>
                  <a:pt x="12818" y="2828"/>
                </a:lnTo>
                <a:lnTo>
                  <a:pt x="12801" y="2297"/>
                </a:lnTo>
                <a:lnTo>
                  <a:pt x="12779" y="1812"/>
                </a:lnTo>
                <a:lnTo>
                  <a:pt x="12754" y="1378"/>
                </a:lnTo>
                <a:lnTo>
                  <a:pt x="12726" y="999"/>
                </a:lnTo>
                <a:lnTo>
                  <a:pt x="12691" y="681"/>
                </a:lnTo>
                <a:lnTo>
                  <a:pt x="12653" y="430"/>
                </a:lnTo>
                <a:lnTo>
                  <a:pt x="12611" y="252"/>
                </a:lnTo>
                <a:lnTo>
                  <a:pt x="12562" y="149"/>
                </a:lnTo>
                <a:close/>
              </a:path>
            </a:pathLst>
          </a:custGeom>
          <a:solidFill>
            <a:srgbClr val="FFFFFF"/>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345">
            <a:extLst>
              <a:ext uri="{FF2B5EF4-FFF2-40B4-BE49-F238E27FC236}">
                <a16:creationId xmlns:a16="http://schemas.microsoft.com/office/drawing/2014/main" id="{2F45504E-E118-8096-AA51-0FDFFD44410B}"/>
              </a:ext>
            </a:extLst>
          </p:cNvPr>
          <p:cNvSpPr>
            <a:spLocks noEditPoints="1"/>
          </p:cNvSpPr>
          <p:nvPr/>
        </p:nvSpPr>
        <p:spPr bwMode="auto">
          <a:xfrm>
            <a:off x="7683527" y="5457350"/>
            <a:ext cx="582787" cy="727775"/>
          </a:xfrm>
          <a:custGeom>
            <a:avLst/>
            <a:gdLst>
              <a:gd name="T0" fmla="*/ 12743 w 12915"/>
              <a:gd name="T1" fmla="*/ 7426 h 16127"/>
              <a:gd name="T2" fmla="*/ 12498 w 12915"/>
              <a:gd name="T3" fmla="*/ 7405 h 16127"/>
              <a:gd name="T4" fmla="*/ 12126 w 12915"/>
              <a:gd name="T5" fmla="*/ 7417 h 16127"/>
              <a:gd name="T6" fmla="*/ 10130 w 12915"/>
              <a:gd name="T7" fmla="*/ 10085 h 16127"/>
              <a:gd name="T8" fmla="*/ 12912 w 12915"/>
              <a:gd name="T9" fmla="*/ 8561 h 16127"/>
              <a:gd name="T10" fmla="*/ 12907 w 12915"/>
              <a:gd name="T11" fmla="*/ 7895 h 16127"/>
              <a:gd name="T12" fmla="*/ 12872 w 12915"/>
              <a:gd name="T13" fmla="*/ 7570 h 16127"/>
              <a:gd name="T14" fmla="*/ 10792 w 12915"/>
              <a:gd name="T15" fmla="*/ 15347 h 16127"/>
              <a:gd name="T16" fmla="*/ 3175 w 12915"/>
              <a:gd name="T17" fmla="*/ 13457 h 16127"/>
              <a:gd name="T18" fmla="*/ 1409 w 12915"/>
              <a:gd name="T19" fmla="*/ 15947 h 16127"/>
              <a:gd name="T20" fmla="*/ 3094 w 12915"/>
              <a:gd name="T21" fmla="*/ 16060 h 16127"/>
              <a:gd name="T22" fmla="*/ 6231 w 12915"/>
              <a:gd name="T23" fmla="*/ 16122 h 16127"/>
              <a:gd name="T24" fmla="*/ 9559 w 12915"/>
              <a:gd name="T25" fmla="*/ 16110 h 16127"/>
              <a:gd name="T26" fmla="*/ 11815 w 12915"/>
              <a:gd name="T27" fmla="*/ 16005 h 16127"/>
              <a:gd name="T28" fmla="*/ 12211 w 12915"/>
              <a:gd name="T29" fmla="*/ 15738 h 16127"/>
              <a:gd name="T30" fmla="*/ 12359 w 12915"/>
              <a:gd name="T31" fmla="*/ 14920 h 16127"/>
              <a:gd name="T32" fmla="*/ 12522 w 12915"/>
              <a:gd name="T33" fmla="*/ 13652 h 16127"/>
              <a:gd name="T34" fmla="*/ 12679 w 12915"/>
              <a:gd name="T35" fmla="*/ 12130 h 16127"/>
              <a:gd name="T36" fmla="*/ 12810 w 12915"/>
              <a:gd name="T37" fmla="*/ 10554 h 16127"/>
              <a:gd name="T38" fmla="*/ 1146 w 12915"/>
              <a:gd name="T39" fmla="*/ 13712 h 16127"/>
              <a:gd name="T40" fmla="*/ 1210 w 12915"/>
              <a:gd name="T41" fmla="*/ 14831 h 16127"/>
              <a:gd name="T42" fmla="*/ 1287 w 12915"/>
              <a:gd name="T43" fmla="*/ 15631 h 16127"/>
              <a:gd name="T44" fmla="*/ 12140 w 12915"/>
              <a:gd name="T45" fmla="*/ 3281 h 16127"/>
              <a:gd name="T46" fmla="*/ 11950 w 12915"/>
              <a:gd name="T47" fmla="*/ 2747 h 16127"/>
              <a:gd name="T48" fmla="*/ 11455 w 12915"/>
              <a:gd name="T49" fmla="*/ 1823 h 16127"/>
              <a:gd name="T50" fmla="*/ 10848 w 12915"/>
              <a:gd name="T51" fmla="*/ 845 h 16127"/>
              <a:gd name="T52" fmla="*/ 10315 w 12915"/>
              <a:gd name="T53" fmla="*/ 145 h 16127"/>
              <a:gd name="T54" fmla="*/ 10061 w 12915"/>
              <a:gd name="T55" fmla="*/ 12 h 16127"/>
              <a:gd name="T56" fmla="*/ 9770 w 12915"/>
              <a:gd name="T57" fmla="*/ 183 h 16127"/>
              <a:gd name="T58" fmla="*/ 9196 w 12915"/>
              <a:gd name="T59" fmla="*/ 594 h 16127"/>
              <a:gd name="T60" fmla="*/ 7712 w 12915"/>
              <a:gd name="T61" fmla="*/ 1739 h 16127"/>
              <a:gd name="T62" fmla="*/ 11590 w 12915"/>
              <a:gd name="T63" fmla="*/ 3695 h 16127"/>
              <a:gd name="T64" fmla="*/ 12065 w 12915"/>
              <a:gd name="T65" fmla="*/ 3366 h 16127"/>
              <a:gd name="T66" fmla="*/ 12140 w 12915"/>
              <a:gd name="T67" fmla="*/ 3281 h 16127"/>
              <a:gd name="T68" fmla="*/ 4653 w 12915"/>
              <a:gd name="T69" fmla="*/ 4224 h 16127"/>
              <a:gd name="T70" fmla="*/ 3850 w 12915"/>
              <a:gd name="T71" fmla="*/ 4892 h 16127"/>
              <a:gd name="T72" fmla="*/ 5923 w 12915"/>
              <a:gd name="T73" fmla="*/ 6940 h 16127"/>
              <a:gd name="T74" fmla="*/ 6962 w 12915"/>
              <a:gd name="T75" fmla="*/ 6366 h 16127"/>
              <a:gd name="T76" fmla="*/ 7990 w 12915"/>
              <a:gd name="T77" fmla="*/ 5791 h 16127"/>
              <a:gd name="T78" fmla="*/ 7852 w 12915"/>
              <a:gd name="T79" fmla="*/ 8047 h 16127"/>
              <a:gd name="T80" fmla="*/ 6703 w 12915"/>
              <a:gd name="T81" fmla="*/ 8262 h 16127"/>
              <a:gd name="T82" fmla="*/ 3343 w 12915"/>
              <a:gd name="T83" fmla="*/ 8956 h 16127"/>
              <a:gd name="T84" fmla="*/ 2173 w 12915"/>
              <a:gd name="T85" fmla="*/ 9231 h 16127"/>
              <a:gd name="T86" fmla="*/ 1393 w 12915"/>
              <a:gd name="T87" fmla="*/ 9445 h 16127"/>
              <a:gd name="T88" fmla="*/ 1670 w 12915"/>
              <a:gd name="T89" fmla="*/ 9269 h 16127"/>
              <a:gd name="T90" fmla="*/ 2622 w 12915"/>
              <a:gd name="T91" fmla="*/ 8753 h 16127"/>
              <a:gd name="T92" fmla="*/ 1130 w 12915"/>
              <a:gd name="T93" fmla="*/ 7238 h 16127"/>
              <a:gd name="T94" fmla="*/ 305 w 12915"/>
              <a:gd name="T95" fmla="*/ 8011 h 16127"/>
              <a:gd name="T96" fmla="*/ 58 w 12915"/>
              <a:gd name="T97" fmla="*/ 8279 h 16127"/>
              <a:gd name="T98" fmla="*/ 3 w 12915"/>
              <a:gd name="T99" fmla="*/ 8422 h 16127"/>
              <a:gd name="T100" fmla="*/ 174 w 12915"/>
              <a:gd name="T101" fmla="*/ 8743 h 16127"/>
              <a:gd name="T102" fmla="*/ 506 w 12915"/>
              <a:gd name="T103" fmla="*/ 9086 h 16127"/>
              <a:gd name="T104" fmla="*/ 942 w 12915"/>
              <a:gd name="T105" fmla="*/ 9444 h 16127"/>
              <a:gd name="T106" fmla="*/ 1105 w 12915"/>
              <a:gd name="T107" fmla="*/ 9611 h 16127"/>
              <a:gd name="T108" fmla="*/ 1073 w 12915"/>
              <a:gd name="T109" fmla="*/ 10073 h 16127"/>
              <a:gd name="T110" fmla="*/ 1068 w 12915"/>
              <a:gd name="T111" fmla="*/ 10971 h 1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15" h="16127">
                <a:moveTo>
                  <a:pt x="12837" y="7474"/>
                </a:moveTo>
                <a:lnTo>
                  <a:pt x="12829" y="7464"/>
                </a:lnTo>
                <a:lnTo>
                  <a:pt x="12818" y="7455"/>
                </a:lnTo>
                <a:lnTo>
                  <a:pt x="12804" y="7446"/>
                </a:lnTo>
                <a:lnTo>
                  <a:pt x="12786" y="7439"/>
                </a:lnTo>
                <a:lnTo>
                  <a:pt x="12766" y="7432"/>
                </a:lnTo>
                <a:lnTo>
                  <a:pt x="12743" y="7426"/>
                </a:lnTo>
                <a:lnTo>
                  <a:pt x="12716" y="7421"/>
                </a:lnTo>
                <a:lnTo>
                  <a:pt x="12686" y="7417"/>
                </a:lnTo>
                <a:lnTo>
                  <a:pt x="12654" y="7413"/>
                </a:lnTo>
                <a:lnTo>
                  <a:pt x="12619" y="7410"/>
                </a:lnTo>
                <a:lnTo>
                  <a:pt x="12582" y="7407"/>
                </a:lnTo>
                <a:lnTo>
                  <a:pt x="12542" y="7406"/>
                </a:lnTo>
                <a:lnTo>
                  <a:pt x="12498" y="7405"/>
                </a:lnTo>
                <a:lnTo>
                  <a:pt x="12453" y="7405"/>
                </a:lnTo>
                <a:lnTo>
                  <a:pt x="12405" y="7405"/>
                </a:lnTo>
                <a:lnTo>
                  <a:pt x="12353" y="7406"/>
                </a:lnTo>
                <a:lnTo>
                  <a:pt x="12300" y="7408"/>
                </a:lnTo>
                <a:lnTo>
                  <a:pt x="12245" y="7410"/>
                </a:lnTo>
                <a:lnTo>
                  <a:pt x="12186" y="7413"/>
                </a:lnTo>
                <a:lnTo>
                  <a:pt x="12126" y="7417"/>
                </a:lnTo>
                <a:lnTo>
                  <a:pt x="11998" y="7426"/>
                </a:lnTo>
                <a:lnTo>
                  <a:pt x="11861" y="7437"/>
                </a:lnTo>
                <a:lnTo>
                  <a:pt x="11716" y="7451"/>
                </a:lnTo>
                <a:lnTo>
                  <a:pt x="11563" y="7467"/>
                </a:lnTo>
                <a:lnTo>
                  <a:pt x="11402" y="7484"/>
                </a:lnTo>
                <a:lnTo>
                  <a:pt x="11234" y="7505"/>
                </a:lnTo>
                <a:lnTo>
                  <a:pt x="10130" y="10085"/>
                </a:lnTo>
                <a:lnTo>
                  <a:pt x="12862" y="9773"/>
                </a:lnTo>
                <a:lnTo>
                  <a:pt x="12874" y="9551"/>
                </a:lnTo>
                <a:lnTo>
                  <a:pt x="12885" y="9336"/>
                </a:lnTo>
                <a:lnTo>
                  <a:pt x="12894" y="9128"/>
                </a:lnTo>
                <a:lnTo>
                  <a:pt x="12902" y="8930"/>
                </a:lnTo>
                <a:lnTo>
                  <a:pt x="12908" y="8740"/>
                </a:lnTo>
                <a:lnTo>
                  <a:pt x="12912" y="8561"/>
                </a:lnTo>
                <a:lnTo>
                  <a:pt x="12914" y="8392"/>
                </a:lnTo>
                <a:lnTo>
                  <a:pt x="12915" y="8234"/>
                </a:lnTo>
                <a:lnTo>
                  <a:pt x="12914" y="8160"/>
                </a:lnTo>
                <a:lnTo>
                  <a:pt x="12913" y="8088"/>
                </a:lnTo>
                <a:lnTo>
                  <a:pt x="12912" y="8021"/>
                </a:lnTo>
                <a:lnTo>
                  <a:pt x="12909" y="7956"/>
                </a:lnTo>
                <a:lnTo>
                  <a:pt x="12907" y="7895"/>
                </a:lnTo>
                <a:lnTo>
                  <a:pt x="12904" y="7837"/>
                </a:lnTo>
                <a:lnTo>
                  <a:pt x="12900" y="7783"/>
                </a:lnTo>
                <a:lnTo>
                  <a:pt x="12895" y="7732"/>
                </a:lnTo>
                <a:lnTo>
                  <a:pt x="12890" y="7686"/>
                </a:lnTo>
                <a:lnTo>
                  <a:pt x="12885" y="7644"/>
                </a:lnTo>
                <a:lnTo>
                  <a:pt x="12879" y="7604"/>
                </a:lnTo>
                <a:lnTo>
                  <a:pt x="12872" y="7570"/>
                </a:lnTo>
                <a:lnTo>
                  <a:pt x="12865" y="7540"/>
                </a:lnTo>
                <a:lnTo>
                  <a:pt x="12856" y="7514"/>
                </a:lnTo>
                <a:lnTo>
                  <a:pt x="12848" y="7491"/>
                </a:lnTo>
                <a:lnTo>
                  <a:pt x="12837" y="7474"/>
                </a:lnTo>
                <a:close/>
                <a:moveTo>
                  <a:pt x="3175" y="14717"/>
                </a:moveTo>
                <a:lnTo>
                  <a:pt x="10792" y="14717"/>
                </a:lnTo>
                <a:lnTo>
                  <a:pt x="10792" y="15347"/>
                </a:lnTo>
                <a:lnTo>
                  <a:pt x="3175" y="15347"/>
                </a:lnTo>
                <a:lnTo>
                  <a:pt x="3175" y="14717"/>
                </a:lnTo>
                <a:close/>
                <a:moveTo>
                  <a:pt x="3175" y="13457"/>
                </a:moveTo>
                <a:lnTo>
                  <a:pt x="10792" y="13457"/>
                </a:lnTo>
                <a:lnTo>
                  <a:pt x="10792" y="14087"/>
                </a:lnTo>
                <a:lnTo>
                  <a:pt x="3175" y="14087"/>
                </a:lnTo>
                <a:lnTo>
                  <a:pt x="3175" y="13457"/>
                </a:lnTo>
                <a:close/>
                <a:moveTo>
                  <a:pt x="3175" y="12202"/>
                </a:moveTo>
                <a:lnTo>
                  <a:pt x="10792" y="12202"/>
                </a:lnTo>
                <a:lnTo>
                  <a:pt x="10792" y="12832"/>
                </a:lnTo>
                <a:lnTo>
                  <a:pt x="3175" y="12832"/>
                </a:lnTo>
                <a:lnTo>
                  <a:pt x="3175" y="12202"/>
                </a:lnTo>
                <a:close/>
                <a:moveTo>
                  <a:pt x="1360" y="15926"/>
                </a:moveTo>
                <a:lnTo>
                  <a:pt x="1409" y="15947"/>
                </a:lnTo>
                <a:lnTo>
                  <a:pt x="1513" y="15965"/>
                </a:lnTo>
                <a:lnTo>
                  <a:pt x="1669" y="15983"/>
                </a:lnTo>
                <a:lnTo>
                  <a:pt x="1872" y="16000"/>
                </a:lnTo>
                <a:lnTo>
                  <a:pt x="2120" y="16017"/>
                </a:lnTo>
                <a:lnTo>
                  <a:pt x="2409" y="16032"/>
                </a:lnTo>
                <a:lnTo>
                  <a:pt x="2735" y="16047"/>
                </a:lnTo>
                <a:lnTo>
                  <a:pt x="3094" y="16060"/>
                </a:lnTo>
                <a:lnTo>
                  <a:pt x="3483" y="16073"/>
                </a:lnTo>
                <a:lnTo>
                  <a:pt x="3898" y="16085"/>
                </a:lnTo>
                <a:lnTo>
                  <a:pt x="4335" y="16095"/>
                </a:lnTo>
                <a:lnTo>
                  <a:pt x="4790" y="16103"/>
                </a:lnTo>
                <a:lnTo>
                  <a:pt x="5261" y="16111"/>
                </a:lnTo>
                <a:lnTo>
                  <a:pt x="5742" y="16117"/>
                </a:lnTo>
                <a:lnTo>
                  <a:pt x="6231" y="16122"/>
                </a:lnTo>
                <a:lnTo>
                  <a:pt x="6724" y="16125"/>
                </a:lnTo>
                <a:lnTo>
                  <a:pt x="7218" y="16127"/>
                </a:lnTo>
                <a:lnTo>
                  <a:pt x="7708" y="16127"/>
                </a:lnTo>
                <a:lnTo>
                  <a:pt x="8190" y="16125"/>
                </a:lnTo>
                <a:lnTo>
                  <a:pt x="8662" y="16122"/>
                </a:lnTo>
                <a:lnTo>
                  <a:pt x="9120" y="16117"/>
                </a:lnTo>
                <a:lnTo>
                  <a:pt x="9559" y="16110"/>
                </a:lnTo>
                <a:lnTo>
                  <a:pt x="9977" y="16101"/>
                </a:lnTo>
                <a:lnTo>
                  <a:pt x="10368" y="16091"/>
                </a:lnTo>
                <a:lnTo>
                  <a:pt x="10731" y="16078"/>
                </a:lnTo>
                <a:lnTo>
                  <a:pt x="11060" y="16062"/>
                </a:lnTo>
                <a:lnTo>
                  <a:pt x="11353" y="16045"/>
                </a:lnTo>
                <a:lnTo>
                  <a:pt x="11605" y="16026"/>
                </a:lnTo>
                <a:lnTo>
                  <a:pt x="11815" y="16005"/>
                </a:lnTo>
                <a:lnTo>
                  <a:pt x="11976" y="15981"/>
                </a:lnTo>
                <a:lnTo>
                  <a:pt x="12086" y="15956"/>
                </a:lnTo>
                <a:lnTo>
                  <a:pt x="12141" y="15926"/>
                </a:lnTo>
                <a:lnTo>
                  <a:pt x="12157" y="15901"/>
                </a:lnTo>
                <a:lnTo>
                  <a:pt x="12174" y="15862"/>
                </a:lnTo>
                <a:lnTo>
                  <a:pt x="12192" y="15806"/>
                </a:lnTo>
                <a:lnTo>
                  <a:pt x="12211" y="15738"/>
                </a:lnTo>
                <a:lnTo>
                  <a:pt x="12230" y="15656"/>
                </a:lnTo>
                <a:lnTo>
                  <a:pt x="12251" y="15563"/>
                </a:lnTo>
                <a:lnTo>
                  <a:pt x="12271" y="15456"/>
                </a:lnTo>
                <a:lnTo>
                  <a:pt x="12293" y="15338"/>
                </a:lnTo>
                <a:lnTo>
                  <a:pt x="12314" y="15209"/>
                </a:lnTo>
                <a:lnTo>
                  <a:pt x="12336" y="15070"/>
                </a:lnTo>
                <a:lnTo>
                  <a:pt x="12359" y="14920"/>
                </a:lnTo>
                <a:lnTo>
                  <a:pt x="12381" y="14763"/>
                </a:lnTo>
                <a:lnTo>
                  <a:pt x="12405" y="14596"/>
                </a:lnTo>
                <a:lnTo>
                  <a:pt x="12428" y="14420"/>
                </a:lnTo>
                <a:lnTo>
                  <a:pt x="12452" y="14239"/>
                </a:lnTo>
                <a:lnTo>
                  <a:pt x="12475" y="14050"/>
                </a:lnTo>
                <a:lnTo>
                  <a:pt x="12498" y="13854"/>
                </a:lnTo>
                <a:lnTo>
                  <a:pt x="12522" y="13652"/>
                </a:lnTo>
                <a:lnTo>
                  <a:pt x="12546" y="13446"/>
                </a:lnTo>
                <a:lnTo>
                  <a:pt x="12569" y="13235"/>
                </a:lnTo>
                <a:lnTo>
                  <a:pt x="12591" y="13019"/>
                </a:lnTo>
                <a:lnTo>
                  <a:pt x="12614" y="12801"/>
                </a:lnTo>
                <a:lnTo>
                  <a:pt x="12636" y="12580"/>
                </a:lnTo>
                <a:lnTo>
                  <a:pt x="12657" y="12356"/>
                </a:lnTo>
                <a:lnTo>
                  <a:pt x="12679" y="12130"/>
                </a:lnTo>
                <a:lnTo>
                  <a:pt x="12700" y="11904"/>
                </a:lnTo>
                <a:lnTo>
                  <a:pt x="12720" y="11677"/>
                </a:lnTo>
                <a:lnTo>
                  <a:pt x="12740" y="11450"/>
                </a:lnTo>
                <a:lnTo>
                  <a:pt x="12759" y="11224"/>
                </a:lnTo>
                <a:lnTo>
                  <a:pt x="12776" y="10998"/>
                </a:lnTo>
                <a:lnTo>
                  <a:pt x="12794" y="10775"/>
                </a:lnTo>
                <a:lnTo>
                  <a:pt x="12810" y="10554"/>
                </a:lnTo>
                <a:lnTo>
                  <a:pt x="1076" y="11567"/>
                </a:lnTo>
                <a:lnTo>
                  <a:pt x="1083" y="11915"/>
                </a:lnTo>
                <a:lnTo>
                  <a:pt x="1092" y="12271"/>
                </a:lnTo>
                <a:lnTo>
                  <a:pt x="1102" y="12633"/>
                </a:lnTo>
                <a:lnTo>
                  <a:pt x="1115" y="12997"/>
                </a:lnTo>
                <a:lnTo>
                  <a:pt x="1129" y="13358"/>
                </a:lnTo>
                <a:lnTo>
                  <a:pt x="1146" y="13712"/>
                </a:lnTo>
                <a:lnTo>
                  <a:pt x="1154" y="13884"/>
                </a:lnTo>
                <a:lnTo>
                  <a:pt x="1162" y="14054"/>
                </a:lnTo>
                <a:lnTo>
                  <a:pt x="1171" y="14219"/>
                </a:lnTo>
                <a:lnTo>
                  <a:pt x="1181" y="14380"/>
                </a:lnTo>
                <a:lnTo>
                  <a:pt x="1190" y="14536"/>
                </a:lnTo>
                <a:lnTo>
                  <a:pt x="1200" y="14687"/>
                </a:lnTo>
                <a:lnTo>
                  <a:pt x="1210" y="14831"/>
                </a:lnTo>
                <a:lnTo>
                  <a:pt x="1221" y="14970"/>
                </a:lnTo>
                <a:lnTo>
                  <a:pt x="1231" y="15100"/>
                </a:lnTo>
                <a:lnTo>
                  <a:pt x="1242" y="15224"/>
                </a:lnTo>
                <a:lnTo>
                  <a:pt x="1253" y="15339"/>
                </a:lnTo>
                <a:lnTo>
                  <a:pt x="1264" y="15446"/>
                </a:lnTo>
                <a:lnTo>
                  <a:pt x="1276" y="15543"/>
                </a:lnTo>
                <a:lnTo>
                  <a:pt x="1287" y="15631"/>
                </a:lnTo>
                <a:lnTo>
                  <a:pt x="1300" y="15710"/>
                </a:lnTo>
                <a:lnTo>
                  <a:pt x="1312" y="15776"/>
                </a:lnTo>
                <a:lnTo>
                  <a:pt x="1324" y="15832"/>
                </a:lnTo>
                <a:lnTo>
                  <a:pt x="1336" y="15876"/>
                </a:lnTo>
                <a:lnTo>
                  <a:pt x="1348" y="15907"/>
                </a:lnTo>
                <a:lnTo>
                  <a:pt x="1360" y="15926"/>
                </a:lnTo>
                <a:close/>
                <a:moveTo>
                  <a:pt x="12140" y="3281"/>
                </a:moveTo>
                <a:lnTo>
                  <a:pt x="12139" y="3241"/>
                </a:lnTo>
                <a:lnTo>
                  <a:pt x="12128" y="3187"/>
                </a:lnTo>
                <a:lnTo>
                  <a:pt x="12108" y="3121"/>
                </a:lnTo>
                <a:lnTo>
                  <a:pt x="12080" y="3042"/>
                </a:lnTo>
                <a:lnTo>
                  <a:pt x="12043" y="2953"/>
                </a:lnTo>
                <a:lnTo>
                  <a:pt x="11999" y="2855"/>
                </a:lnTo>
                <a:lnTo>
                  <a:pt x="11950" y="2747"/>
                </a:lnTo>
                <a:lnTo>
                  <a:pt x="11893" y="2631"/>
                </a:lnTo>
                <a:lnTo>
                  <a:pt x="11831" y="2508"/>
                </a:lnTo>
                <a:lnTo>
                  <a:pt x="11763" y="2379"/>
                </a:lnTo>
                <a:lnTo>
                  <a:pt x="11692" y="2245"/>
                </a:lnTo>
                <a:lnTo>
                  <a:pt x="11616" y="2107"/>
                </a:lnTo>
                <a:lnTo>
                  <a:pt x="11538" y="1966"/>
                </a:lnTo>
                <a:lnTo>
                  <a:pt x="11455" y="1823"/>
                </a:lnTo>
                <a:lnTo>
                  <a:pt x="11372" y="1678"/>
                </a:lnTo>
                <a:lnTo>
                  <a:pt x="11285" y="1534"/>
                </a:lnTo>
                <a:lnTo>
                  <a:pt x="11199" y="1391"/>
                </a:lnTo>
                <a:lnTo>
                  <a:pt x="11110" y="1249"/>
                </a:lnTo>
                <a:lnTo>
                  <a:pt x="11023" y="1110"/>
                </a:lnTo>
                <a:lnTo>
                  <a:pt x="10935" y="975"/>
                </a:lnTo>
                <a:lnTo>
                  <a:pt x="10848" y="845"/>
                </a:lnTo>
                <a:lnTo>
                  <a:pt x="10763" y="720"/>
                </a:lnTo>
                <a:lnTo>
                  <a:pt x="10680" y="602"/>
                </a:lnTo>
                <a:lnTo>
                  <a:pt x="10600" y="491"/>
                </a:lnTo>
                <a:lnTo>
                  <a:pt x="10522" y="389"/>
                </a:lnTo>
                <a:lnTo>
                  <a:pt x="10449" y="297"/>
                </a:lnTo>
                <a:lnTo>
                  <a:pt x="10379" y="216"/>
                </a:lnTo>
                <a:lnTo>
                  <a:pt x="10315" y="145"/>
                </a:lnTo>
                <a:lnTo>
                  <a:pt x="10257" y="88"/>
                </a:lnTo>
                <a:lnTo>
                  <a:pt x="10203" y="43"/>
                </a:lnTo>
                <a:lnTo>
                  <a:pt x="10157" y="14"/>
                </a:lnTo>
                <a:lnTo>
                  <a:pt x="10117" y="0"/>
                </a:lnTo>
                <a:lnTo>
                  <a:pt x="10103" y="0"/>
                </a:lnTo>
                <a:lnTo>
                  <a:pt x="10085" y="4"/>
                </a:lnTo>
                <a:lnTo>
                  <a:pt x="10061" y="12"/>
                </a:lnTo>
                <a:lnTo>
                  <a:pt x="10034" y="25"/>
                </a:lnTo>
                <a:lnTo>
                  <a:pt x="10001" y="41"/>
                </a:lnTo>
                <a:lnTo>
                  <a:pt x="9964" y="63"/>
                </a:lnTo>
                <a:lnTo>
                  <a:pt x="9922" y="87"/>
                </a:lnTo>
                <a:lnTo>
                  <a:pt x="9876" y="116"/>
                </a:lnTo>
                <a:lnTo>
                  <a:pt x="9826" y="148"/>
                </a:lnTo>
                <a:lnTo>
                  <a:pt x="9770" y="183"/>
                </a:lnTo>
                <a:lnTo>
                  <a:pt x="9712" y="223"/>
                </a:lnTo>
                <a:lnTo>
                  <a:pt x="9650" y="266"/>
                </a:lnTo>
                <a:lnTo>
                  <a:pt x="9583" y="312"/>
                </a:lnTo>
                <a:lnTo>
                  <a:pt x="9513" y="363"/>
                </a:lnTo>
                <a:lnTo>
                  <a:pt x="9438" y="416"/>
                </a:lnTo>
                <a:lnTo>
                  <a:pt x="9361" y="472"/>
                </a:lnTo>
                <a:lnTo>
                  <a:pt x="9196" y="594"/>
                </a:lnTo>
                <a:lnTo>
                  <a:pt x="9016" y="728"/>
                </a:lnTo>
                <a:lnTo>
                  <a:pt x="8825" y="872"/>
                </a:lnTo>
                <a:lnTo>
                  <a:pt x="8623" y="1027"/>
                </a:lnTo>
                <a:lnTo>
                  <a:pt x="8409" y="1192"/>
                </a:lnTo>
                <a:lnTo>
                  <a:pt x="8186" y="1366"/>
                </a:lnTo>
                <a:lnTo>
                  <a:pt x="7952" y="1548"/>
                </a:lnTo>
                <a:lnTo>
                  <a:pt x="7712" y="1739"/>
                </a:lnTo>
                <a:lnTo>
                  <a:pt x="10828" y="4163"/>
                </a:lnTo>
                <a:lnTo>
                  <a:pt x="10974" y="4075"/>
                </a:lnTo>
                <a:lnTo>
                  <a:pt x="11112" y="3992"/>
                </a:lnTo>
                <a:lnTo>
                  <a:pt x="11244" y="3912"/>
                </a:lnTo>
                <a:lnTo>
                  <a:pt x="11368" y="3835"/>
                </a:lnTo>
                <a:lnTo>
                  <a:pt x="11484" y="3764"/>
                </a:lnTo>
                <a:lnTo>
                  <a:pt x="11590" y="3695"/>
                </a:lnTo>
                <a:lnTo>
                  <a:pt x="11689" y="3632"/>
                </a:lnTo>
                <a:lnTo>
                  <a:pt x="11780" y="3572"/>
                </a:lnTo>
                <a:lnTo>
                  <a:pt x="11860" y="3518"/>
                </a:lnTo>
                <a:lnTo>
                  <a:pt x="11932" y="3469"/>
                </a:lnTo>
                <a:lnTo>
                  <a:pt x="11993" y="3423"/>
                </a:lnTo>
                <a:lnTo>
                  <a:pt x="12044" y="3384"/>
                </a:lnTo>
                <a:lnTo>
                  <a:pt x="12065" y="3366"/>
                </a:lnTo>
                <a:lnTo>
                  <a:pt x="12085" y="3350"/>
                </a:lnTo>
                <a:lnTo>
                  <a:pt x="12101" y="3334"/>
                </a:lnTo>
                <a:lnTo>
                  <a:pt x="12115" y="3321"/>
                </a:lnTo>
                <a:lnTo>
                  <a:pt x="12125" y="3308"/>
                </a:lnTo>
                <a:lnTo>
                  <a:pt x="12133" y="3298"/>
                </a:lnTo>
                <a:lnTo>
                  <a:pt x="12138" y="3288"/>
                </a:lnTo>
                <a:lnTo>
                  <a:pt x="12140" y="3281"/>
                </a:lnTo>
                <a:close/>
                <a:moveTo>
                  <a:pt x="7990" y="5791"/>
                </a:moveTo>
                <a:lnTo>
                  <a:pt x="5232" y="3745"/>
                </a:lnTo>
                <a:lnTo>
                  <a:pt x="5117" y="3840"/>
                </a:lnTo>
                <a:lnTo>
                  <a:pt x="5001" y="3936"/>
                </a:lnTo>
                <a:lnTo>
                  <a:pt x="4884" y="4032"/>
                </a:lnTo>
                <a:lnTo>
                  <a:pt x="4768" y="4128"/>
                </a:lnTo>
                <a:lnTo>
                  <a:pt x="4653" y="4224"/>
                </a:lnTo>
                <a:lnTo>
                  <a:pt x="4537" y="4319"/>
                </a:lnTo>
                <a:lnTo>
                  <a:pt x="4422" y="4416"/>
                </a:lnTo>
                <a:lnTo>
                  <a:pt x="4306" y="4511"/>
                </a:lnTo>
                <a:lnTo>
                  <a:pt x="4192" y="4607"/>
                </a:lnTo>
                <a:lnTo>
                  <a:pt x="4078" y="4702"/>
                </a:lnTo>
                <a:lnTo>
                  <a:pt x="3964" y="4797"/>
                </a:lnTo>
                <a:lnTo>
                  <a:pt x="3850" y="4892"/>
                </a:lnTo>
                <a:lnTo>
                  <a:pt x="3738" y="4987"/>
                </a:lnTo>
                <a:lnTo>
                  <a:pt x="3626" y="5080"/>
                </a:lnTo>
                <a:lnTo>
                  <a:pt x="3514" y="5174"/>
                </a:lnTo>
                <a:lnTo>
                  <a:pt x="3403" y="5267"/>
                </a:lnTo>
                <a:lnTo>
                  <a:pt x="5629" y="7101"/>
                </a:lnTo>
                <a:lnTo>
                  <a:pt x="5775" y="7021"/>
                </a:lnTo>
                <a:lnTo>
                  <a:pt x="5923" y="6940"/>
                </a:lnTo>
                <a:lnTo>
                  <a:pt x="6071" y="6858"/>
                </a:lnTo>
                <a:lnTo>
                  <a:pt x="6219" y="6777"/>
                </a:lnTo>
                <a:lnTo>
                  <a:pt x="6367" y="6695"/>
                </a:lnTo>
                <a:lnTo>
                  <a:pt x="6516" y="6612"/>
                </a:lnTo>
                <a:lnTo>
                  <a:pt x="6664" y="6531"/>
                </a:lnTo>
                <a:lnTo>
                  <a:pt x="6813" y="6448"/>
                </a:lnTo>
                <a:lnTo>
                  <a:pt x="6962" y="6366"/>
                </a:lnTo>
                <a:lnTo>
                  <a:pt x="7110" y="6283"/>
                </a:lnTo>
                <a:lnTo>
                  <a:pt x="7258" y="6200"/>
                </a:lnTo>
                <a:lnTo>
                  <a:pt x="7406" y="6119"/>
                </a:lnTo>
                <a:lnTo>
                  <a:pt x="7553" y="6036"/>
                </a:lnTo>
                <a:lnTo>
                  <a:pt x="7699" y="5954"/>
                </a:lnTo>
                <a:lnTo>
                  <a:pt x="7845" y="5873"/>
                </a:lnTo>
                <a:lnTo>
                  <a:pt x="7990" y="5791"/>
                </a:lnTo>
                <a:close/>
                <a:moveTo>
                  <a:pt x="5083" y="10660"/>
                </a:moveTo>
                <a:lnTo>
                  <a:pt x="7524" y="10382"/>
                </a:lnTo>
                <a:lnTo>
                  <a:pt x="8498" y="7933"/>
                </a:lnTo>
                <a:lnTo>
                  <a:pt x="8338" y="7960"/>
                </a:lnTo>
                <a:lnTo>
                  <a:pt x="8177" y="7988"/>
                </a:lnTo>
                <a:lnTo>
                  <a:pt x="8015" y="8018"/>
                </a:lnTo>
                <a:lnTo>
                  <a:pt x="7852" y="8047"/>
                </a:lnTo>
                <a:lnTo>
                  <a:pt x="7689" y="8076"/>
                </a:lnTo>
                <a:lnTo>
                  <a:pt x="7525" y="8106"/>
                </a:lnTo>
                <a:lnTo>
                  <a:pt x="7360" y="8137"/>
                </a:lnTo>
                <a:lnTo>
                  <a:pt x="7196" y="8168"/>
                </a:lnTo>
                <a:lnTo>
                  <a:pt x="7031" y="8199"/>
                </a:lnTo>
                <a:lnTo>
                  <a:pt x="6867" y="8230"/>
                </a:lnTo>
                <a:lnTo>
                  <a:pt x="6703" y="8262"/>
                </a:lnTo>
                <a:lnTo>
                  <a:pt x="6538" y="8294"/>
                </a:lnTo>
                <a:lnTo>
                  <a:pt x="6374" y="8326"/>
                </a:lnTo>
                <a:lnTo>
                  <a:pt x="6211" y="8357"/>
                </a:lnTo>
                <a:lnTo>
                  <a:pt x="6048" y="8390"/>
                </a:lnTo>
                <a:lnTo>
                  <a:pt x="5885" y="8422"/>
                </a:lnTo>
                <a:lnTo>
                  <a:pt x="5083" y="10660"/>
                </a:lnTo>
                <a:close/>
                <a:moveTo>
                  <a:pt x="3343" y="8956"/>
                </a:moveTo>
                <a:lnTo>
                  <a:pt x="3157" y="8998"/>
                </a:lnTo>
                <a:lnTo>
                  <a:pt x="2976" y="9040"/>
                </a:lnTo>
                <a:lnTo>
                  <a:pt x="2801" y="9080"/>
                </a:lnTo>
                <a:lnTo>
                  <a:pt x="2633" y="9119"/>
                </a:lnTo>
                <a:lnTo>
                  <a:pt x="2473" y="9158"/>
                </a:lnTo>
                <a:lnTo>
                  <a:pt x="2319" y="9195"/>
                </a:lnTo>
                <a:lnTo>
                  <a:pt x="2173" y="9231"/>
                </a:lnTo>
                <a:lnTo>
                  <a:pt x="2035" y="9267"/>
                </a:lnTo>
                <a:lnTo>
                  <a:pt x="1906" y="9300"/>
                </a:lnTo>
                <a:lnTo>
                  <a:pt x="1785" y="9332"/>
                </a:lnTo>
                <a:lnTo>
                  <a:pt x="1673" y="9363"/>
                </a:lnTo>
                <a:lnTo>
                  <a:pt x="1570" y="9392"/>
                </a:lnTo>
                <a:lnTo>
                  <a:pt x="1477" y="9420"/>
                </a:lnTo>
                <a:lnTo>
                  <a:pt x="1393" y="9445"/>
                </a:lnTo>
                <a:lnTo>
                  <a:pt x="1321" y="9468"/>
                </a:lnTo>
                <a:lnTo>
                  <a:pt x="1258" y="9490"/>
                </a:lnTo>
                <a:lnTo>
                  <a:pt x="1321" y="9457"/>
                </a:lnTo>
                <a:lnTo>
                  <a:pt x="1393" y="9419"/>
                </a:lnTo>
                <a:lnTo>
                  <a:pt x="1476" y="9374"/>
                </a:lnTo>
                <a:lnTo>
                  <a:pt x="1568" y="9324"/>
                </a:lnTo>
                <a:lnTo>
                  <a:pt x="1670" y="9269"/>
                </a:lnTo>
                <a:lnTo>
                  <a:pt x="1782" y="9209"/>
                </a:lnTo>
                <a:lnTo>
                  <a:pt x="1902" y="9145"/>
                </a:lnTo>
                <a:lnTo>
                  <a:pt x="2030" y="9075"/>
                </a:lnTo>
                <a:lnTo>
                  <a:pt x="2167" y="9000"/>
                </a:lnTo>
                <a:lnTo>
                  <a:pt x="2311" y="8922"/>
                </a:lnTo>
                <a:lnTo>
                  <a:pt x="2463" y="8840"/>
                </a:lnTo>
                <a:lnTo>
                  <a:pt x="2622" y="8753"/>
                </a:lnTo>
                <a:lnTo>
                  <a:pt x="2788" y="8663"/>
                </a:lnTo>
                <a:lnTo>
                  <a:pt x="2960" y="8569"/>
                </a:lnTo>
                <a:lnTo>
                  <a:pt x="3139" y="8472"/>
                </a:lnTo>
                <a:lnTo>
                  <a:pt x="3323" y="8371"/>
                </a:lnTo>
                <a:lnTo>
                  <a:pt x="1442" y="6960"/>
                </a:lnTo>
                <a:lnTo>
                  <a:pt x="1282" y="7102"/>
                </a:lnTo>
                <a:lnTo>
                  <a:pt x="1130" y="7238"/>
                </a:lnTo>
                <a:lnTo>
                  <a:pt x="985" y="7368"/>
                </a:lnTo>
                <a:lnTo>
                  <a:pt x="850" y="7493"/>
                </a:lnTo>
                <a:lnTo>
                  <a:pt x="722" y="7611"/>
                </a:lnTo>
                <a:lnTo>
                  <a:pt x="603" y="7722"/>
                </a:lnTo>
                <a:lnTo>
                  <a:pt x="494" y="7826"/>
                </a:lnTo>
                <a:lnTo>
                  <a:pt x="395" y="7922"/>
                </a:lnTo>
                <a:lnTo>
                  <a:pt x="305" y="8011"/>
                </a:lnTo>
                <a:lnTo>
                  <a:pt x="226" y="8091"/>
                </a:lnTo>
                <a:lnTo>
                  <a:pt x="191" y="8128"/>
                </a:lnTo>
                <a:lnTo>
                  <a:pt x="159" y="8163"/>
                </a:lnTo>
                <a:lnTo>
                  <a:pt x="130" y="8195"/>
                </a:lnTo>
                <a:lnTo>
                  <a:pt x="103" y="8225"/>
                </a:lnTo>
                <a:lnTo>
                  <a:pt x="80" y="8254"/>
                </a:lnTo>
                <a:lnTo>
                  <a:pt x="58" y="8279"/>
                </a:lnTo>
                <a:lnTo>
                  <a:pt x="41" y="8302"/>
                </a:lnTo>
                <a:lnTo>
                  <a:pt x="26" y="8323"/>
                </a:lnTo>
                <a:lnTo>
                  <a:pt x="15" y="8341"/>
                </a:lnTo>
                <a:lnTo>
                  <a:pt x="7" y="8357"/>
                </a:lnTo>
                <a:lnTo>
                  <a:pt x="2" y="8370"/>
                </a:lnTo>
                <a:lnTo>
                  <a:pt x="0" y="8382"/>
                </a:lnTo>
                <a:lnTo>
                  <a:pt x="3" y="8422"/>
                </a:lnTo>
                <a:lnTo>
                  <a:pt x="12" y="8464"/>
                </a:lnTo>
                <a:lnTo>
                  <a:pt x="27" y="8508"/>
                </a:lnTo>
                <a:lnTo>
                  <a:pt x="48" y="8553"/>
                </a:lnTo>
                <a:lnTo>
                  <a:pt x="73" y="8599"/>
                </a:lnTo>
                <a:lnTo>
                  <a:pt x="103" y="8647"/>
                </a:lnTo>
                <a:lnTo>
                  <a:pt x="137" y="8695"/>
                </a:lnTo>
                <a:lnTo>
                  <a:pt x="174" y="8743"/>
                </a:lnTo>
                <a:lnTo>
                  <a:pt x="215" y="8793"/>
                </a:lnTo>
                <a:lnTo>
                  <a:pt x="259" y="8843"/>
                </a:lnTo>
                <a:lnTo>
                  <a:pt x="305" y="8893"/>
                </a:lnTo>
                <a:lnTo>
                  <a:pt x="353" y="8942"/>
                </a:lnTo>
                <a:lnTo>
                  <a:pt x="403" y="8990"/>
                </a:lnTo>
                <a:lnTo>
                  <a:pt x="454" y="9039"/>
                </a:lnTo>
                <a:lnTo>
                  <a:pt x="506" y="9086"/>
                </a:lnTo>
                <a:lnTo>
                  <a:pt x="558" y="9133"/>
                </a:lnTo>
                <a:lnTo>
                  <a:pt x="610" y="9178"/>
                </a:lnTo>
                <a:lnTo>
                  <a:pt x="662" y="9222"/>
                </a:lnTo>
                <a:lnTo>
                  <a:pt x="714" y="9265"/>
                </a:lnTo>
                <a:lnTo>
                  <a:pt x="763" y="9305"/>
                </a:lnTo>
                <a:lnTo>
                  <a:pt x="858" y="9379"/>
                </a:lnTo>
                <a:lnTo>
                  <a:pt x="942" y="9444"/>
                </a:lnTo>
                <a:lnTo>
                  <a:pt x="1014" y="9497"/>
                </a:lnTo>
                <a:lnTo>
                  <a:pt x="1068" y="9537"/>
                </a:lnTo>
                <a:lnTo>
                  <a:pt x="1103" y="9562"/>
                </a:lnTo>
                <a:lnTo>
                  <a:pt x="1116" y="9571"/>
                </a:lnTo>
                <a:lnTo>
                  <a:pt x="1112" y="9581"/>
                </a:lnTo>
                <a:lnTo>
                  <a:pt x="1108" y="9595"/>
                </a:lnTo>
                <a:lnTo>
                  <a:pt x="1105" y="9611"/>
                </a:lnTo>
                <a:lnTo>
                  <a:pt x="1101" y="9631"/>
                </a:lnTo>
                <a:lnTo>
                  <a:pt x="1095" y="9679"/>
                </a:lnTo>
                <a:lnTo>
                  <a:pt x="1089" y="9737"/>
                </a:lnTo>
                <a:lnTo>
                  <a:pt x="1084" y="9807"/>
                </a:lnTo>
                <a:lnTo>
                  <a:pt x="1080" y="9886"/>
                </a:lnTo>
                <a:lnTo>
                  <a:pt x="1076" y="9975"/>
                </a:lnTo>
                <a:lnTo>
                  <a:pt x="1073" y="10073"/>
                </a:lnTo>
                <a:lnTo>
                  <a:pt x="1070" y="10180"/>
                </a:lnTo>
                <a:lnTo>
                  <a:pt x="1069" y="10294"/>
                </a:lnTo>
                <a:lnTo>
                  <a:pt x="1067" y="10417"/>
                </a:lnTo>
                <a:lnTo>
                  <a:pt x="1066" y="10546"/>
                </a:lnTo>
                <a:lnTo>
                  <a:pt x="1066" y="10682"/>
                </a:lnTo>
                <a:lnTo>
                  <a:pt x="1067" y="10823"/>
                </a:lnTo>
                <a:lnTo>
                  <a:pt x="1068" y="10971"/>
                </a:lnTo>
                <a:lnTo>
                  <a:pt x="1069" y="11123"/>
                </a:lnTo>
                <a:lnTo>
                  <a:pt x="2751" y="10927"/>
                </a:lnTo>
                <a:lnTo>
                  <a:pt x="3343" y="89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13">
            <a:extLst>
              <a:ext uri="{FF2B5EF4-FFF2-40B4-BE49-F238E27FC236}">
                <a16:creationId xmlns:a16="http://schemas.microsoft.com/office/drawing/2014/main" id="{954FB9F9-7790-DD29-DE63-E2797A342442}"/>
              </a:ext>
            </a:extLst>
          </p:cNvPr>
          <p:cNvSpPr>
            <a:spLocks noEditPoints="1"/>
          </p:cNvSpPr>
          <p:nvPr/>
        </p:nvSpPr>
        <p:spPr bwMode="auto">
          <a:xfrm>
            <a:off x="9717423" y="4143455"/>
            <a:ext cx="860492" cy="856966"/>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chemeClr val="bg1"/>
          </a:solidFill>
          <a:ln w="19050">
            <a:noFill/>
            <a:round/>
            <a:headEnd/>
            <a:tailEnd/>
          </a:ln>
        </p:spPr>
        <p:txBody>
          <a:bodyPr vert="horz" wrap="square" lIns="91440" tIns="45720" rIns="91440" bIns="45720" numCol="1" anchor="t" anchorCtr="0" compatLnSpc="1">
            <a:prstTxWarp prst="textNoShape">
              <a:avLst/>
            </a:prstTxWarp>
          </a:bodyPr>
          <a:lstStyle/>
          <a:p>
            <a:endParaRPr lang="id-ID"/>
          </a:p>
        </p:txBody>
      </p:sp>
      <p:grpSp>
        <p:nvGrpSpPr>
          <p:cNvPr id="50" name="Group 73">
            <a:extLst>
              <a:ext uri="{FF2B5EF4-FFF2-40B4-BE49-F238E27FC236}">
                <a16:creationId xmlns:a16="http://schemas.microsoft.com/office/drawing/2014/main" id="{17EAAEB5-0256-1C97-3D07-DFF2F3C30D4F}"/>
              </a:ext>
            </a:extLst>
          </p:cNvPr>
          <p:cNvGrpSpPr/>
          <p:nvPr/>
        </p:nvGrpSpPr>
        <p:grpSpPr>
          <a:xfrm>
            <a:off x="7676172" y="551053"/>
            <a:ext cx="590142" cy="592077"/>
            <a:chOff x="4267200" y="1196975"/>
            <a:chExt cx="593725" cy="635001"/>
          </a:xfrm>
          <a:solidFill>
            <a:srgbClr val="FFFFFF">
              <a:alpha val="85000"/>
            </a:srgbClr>
          </a:solidFill>
        </p:grpSpPr>
        <p:sp>
          <p:nvSpPr>
            <p:cNvPr id="51" name="Freeform 272">
              <a:extLst>
                <a:ext uri="{FF2B5EF4-FFF2-40B4-BE49-F238E27FC236}">
                  <a16:creationId xmlns:a16="http://schemas.microsoft.com/office/drawing/2014/main" id="{53BC748B-9FE9-71EF-083F-CA1D90E88849}"/>
                </a:ext>
              </a:extLst>
            </p:cNvPr>
            <p:cNvSpPr>
              <a:spLocks/>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2" name="Rectangle 273">
              <a:extLst>
                <a:ext uri="{FF2B5EF4-FFF2-40B4-BE49-F238E27FC236}">
                  <a16:creationId xmlns:a16="http://schemas.microsoft.com/office/drawing/2014/main" id="{C5668B8B-56FD-C3F3-ED11-09F99D2258E0}"/>
                </a:ext>
              </a:extLst>
            </p:cNvPr>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3" name="Freeform 274">
              <a:extLst>
                <a:ext uri="{FF2B5EF4-FFF2-40B4-BE49-F238E27FC236}">
                  <a16:creationId xmlns:a16="http://schemas.microsoft.com/office/drawing/2014/main" id="{2AA9A17B-42B4-6D88-2BCC-BC46D98B30AF}"/>
                </a:ext>
              </a:extLst>
            </p:cNvPr>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sp>
        <p:nvSpPr>
          <p:cNvPr id="3" name="TextBox 38">
            <a:extLst>
              <a:ext uri="{FF2B5EF4-FFF2-40B4-BE49-F238E27FC236}">
                <a16:creationId xmlns:a16="http://schemas.microsoft.com/office/drawing/2014/main" id="{E433DB8E-9DBF-02C8-36EC-E76AE1DDE1B1}"/>
              </a:ext>
            </a:extLst>
          </p:cNvPr>
          <p:cNvSpPr txBox="1"/>
          <p:nvPr/>
        </p:nvSpPr>
        <p:spPr>
          <a:xfrm>
            <a:off x="9131054" y="359039"/>
            <a:ext cx="1853254" cy="1015663"/>
          </a:xfrm>
          <a:prstGeom prst="rect">
            <a:avLst/>
          </a:prstGeom>
          <a:noFill/>
        </p:spPr>
        <p:txBody>
          <a:bodyPr wrap="square" lIns="91440" tIns="45720" rIns="91440" bIns="45720" rtlCol="0" anchor="t">
            <a:spAutoFit/>
          </a:bodyPr>
          <a:lstStyle/>
          <a:p>
            <a:pPr algn="ctr"/>
            <a:r>
              <a:rPr lang="id-ID" sz="2000" b="1">
                <a:solidFill>
                  <a:schemeClr val="bg1"/>
                </a:solidFill>
              </a:rPr>
              <a:t>Enfoque</a:t>
            </a:r>
            <a:r>
              <a:rPr lang="es-MX" sz="2000" b="1">
                <a:solidFill>
                  <a:schemeClr val="bg1"/>
                </a:solidFill>
              </a:rPr>
              <a:t> </a:t>
            </a:r>
            <a:r>
              <a:rPr lang="id-ID" sz="2000" b="1">
                <a:solidFill>
                  <a:schemeClr val="bg1"/>
                </a:solidFill>
              </a:rPr>
              <a:t>de las</a:t>
            </a:r>
            <a:r>
              <a:rPr lang="es-MX" sz="2000" b="1">
                <a:solidFill>
                  <a:schemeClr val="bg1"/>
                </a:solidFill>
              </a:rPr>
              <a:t> </a:t>
            </a:r>
            <a:r>
              <a:rPr lang="id-ID" sz="2000" b="1">
                <a:solidFill>
                  <a:schemeClr val="bg1"/>
                </a:solidFill>
              </a:rPr>
              <a:t> </a:t>
            </a:r>
            <a:r>
              <a:rPr lang="es-MX" sz="2000" b="1">
                <a:solidFill>
                  <a:schemeClr val="bg1"/>
                </a:solidFill>
              </a:rPr>
              <a:t>actividades</a:t>
            </a:r>
            <a:endParaRPr lang="id-ID" sz="2000" b="1">
              <a:solidFill>
                <a:schemeClr val="bg1"/>
              </a:solidFill>
            </a:endParaRPr>
          </a:p>
        </p:txBody>
      </p:sp>
    </p:spTree>
    <p:extLst>
      <p:ext uri="{BB962C8B-B14F-4D97-AF65-F5344CB8AC3E}">
        <p14:creationId xmlns:p14="http://schemas.microsoft.com/office/powerpoint/2010/main" val="333216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C880F-08C1-AB88-0D95-758968D97436}"/>
            </a:ext>
          </a:extLst>
        </p:cNvPr>
        <p:cNvGrpSpPr/>
        <p:nvPr/>
      </p:nvGrpSpPr>
      <p:grpSpPr>
        <a:xfrm>
          <a:off x="0" y="0"/>
          <a:ext cx="0" cy="0"/>
          <a:chOff x="0" y="0"/>
          <a:chExt cx="0" cy="0"/>
        </a:xfrm>
      </p:grpSpPr>
      <p:sp>
        <p:nvSpPr>
          <p:cNvPr id="38" name="Título 37">
            <a:extLst>
              <a:ext uri="{FF2B5EF4-FFF2-40B4-BE49-F238E27FC236}">
                <a16:creationId xmlns:a16="http://schemas.microsoft.com/office/drawing/2014/main" id="{FE12204B-E7C7-998F-8DE4-8A04C915099E}"/>
              </a:ext>
            </a:extLst>
          </p:cNvPr>
          <p:cNvSpPr>
            <a:spLocks noGrp="1"/>
          </p:cNvSpPr>
          <p:nvPr>
            <p:ph type="title"/>
          </p:nvPr>
        </p:nvSpPr>
        <p:spPr>
          <a:xfrm>
            <a:off x="262859" y="288351"/>
            <a:ext cx="10112831" cy="455325"/>
          </a:xfrm>
        </p:spPr>
        <p:txBody>
          <a:bodyPr lIns="91440" tIns="45720" rIns="91440" bIns="45720" anchor="b">
            <a:noAutofit/>
          </a:bodyPr>
          <a:lstStyle/>
          <a:p>
            <a:pPr algn="l"/>
            <a:r>
              <a:rPr lang="es-CO" sz="3200" b="1" noProof="0">
                <a:solidFill>
                  <a:schemeClr val="tx1">
                    <a:lumMod val="49000"/>
                    <a:lumOff val="51000"/>
                  </a:schemeClr>
                </a:solidFill>
              </a:rPr>
              <a:t>Registro fotográfico </a:t>
            </a:r>
            <a:endParaRPr lang="es-CO" sz="3200" noProof="0">
              <a:solidFill>
                <a:schemeClr val="tx1">
                  <a:lumMod val="49000"/>
                  <a:lumOff val="51000"/>
                </a:schemeClr>
              </a:solidFill>
            </a:endParaRPr>
          </a:p>
        </p:txBody>
      </p:sp>
      <p:pic>
        <p:nvPicPr>
          <p:cNvPr id="5" name="Imagen 4">
            <a:extLst>
              <a:ext uri="{FF2B5EF4-FFF2-40B4-BE49-F238E27FC236}">
                <a16:creationId xmlns:a16="http://schemas.microsoft.com/office/drawing/2014/main" id="{FB82325D-E396-DFC5-BAF2-8592FFB34C41}"/>
              </a:ext>
            </a:extLst>
          </p:cNvPr>
          <p:cNvPicPr>
            <a:picLocks noChangeAspect="1"/>
          </p:cNvPicPr>
          <p:nvPr/>
        </p:nvPicPr>
        <p:blipFill>
          <a:blip r:embed="rId2"/>
          <a:stretch>
            <a:fillRect/>
          </a:stretch>
        </p:blipFill>
        <p:spPr>
          <a:xfrm>
            <a:off x="4407327" y="1372327"/>
            <a:ext cx="3377346" cy="18157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a:extLst>
              <a:ext uri="{FF2B5EF4-FFF2-40B4-BE49-F238E27FC236}">
                <a16:creationId xmlns:a16="http://schemas.microsoft.com/office/drawing/2014/main" id="{DFE697EF-70DF-83DB-305A-16B408722407}"/>
              </a:ext>
            </a:extLst>
          </p:cNvPr>
          <p:cNvPicPr>
            <a:picLocks noChangeAspect="1"/>
          </p:cNvPicPr>
          <p:nvPr/>
        </p:nvPicPr>
        <p:blipFill>
          <a:blip r:embed="rId3"/>
          <a:stretch>
            <a:fillRect/>
          </a:stretch>
        </p:blipFill>
        <p:spPr>
          <a:xfrm>
            <a:off x="9015228" y="1372327"/>
            <a:ext cx="1403304" cy="18157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id="{7516DF5B-C375-5803-3755-E3379E49CA6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142467" y="3645098"/>
            <a:ext cx="3026860" cy="1840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851CE16-F57B-22E4-B6BC-4C740808A14D}"/>
              </a:ext>
            </a:extLst>
          </p:cNvPr>
          <p:cNvPicPr>
            <a:picLocks noChangeAspect="1"/>
          </p:cNvPicPr>
          <p:nvPr/>
        </p:nvPicPr>
        <p:blipFill>
          <a:blip r:embed="rId6"/>
          <a:srcRect l="2047"/>
          <a:stretch>
            <a:fillRect/>
          </a:stretch>
        </p:blipFill>
        <p:spPr>
          <a:xfrm>
            <a:off x="6496050" y="3669929"/>
            <a:ext cx="1590675" cy="1789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67F8ADE5-5FD6-9C53-6A50-6DD66947882D}"/>
              </a:ext>
            </a:extLst>
          </p:cNvPr>
          <p:cNvPicPr>
            <a:picLocks noChangeAspect="1"/>
          </p:cNvPicPr>
          <p:nvPr/>
        </p:nvPicPr>
        <p:blipFill>
          <a:blip r:embed="rId7"/>
          <a:stretch>
            <a:fillRect/>
          </a:stretch>
        </p:blipFill>
        <p:spPr>
          <a:xfrm>
            <a:off x="1876248" y="1404993"/>
            <a:ext cx="1095552" cy="1750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Imagen 14">
            <a:extLst>
              <a:ext uri="{FF2B5EF4-FFF2-40B4-BE49-F238E27FC236}">
                <a16:creationId xmlns:a16="http://schemas.microsoft.com/office/drawing/2014/main" id="{5504F2A9-48A1-DD40-73D4-4255F69AE392}"/>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Lst>
          </a:blip>
          <a:srcRect r="1035"/>
          <a:stretch>
            <a:fillRect/>
          </a:stretch>
        </p:blipFill>
        <p:spPr>
          <a:xfrm>
            <a:off x="8982075" y="3626048"/>
            <a:ext cx="1662907" cy="19430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22151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8">
            <a:extLst>
              <a:ext uri="{FF2B5EF4-FFF2-40B4-BE49-F238E27FC236}">
                <a16:creationId xmlns:a16="http://schemas.microsoft.com/office/drawing/2014/main" id="{8B57A331-7442-DE81-76A6-54A35F4A2FE9}"/>
              </a:ext>
            </a:extLst>
          </p:cNvPr>
          <p:cNvSpPr txBox="1">
            <a:spLocks/>
          </p:cNvSpPr>
          <p:nvPr/>
        </p:nvSpPr>
        <p:spPr>
          <a:xfrm>
            <a:off x="2403444" y="1598755"/>
            <a:ext cx="6853237" cy="26317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a:solidFill>
                  <a:schemeClr val="bg1"/>
                </a:solidFill>
                <a:latin typeface="Montserrat SemiBold" pitchFamily="2" charset="0"/>
              </a:rPr>
              <a:t>El desconocimiento del </a:t>
            </a:r>
            <a:r>
              <a:rPr lang="es-MX" sz="4000" b="1" u="sng">
                <a:solidFill>
                  <a:schemeClr val="bg1"/>
                </a:solidFill>
                <a:latin typeface="Montserrat SemiBold" pitchFamily="2" charset="0"/>
              </a:rPr>
              <a:t>Seguro de Depósitos </a:t>
            </a:r>
            <a:br>
              <a:rPr lang="es-MX" sz="4000">
                <a:solidFill>
                  <a:schemeClr val="bg1"/>
                </a:solidFill>
                <a:latin typeface="Montserrat SemiBold" pitchFamily="2" charset="0"/>
              </a:rPr>
            </a:br>
            <a:r>
              <a:rPr lang="es-MX" sz="4000">
                <a:solidFill>
                  <a:schemeClr val="bg1"/>
                </a:solidFill>
                <a:latin typeface="Montserrat SemiBold" pitchFamily="2" charset="0"/>
              </a:rPr>
              <a:t>equivale a su inexistencia</a:t>
            </a:r>
            <a:endParaRPr lang="es-CO" sz="4000">
              <a:solidFill>
                <a:schemeClr val="bg1"/>
              </a:solidFill>
              <a:latin typeface="Montserrat SemiBold" pitchFamily="2" charset="0"/>
            </a:endParaRPr>
          </a:p>
        </p:txBody>
      </p:sp>
      <p:grpSp>
        <p:nvGrpSpPr>
          <p:cNvPr id="6" name="Group 19">
            <a:extLst>
              <a:ext uri="{FF2B5EF4-FFF2-40B4-BE49-F238E27FC236}">
                <a16:creationId xmlns:a16="http://schemas.microsoft.com/office/drawing/2014/main" id="{3F96E57E-1B80-3C38-2A6C-3DACF1A6189C}"/>
              </a:ext>
            </a:extLst>
          </p:cNvPr>
          <p:cNvGrpSpPr>
            <a:grpSpLocks noChangeAspect="1"/>
          </p:cNvGrpSpPr>
          <p:nvPr/>
        </p:nvGrpSpPr>
        <p:grpSpPr bwMode="auto">
          <a:xfrm>
            <a:off x="2403444" y="1750773"/>
            <a:ext cx="332707" cy="323886"/>
            <a:chOff x="2462" y="813"/>
            <a:chExt cx="1999" cy="1946"/>
          </a:xfrm>
          <a:solidFill>
            <a:srgbClr val="FFC000"/>
          </a:solidFill>
          <a:effectLst/>
        </p:grpSpPr>
        <p:sp>
          <p:nvSpPr>
            <p:cNvPr id="7" name="Freeform 21">
              <a:extLst>
                <a:ext uri="{FF2B5EF4-FFF2-40B4-BE49-F238E27FC236}">
                  <a16:creationId xmlns:a16="http://schemas.microsoft.com/office/drawing/2014/main" id="{8E904059-A492-9F39-CDDB-29D011734A57}"/>
                </a:ext>
              </a:extLst>
            </p:cNvPr>
            <p:cNvSpPr>
              <a:spLocks noEditPoints="1"/>
            </p:cNvSpPr>
            <p:nvPr/>
          </p:nvSpPr>
          <p:spPr bwMode="auto">
            <a:xfrm>
              <a:off x="2962" y="955"/>
              <a:ext cx="1110" cy="1804"/>
            </a:xfrm>
            <a:custGeom>
              <a:avLst/>
              <a:gdLst>
                <a:gd name="T0" fmla="*/ 536 w 2219"/>
                <a:gd name="T1" fmla="*/ 3246 h 3607"/>
                <a:gd name="T2" fmla="*/ 940 w 2219"/>
                <a:gd name="T3" fmla="*/ 3442 h 3607"/>
                <a:gd name="T4" fmla="*/ 1467 w 2219"/>
                <a:gd name="T5" fmla="*/ 3433 h 3607"/>
                <a:gd name="T6" fmla="*/ 1634 w 2219"/>
                <a:gd name="T7" fmla="*/ 3195 h 3607"/>
                <a:gd name="T8" fmla="*/ 1336 w 2219"/>
                <a:gd name="T9" fmla="*/ 3186 h 3607"/>
                <a:gd name="T10" fmla="*/ 752 w 2219"/>
                <a:gd name="T11" fmla="*/ 3121 h 3607"/>
                <a:gd name="T12" fmla="*/ 628 w 2219"/>
                <a:gd name="T13" fmla="*/ 2884 h 3607"/>
                <a:gd name="T14" fmla="*/ 925 w 2219"/>
                <a:gd name="T15" fmla="*/ 3032 h 3607"/>
                <a:gd name="T16" fmla="*/ 1355 w 2219"/>
                <a:gd name="T17" fmla="*/ 3044 h 3607"/>
                <a:gd name="T18" fmla="*/ 1558 w 2219"/>
                <a:gd name="T19" fmla="*/ 2803 h 3607"/>
                <a:gd name="T20" fmla="*/ 992 w 2219"/>
                <a:gd name="T21" fmla="*/ 2755 h 3607"/>
                <a:gd name="T22" fmla="*/ 774 w 2219"/>
                <a:gd name="T23" fmla="*/ 2298 h 3607"/>
                <a:gd name="T24" fmla="*/ 628 w 2219"/>
                <a:gd name="T25" fmla="*/ 2427 h 3607"/>
                <a:gd name="T26" fmla="*/ 947 w 2219"/>
                <a:gd name="T27" fmla="*/ 2607 h 3607"/>
                <a:gd name="T28" fmla="*/ 1535 w 2219"/>
                <a:gd name="T29" fmla="*/ 2629 h 3607"/>
                <a:gd name="T30" fmla="*/ 1615 w 2219"/>
                <a:gd name="T31" fmla="*/ 2497 h 3607"/>
                <a:gd name="T32" fmla="*/ 1153 w 2219"/>
                <a:gd name="T33" fmla="*/ 2428 h 3607"/>
                <a:gd name="T34" fmla="*/ 798 w 2219"/>
                <a:gd name="T35" fmla="*/ 2375 h 3607"/>
                <a:gd name="T36" fmla="*/ 856 w 2219"/>
                <a:gd name="T37" fmla="*/ 1955 h 3607"/>
                <a:gd name="T38" fmla="*/ 217 w 2219"/>
                <a:gd name="T39" fmla="*/ 1287 h 3607"/>
                <a:gd name="T40" fmla="*/ 890 w 2219"/>
                <a:gd name="T41" fmla="*/ 1005 h 3607"/>
                <a:gd name="T42" fmla="*/ 897 w 2219"/>
                <a:gd name="T43" fmla="*/ 1007 h 3607"/>
                <a:gd name="T44" fmla="*/ 768 w 2219"/>
                <a:gd name="T45" fmla="*/ 1437 h 3607"/>
                <a:gd name="T46" fmla="*/ 987 w 2219"/>
                <a:gd name="T47" fmla="*/ 2005 h 3607"/>
                <a:gd name="T48" fmla="*/ 1140 w 2219"/>
                <a:gd name="T49" fmla="*/ 2280 h 3607"/>
                <a:gd name="T50" fmla="*/ 1014 w 2219"/>
                <a:gd name="T51" fmla="*/ 1848 h 3607"/>
                <a:gd name="T52" fmla="*/ 933 w 2219"/>
                <a:gd name="T53" fmla="*/ 1611 h 3607"/>
                <a:gd name="T54" fmla="*/ 711 w 2219"/>
                <a:gd name="T55" fmla="*/ 1213 h 3607"/>
                <a:gd name="T56" fmla="*/ 1422 w 2219"/>
                <a:gd name="T57" fmla="*/ 919 h 3607"/>
                <a:gd name="T58" fmla="*/ 1262 w 2219"/>
                <a:gd name="T59" fmla="*/ 1471 h 3607"/>
                <a:gd name="T60" fmla="*/ 1260 w 2219"/>
                <a:gd name="T61" fmla="*/ 2073 h 3607"/>
                <a:gd name="T62" fmla="*/ 1232 w 2219"/>
                <a:gd name="T63" fmla="*/ 2279 h 3607"/>
                <a:gd name="T64" fmla="*/ 1535 w 2219"/>
                <a:gd name="T65" fmla="*/ 1389 h 3607"/>
                <a:gd name="T66" fmla="*/ 1575 w 2219"/>
                <a:gd name="T67" fmla="*/ 785 h 3607"/>
                <a:gd name="T68" fmla="*/ 1956 w 2219"/>
                <a:gd name="T69" fmla="*/ 521 h 3607"/>
                <a:gd name="T70" fmla="*/ 1325 w 2219"/>
                <a:gd name="T71" fmla="*/ 143 h 3607"/>
                <a:gd name="T72" fmla="*/ 1491 w 2219"/>
                <a:gd name="T73" fmla="*/ 201 h 3607"/>
                <a:gd name="T74" fmla="*/ 1438 w 2219"/>
                <a:gd name="T75" fmla="*/ 18 h 3607"/>
                <a:gd name="T76" fmla="*/ 2001 w 2219"/>
                <a:gd name="T77" fmla="*/ 288 h 3607"/>
                <a:gd name="T78" fmla="*/ 2219 w 2219"/>
                <a:gd name="T79" fmla="*/ 907 h 3607"/>
                <a:gd name="T80" fmla="*/ 1984 w 2219"/>
                <a:gd name="T81" fmla="*/ 1492 h 3607"/>
                <a:gd name="T82" fmla="*/ 1701 w 2219"/>
                <a:gd name="T83" fmla="*/ 1928 h 3607"/>
                <a:gd name="T84" fmla="*/ 1651 w 2219"/>
                <a:gd name="T85" fmla="*/ 2277 h 3607"/>
                <a:gd name="T86" fmla="*/ 1767 w 2219"/>
                <a:gd name="T87" fmla="*/ 2467 h 3607"/>
                <a:gd name="T88" fmla="*/ 1702 w 2219"/>
                <a:gd name="T89" fmla="*/ 2718 h 3607"/>
                <a:gd name="T90" fmla="*/ 1716 w 2219"/>
                <a:gd name="T91" fmla="*/ 3032 h 3607"/>
                <a:gd name="T92" fmla="*/ 1754 w 2219"/>
                <a:gd name="T93" fmla="*/ 3396 h 3607"/>
                <a:gd name="T94" fmla="*/ 1296 w 2219"/>
                <a:gd name="T95" fmla="*/ 3606 h 3607"/>
                <a:gd name="T96" fmla="*/ 774 w 2219"/>
                <a:gd name="T97" fmla="*/ 3553 h 3607"/>
                <a:gd name="T98" fmla="*/ 401 w 2219"/>
                <a:gd name="T99" fmla="*/ 3313 h 3607"/>
                <a:gd name="T100" fmla="*/ 509 w 2219"/>
                <a:gd name="T101" fmla="*/ 3057 h 3607"/>
                <a:gd name="T102" fmla="*/ 453 w 2219"/>
                <a:gd name="T103" fmla="*/ 2816 h 3607"/>
                <a:gd name="T104" fmla="*/ 433 w 2219"/>
                <a:gd name="T105" fmla="*/ 2545 h 3607"/>
                <a:gd name="T106" fmla="*/ 516 w 2219"/>
                <a:gd name="T107" fmla="*/ 2371 h 3607"/>
                <a:gd name="T108" fmla="*/ 618 w 2219"/>
                <a:gd name="T109" fmla="*/ 2181 h 3607"/>
                <a:gd name="T110" fmla="*/ 391 w 2219"/>
                <a:gd name="T111" fmla="*/ 1685 h 3607"/>
                <a:gd name="T112" fmla="*/ 57 w 2219"/>
                <a:gd name="T113" fmla="*/ 1273 h 3607"/>
                <a:gd name="T114" fmla="*/ 100 w 2219"/>
                <a:gd name="T115" fmla="*/ 583 h 3607"/>
                <a:gd name="T116" fmla="*/ 643 w 2219"/>
                <a:gd name="T117" fmla="*/ 108 h 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9" h="3607">
                  <a:moveTo>
                    <a:pt x="641" y="3068"/>
                  </a:moveTo>
                  <a:lnTo>
                    <a:pt x="622" y="3085"/>
                  </a:lnTo>
                  <a:lnTo>
                    <a:pt x="605" y="3103"/>
                  </a:lnTo>
                  <a:lnTo>
                    <a:pt x="589" y="3122"/>
                  </a:lnTo>
                  <a:lnTo>
                    <a:pt x="574" y="3143"/>
                  </a:lnTo>
                  <a:lnTo>
                    <a:pt x="559" y="3163"/>
                  </a:lnTo>
                  <a:lnTo>
                    <a:pt x="549" y="3184"/>
                  </a:lnTo>
                  <a:lnTo>
                    <a:pt x="541" y="3205"/>
                  </a:lnTo>
                  <a:lnTo>
                    <a:pt x="536" y="3225"/>
                  </a:lnTo>
                  <a:lnTo>
                    <a:pt x="536" y="3246"/>
                  </a:lnTo>
                  <a:lnTo>
                    <a:pt x="540" y="3265"/>
                  </a:lnTo>
                  <a:lnTo>
                    <a:pt x="551" y="3284"/>
                  </a:lnTo>
                  <a:lnTo>
                    <a:pt x="567" y="3303"/>
                  </a:lnTo>
                  <a:lnTo>
                    <a:pt x="589" y="3319"/>
                  </a:lnTo>
                  <a:lnTo>
                    <a:pt x="642" y="3350"/>
                  </a:lnTo>
                  <a:lnTo>
                    <a:pt x="698" y="3376"/>
                  </a:lnTo>
                  <a:lnTo>
                    <a:pt x="757" y="3398"/>
                  </a:lnTo>
                  <a:lnTo>
                    <a:pt x="817" y="3416"/>
                  </a:lnTo>
                  <a:lnTo>
                    <a:pt x="878" y="3431"/>
                  </a:lnTo>
                  <a:lnTo>
                    <a:pt x="940" y="3442"/>
                  </a:lnTo>
                  <a:lnTo>
                    <a:pt x="1002" y="3450"/>
                  </a:lnTo>
                  <a:lnTo>
                    <a:pt x="1062" y="3456"/>
                  </a:lnTo>
                  <a:lnTo>
                    <a:pt x="1111" y="3460"/>
                  </a:lnTo>
                  <a:lnTo>
                    <a:pt x="1160" y="3463"/>
                  </a:lnTo>
                  <a:lnTo>
                    <a:pt x="1212" y="3465"/>
                  </a:lnTo>
                  <a:lnTo>
                    <a:pt x="1263" y="3463"/>
                  </a:lnTo>
                  <a:lnTo>
                    <a:pt x="1315" y="3461"/>
                  </a:lnTo>
                  <a:lnTo>
                    <a:pt x="1368" y="3456"/>
                  </a:lnTo>
                  <a:lnTo>
                    <a:pt x="1417" y="3446"/>
                  </a:lnTo>
                  <a:lnTo>
                    <a:pt x="1467" y="3433"/>
                  </a:lnTo>
                  <a:lnTo>
                    <a:pt x="1513" y="3416"/>
                  </a:lnTo>
                  <a:lnTo>
                    <a:pt x="1557" y="3394"/>
                  </a:lnTo>
                  <a:lnTo>
                    <a:pt x="1587" y="3373"/>
                  </a:lnTo>
                  <a:lnTo>
                    <a:pt x="1610" y="3351"/>
                  </a:lnTo>
                  <a:lnTo>
                    <a:pt x="1627" y="3327"/>
                  </a:lnTo>
                  <a:lnTo>
                    <a:pt x="1638" y="3303"/>
                  </a:lnTo>
                  <a:lnTo>
                    <a:pt x="1644" y="3277"/>
                  </a:lnTo>
                  <a:lnTo>
                    <a:pt x="1644" y="3251"/>
                  </a:lnTo>
                  <a:lnTo>
                    <a:pt x="1641" y="3223"/>
                  </a:lnTo>
                  <a:lnTo>
                    <a:pt x="1634" y="3195"/>
                  </a:lnTo>
                  <a:lnTo>
                    <a:pt x="1624" y="3167"/>
                  </a:lnTo>
                  <a:lnTo>
                    <a:pt x="1612" y="3139"/>
                  </a:lnTo>
                  <a:lnTo>
                    <a:pt x="1598" y="3111"/>
                  </a:lnTo>
                  <a:lnTo>
                    <a:pt x="1582" y="3084"/>
                  </a:lnTo>
                  <a:lnTo>
                    <a:pt x="1567" y="3096"/>
                  </a:lnTo>
                  <a:lnTo>
                    <a:pt x="1550" y="3107"/>
                  </a:lnTo>
                  <a:lnTo>
                    <a:pt x="1501" y="3134"/>
                  </a:lnTo>
                  <a:lnTo>
                    <a:pt x="1447" y="3157"/>
                  </a:lnTo>
                  <a:lnTo>
                    <a:pt x="1392" y="3174"/>
                  </a:lnTo>
                  <a:lnTo>
                    <a:pt x="1336" y="3186"/>
                  </a:lnTo>
                  <a:lnTo>
                    <a:pt x="1278" y="3195"/>
                  </a:lnTo>
                  <a:lnTo>
                    <a:pt x="1220" y="3199"/>
                  </a:lnTo>
                  <a:lnTo>
                    <a:pt x="1160" y="3199"/>
                  </a:lnTo>
                  <a:lnTo>
                    <a:pt x="1102" y="3196"/>
                  </a:lnTo>
                  <a:lnTo>
                    <a:pt x="1045" y="3190"/>
                  </a:lnTo>
                  <a:lnTo>
                    <a:pt x="988" y="3182"/>
                  </a:lnTo>
                  <a:lnTo>
                    <a:pt x="930" y="3172"/>
                  </a:lnTo>
                  <a:lnTo>
                    <a:pt x="871" y="3157"/>
                  </a:lnTo>
                  <a:lnTo>
                    <a:pt x="811" y="3140"/>
                  </a:lnTo>
                  <a:lnTo>
                    <a:pt x="752" y="3121"/>
                  </a:lnTo>
                  <a:lnTo>
                    <a:pt x="695" y="3097"/>
                  </a:lnTo>
                  <a:lnTo>
                    <a:pt x="641" y="3068"/>
                  </a:lnTo>
                  <a:close/>
                  <a:moveTo>
                    <a:pt x="631" y="2678"/>
                  </a:moveTo>
                  <a:lnTo>
                    <a:pt x="613" y="2713"/>
                  </a:lnTo>
                  <a:lnTo>
                    <a:pt x="601" y="2747"/>
                  </a:lnTo>
                  <a:lnTo>
                    <a:pt x="596" y="2779"/>
                  </a:lnTo>
                  <a:lnTo>
                    <a:pt x="596" y="2808"/>
                  </a:lnTo>
                  <a:lnTo>
                    <a:pt x="602" y="2834"/>
                  </a:lnTo>
                  <a:lnTo>
                    <a:pt x="613" y="2860"/>
                  </a:lnTo>
                  <a:lnTo>
                    <a:pt x="628" y="2884"/>
                  </a:lnTo>
                  <a:lnTo>
                    <a:pt x="647" y="2906"/>
                  </a:lnTo>
                  <a:lnTo>
                    <a:pt x="670" y="2926"/>
                  </a:lnTo>
                  <a:lnTo>
                    <a:pt x="696" y="2944"/>
                  </a:lnTo>
                  <a:lnTo>
                    <a:pt x="724" y="2961"/>
                  </a:lnTo>
                  <a:lnTo>
                    <a:pt x="756" y="2976"/>
                  </a:lnTo>
                  <a:lnTo>
                    <a:pt x="787" y="2990"/>
                  </a:lnTo>
                  <a:lnTo>
                    <a:pt x="821" y="3003"/>
                  </a:lnTo>
                  <a:lnTo>
                    <a:pt x="856" y="3013"/>
                  </a:lnTo>
                  <a:lnTo>
                    <a:pt x="891" y="3023"/>
                  </a:lnTo>
                  <a:lnTo>
                    <a:pt x="925" y="3032"/>
                  </a:lnTo>
                  <a:lnTo>
                    <a:pt x="960" y="3039"/>
                  </a:lnTo>
                  <a:lnTo>
                    <a:pt x="993" y="3045"/>
                  </a:lnTo>
                  <a:lnTo>
                    <a:pt x="1025" y="3050"/>
                  </a:lnTo>
                  <a:lnTo>
                    <a:pt x="1069" y="3056"/>
                  </a:lnTo>
                  <a:lnTo>
                    <a:pt x="1117" y="3059"/>
                  </a:lnTo>
                  <a:lnTo>
                    <a:pt x="1164" y="3062"/>
                  </a:lnTo>
                  <a:lnTo>
                    <a:pt x="1214" y="3062"/>
                  </a:lnTo>
                  <a:lnTo>
                    <a:pt x="1262" y="3059"/>
                  </a:lnTo>
                  <a:lnTo>
                    <a:pt x="1309" y="3053"/>
                  </a:lnTo>
                  <a:lnTo>
                    <a:pt x="1355" y="3044"/>
                  </a:lnTo>
                  <a:lnTo>
                    <a:pt x="1400" y="3029"/>
                  </a:lnTo>
                  <a:lnTo>
                    <a:pt x="1443" y="3010"/>
                  </a:lnTo>
                  <a:lnTo>
                    <a:pt x="1477" y="2989"/>
                  </a:lnTo>
                  <a:lnTo>
                    <a:pt x="1503" y="2966"/>
                  </a:lnTo>
                  <a:lnTo>
                    <a:pt x="1524" y="2942"/>
                  </a:lnTo>
                  <a:lnTo>
                    <a:pt x="1540" y="2917"/>
                  </a:lnTo>
                  <a:lnTo>
                    <a:pt x="1549" y="2890"/>
                  </a:lnTo>
                  <a:lnTo>
                    <a:pt x="1555" y="2862"/>
                  </a:lnTo>
                  <a:lnTo>
                    <a:pt x="1558" y="2833"/>
                  </a:lnTo>
                  <a:lnTo>
                    <a:pt x="1558" y="2803"/>
                  </a:lnTo>
                  <a:lnTo>
                    <a:pt x="1557" y="2770"/>
                  </a:lnTo>
                  <a:lnTo>
                    <a:pt x="1494" y="2781"/>
                  </a:lnTo>
                  <a:lnTo>
                    <a:pt x="1428" y="2787"/>
                  </a:lnTo>
                  <a:lnTo>
                    <a:pt x="1363" y="2788"/>
                  </a:lnTo>
                  <a:lnTo>
                    <a:pt x="1297" y="2787"/>
                  </a:lnTo>
                  <a:lnTo>
                    <a:pt x="1231" y="2782"/>
                  </a:lnTo>
                  <a:lnTo>
                    <a:pt x="1166" y="2776"/>
                  </a:lnTo>
                  <a:lnTo>
                    <a:pt x="1105" y="2769"/>
                  </a:lnTo>
                  <a:lnTo>
                    <a:pt x="1045" y="2762"/>
                  </a:lnTo>
                  <a:lnTo>
                    <a:pt x="992" y="2755"/>
                  </a:lnTo>
                  <a:lnTo>
                    <a:pt x="935" y="2747"/>
                  </a:lnTo>
                  <a:lnTo>
                    <a:pt x="876" y="2738"/>
                  </a:lnTo>
                  <a:lnTo>
                    <a:pt x="814" y="2727"/>
                  </a:lnTo>
                  <a:lnTo>
                    <a:pt x="751" y="2713"/>
                  </a:lnTo>
                  <a:lnTo>
                    <a:pt x="690" y="2698"/>
                  </a:lnTo>
                  <a:lnTo>
                    <a:pt x="631" y="2678"/>
                  </a:lnTo>
                  <a:close/>
                  <a:moveTo>
                    <a:pt x="753" y="2266"/>
                  </a:moveTo>
                  <a:lnTo>
                    <a:pt x="758" y="2273"/>
                  </a:lnTo>
                  <a:lnTo>
                    <a:pt x="763" y="2279"/>
                  </a:lnTo>
                  <a:lnTo>
                    <a:pt x="774" y="2298"/>
                  </a:lnTo>
                  <a:lnTo>
                    <a:pt x="778" y="2318"/>
                  </a:lnTo>
                  <a:lnTo>
                    <a:pt x="776" y="2336"/>
                  </a:lnTo>
                  <a:lnTo>
                    <a:pt x="770" y="2354"/>
                  </a:lnTo>
                  <a:lnTo>
                    <a:pt x="761" y="2369"/>
                  </a:lnTo>
                  <a:lnTo>
                    <a:pt x="747" y="2381"/>
                  </a:lnTo>
                  <a:lnTo>
                    <a:pt x="731" y="2389"/>
                  </a:lnTo>
                  <a:lnTo>
                    <a:pt x="715" y="2392"/>
                  </a:lnTo>
                  <a:lnTo>
                    <a:pt x="687" y="2403"/>
                  </a:lnTo>
                  <a:lnTo>
                    <a:pt x="658" y="2415"/>
                  </a:lnTo>
                  <a:lnTo>
                    <a:pt x="628" y="2427"/>
                  </a:lnTo>
                  <a:lnTo>
                    <a:pt x="601" y="2441"/>
                  </a:lnTo>
                  <a:lnTo>
                    <a:pt x="575" y="2458"/>
                  </a:lnTo>
                  <a:lnTo>
                    <a:pt x="553" y="2476"/>
                  </a:lnTo>
                  <a:lnTo>
                    <a:pt x="578" y="2494"/>
                  </a:lnTo>
                  <a:lnTo>
                    <a:pt x="603" y="2508"/>
                  </a:lnTo>
                  <a:lnTo>
                    <a:pt x="668" y="2536"/>
                  </a:lnTo>
                  <a:lnTo>
                    <a:pt x="736" y="2559"/>
                  </a:lnTo>
                  <a:lnTo>
                    <a:pt x="805" y="2578"/>
                  </a:lnTo>
                  <a:lnTo>
                    <a:pt x="877" y="2595"/>
                  </a:lnTo>
                  <a:lnTo>
                    <a:pt x="947" y="2607"/>
                  </a:lnTo>
                  <a:lnTo>
                    <a:pt x="1019" y="2618"/>
                  </a:lnTo>
                  <a:lnTo>
                    <a:pt x="1089" y="2626"/>
                  </a:lnTo>
                  <a:lnTo>
                    <a:pt x="1142" y="2632"/>
                  </a:lnTo>
                  <a:lnTo>
                    <a:pt x="1198" y="2638"/>
                  </a:lnTo>
                  <a:lnTo>
                    <a:pt x="1254" y="2643"/>
                  </a:lnTo>
                  <a:lnTo>
                    <a:pt x="1311" y="2646"/>
                  </a:lnTo>
                  <a:lnTo>
                    <a:pt x="1369" y="2647"/>
                  </a:lnTo>
                  <a:lnTo>
                    <a:pt x="1424" y="2644"/>
                  </a:lnTo>
                  <a:lnTo>
                    <a:pt x="1480" y="2638"/>
                  </a:lnTo>
                  <a:lnTo>
                    <a:pt x="1535" y="2629"/>
                  </a:lnTo>
                  <a:lnTo>
                    <a:pt x="1588" y="2614"/>
                  </a:lnTo>
                  <a:lnTo>
                    <a:pt x="1612" y="2605"/>
                  </a:lnTo>
                  <a:lnTo>
                    <a:pt x="1629" y="2594"/>
                  </a:lnTo>
                  <a:lnTo>
                    <a:pt x="1640" y="2582"/>
                  </a:lnTo>
                  <a:lnTo>
                    <a:pt x="1646" y="2569"/>
                  </a:lnTo>
                  <a:lnTo>
                    <a:pt x="1646" y="2556"/>
                  </a:lnTo>
                  <a:lnTo>
                    <a:pt x="1644" y="2542"/>
                  </a:lnTo>
                  <a:lnTo>
                    <a:pt x="1636" y="2527"/>
                  </a:lnTo>
                  <a:lnTo>
                    <a:pt x="1627" y="2513"/>
                  </a:lnTo>
                  <a:lnTo>
                    <a:pt x="1615" y="2497"/>
                  </a:lnTo>
                  <a:lnTo>
                    <a:pt x="1601" y="2481"/>
                  </a:lnTo>
                  <a:lnTo>
                    <a:pt x="1588" y="2467"/>
                  </a:lnTo>
                  <a:lnTo>
                    <a:pt x="1573" y="2451"/>
                  </a:lnTo>
                  <a:lnTo>
                    <a:pt x="1559" y="2435"/>
                  </a:lnTo>
                  <a:lnTo>
                    <a:pt x="1547" y="2419"/>
                  </a:lnTo>
                  <a:lnTo>
                    <a:pt x="1536" y="2404"/>
                  </a:lnTo>
                  <a:lnTo>
                    <a:pt x="1426" y="2416"/>
                  </a:lnTo>
                  <a:lnTo>
                    <a:pt x="1314" y="2423"/>
                  </a:lnTo>
                  <a:lnTo>
                    <a:pt x="1203" y="2426"/>
                  </a:lnTo>
                  <a:lnTo>
                    <a:pt x="1153" y="2428"/>
                  </a:lnTo>
                  <a:lnTo>
                    <a:pt x="1101" y="2430"/>
                  </a:lnTo>
                  <a:lnTo>
                    <a:pt x="1048" y="2433"/>
                  </a:lnTo>
                  <a:lnTo>
                    <a:pt x="994" y="2434"/>
                  </a:lnTo>
                  <a:lnTo>
                    <a:pt x="942" y="2433"/>
                  </a:lnTo>
                  <a:lnTo>
                    <a:pt x="890" y="2428"/>
                  </a:lnTo>
                  <a:lnTo>
                    <a:pt x="841" y="2418"/>
                  </a:lnTo>
                  <a:lnTo>
                    <a:pt x="825" y="2412"/>
                  </a:lnTo>
                  <a:lnTo>
                    <a:pt x="813" y="2403"/>
                  </a:lnTo>
                  <a:lnTo>
                    <a:pt x="804" y="2389"/>
                  </a:lnTo>
                  <a:lnTo>
                    <a:pt x="798" y="2375"/>
                  </a:lnTo>
                  <a:lnTo>
                    <a:pt x="797" y="2360"/>
                  </a:lnTo>
                  <a:lnTo>
                    <a:pt x="799" y="2344"/>
                  </a:lnTo>
                  <a:lnTo>
                    <a:pt x="804" y="2330"/>
                  </a:lnTo>
                  <a:lnTo>
                    <a:pt x="797" y="2324"/>
                  </a:lnTo>
                  <a:lnTo>
                    <a:pt x="792" y="2317"/>
                  </a:lnTo>
                  <a:lnTo>
                    <a:pt x="788" y="2306"/>
                  </a:lnTo>
                  <a:lnTo>
                    <a:pt x="784" y="2277"/>
                  </a:lnTo>
                  <a:lnTo>
                    <a:pt x="768" y="2273"/>
                  </a:lnTo>
                  <a:lnTo>
                    <a:pt x="753" y="2266"/>
                  </a:lnTo>
                  <a:close/>
                  <a:moveTo>
                    <a:pt x="856" y="1955"/>
                  </a:moveTo>
                  <a:lnTo>
                    <a:pt x="857" y="2163"/>
                  </a:lnTo>
                  <a:lnTo>
                    <a:pt x="859" y="2199"/>
                  </a:lnTo>
                  <a:lnTo>
                    <a:pt x="866" y="2136"/>
                  </a:lnTo>
                  <a:lnTo>
                    <a:pt x="868" y="2073"/>
                  </a:lnTo>
                  <a:lnTo>
                    <a:pt x="865" y="2013"/>
                  </a:lnTo>
                  <a:lnTo>
                    <a:pt x="856" y="1955"/>
                  </a:lnTo>
                  <a:close/>
                  <a:moveTo>
                    <a:pt x="163" y="1127"/>
                  </a:moveTo>
                  <a:lnTo>
                    <a:pt x="177" y="1182"/>
                  </a:lnTo>
                  <a:lnTo>
                    <a:pt x="194" y="1236"/>
                  </a:lnTo>
                  <a:lnTo>
                    <a:pt x="217" y="1287"/>
                  </a:lnTo>
                  <a:lnTo>
                    <a:pt x="246" y="1337"/>
                  </a:lnTo>
                  <a:lnTo>
                    <a:pt x="278" y="1384"/>
                  </a:lnTo>
                  <a:lnTo>
                    <a:pt x="318" y="1428"/>
                  </a:lnTo>
                  <a:lnTo>
                    <a:pt x="267" y="1361"/>
                  </a:lnTo>
                  <a:lnTo>
                    <a:pt x="259" y="1344"/>
                  </a:lnTo>
                  <a:lnTo>
                    <a:pt x="257" y="1326"/>
                  </a:lnTo>
                  <a:lnTo>
                    <a:pt x="220" y="1264"/>
                  </a:lnTo>
                  <a:lnTo>
                    <a:pt x="190" y="1198"/>
                  </a:lnTo>
                  <a:lnTo>
                    <a:pt x="163" y="1127"/>
                  </a:lnTo>
                  <a:close/>
                  <a:moveTo>
                    <a:pt x="890" y="1005"/>
                  </a:moveTo>
                  <a:lnTo>
                    <a:pt x="897" y="1023"/>
                  </a:lnTo>
                  <a:lnTo>
                    <a:pt x="899" y="1042"/>
                  </a:lnTo>
                  <a:lnTo>
                    <a:pt x="896" y="1060"/>
                  </a:lnTo>
                  <a:lnTo>
                    <a:pt x="889" y="1077"/>
                  </a:lnTo>
                  <a:lnTo>
                    <a:pt x="878" y="1092"/>
                  </a:lnTo>
                  <a:lnTo>
                    <a:pt x="865" y="1105"/>
                  </a:lnTo>
                  <a:lnTo>
                    <a:pt x="904" y="1158"/>
                  </a:lnTo>
                  <a:lnTo>
                    <a:pt x="907" y="1057"/>
                  </a:lnTo>
                  <a:lnTo>
                    <a:pt x="905" y="1007"/>
                  </a:lnTo>
                  <a:lnTo>
                    <a:pt x="897" y="1007"/>
                  </a:lnTo>
                  <a:lnTo>
                    <a:pt x="890" y="1005"/>
                  </a:lnTo>
                  <a:close/>
                  <a:moveTo>
                    <a:pt x="512" y="997"/>
                  </a:moveTo>
                  <a:lnTo>
                    <a:pt x="539" y="1054"/>
                  </a:lnTo>
                  <a:lnTo>
                    <a:pt x="568" y="1111"/>
                  </a:lnTo>
                  <a:lnTo>
                    <a:pt x="599" y="1166"/>
                  </a:lnTo>
                  <a:lnTo>
                    <a:pt x="631" y="1221"/>
                  </a:lnTo>
                  <a:lnTo>
                    <a:pt x="665" y="1275"/>
                  </a:lnTo>
                  <a:lnTo>
                    <a:pt x="699" y="1330"/>
                  </a:lnTo>
                  <a:lnTo>
                    <a:pt x="734" y="1383"/>
                  </a:lnTo>
                  <a:lnTo>
                    <a:pt x="768" y="1437"/>
                  </a:lnTo>
                  <a:lnTo>
                    <a:pt x="801" y="1492"/>
                  </a:lnTo>
                  <a:lnTo>
                    <a:pt x="833" y="1546"/>
                  </a:lnTo>
                  <a:lnTo>
                    <a:pt x="864" y="1600"/>
                  </a:lnTo>
                  <a:lnTo>
                    <a:pt x="891" y="1655"/>
                  </a:lnTo>
                  <a:lnTo>
                    <a:pt x="917" y="1712"/>
                  </a:lnTo>
                  <a:lnTo>
                    <a:pt x="939" y="1767"/>
                  </a:lnTo>
                  <a:lnTo>
                    <a:pt x="957" y="1825"/>
                  </a:lnTo>
                  <a:lnTo>
                    <a:pt x="971" y="1884"/>
                  </a:lnTo>
                  <a:lnTo>
                    <a:pt x="982" y="1944"/>
                  </a:lnTo>
                  <a:lnTo>
                    <a:pt x="987" y="2005"/>
                  </a:lnTo>
                  <a:lnTo>
                    <a:pt x="986" y="2067"/>
                  </a:lnTo>
                  <a:lnTo>
                    <a:pt x="979" y="2132"/>
                  </a:lnTo>
                  <a:lnTo>
                    <a:pt x="967" y="2197"/>
                  </a:lnTo>
                  <a:lnTo>
                    <a:pt x="946" y="2265"/>
                  </a:lnTo>
                  <a:lnTo>
                    <a:pt x="940" y="2277"/>
                  </a:lnTo>
                  <a:lnTo>
                    <a:pt x="933" y="2285"/>
                  </a:lnTo>
                  <a:lnTo>
                    <a:pt x="1002" y="2283"/>
                  </a:lnTo>
                  <a:lnTo>
                    <a:pt x="1072" y="2282"/>
                  </a:lnTo>
                  <a:lnTo>
                    <a:pt x="1141" y="2282"/>
                  </a:lnTo>
                  <a:lnTo>
                    <a:pt x="1140" y="2280"/>
                  </a:lnTo>
                  <a:lnTo>
                    <a:pt x="1139" y="2279"/>
                  </a:lnTo>
                  <a:lnTo>
                    <a:pt x="1116" y="2242"/>
                  </a:lnTo>
                  <a:lnTo>
                    <a:pt x="1095" y="2201"/>
                  </a:lnTo>
                  <a:lnTo>
                    <a:pt x="1078" y="2156"/>
                  </a:lnTo>
                  <a:lnTo>
                    <a:pt x="1065" y="2107"/>
                  </a:lnTo>
                  <a:lnTo>
                    <a:pt x="1051" y="2058"/>
                  </a:lnTo>
                  <a:lnTo>
                    <a:pt x="1042" y="2006"/>
                  </a:lnTo>
                  <a:lnTo>
                    <a:pt x="1032" y="1954"/>
                  </a:lnTo>
                  <a:lnTo>
                    <a:pt x="1022" y="1900"/>
                  </a:lnTo>
                  <a:lnTo>
                    <a:pt x="1014" y="1848"/>
                  </a:lnTo>
                  <a:lnTo>
                    <a:pt x="1005" y="1796"/>
                  </a:lnTo>
                  <a:lnTo>
                    <a:pt x="997" y="1746"/>
                  </a:lnTo>
                  <a:lnTo>
                    <a:pt x="986" y="1697"/>
                  </a:lnTo>
                  <a:lnTo>
                    <a:pt x="979" y="1688"/>
                  </a:lnTo>
                  <a:lnTo>
                    <a:pt x="973" y="1677"/>
                  </a:lnTo>
                  <a:lnTo>
                    <a:pt x="958" y="1668"/>
                  </a:lnTo>
                  <a:lnTo>
                    <a:pt x="947" y="1659"/>
                  </a:lnTo>
                  <a:lnTo>
                    <a:pt x="937" y="1645"/>
                  </a:lnTo>
                  <a:lnTo>
                    <a:pt x="933" y="1630"/>
                  </a:lnTo>
                  <a:lnTo>
                    <a:pt x="933" y="1611"/>
                  </a:lnTo>
                  <a:lnTo>
                    <a:pt x="940" y="1547"/>
                  </a:lnTo>
                  <a:lnTo>
                    <a:pt x="917" y="1488"/>
                  </a:lnTo>
                  <a:lnTo>
                    <a:pt x="893" y="1429"/>
                  </a:lnTo>
                  <a:lnTo>
                    <a:pt x="865" y="1369"/>
                  </a:lnTo>
                  <a:lnTo>
                    <a:pt x="836" y="1311"/>
                  </a:lnTo>
                  <a:lnTo>
                    <a:pt x="803" y="1256"/>
                  </a:lnTo>
                  <a:lnTo>
                    <a:pt x="767" y="1202"/>
                  </a:lnTo>
                  <a:lnTo>
                    <a:pt x="750" y="1210"/>
                  </a:lnTo>
                  <a:lnTo>
                    <a:pt x="730" y="1213"/>
                  </a:lnTo>
                  <a:lnTo>
                    <a:pt x="711" y="1213"/>
                  </a:lnTo>
                  <a:lnTo>
                    <a:pt x="691" y="1209"/>
                  </a:lnTo>
                  <a:lnTo>
                    <a:pt x="673" y="1199"/>
                  </a:lnTo>
                  <a:lnTo>
                    <a:pt x="659" y="1184"/>
                  </a:lnTo>
                  <a:lnTo>
                    <a:pt x="587" y="1090"/>
                  </a:lnTo>
                  <a:lnTo>
                    <a:pt x="512" y="997"/>
                  </a:lnTo>
                  <a:close/>
                  <a:moveTo>
                    <a:pt x="1575" y="785"/>
                  </a:moveTo>
                  <a:lnTo>
                    <a:pt x="1530" y="812"/>
                  </a:lnTo>
                  <a:lnTo>
                    <a:pt x="1490" y="843"/>
                  </a:lnTo>
                  <a:lnTo>
                    <a:pt x="1454" y="880"/>
                  </a:lnTo>
                  <a:lnTo>
                    <a:pt x="1422" y="919"/>
                  </a:lnTo>
                  <a:lnTo>
                    <a:pt x="1393" y="963"/>
                  </a:lnTo>
                  <a:lnTo>
                    <a:pt x="1368" y="1010"/>
                  </a:lnTo>
                  <a:lnTo>
                    <a:pt x="1346" y="1061"/>
                  </a:lnTo>
                  <a:lnTo>
                    <a:pt x="1326" y="1113"/>
                  </a:lnTo>
                  <a:lnTo>
                    <a:pt x="1309" y="1169"/>
                  </a:lnTo>
                  <a:lnTo>
                    <a:pt x="1296" y="1227"/>
                  </a:lnTo>
                  <a:lnTo>
                    <a:pt x="1285" y="1286"/>
                  </a:lnTo>
                  <a:lnTo>
                    <a:pt x="1275" y="1346"/>
                  </a:lnTo>
                  <a:lnTo>
                    <a:pt x="1268" y="1408"/>
                  </a:lnTo>
                  <a:lnTo>
                    <a:pt x="1262" y="1471"/>
                  </a:lnTo>
                  <a:lnTo>
                    <a:pt x="1258" y="1534"/>
                  </a:lnTo>
                  <a:lnTo>
                    <a:pt x="1256" y="1597"/>
                  </a:lnTo>
                  <a:lnTo>
                    <a:pt x="1254" y="1661"/>
                  </a:lnTo>
                  <a:lnTo>
                    <a:pt x="1254" y="1724"/>
                  </a:lnTo>
                  <a:lnTo>
                    <a:pt x="1254" y="1786"/>
                  </a:lnTo>
                  <a:lnTo>
                    <a:pt x="1255" y="1846"/>
                  </a:lnTo>
                  <a:lnTo>
                    <a:pt x="1256" y="1905"/>
                  </a:lnTo>
                  <a:lnTo>
                    <a:pt x="1257" y="1963"/>
                  </a:lnTo>
                  <a:lnTo>
                    <a:pt x="1258" y="2019"/>
                  </a:lnTo>
                  <a:lnTo>
                    <a:pt x="1260" y="2073"/>
                  </a:lnTo>
                  <a:lnTo>
                    <a:pt x="1260" y="2124"/>
                  </a:lnTo>
                  <a:lnTo>
                    <a:pt x="1260" y="2171"/>
                  </a:lnTo>
                  <a:lnTo>
                    <a:pt x="1258" y="2216"/>
                  </a:lnTo>
                  <a:lnTo>
                    <a:pt x="1256" y="2231"/>
                  </a:lnTo>
                  <a:lnTo>
                    <a:pt x="1249" y="2240"/>
                  </a:lnTo>
                  <a:lnTo>
                    <a:pt x="1239" y="2248"/>
                  </a:lnTo>
                  <a:lnTo>
                    <a:pt x="1238" y="2257"/>
                  </a:lnTo>
                  <a:lnTo>
                    <a:pt x="1237" y="2266"/>
                  </a:lnTo>
                  <a:lnTo>
                    <a:pt x="1234" y="2273"/>
                  </a:lnTo>
                  <a:lnTo>
                    <a:pt x="1232" y="2279"/>
                  </a:lnTo>
                  <a:lnTo>
                    <a:pt x="1332" y="2274"/>
                  </a:lnTo>
                  <a:lnTo>
                    <a:pt x="1336" y="2175"/>
                  </a:lnTo>
                  <a:lnTo>
                    <a:pt x="1347" y="2077"/>
                  </a:lnTo>
                  <a:lnTo>
                    <a:pt x="1365" y="1978"/>
                  </a:lnTo>
                  <a:lnTo>
                    <a:pt x="1388" y="1880"/>
                  </a:lnTo>
                  <a:lnTo>
                    <a:pt x="1415" y="1781"/>
                  </a:lnTo>
                  <a:lnTo>
                    <a:pt x="1444" y="1683"/>
                  </a:lnTo>
                  <a:lnTo>
                    <a:pt x="1475" y="1585"/>
                  </a:lnTo>
                  <a:lnTo>
                    <a:pt x="1506" y="1487"/>
                  </a:lnTo>
                  <a:lnTo>
                    <a:pt x="1535" y="1389"/>
                  </a:lnTo>
                  <a:lnTo>
                    <a:pt x="1561" y="1291"/>
                  </a:lnTo>
                  <a:lnTo>
                    <a:pt x="1583" y="1193"/>
                  </a:lnTo>
                  <a:lnTo>
                    <a:pt x="1600" y="1095"/>
                  </a:lnTo>
                  <a:lnTo>
                    <a:pt x="1589" y="1034"/>
                  </a:lnTo>
                  <a:lnTo>
                    <a:pt x="1584" y="974"/>
                  </a:lnTo>
                  <a:lnTo>
                    <a:pt x="1584" y="913"/>
                  </a:lnTo>
                  <a:lnTo>
                    <a:pt x="1590" y="852"/>
                  </a:lnTo>
                  <a:lnTo>
                    <a:pt x="1601" y="790"/>
                  </a:lnTo>
                  <a:lnTo>
                    <a:pt x="1601" y="790"/>
                  </a:lnTo>
                  <a:lnTo>
                    <a:pt x="1575" y="785"/>
                  </a:lnTo>
                  <a:close/>
                  <a:moveTo>
                    <a:pt x="2002" y="581"/>
                  </a:moveTo>
                  <a:lnTo>
                    <a:pt x="2008" y="596"/>
                  </a:lnTo>
                  <a:lnTo>
                    <a:pt x="2022" y="619"/>
                  </a:lnTo>
                  <a:lnTo>
                    <a:pt x="2002" y="581"/>
                  </a:lnTo>
                  <a:close/>
                  <a:moveTo>
                    <a:pt x="1802" y="338"/>
                  </a:moveTo>
                  <a:lnTo>
                    <a:pt x="1856" y="393"/>
                  </a:lnTo>
                  <a:lnTo>
                    <a:pt x="1905" y="452"/>
                  </a:lnTo>
                  <a:lnTo>
                    <a:pt x="1950" y="513"/>
                  </a:lnTo>
                  <a:lnTo>
                    <a:pt x="1954" y="518"/>
                  </a:lnTo>
                  <a:lnTo>
                    <a:pt x="1956" y="521"/>
                  </a:lnTo>
                  <a:lnTo>
                    <a:pt x="1973" y="540"/>
                  </a:lnTo>
                  <a:lnTo>
                    <a:pt x="1989" y="558"/>
                  </a:lnTo>
                  <a:lnTo>
                    <a:pt x="2000" y="573"/>
                  </a:lnTo>
                  <a:lnTo>
                    <a:pt x="1995" y="566"/>
                  </a:lnTo>
                  <a:lnTo>
                    <a:pt x="1965" y="514"/>
                  </a:lnTo>
                  <a:lnTo>
                    <a:pt x="1930" y="466"/>
                  </a:lnTo>
                  <a:lnTo>
                    <a:pt x="1891" y="421"/>
                  </a:lnTo>
                  <a:lnTo>
                    <a:pt x="1848" y="377"/>
                  </a:lnTo>
                  <a:lnTo>
                    <a:pt x="1802" y="338"/>
                  </a:lnTo>
                  <a:close/>
                  <a:moveTo>
                    <a:pt x="1325" y="143"/>
                  </a:moveTo>
                  <a:lnTo>
                    <a:pt x="1378" y="165"/>
                  </a:lnTo>
                  <a:lnTo>
                    <a:pt x="1433" y="190"/>
                  </a:lnTo>
                  <a:lnTo>
                    <a:pt x="1433" y="190"/>
                  </a:lnTo>
                  <a:lnTo>
                    <a:pt x="1434" y="190"/>
                  </a:lnTo>
                  <a:lnTo>
                    <a:pt x="1449" y="188"/>
                  </a:lnTo>
                  <a:lnTo>
                    <a:pt x="1463" y="191"/>
                  </a:lnTo>
                  <a:lnTo>
                    <a:pt x="1478" y="196"/>
                  </a:lnTo>
                  <a:lnTo>
                    <a:pt x="1478" y="196"/>
                  </a:lnTo>
                  <a:lnTo>
                    <a:pt x="1484" y="198"/>
                  </a:lnTo>
                  <a:lnTo>
                    <a:pt x="1491" y="201"/>
                  </a:lnTo>
                  <a:lnTo>
                    <a:pt x="1502" y="191"/>
                  </a:lnTo>
                  <a:lnTo>
                    <a:pt x="1513" y="184"/>
                  </a:lnTo>
                  <a:lnTo>
                    <a:pt x="1452" y="167"/>
                  </a:lnTo>
                  <a:lnTo>
                    <a:pt x="1389" y="152"/>
                  </a:lnTo>
                  <a:lnTo>
                    <a:pt x="1325" y="143"/>
                  </a:lnTo>
                  <a:close/>
                  <a:moveTo>
                    <a:pt x="1177" y="0"/>
                  </a:moveTo>
                  <a:lnTo>
                    <a:pt x="1243" y="0"/>
                  </a:lnTo>
                  <a:lnTo>
                    <a:pt x="1308" y="4"/>
                  </a:lnTo>
                  <a:lnTo>
                    <a:pt x="1374" y="10"/>
                  </a:lnTo>
                  <a:lnTo>
                    <a:pt x="1438" y="18"/>
                  </a:lnTo>
                  <a:lnTo>
                    <a:pt x="1502" y="30"/>
                  </a:lnTo>
                  <a:lnTo>
                    <a:pt x="1565" y="45"/>
                  </a:lnTo>
                  <a:lnTo>
                    <a:pt x="1627" y="63"/>
                  </a:lnTo>
                  <a:lnTo>
                    <a:pt x="1687" y="85"/>
                  </a:lnTo>
                  <a:lnTo>
                    <a:pt x="1747" y="109"/>
                  </a:lnTo>
                  <a:lnTo>
                    <a:pt x="1802" y="138"/>
                  </a:lnTo>
                  <a:lnTo>
                    <a:pt x="1857" y="169"/>
                  </a:lnTo>
                  <a:lnTo>
                    <a:pt x="1908" y="206"/>
                  </a:lnTo>
                  <a:lnTo>
                    <a:pt x="1956" y="244"/>
                  </a:lnTo>
                  <a:lnTo>
                    <a:pt x="2001" y="288"/>
                  </a:lnTo>
                  <a:lnTo>
                    <a:pt x="2042" y="336"/>
                  </a:lnTo>
                  <a:lnTo>
                    <a:pt x="2080" y="387"/>
                  </a:lnTo>
                  <a:lnTo>
                    <a:pt x="2114" y="443"/>
                  </a:lnTo>
                  <a:lnTo>
                    <a:pt x="2142" y="503"/>
                  </a:lnTo>
                  <a:lnTo>
                    <a:pt x="2166" y="567"/>
                  </a:lnTo>
                  <a:lnTo>
                    <a:pt x="2185" y="635"/>
                  </a:lnTo>
                  <a:lnTo>
                    <a:pt x="2201" y="702"/>
                  </a:lnTo>
                  <a:lnTo>
                    <a:pt x="2212" y="771"/>
                  </a:lnTo>
                  <a:lnTo>
                    <a:pt x="2218" y="838"/>
                  </a:lnTo>
                  <a:lnTo>
                    <a:pt x="2219" y="907"/>
                  </a:lnTo>
                  <a:lnTo>
                    <a:pt x="2216" y="976"/>
                  </a:lnTo>
                  <a:lnTo>
                    <a:pt x="2207" y="1043"/>
                  </a:lnTo>
                  <a:lnTo>
                    <a:pt x="2194" y="1111"/>
                  </a:lnTo>
                  <a:lnTo>
                    <a:pt x="2174" y="1176"/>
                  </a:lnTo>
                  <a:lnTo>
                    <a:pt x="2149" y="1240"/>
                  </a:lnTo>
                  <a:lnTo>
                    <a:pt x="2119" y="1302"/>
                  </a:lnTo>
                  <a:lnTo>
                    <a:pt x="2081" y="1362"/>
                  </a:lnTo>
                  <a:lnTo>
                    <a:pt x="2050" y="1406"/>
                  </a:lnTo>
                  <a:lnTo>
                    <a:pt x="2018" y="1449"/>
                  </a:lnTo>
                  <a:lnTo>
                    <a:pt x="1984" y="1492"/>
                  </a:lnTo>
                  <a:lnTo>
                    <a:pt x="1950" y="1534"/>
                  </a:lnTo>
                  <a:lnTo>
                    <a:pt x="1916" y="1575"/>
                  </a:lnTo>
                  <a:lnTo>
                    <a:pt x="1882" y="1617"/>
                  </a:lnTo>
                  <a:lnTo>
                    <a:pt x="1850" y="1660"/>
                  </a:lnTo>
                  <a:lnTo>
                    <a:pt x="1819" y="1702"/>
                  </a:lnTo>
                  <a:lnTo>
                    <a:pt x="1789" y="1744"/>
                  </a:lnTo>
                  <a:lnTo>
                    <a:pt x="1762" y="1789"/>
                  </a:lnTo>
                  <a:lnTo>
                    <a:pt x="1738" y="1834"/>
                  </a:lnTo>
                  <a:lnTo>
                    <a:pt x="1718" y="1880"/>
                  </a:lnTo>
                  <a:lnTo>
                    <a:pt x="1701" y="1928"/>
                  </a:lnTo>
                  <a:lnTo>
                    <a:pt x="1687" y="1978"/>
                  </a:lnTo>
                  <a:lnTo>
                    <a:pt x="1679" y="2029"/>
                  </a:lnTo>
                  <a:lnTo>
                    <a:pt x="1675" y="2082"/>
                  </a:lnTo>
                  <a:lnTo>
                    <a:pt x="1678" y="2138"/>
                  </a:lnTo>
                  <a:lnTo>
                    <a:pt x="1686" y="2197"/>
                  </a:lnTo>
                  <a:lnTo>
                    <a:pt x="1687" y="2217"/>
                  </a:lnTo>
                  <a:lnTo>
                    <a:pt x="1684" y="2236"/>
                  </a:lnTo>
                  <a:lnTo>
                    <a:pt x="1676" y="2251"/>
                  </a:lnTo>
                  <a:lnTo>
                    <a:pt x="1666" y="2266"/>
                  </a:lnTo>
                  <a:lnTo>
                    <a:pt x="1651" y="2277"/>
                  </a:lnTo>
                  <a:lnTo>
                    <a:pt x="1636" y="2284"/>
                  </a:lnTo>
                  <a:lnTo>
                    <a:pt x="1644" y="2298"/>
                  </a:lnTo>
                  <a:lnTo>
                    <a:pt x="1649" y="2314"/>
                  </a:lnTo>
                  <a:lnTo>
                    <a:pt x="1651" y="2330"/>
                  </a:lnTo>
                  <a:lnTo>
                    <a:pt x="1674" y="2348"/>
                  </a:lnTo>
                  <a:lnTo>
                    <a:pt x="1697" y="2367"/>
                  </a:lnTo>
                  <a:lnTo>
                    <a:pt x="1718" y="2390"/>
                  </a:lnTo>
                  <a:lnTo>
                    <a:pt x="1736" y="2415"/>
                  </a:lnTo>
                  <a:lnTo>
                    <a:pt x="1753" y="2440"/>
                  </a:lnTo>
                  <a:lnTo>
                    <a:pt x="1767" y="2467"/>
                  </a:lnTo>
                  <a:lnTo>
                    <a:pt x="1778" y="2494"/>
                  </a:lnTo>
                  <a:lnTo>
                    <a:pt x="1785" y="2522"/>
                  </a:lnTo>
                  <a:lnTo>
                    <a:pt x="1790" y="2551"/>
                  </a:lnTo>
                  <a:lnTo>
                    <a:pt x="1792" y="2579"/>
                  </a:lnTo>
                  <a:lnTo>
                    <a:pt x="1788" y="2606"/>
                  </a:lnTo>
                  <a:lnTo>
                    <a:pt x="1781" y="2632"/>
                  </a:lnTo>
                  <a:lnTo>
                    <a:pt x="1769" y="2657"/>
                  </a:lnTo>
                  <a:lnTo>
                    <a:pt x="1752" y="2680"/>
                  </a:lnTo>
                  <a:lnTo>
                    <a:pt x="1729" y="2700"/>
                  </a:lnTo>
                  <a:lnTo>
                    <a:pt x="1702" y="2718"/>
                  </a:lnTo>
                  <a:lnTo>
                    <a:pt x="1698" y="2719"/>
                  </a:lnTo>
                  <a:lnTo>
                    <a:pt x="1696" y="2721"/>
                  </a:lnTo>
                  <a:lnTo>
                    <a:pt x="1704" y="2762"/>
                  </a:lnTo>
                  <a:lnTo>
                    <a:pt x="1708" y="2803"/>
                  </a:lnTo>
                  <a:lnTo>
                    <a:pt x="1707" y="2844"/>
                  </a:lnTo>
                  <a:lnTo>
                    <a:pt x="1699" y="2886"/>
                  </a:lnTo>
                  <a:lnTo>
                    <a:pt x="1689" y="2926"/>
                  </a:lnTo>
                  <a:lnTo>
                    <a:pt x="1673" y="2965"/>
                  </a:lnTo>
                  <a:lnTo>
                    <a:pt x="1696" y="2998"/>
                  </a:lnTo>
                  <a:lnTo>
                    <a:pt x="1716" y="3032"/>
                  </a:lnTo>
                  <a:lnTo>
                    <a:pt x="1736" y="3068"/>
                  </a:lnTo>
                  <a:lnTo>
                    <a:pt x="1753" y="3104"/>
                  </a:lnTo>
                  <a:lnTo>
                    <a:pt x="1766" y="3140"/>
                  </a:lnTo>
                  <a:lnTo>
                    <a:pt x="1777" y="3178"/>
                  </a:lnTo>
                  <a:lnTo>
                    <a:pt x="1784" y="3215"/>
                  </a:lnTo>
                  <a:lnTo>
                    <a:pt x="1787" y="3253"/>
                  </a:lnTo>
                  <a:lnTo>
                    <a:pt x="1787" y="3290"/>
                  </a:lnTo>
                  <a:lnTo>
                    <a:pt x="1781" y="3327"/>
                  </a:lnTo>
                  <a:lnTo>
                    <a:pt x="1770" y="3362"/>
                  </a:lnTo>
                  <a:lnTo>
                    <a:pt x="1754" y="3396"/>
                  </a:lnTo>
                  <a:lnTo>
                    <a:pt x="1733" y="3428"/>
                  </a:lnTo>
                  <a:lnTo>
                    <a:pt x="1706" y="3460"/>
                  </a:lnTo>
                  <a:lnTo>
                    <a:pt x="1673" y="3488"/>
                  </a:lnTo>
                  <a:lnTo>
                    <a:pt x="1626" y="3519"/>
                  </a:lnTo>
                  <a:lnTo>
                    <a:pt x="1576" y="3543"/>
                  </a:lnTo>
                  <a:lnTo>
                    <a:pt x="1524" y="3564"/>
                  </a:lnTo>
                  <a:lnTo>
                    <a:pt x="1469" y="3581"/>
                  </a:lnTo>
                  <a:lnTo>
                    <a:pt x="1412" y="3593"/>
                  </a:lnTo>
                  <a:lnTo>
                    <a:pt x="1354" y="3600"/>
                  </a:lnTo>
                  <a:lnTo>
                    <a:pt x="1296" y="3606"/>
                  </a:lnTo>
                  <a:lnTo>
                    <a:pt x="1238" y="3607"/>
                  </a:lnTo>
                  <a:lnTo>
                    <a:pt x="1180" y="3607"/>
                  </a:lnTo>
                  <a:lnTo>
                    <a:pt x="1123" y="3605"/>
                  </a:lnTo>
                  <a:lnTo>
                    <a:pt x="1067" y="3600"/>
                  </a:lnTo>
                  <a:lnTo>
                    <a:pt x="1013" y="3594"/>
                  </a:lnTo>
                  <a:lnTo>
                    <a:pt x="968" y="3588"/>
                  </a:lnTo>
                  <a:lnTo>
                    <a:pt x="920" y="3581"/>
                  </a:lnTo>
                  <a:lnTo>
                    <a:pt x="872" y="3574"/>
                  </a:lnTo>
                  <a:lnTo>
                    <a:pt x="824" y="3564"/>
                  </a:lnTo>
                  <a:lnTo>
                    <a:pt x="774" y="3553"/>
                  </a:lnTo>
                  <a:lnTo>
                    <a:pt x="725" y="3540"/>
                  </a:lnTo>
                  <a:lnTo>
                    <a:pt x="677" y="3524"/>
                  </a:lnTo>
                  <a:lnTo>
                    <a:pt x="631" y="3506"/>
                  </a:lnTo>
                  <a:lnTo>
                    <a:pt x="586" y="3485"/>
                  </a:lnTo>
                  <a:lnTo>
                    <a:pt x="544" y="3462"/>
                  </a:lnTo>
                  <a:lnTo>
                    <a:pt x="504" y="3434"/>
                  </a:lnTo>
                  <a:lnTo>
                    <a:pt x="467" y="3404"/>
                  </a:lnTo>
                  <a:lnTo>
                    <a:pt x="435" y="3369"/>
                  </a:lnTo>
                  <a:lnTo>
                    <a:pt x="415" y="3342"/>
                  </a:lnTo>
                  <a:lnTo>
                    <a:pt x="401" y="3313"/>
                  </a:lnTo>
                  <a:lnTo>
                    <a:pt x="391" y="3282"/>
                  </a:lnTo>
                  <a:lnTo>
                    <a:pt x="386" y="3251"/>
                  </a:lnTo>
                  <a:lnTo>
                    <a:pt x="387" y="3219"/>
                  </a:lnTo>
                  <a:lnTo>
                    <a:pt x="393" y="3188"/>
                  </a:lnTo>
                  <a:lnTo>
                    <a:pt x="406" y="3156"/>
                  </a:lnTo>
                  <a:lnTo>
                    <a:pt x="424" y="3127"/>
                  </a:lnTo>
                  <a:lnTo>
                    <a:pt x="443" y="3103"/>
                  </a:lnTo>
                  <a:lnTo>
                    <a:pt x="464" y="3084"/>
                  </a:lnTo>
                  <a:lnTo>
                    <a:pt x="486" y="3068"/>
                  </a:lnTo>
                  <a:lnTo>
                    <a:pt x="509" y="3057"/>
                  </a:lnTo>
                  <a:lnTo>
                    <a:pt x="534" y="3047"/>
                  </a:lnTo>
                  <a:lnTo>
                    <a:pt x="559" y="3040"/>
                  </a:lnTo>
                  <a:lnTo>
                    <a:pt x="587" y="3033"/>
                  </a:lnTo>
                  <a:lnTo>
                    <a:pt x="556" y="3009"/>
                  </a:lnTo>
                  <a:lnTo>
                    <a:pt x="528" y="2981"/>
                  </a:lnTo>
                  <a:lnTo>
                    <a:pt x="501" y="2952"/>
                  </a:lnTo>
                  <a:lnTo>
                    <a:pt x="479" y="2918"/>
                  </a:lnTo>
                  <a:lnTo>
                    <a:pt x="464" y="2884"/>
                  </a:lnTo>
                  <a:lnTo>
                    <a:pt x="455" y="2850"/>
                  </a:lnTo>
                  <a:lnTo>
                    <a:pt x="453" y="2816"/>
                  </a:lnTo>
                  <a:lnTo>
                    <a:pt x="456" y="2782"/>
                  </a:lnTo>
                  <a:lnTo>
                    <a:pt x="466" y="2751"/>
                  </a:lnTo>
                  <a:lnTo>
                    <a:pt x="481" y="2721"/>
                  </a:lnTo>
                  <a:lnTo>
                    <a:pt x="500" y="2692"/>
                  </a:lnTo>
                  <a:lnTo>
                    <a:pt x="524" y="2666"/>
                  </a:lnTo>
                  <a:lnTo>
                    <a:pt x="552" y="2643"/>
                  </a:lnTo>
                  <a:lnTo>
                    <a:pt x="517" y="2621"/>
                  </a:lnTo>
                  <a:lnTo>
                    <a:pt x="484" y="2598"/>
                  </a:lnTo>
                  <a:lnTo>
                    <a:pt x="455" y="2572"/>
                  </a:lnTo>
                  <a:lnTo>
                    <a:pt x="433" y="2545"/>
                  </a:lnTo>
                  <a:lnTo>
                    <a:pt x="419" y="2521"/>
                  </a:lnTo>
                  <a:lnTo>
                    <a:pt x="410" y="2498"/>
                  </a:lnTo>
                  <a:lnTo>
                    <a:pt x="409" y="2478"/>
                  </a:lnTo>
                  <a:lnTo>
                    <a:pt x="413" y="2458"/>
                  </a:lnTo>
                  <a:lnTo>
                    <a:pt x="420" y="2440"/>
                  </a:lnTo>
                  <a:lnTo>
                    <a:pt x="433" y="2423"/>
                  </a:lnTo>
                  <a:lnTo>
                    <a:pt x="449" y="2409"/>
                  </a:lnTo>
                  <a:lnTo>
                    <a:pt x="470" y="2394"/>
                  </a:lnTo>
                  <a:lnTo>
                    <a:pt x="492" y="2382"/>
                  </a:lnTo>
                  <a:lnTo>
                    <a:pt x="516" y="2371"/>
                  </a:lnTo>
                  <a:lnTo>
                    <a:pt x="541" y="2361"/>
                  </a:lnTo>
                  <a:lnTo>
                    <a:pt x="568" y="2354"/>
                  </a:lnTo>
                  <a:lnTo>
                    <a:pt x="596" y="2347"/>
                  </a:lnTo>
                  <a:lnTo>
                    <a:pt x="622" y="2342"/>
                  </a:lnTo>
                  <a:lnTo>
                    <a:pt x="648" y="2337"/>
                  </a:lnTo>
                  <a:lnTo>
                    <a:pt x="636" y="2308"/>
                  </a:lnTo>
                  <a:lnTo>
                    <a:pt x="628" y="2277"/>
                  </a:lnTo>
                  <a:lnTo>
                    <a:pt x="624" y="2245"/>
                  </a:lnTo>
                  <a:lnTo>
                    <a:pt x="620" y="2213"/>
                  </a:lnTo>
                  <a:lnTo>
                    <a:pt x="618" y="2181"/>
                  </a:lnTo>
                  <a:lnTo>
                    <a:pt x="612" y="2123"/>
                  </a:lnTo>
                  <a:lnTo>
                    <a:pt x="603" y="2067"/>
                  </a:lnTo>
                  <a:lnTo>
                    <a:pt x="592" y="2013"/>
                  </a:lnTo>
                  <a:lnTo>
                    <a:pt x="579" y="1961"/>
                  </a:lnTo>
                  <a:lnTo>
                    <a:pt x="561" y="1911"/>
                  </a:lnTo>
                  <a:lnTo>
                    <a:pt x="538" y="1863"/>
                  </a:lnTo>
                  <a:lnTo>
                    <a:pt x="509" y="1816"/>
                  </a:lnTo>
                  <a:lnTo>
                    <a:pt x="475" y="1770"/>
                  </a:lnTo>
                  <a:lnTo>
                    <a:pt x="433" y="1726"/>
                  </a:lnTo>
                  <a:lnTo>
                    <a:pt x="391" y="1685"/>
                  </a:lnTo>
                  <a:lnTo>
                    <a:pt x="350" y="1645"/>
                  </a:lnTo>
                  <a:lnTo>
                    <a:pt x="309" y="1608"/>
                  </a:lnTo>
                  <a:lnTo>
                    <a:pt x="270" y="1569"/>
                  </a:lnTo>
                  <a:lnTo>
                    <a:pt x="232" y="1532"/>
                  </a:lnTo>
                  <a:lnTo>
                    <a:pt x="197" y="1494"/>
                  </a:lnTo>
                  <a:lnTo>
                    <a:pt x="164" y="1454"/>
                  </a:lnTo>
                  <a:lnTo>
                    <a:pt x="133" y="1413"/>
                  </a:lnTo>
                  <a:lnTo>
                    <a:pt x="105" y="1369"/>
                  </a:lnTo>
                  <a:lnTo>
                    <a:pt x="80" y="1322"/>
                  </a:lnTo>
                  <a:lnTo>
                    <a:pt x="57" y="1273"/>
                  </a:lnTo>
                  <a:lnTo>
                    <a:pt x="37" y="1218"/>
                  </a:lnTo>
                  <a:lnTo>
                    <a:pt x="22" y="1159"/>
                  </a:lnTo>
                  <a:lnTo>
                    <a:pt x="7" y="1080"/>
                  </a:lnTo>
                  <a:lnTo>
                    <a:pt x="0" y="1004"/>
                  </a:lnTo>
                  <a:lnTo>
                    <a:pt x="1" y="928"/>
                  </a:lnTo>
                  <a:lnTo>
                    <a:pt x="8" y="855"/>
                  </a:lnTo>
                  <a:lnTo>
                    <a:pt x="22" y="784"/>
                  </a:lnTo>
                  <a:lnTo>
                    <a:pt x="42" y="715"/>
                  </a:lnTo>
                  <a:lnTo>
                    <a:pt x="69" y="648"/>
                  </a:lnTo>
                  <a:lnTo>
                    <a:pt x="100" y="583"/>
                  </a:lnTo>
                  <a:lnTo>
                    <a:pt x="137" y="521"/>
                  </a:lnTo>
                  <a:lnTo>
                    <a:pt x="179" y="463"/>
                  </a:lnTo>
                  <a:lnTo>
                    <a:pt x="225" y="407"/>
                  </a:lnTo>
                  <a:lnTo>
                    <a:pt x="275" y="353"/>
                  </a:lnTo>
                  <a:lnTo>
                    <a:pt x="329" y="304"/>
                  </a:lnTo>
                  <a:lnTo>
                    <a:pt x="386" y="258"/>
                  </a:lnTo>
                  <a:lnTo>
                    <a:pt x="447" y="214"/>
                  </a:lnTo>
                  <a:lnTo>
                    <a:pt x="510" y="174"/>
                  </a:lnTo>
                  <a:lnTo>
                    <a:pt x="576" y="139"/>
                  </a:lnTo>
                  <a:lnTo>
                    <a:pt x="643" y="108"/>
                  </a:lnTo>
                  <a:lnTo>
                    <a:pt x="712" y="80"/>
                  </a:lnTo>
                  <a:lnTo>
                    <a:pt x="784" y="56"/>
                  </a:lnTo>
                  <a:lnTo>
                    <a:pt x="855" y="36"/>
                  </a:lnTo>
                  <a:lnTo>
                    <a:pt x="927" y="22"/>
                  </a:lnTo>
                  <a:lnTo>
                    <a:pt x="987" y="13"/>
                  </a:lnTo>
                  <a:lnTo>
                    <a:pt x="1050" y="6"/>
                  </a:lnTo>
                  <a:lnTo>
                    <a:pt x="1113" y="1"/>
                  </a:lnTo>
                  <a:lnTo>
                    <a:pt x="1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22">
              <a:extLst>
                <a:ext uri="{FF2B5EF4-FFF2-40B4-BE49-F238E27FC236}">
                  <a16:creationId xmlns:a16="http://schemas.microsoft.com/office/drawing/2014/main" id="{E1FF46F1-887E-24DE-B463-05EC63D000AE}"/>
                </a:ext>
              </a:extLst>
            </p:cNvPr>
            <p:cNvSpPr>
              <a:spLocks/>
            </p:cNvSpPr>
            <p:nvPr/>
          </p:nvSpPr>
          <p:spPr bwMode="auto">
            <a:xfrm>
              <a:off x="4098" y="813"/>
              <a:ext cx="222" cy="227"/>
            </a:xfrm>
            <a:custGeom>
              <a:avLst/>
              <a:gdLst>
                <a:gd name="T0" fmla="*/ 367 w 444"/>
                <a:gd name="T1" fmla="*/ 0 h 454"/>
                <a:gd name="T2" fmla="*/ 388 w 444"/>
                <a:gd name="T3" fmla="*/ 1 h 454"/>
                <a:gd name="T4" fmla="*/ 405 w 444"/>
                <a:gd name="T5" fmla="*/ 7 h 454"/>
                <a:gd name="T6" fmla="*/ 419 w 444"/>
                <a:gd name="T7" fmla="*/ 18 h 454"/>
                <a:gd name="T8" fmla="*/ 432 w 444"/>
                <a:gd name="T9" fmla="*/ 31 h 454"/>
                <a:gd name="T10" fmla="*/ 439 w 444"/>
                <a:gd name="T11" fmla="*/ 48 h 454"/>
                <a:gd name="T12" fmla="*/ 444 w 444"/>
                <a:gd name="T13" fmla="*/ 65 h 454"/>
                <a:gd name="T14" fmla="*/ 444 w 444"/>
                <a:gd name="T15" fmla="*/ 85 h 454"/>
                <a:gd name="T16" fmla="*/ 441 w 444"/>
                <a:gd name="T17" fmla="*/ 103 h 454"/>
                <a:gd name="T18" fmla="*/ 434 w 444"/>
                <a:gd name="T19" fmla="*/ 120 h 454"/>
                <a:gd name="T20" fmla="*/ 423 w 444"/>
                <a:gd name="T21" fmla="*/ 135 h 454"/>
                <a:gd name="T22" fmla="*/ 398 w 444"/>
                <a:gd name="T23" fmla="*/ 158 h 454"/>
                <a:gd name="T24" fmla="*/ 369 w 444"/>
                <a:gd name="T25" fmla="*/ 181 h 454"/>
                <a:gd name="T26" fmla="*/ 338 w 444"/>
                <a:gd name="T27" fmla="*/ 202 h 454"/>
                <a:gd name="T28" fmla="*/ 309 w 444"/>
                <a:gd name="T29" fmla="*/ 224 h 454"/>
                <a:gd name="T30" fmla="*/ 281 w 444"/>
                <a:gd name="T31" fmla="*/ 247 h 454"/>
                <a:gd name="T32" fmla="*/ 234 w 444"/>
                <a:gd name="T33" fmla="*/ 295 h 454"/>
                <a:gd name="T34" fmla="*/ 189 w 444"/>
                <a:gd name="T35" fmla="*/ 344 h 454"/>
                <a:gd name="T36" fmla="*/ 143 w 444"/>
                <a:gd name="T37" fmla="*/ 392 h 454"/>
                <a:gd name="T38" fmla="*/ 96 w 444"/>
                <a:gd name="T39" fmla="*/ 438 h 454"/>
                <a:gd name="T40" fmla="*/ 79 w 444"/>
                <a:gd name="T41" fmla="*/ 449 h 454"/>
                <a:gd name="T42" fmla="*/ 62 w 444"/>
                <a:gd name="T43" fmla="*/ 454 h 454"/>
                <a:gd name="T44" fmla="*/ 45 w 444"/>
                <a:gd name="T45" fmla="*/ 452 h 454"/>
                <a:gd name="T46" fmla="*/ 29 w 444"/>
                <a:gd name="T47" fmla="*/ 446 h 454"/>
                <a:gd name="T48" fmla="*/ 16 w 444"/>
                <a:gd name="T49" fmla="*/ 437 h 454"/>
                <a:gd name="T50" fmla="*/ 5 w 444"/>
                <a:gd name="T51" fmla="*/ 422 h 454"/>
                <a:gd name="T52" fmla="*/ 0 w 444"/>
                <a:gd name="T53" fmla="*/ 406 h 454"/>
                <a:gd name="T54" fmla="*/ 0 w 444"/>
                <a:gd name="T55" fmla="*/ 388 h 454"/>
                <a:gd name="T56" fmla="*/ 6 w 444"/>
                <a:gd name="T57" fmla="*/ 369 h 454"/>
                <a:gd name="T58" fmla="*/ 31 w 444"/>
                <a:gd name="T59" fmla="*/ 325 h 454"/>
                <a:gd name="T60" fmla="*/ 60 w 444"/>
                <a:gd name="T61" fmla="*/ 284 h 454"/>
                <a:gd name="T62" fmla="*/ 91 w 444"/>
                <a:gd name="T63" fmla="*/ 244 h 454"/>
                <a:gd name="T64" fmla="*/ 124 w 444"/>
                <a:gd name="T65" fmla="*/ 206 h 454"/>
                <a:gd name="T66" fmla="*/ 158 w 444"/>
                <a:gd name="T67" fmla="*/ 168 h 454"/>
                <a:gd name="T68" fmla="*/ 192 w 444"/>
                <a:gd name="T69" fmla="*/ 133 h 454"/>
                <a:gd name="T70" fmla="*/ 210 w 444"/>
                <a:gd name="T71" fmla="*/ 112 h 454"/>
                <a:gd name="T72" fmla="*/ 229 w 444"/>
                <a:gd name="T73" fmla="*/ 91 h 454"/>
                <a:gd name="T74" fmla="*/ 249 w 444"/>
                <a:gd name="T75" fmla="*/ 69 h 454"/>
                <a:gd name="T76" fmla="*/ 269 w 444"/>
                <a:gd name="T77" fmla="*/ 50 h 454"/>
                <a:gd name="T78" fmla="*/ 291 w 444"/>
                <a:gd name="T79" fmla="*/ 31 h 454"/>
                <a:gd name="T80" fmla="*/ 314 w 444"/>
                <a:gd name="T81" fmla="*/ 17 h 454"/>
                <a:gd name="T82" fmla="*/ 340 w 444"/>
                <a:gd name="T83" fmla="*/ 6 h 454"/>
                <a:gd name="T84" fmla="*/ 367 w 444"/>
                <a:gd name="T8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4" h="454">
                  <a:moveTo>
                    <a:pt x="367" y="0"/>
                  </a:moveTo>
                  <a:lnTo>
                    <a:pt x="388" y="1"/>
                  </a:lnTo>
                  <a:lnTo>
                    <a:pt x="405" y="7"/>
                  </a:lnTo>
                  <a:lnTo>
                    <a:pt x="419" y="18"/>
                  </a:lnTo>
                  <a:lnTo>
                    <a:pt x="432" y="31"/>
                  </a:lnTo>
                  <a:lnTo>
                    <a:pt x="439" y="48"/>
                  </a:lnTo>
                  <a:lnTo>
                    <a:pt x="444" y="65"/>
                  </a:lnTo>
                  <a:lnTo>
                    <a:pt x="444" y="85"/>
                  </a:lnTo>
                  <a:lnTo>
                    <a:pt x="441" y="103"/>
                  </a:lnTo>
                  <a:lnTo>
                    <a:pt x="434" y="120"/>
                  </a:lnTo>
                  <a:lnTo>
                    <a:pt x="423" y="135"/>
                  </a:lnTo>
                  <a:lnTo>
                    <a:pt x="398" y="158"/>
                  </a:lnTo>
                  <a:lnTo>
                    <a:pt x="369" y="181"/>
                  </a:lnTo>
                  <a:lnTo>
                    <a:pt x="338" y="202"/>
                  </a:lnTo>
                  <a:lnTo>
                    <a:pt x="309" y="224"/>
                  </a:lnTo>
                  <a:lnTo>
                    <a:pt x="281" y="247"/>
                  </a:lnTo>
                  <a:lnTo>
                    <a:pt x="234" y="295"/>
                  </a:lnTo>
                  <a:lnTo>
                    <a:pt x="189" y="344"/>
                  </a:lnTo>
                  <a:lnTo>
                    <a:pt x="143" y="392"/>
                  </a:lnTo>
                  <a:lnTo>
                    <a:pt x="96" y="438"/>
                  </a:lnTo>
                  <a:lnTo>
                    <a:pt x="79" y="449"/>
                  </a:lnTo>
                  <a:lnTo>
                    <a:pt x="62" y="454"/>
                  </a:lnTo>
                  <a:lnTo>
                    <a:pt x="45" y="452"/>
                  </a:lnTo>
                  <a:lnTo>
                    <a:pt x="29" y="446"/>
                  </a:lnTo>
                  <a:lnTo>
                    <a:pt x="16" y="437"/>
                  </a:lnTo>
                  <a:lnTo>
                    <a:pt x="5" y="422"/>
                  </a:lnTo>
                  <a:lnTo>
                    <a:pt x="0" y="406"/>
                  </a:lnTo>
                  <a:lnTo>
                    <a:pt x="0" y="388"/>
                  </a:lnTo>
                  <a:lnTo>
                    <a:pt x="6" y="369"/>
                  </a:lnTo>
                  <a:lnTo>
                    <a:pt x="31" y="325"/>
                  </a:lnTo>
                  <a:lnTo>
                    <a:pt x="60" y="284"/>
                  </a:lnTo>
                  <a:lnTo>
                    <a:pt x="91" y="244"/>
                  </a:lnTo>
                  <a:lnTo>
                    <a:pt x="124" y="206"/>
                  </a:lnTo>
                  <a:lnTo>
                    <a:pt x="158" y="168"/>
                  </a:lnTo>
                  <a:lnTo>
                    <a:pt x="192" y="133"/>
                  </a:lnTo>
                  <a:lnTo>
                    <a:pt x="210" y="112"/>
                  </a:lnTo>
                  <a:lnTo>
                    <a:pt x="229" y="91"/>
                  </a:lnTo>
                  <a:lnTo>
                    <a:pt x="249" y="69"/>
                  </a:lnTo>
                  <a:lnTo>
                    <a:pt x="269" y="50"/>
                  </a:lnTo>
                  <a:lnTo>
                    <a:pt x="291" y="31"/>
                  </a:lnTo>
                  <a:lnTo>
                    <a:pt x="314" y="17"/>
                  </a:lnTo>
                  <a:lnTo>
                    <a:pt x="340" y="6"/>
                  </a:lnTo>
                  <a:lnTo>
                    <a:pt x="3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3">
              <a:extLst>
                <a:ext uri="{FF2B5EF4-FFF2-40B4-BE49-F238E27FC236}">
                  <a16:creationId xmlns:a16="http://schemas.microsoft.com/office/drawing/2014/main" id="{386BCAD9-3A2D-ACA3-A034-EEAC5AA34BCC}"/>
                </a:ext>
              </a:extLst>
            </p:cNvPr>
            <p:cNvSpPr>
              <a:spLocks/>
            </p:cNvSpPr>
            <p:nvPr/>
          </p:nvSpPr>
          <p:spPr bwMode="auto">
            <a:xfrm>
              <a:off x="4239" y="1199"/>
              <a:ext cx="222" cy="94"/>
            </a:xfrm>
            <a:custGeom>
              <a:avLst/>
              <a:gdLst>
                <a:gd name="T0" fmla="*/ 351 w 443"/>
                <a:gd name="T1" fmla="*/ 0 h 186"/>
                <a:gd name="T2" fmla="*/ 370 w 443"/>
                <a:gd name="T3" fmla="*/ 2 h 186"/>
                <a:gd name="T4" fmla="*/ 388 w 443"/>
                <a:gd name="T5" fmla="*/ 7 h 186"/>
                <a:gd name="T6" fmla="*/ 405 w 443"/>
                <a:gd name="T7" fmla="*/ 14 h 186"/>
                <a:gd name="T8" fmla="*/ 420 w 443"/>
                <a:gd name="T9" fmla="*/ 26 h 186"/>
                <a:gd name="T10" fmla="*/ 432 w 443"/>
                <a:gd name="T11" fmla="*/ 42 h 186"/>
                <a:gd name="T12" fmla="*/ 441 w 443"/>
                <a:gd name="T13" fmla="*/ 64 h 186"/>
                <a:gd name="T14" fmla="*/ 443 w 443"/>
                <a:gd name="T15" fmla="*/ 81 h 186"/>
                <a:gd name="T16" fmla="*/ 441 w 443"/>
                <a:gd name="T17" fmla="*/ 98 h 186"/>
                <a:gd name="T18" fmla="*/ 435 w 443"/>
                <a:gd name="T19" fmla="*/ 115 h 186"/>
                <a:gd name="T20" fmla="*/ 424 w 443"/>
                <a:gd name="T21" fmla="*/ 128 h 186"/>
                <a:gd name="T22" fmla="*/ 410 w 443"/>
                <a:gd name="T23" fmla="*/ 140 h 186"/>
                <a:gd name="T24" fmla="*/ 395 w 443"/>
                <a:gd name="T25" fmla="*/ 146 h 186"/>
                <a:gd name="T26" fmla="*/ 385 w 443"/>
                <a:gd name="T27" fmla="*/ 147 h 186"/>
                <a:gd name="T28" fmla="*/ 375 w 443"/>
                <a:gd name="T29" fmla="*/ 150 h 186"/>
                <a:gd name="T30" fmla="*/ 368 w 443"/>
                <a:gd name="T31" fmla="*/ 151 h 186"/>
                <a:gd name="T32" fmla="*/ 365 w 443"/>
                <a:gd name="T33" fmla="*/ 152 h 186"/>
                <a:gd name="T34" fmla="*/ 347 w 443"/>
                <a:gd name="T35" fmla="*/ 151 h 186"/>
                <a:gd name="T36" fmla="*/ 329 w 443"/>
                <a:gd name="T37" fmla="*/ 149 h 186"/>
                <a:gd name="T38" fmla="*/ 305 w 443"/>
                <a:gd name="T39" fmla="*/ 147 h 186"/>
                <a:gd name="T40" fmla="*/ 282 w 443"/>
                <a:gd name="T41" fmla="*/ 149 h 186"/>
                <a:gd name="T42" fmla="*/ 259 w 443"/>
                <a:gd name="T43" fmla="*/ 151 h 186"/>
                <a:gd name="T44" fmla="*/ 167 w 443"/>
                <a:gd name="T45" fmla="*/ 164 h 186"/>
                <a:gd name="T46" fmla="*/ 75 w 443"/>
                <a:gd name="T47" fmla="*/ 184 h 186"/>
                <a:gd name="T48" fmla="*/ 54 w 443"/>
                <a:gd name="T49" fmla="*/ 186 h 186"/>
                <a:gd name="T50" fmla="*/ 37 w 443"/>
                <a:gd name="T51" fmla="*/ 182 h 186"/>
                <a:gd name="T52" fmla="*/ 23 w 443"/>
                <a:gd name="T53" fmla="*/ 175 h 186"/>
                <a:gd name="T54" fmla="*/ 12 w 443"/>
                <a:gd name="T55" fmla="*/ 164 h 186"/>
                <a:gd name="T56" fmla="*/ 3 w 443"/>
                <a:gd name="T57" fmla="*/ 150 h 186"/>
                <a:gd name="T58" fmla="*/ 0 w 443"/>
                <a:gd name="T59" fmla="*/ 134 h 186"/>
                <a:gd name="T60" fmla="*/ 0 w 443"/>
                <a:gd name="T61" fmla="*/ 118 h 186"/>
                <a:gd name="T62" fmla="*/ 3 w 443"/>
                <a:gd name="T63" fmla="*/ 103 h 186"/>
                <a:gd name="T64" fmla="*/ 12 w 443"/>
                <a:gd name="T65" fmla="*/ 87 h 186"/>
                <a:gd name="T66" fmla="*/ 24 w 443"/>
                <a:gd name="T67" fmla="*/ 75 h 186"/>
                <a:gd name="T68" fmla="*/ 42 w 443"/>
                <a:gd name="T69" fmla="*/ 65 h 186"/>
                <a:gd name="T70" fmla="*/ 97 w 443"/>
                <a:gd name="T71" fmla="*/ 45 h 186"/>
                <a:gd name="T72" fmla="*/ 153 w 443"/>
                <a:gd name="T73" fmla="*/ 29 h 186"/>
                <a:gd name="T74" fmla="*/ 212 w 443"/>
                <a:gd name="T75" fmla="*/ 17 h 186"/>
                <a:gd name="T76" fmla="*/ 270 w 443"/>
                <a:gd name="T77" fmla="*/ 7 h 186"/>
                <a:gd name="T78" fmla="*/ 289 w 443"/>
                <a:gd name="T79" fmla="*/ 5 h 186"/>
                <a:gd name="T80" fmla="*/ 310 w 443"/>
                <a:gd name="T81" fmla="*/ 2 h 186"/>
                <a:gd name="T82" fmla="*/ 330 w 443"/>
                <a:gd name="T83" fmla="*/ 0 h 186"/>
                <a:gd name="T84" fmla="*/ 351 w 443"/>
                <a:gd name="T8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186">
                  <a:moveTo>
                    <a:pt x="351" y="0"/>
                  </a:moveTo>
                  <a:lnTo>
                    <a:pt x="370" y="2"/>
                  </a:lnTo>
                  <a:lnTo>
                    <a:pt x="388" y="7"/>
                  </a:lnTo>
                  <a:lnTo>
                    <a:pt x="405" y="14"/>
                  </a:lnTo>
                  <a:lnTo>
                    <a:pt x="420" y="26"/>
                  </a:lnTo>
                  <a:lnTo>
                    <a:pt x="432" y="42"/>
                  </a:lnTo>
                  <a:lnTo>
                    <a:pt x="441" y="64"/>
                  </a:lnTo>
                  <a:lnTo>
                    <a:pt x="443" y="81"/>
                  </a:lnTo>
                  <a:lnTo>
                    <a:pt x="441" y="98"/>
                  </a:lnTo>
                  <a:lnTo>
                    <a:pt x="435" y="115"/>
                  </a:lnTo>
                  <a:lnTo>
                    <a:pt x="424" y="128"/>
                  </a:lnTo>
                  <a:lnTo>
                    <a:pt x="410" y="140"/>
                  </a:lnTo>
                  <a:lnTo>
                    <a:pt x="395" y="146"/>
                  </a:lnTo>
                  <a:lnTo>
                    <a:pt x="385" y="147"/>
                  </a:lnTo>
                  <a:lnTo>
                    <a:pt x="375" y="150"/>
                  </a:lnTo>
                  <a:lnTo>
                    <a:pt x="368" y="151"/>
                  </a:lnTo>
                  <a:lnTo>
                    <a:pt x="365" y="152"/>
                  </a:lnTo>
                  <a:lnTo>
                    <a:pt x="347" y="151"/>
                  </a:lnTo>
                  <a:lnTo>
                    <a:pt x="329" y="149"/>
                  </a:lnTo>
                  <a:lnTo>
                    <a:pt x="305" y="147"/>
                  </a:lnTo>
                  <a:lnTo>
                    <a:pt x="282" y="149"/>
                  </a:lnTo>
                  <a:lnTo>
                    <a:pt x="259" y="151"/>
                  </a:lnTo>
                  <a:lnTo>
                    <a:pt x="167" y="164"/>
                  </a:lnTo>
                  <a:lnTo>
                    <a:pt x="75" y="184"/>
                  </a:lnTo>
                  <a:lnTo>
                    <a:pt x="54" y="186"/>
                  </a:lnTo>
                  <a:lnTo>
                    <a:pt x="37" y="182"/>
                  </a:lnTo>
                  <a:lnTo>
                    <a:pt x="23" y="175"/>
                  </a:lnTo>
                  <a:lnTo>
                    <a:pt x="12" y="164"/>
                  </a:lnTo>
                  <a:lnTo>
                    <a:pt x="3" y="150"/>
                  </a:lnTo>
                  <a:lnTo>
                    <a:pt x="0" y="134"/>
                  </a:lnTo>
                  <a:lnTo>
                    <a:pt x="0" y="118"/>
                  </a:lnTo>
                  <a:lnTo>
                    <a:pt x="3" y="103"/>
                  </a:lnTo>
                  <a:lnTo>
                    <a:pt x="12" y="87"/>
                  </a:lnTo>
                  <a:lnTo>
                    <a:pt x="24" y="75"/>
                  </a:lnTo>
                  <a:lnTo>
                    <a:pt x="42" y="65"/>
                  </a:lnTo>
                  <a:lnTo>
                    <a:pt x="97" y="45"/>
                  </a:lnTo>
                  <a:lnTo>
                    <a:pt x="153" y="29"/>
                  </a:lnTo>
                  <a:lnTo>
                    <a:pt x="212" y="17"/>
                  </a:lnTo>
                  <a:lnTo>
                    <a:pt x="270" y="7"/>
                  </a:lnTo>
                  <a:lnTo>
                    <a:pt x="289" y="5"/>
                  </a:lnTo>
                  <a:lnTo>
                    <a:pt x="310" y="2"/>
                  </a:lnTo>
                  <a:lnTo>
                    <a:pt x="330" y="0"/>
                  </a:lnTo>
                  <a:lnTo>
                    <a:pt x="3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4">
              <a:extLst>
                <a:ext uri="{FF2B5EF4-FFF2-40B4-BE49-F238E27FC236}">
                  <a16:creationId xmlns:a16="http://schemas.microsoft.com/office/drawing/2014/main" id="{D0CEBAA2-2F5D-05C7-DE53-F7F1CFA68540}"/>
                </a:ext>
              </a:extLst>
            </p:cNvPr>
            <p:cNvSpPr>
              <a:spLocks/>
            </p:cNvSpPr>
            <p:nvPr/>
          </p:nvSpPr>
          <p:spPr bwMode="auto">
            <a:xfrm>
              <a:off x="4436" y="1271"/>
              <a:ext cx="5" cy="2"/>
            </a:xfrm>
            <a:custGeom>
              <a:avLst/>
              <a:gdLst>
                <a:gd name="T0" fmla="*/ 10 w 10"/>
                <a:gd name="T1" fmla="*/ 0 h 2"/>
                <a:gd name="T2" fmla="*/ 10 w 10"/>
                <a:gd name="T3" fmla="*/ 1 h 2"/>
                <a:gd name="T4" fmla="*/ 9 w 10"/>
                <a:gd name="T5" fmla="*/ 1 h 2"/>
                <a:gd name="T6" fmla="*/ 5 w 10"/>
                <a:gd name="T7" fmla="*/ 1 h 2"/>
                <a:gd name="T8" fmla="*/ 0 w 10"/>
                <a:gd name="T9" fmla="*/ 2 h 2"/>
                <a:gd name="T10" fmla="*/ 0 w 10"/>
                <a:gd name="T11" fmla="*/ 2 h 2"/>
                <a:gd name="T12" fmla="*/ 2 w 10"/>
                <a:gd name="T13" fmla="*/ 2 h 2"/>
                <a:gd name="T14" fmla="*/ 5 w 10"/>
                <a:gd name="T15" fmla="*/ 1 h 2"/>
                <a:gd name="T16" fmla="*/ 8 w 10"/>
                <a:gd name="T17" fmla="*/ 1 h 2"/>
                <a:gd name="T18" fmla="*/ 9 w 10"/>
                <a:gd name="T19" fmla="*/ 1 h 2"/>
                <a:gd name="T20" fmla="*/ 10 w 10"/>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
                  <a:moveTo>
                    <a:pt x="10" y="0"/>
                  </a:moveTo>
                  <a:lnTo>
                    <a:pt x="10" y="1"/>
                  </a:lnTo>
                  <a:lnTo>
                    <a:pt x="9" y="1"/>
                  </a:lnTo>
                  <a:lnTo>
                    <a:pt x="5" y="1"/>
                  </a:lnTo>
                  <a:lnTo>
                    <a:pt x="0" y="2"/>
                  </a:lnTo>
                  <a:lnTo>
                    <a:pt x="0" y="2"/>
                  </a:lnTo>
                  <a:lnTo>
                    <a:pt x="2" y="2"/>
                  </a:lnTo>
                  <a:lnTo>
                    <a:pt x="5" y="1"/>
                  </a:lnTo>
                  <a:lnTo>
                    <a:pt x="8" y="1"/>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5">
              <a:extLst>
                <a:ext uri="{FF2B5EF4-FFF2-40B4-BE49-F238E27FC236}">
                  <a16:creationId xmlns:a16="http://schemas.microsoft.com/office/drawing/2014/main" id="{92764A43-A9F1-5AD5-ACFE-B1EE5260D569}"/>
                </a:ext>
              </a:extLst>
            </p:cNvPr>
            <p:cNvSpPr>
              <a:spLocks/>
            </p:cNvSpPr>
            <p:nvPr/>
          </p:nvSpPr>
          <p:spPr bwMode="auto">
            <a:xfrm>
              <a:off x="4155" y="1752"/>
              <a:ext cx="231" cy="165"/>
            </a:xfrm>
            <a:custGeom>
              <a:avLst/>
              <a:gdLst>
                <a:gd name="T0" fmla="*/ 43 w 463"/>
                <a:gd name="T1" fmla="*/ 0 h 329"/>
                <a:gd name="T2" fmla="*/ 58 w 463"/>
                <a:gd name="T3" fmla="*/ 0 h 329"/>
                <a:gd name="T4" fmla="*/ 74 w 463"/>
                <a:gd name="T5" fmla="*/ 8 h 329"/>
                <a:gd name="T6" fmla="*/ 179 w 463"/>
                <a:gd name="T7" fmla="*/ 71 h 329"/>
                <a:gd name="T8" fmla="*/ 285 w 463"/>
                <a:gd name="T9" fmla="*/ 132 h 329"/>
                <a:gd name="T10" fmla="*/ 315 w 463"/>
                <a:gd name="T11" fmla="*/ 150 h 329"/>
                <a:gd name="T12" fmla="*/ 347 w 463"/>
                <a:gd name="T13" fmla="*/ 166 h 329"/>
                <a:gd name="T14" fmla="*/ 379 w 463"/>
                <a:gd name="T15" fmla="*/ 179 h 329"/>
                <a:gd name="T16" fmla="*/ 399 w 463"/>
                <a:gd name="T17" fmla="*/ 187 h 329"/>
                <a:gd name="T18" fmla="*/ 415 w 463"/>
                <a:gd name="T19" fmla="*/ 195 h 329"/>
                <a:gd name="T20" fmla="*/ 430 w 463"/>
                <a:gd name="T21" fmla="*/ 209 h 329"/>
                <a:gd name="T22" fmla="*/ 430 w 463"/>
                <a:gd name="T23" fmla="*/ 209 h 329"/>
                <a:gd name="T24" fmla="*/ 431 w 463"/>
                <a:gd name="T25" fmla="*/ 210 h 329"/>
                <a:gd name="T26" fmla="*/ 433 w 463"/>
                <a:gd name="T27" fmla="*/ 211 h 329"/>
                <a:gd name="T28" fmla="*/ 435 w 463"/>
                <a:gd name="T29" fmla="*/ 212 h 329"/>
                <a:gd name="T30" fmla="*/ 436 w 463"/>
                <a:gd name="T31" fmla="*/ 213 h 329"/>
                <a:gd name="T32" fmla="*/ 438 w 463"/>
                <a:gd name="T33" fmla="*/ 215 h 329"/>
                <a:gd name="T34" fmla="*/ 439 w 463"/>
                <a:gd name="T35" fmla="*/ 217 h 329"/>
                <a:gd name="T36" fmla="*/ 440 w 463"/>
                <a:gd name="T37" fmla="*/ 218 h 329"/>
                <a:gd name="T38" fmla="*/ 441 w 463"/>
                <a:gd name="T39" fmla="*/ 218 h 329"/>
                <a:gd name="T40" fmla="*/ 441 w 463"/>
                <a:gd name="T41" fmla="*/ 218 h 329"/>
                <a:gd name="T42" fmla="*/ 440 w 463"/>
                <a:gd name="T43" fmla="*/ 218 h 329"/>
                <a:gd name="T44" fmla="*/ 438 w 463"/>
                <a:gd name="T45" fmla="*/ 217 h 329"/>
                <a:gd name="T46" fmla="*/ 435 w 463"/>
                <a:gd name="T47" fmla="*/ 216 h 329"/>
                <a:gd name="T48" fmla="*/ 451 w 463"/>
                <a:gd name="T49" fmla="*/ 230 h 329"/>
                <a:gd name="T50" fmla="*/ 461 w 463"/>
                <a:gd name="T51" fmla="*/ 247 h 329"/>
                <a:gd name="T52" fmla="*/ 463 w 463"/>
                <a:gd name="T53" fmla="*/ 264 h 329"/>
                <a:gd name="T54" fmla="*/ 461 w 463"/>
                <a:gd name="T55" fmla="*/ 282 h 329"/>
                <a:gd name="T56" fmla="*/ 453 w 463"/>
                <a:gd name="T57" fmla="*/ 298 h 329"/>
                <a:gd name="T58" fmla="*/ 440 w 463"/>
                <a:gd name="T59" fmla="*/ 313 h 329"/>
                <a:gd name="T60" fmla="*/ 421 w 463"/>
                <a:gd name="T61" fmla="*/ 323 h 329"/>
                <a:gd name="T62" fmla="*/ 395 w 463"/>
                <a:gd name="T63" fmla="*/ 329 h 329"/>
                <a:gd name="T64" fmla="*/ 371 w 463"/>
                <a:gd name="T65" fmla="*/ 328 h 329"/>
                <a:gd name="T66" fmla="*/ 347 w 463"/>
                <a:gd name="T67" fmla="*/ 321 h 329"/>
                <a:gd name="T68" fmla="*/ 322 w 463"/>
                <a:gd name="T69" fmla="*/ 310 h 329"/>
                <a:gd name="T70" fmla="*/ 301 w 463"/>
                <a:gd name="T71" fmla="*/ 296 h 329"/>
                <a:gd name="T72" fmla="*/ 279 w 463"/>
                <a:gd name="T73" fmla="*/ 280 h 329"/>
                <a:gd name="T74" fmla="*/ 257 w 463"/>
                <a:gd name="T75" fmla="*/ 264 h 329"/>
                <a:gd name="T76" fmla="*/ 238 w 463"/>
                <a:gd name="T77" fmla="*/ 250 h 329"/>
                <a:gd name="T78" fmla="*/ 130 w 463"/>
                <a:gd name="T79" fmla="*/ 173 h 329"/>
                <a:gd name="T80" fmla="*/ 23 w 463"/>
                <a:gd name="T81" fmla="*/ 97 h 329"/>
                <a:gd name="T82" fmla="*/ 10 w 463"/>
                <a:gd name="T83" fmla="*/ 84 h 329"/>
                <a:gd name="T84" fmla="*/ 3 w 463"/>
                <a:gd name="T85" fmla="*/ 69 h 329"/>
                <a:gd name="T86" fmla="*/ 0 w 463"/>
                <a:gd name="T87" fmla="*/ 54 h 329"/>
                <a:gd name="T88" fmla="*/ 1 w 463"/>
                <a:gd name="T89" fmla="*/ 39 h 329"/>
                <a:gd name="T90" fmla="*/ 7 w 463"/>
                <a:gd name="T91" fmla="*/ 25 h 329"/>
                <a:gd name="T92" fmla="*/ 16 w 463"/>
                <a:gd name="T93" fmla="*/ 13 h 329"/>
                <a:gd name="T94" fmla="*/ 28 w 463"/>
                <a:gd name="T95" fmla="*/ 4 h 329"/>
                <a:gd name="T96" fmla="*/ 43 w 463"/>
                <a:gd name="T9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 h="329">
                  <a:moveTo>
                    <a:pt x="43" y="0"/>
                  </a:moveTo>
                  <a:lnTo>
                    <a:pt x="58" y="0"/>
                  </a:lnTo>
                  <a:lnTo>
                    <a:pt x="74" y="8"/>
                  </a:lnTo>
                  <a:lnTo>
                    <a:pt x="179" y="71"/>
                  </a:lnTo>
                  <a:lnTo>
                    <a:pt x="285" y="132"/>
                  </a:lnTo>
                  <a:lnTo>
                    <a:pt x="315" y="150"/>
                  </a:lnTo>
                  <a:lnTo>
                    <a:pt x="347" y="166"/>
                  </a:lnTo>
                  <a:lnTo>
                    <a:pt x="379" y="179"/>
                  </a:lnTo>
                  <a:lnTo>
                    <a:pt x="399" y="187"/>
                  </a:lnTo>
                  <a:lnTo>
                    <a:pt x="415" y="195"/>
                  </a:lnTo>
                  <a:lnTo>
                    <a:pt x="430" y="209"/>
                  </a:lnTo>
                  <a:lnTo>
                    <a:pt x="430" y="209"/>
                  </a:lnTo>
                  <a:lnTo>
                    <a:pt x="431" y="210"/>
                  </a:lnTo>
                  <a:lnTo>
                    <a:pt x="433" y="211"/>
                  </a:lnTo>
                  <a:lnTo>
                    <a:pt x="435" y="212"/>
                  </a:lnTo>
                  <a:lnTo>
                    <a:pt x="436" y="213"/>
                  </a:lnTo>
                  <a:lnTo>
                    <a:pt x="438" y="215"/>
                  </a:lnTo>
                  <a:lnTo>
                    <a:pt x="439" y="217"/>
                  </a:lnTo>
                  <a:lnTo>
                    <a:pt x="440" y="218"/>
                  </a:lnTo>
                  <a:lnTo>
                    <a:pt x="441" y="218"/>
                  </a:lnTo>
                  <a:lnTo>
                    <a:pt x="441" y="218"/>
                  </a:lnTo>
                  <a:lnTo>
                    <a:pt x="440" y="218"/>
                  </a:lnTo>
                  <a:lnTo>
                    <a:pt x="438" y="217"/>
                  </a:lnTo>
                  <a:lnTo>
                    <a:pt x="435" y="216"/>
                  </a:lnTo>
                  <a:lnTo>
                    <a:pt x="451" y="230"/>
                  </a:lnTo>
                  <a:lnTo>
                    <a:pt x="461" y="247"/>
                  </a:lnTo>
                  <a:lnTo>
                    <a:pt x="463" y="264"/>
                  </a:lnTo>
                  <a:lnTo>
                    <a:pt x="461" y="282"/>
                  </a:lnTo>
                  <a:lnTo>
                    <a:pt x="453" y="298"/>
                  </a:lnTo>
                  <a:lnTo>
                    <a:pt x="440" y="313"/>
                  </a:lnTo>
                  <a:lnTo>
                    <a:pt x="421" y="323"/>
                  </a:lnTo>
                  <a:lnTo>
                    <a:pt x="395" y="329"/>
                  </a:lnTo>
                  <a:lnTo>
                    <a:pt x="371" y="328"/>
                  </a:lnTo>
                  <a:lnTo>
                    <a:pt x="347" y="321"/>
                  </a:lnTo>
                  <a:lnTo>
                    <a:pt x="322" y="310"/>
                  </a:lnTo>
                  <a:lnTo>
                    <a:pt x="301" y="296"/>
                  </a:lnTo>
                  <a:lnTo>
                    <a:pt x="279" y="280"/>
                  </a:lnTo>
                  <a:lnTo>
                    <a:pt x="257" y="264"/>
                  </a:lnTo>
                  <a:lnTo>
                    <a:pt x="238" y="250"/>
                  </a:lnTo>
                  <a:lnTo>
                    <a:pt x="130" y="173"/>
                  </a:lnTo>
                  <a:lnTo>
                    <a:pt x="23" y="97"/>
                  </a:lnTo>
                  <a:lnTo>
                    <a:pt x="10" y="84"/>
                  </a:lnTo>
                  <a:lnTo>
                    <a:pt x="3" y="69"/>
                  </a:lnTo>
                  <a:lnTo>
                    <a:pt x="0" y="54"/>
                  </a:lnTo>
                  <a:lnTo>
                    <a:pt x="1" y="39"/>
                  </a:lnTo>
                  <a:lnTo>
                    <a:pt x="7" y="25"/>
                  </a:lnTo>
                  <a:lnTo>
                    <a:pt x="16" y="13"/>
                  </a:lnTo>
                  <a:lnTo>
                    <a:pt x="28" y="4"/>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a:extLst>
                <a:ext uri="{FF2B5EF4-FFF2-40B4-BE49-F238E27FC236}">
                  <a16:creationId xmlns:a16="http://schemas.microsoft.com/office/drawing/2014/main" id="{D18B9583-C685-853E-59BF-4C9E15318F87}"/>
                </a:ext>
              </a:extLst>
            </p:cNvPr>
            <p:cNvSpPr>
              <a:spLocks/>
            </p:cNvSpPr>
            <p:nvPr/>
          </p:nvSpPr>
          <p:spPr bwMode="auto">
            <a:xfrm>
              <a:off x="2717" y="884"/>
              <a:ext cx="259" cy="209"/>
            </a:xfrm>
            <a:custGeom>
              <a:avLst/>
              <a:gdLst>
                <a:gd name="T0" fmla="*/ 86 w 519"/>
                <a:gd name="T1" fmla="*/ 0 h 417"/>
                <a:gd name="T2" fmla="*/ 112 w 519"/>
                <a:gd name="T3" fmla="*/ 1 h 417"/>
                <a:gd name="T4" fmla="*/ 136 w 519"/>
                <a:gd name="T5" fmla="*/ 8 h 417"/>
                <a:gd name="T6" fmla="*/ 159 w 519"/>
                <a:gd name="T7" fmla="*/ 19 h 417"/>
                <a:gd name="T8" fmla="*/ 181 w 519"/>
                <a:gd name="T9" fmla="*/ 31 h 417"/>
                <a:gd name="T10" fmla="*/ 202 w 519"/>
                <a:gd name="T11" fmla="*/ 47 h 417"/>
                <a:gd name="T12" fmla="*/ 250 w 519"/>
                <a:gd name="T13" fmla="*/ 81 h 417"/>
                <a:gd name="T14" fmla="*/ 297 w 519"/>
                <a:gd name="T15" fmla="*/ 118 h 417"/>
                <a:gd name="T16" fmla="*/ 345 w 519"/>
                <a:gd name="T17" fmla="*/ 158 h 417"/>
                <a:gd name="T18" fmla="*/ 391 w 519"/>
                <a:gd name="T19" fmla="*/ 199 h 417"/>
                <a:gd name="T20" fmla="*/ 435 w 519"/>
                <a:gd name="T21" fmla="*/ 243 h 417"/>
                <a:gd name="T22" fmla="*/ 475 w 519"/>
                <a:gd name="T23" fmla="*/ 287 h 417"/>
                <a:gd name="T24" fmla="*/ 510 w 519"/>
                <a:gd name="T25" fmla="*/ 335 h 417"/>
                <a:gd name="T26" fmla="*/ 517 w 519"/>
                <a:gd name="T27" fmla="*/ 350 h 417"/>
                <a:gd name="T28" fmla="*/ 519 w 519"/>
                <a:gd name="T29" fmla="*/ 366 h 417"/>
                <a:gd name="T30" fmla="*/ 514 w 519"/>
                <a:gd name="T31" fmla="*/ 381 h 417"/>
                <a:gd name="T32" fmla="*/ 506 w 519"/>
                <a:gd name="T33" fmla="*/ 394 h 417"/>
                <a:gd name="T34" fmla="*/ 496 w 519"/>
                <a:gd name="T35" fmla="*/ 406 h 417"/>
                <a:gd name="T36" fmla="*/ 481 w 519"/>
                <a:gd name="T37" fmla="*/ 413 h 417"/>
                <a:gd name="T38" fmla="*/ 466 w 519"/>
                <a:gd name="T39" fmla="*/ 417 h 417"/>
                <a:gd name="T40" fmla="*/ 451 w 519"/>
                <a:gd name="T41" fmla="*/ 416 h 417"/>
                <a:gd name="T42" fmla="*/ 435 w 519"/>
                <a:gd name="T43" fmla="*/ 410 h 417"/>
                <a:gd name="T44" fmla="*/ 390 w 519"/>
                <a:gd name="T45" fmla="*/ 377 h 417"/>
                <a:gd name="T46" fmla="*/ 347 w 519"/>
                <a:gd name="T47" fmla="*/ 342 h 417"/>
                <a:gd name="T48" fmla="*/ 304 w 519"/>
                <a:gd name="T49" fmla="*/ 306 h 417"/>
                <a:gd name="T50" fmla="*/ 261 w 519"/>
                <a:gd name="T51" fmla="*/ 269 h 417"/>
                <a:gd name="T52" fmla="*/ 217 w 519"/>
                <a:gd name="T53" fmla="*/ 235 h 417"/>
                <a:gd name="T54" fmla="*/ 182 w 519"/>
                <a:gd name="T55" fmla="*/ 209 h 417"/>
                <a:gd name="T56" fmla="*/ 144 w 519"/>
                <a:gd name="T57" fmla="*/ 183 h 417"/>
                <a:gd name="T58" fmla="*/ 105 w 519"/>
                <a:gd name="T59" fmla="*/ 162 h 417"/>
                <a:gd name="T60" fmla="*/ 92 w 519"/>
                <a:gd name="T61" fmla="*/ 168 h 417"/>
                <a:gd name="T62" fmla="*/ 76 w 519"/>
                <a:gd name="T63" fmla="*/ 170 h 417"/>
                <a:gd name="T64" fmla="*/ 61 w 519"/>
                <a:gd name="T65" fmla="*/ 169 h 417"/>
                <a:gd name="T66" fmla="*/ 45 w 519"/>
                <a:gd name="T67" fmla="*/ 164 h 417"/>
                <a:gd name="T68" fmla="*/ 30 w 519"/>
                <a:gd name="T69" fmla="*/ 156 h 417"/>
                <a:gd name="T70" fmla="*/ 19 w 519"/>
                <a:gd name="T71" fmla="*/ 143 h 417"/>
                <a:gd name="T72" fmla="*/ 10 w 519"/>
                <a:gd name="T73" fmla="*/ 127 h 417"/>
                <a:gd name="T74" fmla="*/ 2 w 519"/>
                <a:gd name="T75" fmla="*/ 108 h 417"/>
                <a:gd name="T76" fmla="*/ 0 w 519"/>
                <a:gd name="T77" fmla="*/ 89 h 417"/>
                <a:gd name="T78" fmla="*/ 1 w 519"/>
                <a:gd name="T79" fmla="*/ 70 h 417"/>
                <a:gd name="T80" fmla="*/ 5 w 519"/>
                <a:gd name="T81" fmla="*/ 52 h 417"/>
                <a:gd name="T82" fmla="*/ 13 w 519"/>
                <a:gd name="T83" fmla="*/ 36 h 417"/>
                <a:gd name="T84" fmla="*/ 24 w 519"/>
                <a:gd name="T85" fmla="*/ 21 h 417"/>
                <a:gd name="T86" fmla="*/ 40 w 519"/>
                <a:gd name="T87" fmla="*/ 10 h 417"/>
                <a:gd name="T88" fmla="*/ 59 w 519"/>
                <a:gd name="T89" fmla="*/ 3 h 417"/>
                <a:gd name="T90" fmla="*/ 86 w 519"/>
                <a:gd name="T9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9" h="417">
                  <a:moveTo>
                    <a:pt x="86" y="0"/>
                  </a:moveTo>
                  <a:lnTo>
                    <a:pt x="112" y="1"/>
                  </a:lnTo>
                  <a:lnTo>
                    <a:pt x="136" y="8"/>
                  </a:lnTo>
                  <a:lnTo>
                    <a:pt x="159" y="19"/>
                  </a:lnTo>
                  <a:lnTo>
                    <a:pt x="181" y="31"/>
                  </a:lnTo>
                  <a:lnTo>
                    <a:pt x="202" y="47"/>
                  </a:lnTo>
                  <a:lnTo>
                    <a:pt x="250" y="81"/>
                  </a:lnTo>
                  <a:lnTo>
                    <a:pt x="297" y="118"/>
                  </a:lnTo>
                  <a:lnTo>
                    <a:pt x="345" y="158"/>
                  </a:lnTo>
                  <a:lnTo>
                    <a:pt x="391" y="199"/>
                  </a:lnTo>
                  <a:lnTo>
                    <a:pt x="435" y="243"/>
                  </a:lnTo>
                  <a:lnTo>
                    <a:pt x="475" y="287"/>
                  </a:lnTo>
                  <a:lnTo>
                    <a:pt x="510" y="335"/>
                  </a:lnTo>
                  <a:lnTo>
                    <a:pt x="517" y="350"/>
                  </a:lnTo>
                  <a:lnTo>
                    <a:pt x="519" y="366"/>
                  </a:lnTo>
                  <a:lnTo>
                    <a:pt x="514" y="381"/>
                  </a:lnTo>
                  <a:lnTo>
                    <a:pt x="506" y="394"/>
                  </a:lnTo>
                  <a:lnTo>
                    <a:pt x="496" y="406"/>
                  </a:lnTo>
                  <a:lnTo>
                    <a:pt x="481" y="413"/>
                  </a:lnTo>
                  <a:lnTo>
                    <a:pt x="466" y="417"/>
                  </a:lnTo>
                  <a:lnTo>
                    <a:pt x="451" y="416"/>
                  </a:lnTo>
                  <a:lnTo>
                    <a:pt x="435" y="410"/>
                  </a:lnTo>
                  <a:lnTo>
                    <a:pt x="390" y="377"/>
                  </a:lnTo>
                  <a:lnTo>
                    <a:pt x="347" y="342"/>
                  </a:lnTo>
                  <a:lnTo>
                    <a:pt x="304" y="306"/>
                  </a:lnTo>
                  <a:lnTo>
                    <a:pt x="261" y="269"/>
                  </a:lnTo>
                  <a:lnTo>
                    <a:pt x="217" y="235"/>
                  </a:lnTo>
                  <a:lnTo>
                    <a:pt x="182" y="209"/>
                  </a:lnTo>
                  <a:lnTo>
                    <a:pt x="144" y="183"/>
                  </a:lnTo>
                  <a:lnTo>
                    <a:pt x="105" y="162"/>
                  </a:lnTo>
                  <a:lnTo>
                    <a:pt x="92" y="168"/>
                  </a:lnTo>
                  <a:lnTo>
                    <a:pt x="76" y="170"/>
                  </a:lnTo>
                  <a:lnTo>
                    <a:pt x="61" y="169"/>
                  </a:lnTo>
                  <a:lnTo>
                    <a:pt x="45" y="164"/>
                  </a:lnTo>
                  <a:lnTo>
                    <a:pt x="30" y="156"/>
                  </a:lnTo>
                  <a:lnTo>
                    <a:pt x="19" y="143"/>
                  </a:lnTo>
                  <a:lnTo>
                    <a:pt x="10" y="127"/>
                  </a:lnTo>
                  <a:lnTo>
                    <a:pt x="2" y="108"/>
                  </a:lnTo>
                  <a:lnTo>
                    <a:pt x="0" y="89"/>
                  </a:lnTo>
                  <a:lnTo>
                    <a:pt x="1" y="70"/>
                  </a:lnTo>
                  <a:lnTo>
                    <a:pt x="5" y="52"/>
                  </a:lnTo>
                  <a:lnTo>
                    <a:pt x="13" y="36"/>
                  </a:lnTo>
                  <a:lnTo>
                    <a:pt x="24" y="21"/>
                  </a:lnTo>
                  <a:lnTo>
                    <a:pt x="40" y="10"/>
                  </a:lnTo>
                  <a:lnTo>
                    <a:pt x="59"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7">
              <a:extLst>
                <a:ext uri="{FF2B5EF4-FFF2-40B4-BE49-F238E27FC236}">
                  <a16:creationId xmlns:a16="http://schemas.microsoft.com/office/drawing/2014/main" id="{26871D17-4D98-CBF6-072C-BFBC9F68F5D7}"/>
                </a:ext>
              </a:extLst>
            </p:cNvPr>
            <p:cNvSpPr>
              <a:spLocks/>
            </p:cNvSpPr>
            <p:nvPr/>
          </p:nvSpPr>
          <p:spPr bwMode="auto">
            <a:xfrm>
              <a:off x="2462" y="1247"/>
              <a:ext cx="359" cy="97"/>
            </a:xfrm>
            <a:custGeom>
              <a:avLst/>
              <a:gdLst>
                <a:gd name="T0" fmla="*/ 116 w 718"/>
                <a:gd name="T1" fmla="*/ 0 h 195"/>
                <a:gd name="T2" fmla="*/ 133 w 718"/>
                <a:gd name="T3" fmla="*/ 3 h 195"/>
                <a:gd name="T4" fmla="*/ 147 w 718"/>
                <a:gd name="T5" fmla="*/ 7 h 195"/>
                <a:gd name="T6" fmla="*/ 157 w 718"/>
                <a:gd name="T7" fmla="*/ 15 h 195"/>
                <a:gd name="T8" fmla="*/ 167 w 718"/>
                <a:gd name="T9" fmla="*/ 24 h 195"/>
                <a:gd name="T10" fmla="*/ 176 w 718"/>
                <a:gd name="T11" fmla="*/ 27 h 195"/>
                <a:gd name="T12" fmla="*/ 184 w 718"/>
                <a:gd name="T13" fmla="*/ 28 h 195"/>
                <a:gd name="T14" fmla="*/ 276 w 718"/>
                <a:gd name="T15" fmla="*/ 41 h 195"/>
                <a:gd name="T16" fmla="*/ 368 w 718"/>
                <a:gd name="T17" fmla="*/ 51 h 195"/>
                <a:gd name="T18" fmla="*/ 452 w 718"/>
                <a:gd name="T19" fmla="*/ 62 h 195"/>
                <a:gd name="T20" fmla="*/ 533 w 718"/>
                <a:gd name="T21" fmla="*/ 75 h 195"/>
                <a:gd name="T22" fmla="*/ 614 w 718"/>
                <a:gd name="T23" fmla="*/ 90 h 195"/>
                <a:gd name="T24" fmla="*/ 695 w 718"/>
                <a:gd name="T25" fmla="*/ 107 h 195"/>
                <a:gd name="T26" fmla="*/ 708 w 718"/>
                <a:gd name="T27" fmla="*/ 111 h 195"/>
                <a:gd name="T28" fmla="*/ 715 w 718"/>
                <a:gd name="T29" fmla="*/ 120 h 195"/>
                <a:gd name="T30" fmla="*/ 718 w 718"/>
                <a:gd name="T31" fmla="*/ 131 h 195"/>
                <a:gd name="T32" fmla="*/ 718 w 718"/>
                <a:gd name="T33" fmla="*/ 143 h 195"/>
                <a:gd name="T34" fmla="*/ 715 w 718"/>
                <a:gd name="T35" fmla="*/ 154 h 195"/>
                <a:gd name="T36" fmla="*/ 708 w 718"/>
                <a:gd name="T37" fmla="*/ 163 h 195"/>
                <a:gd name="T38" fmla="*/ 695 w 718"/>
                <a:gd name="T39" fmla="*/ 168 h 195"/>
                <a:gd name="T40" fmla="*/ 590 w 718"/>
                <a:gd name="T41" fmla="*/ 184 h 195"/>
                <a:gd name="T42" fmla="*/ 483 w 718"/>
                <a:gd name="T43" fmla="*/ 194 h 195"/>
                <a:gd name="T44" fmla="*/ 378 w 718"/>
                <a:gd name="T45" fmla="*/ 195 h 195"/>
                <a:gd name="T46" fmla="*/ 271 w 718"/>
                <a:gd name="T47" fmla="*/ 191 h 195"/>
                <a:gd name="T48" fmla="*/ 164 w 718"/>
                <a:gd name="T49" fmla="*/ 183 h 195"/>
                <a:gd name="T50" fmla="*/ 144 w 718"/>
                <a:gd name="T51" fmla="*/ 180 h 195"/>
                <a:gd name="T52" fmla="*/ 124 w 718"/>
                <a:gd name="T53" fmla="*/ 178 h 195"/>
                <a:gd name="T54" fmla="*/ 102 w 718"/>
                <a:gd name="T55" fmla="*/ 174 h 195"/>
                <a:gd name="T56" fmla="*/ 80 w 718"/>
                <a:gd name="T57" fmla="*/ 168 h 195"/>
                <a:gd name="T58" fmla="*/ 59 w 718"/>
                <a:gd name="T59" fmla="*/ 161 h 195"/>
                <a:gd name="T60" fmla="*/ 40 w 718"/>
                <a:gd name="T61" fmla="*/ 151 h 195"/>
                <a:gd name="T62" fmla="*/ 24 w 718"/>
                <a:gd name="T63" fmla="*/ 139 h 195"/>
                <a:gd name="T64" fmla="*/ 12 w 718"/>
                <a:gd name="T65" fmla="*/ 122 h 195"/>
                <a:gd name="T66" fmla="*/ 4 w 718"/>
                <a:gd name="T67" fmla="*/ 103 h 195"/>
                <a:gd name="T68" fmla="*/ 0 w 718"/>
                <a:gd name="T69" fmla="*/ 81 h 195"/>
                <a:gd name="T70" fmla="*/ 1 w 718"/>
                <a:gd name="T71" fmla="*/ 63 h 195"/>
                <a:gd name="T72" fmla="*/ 7 w 718"/>
                <a:gd name="T73" fmla="*/ 47 h 195"/>
                <a:gd name="T74" fmla="*/ 17 w 718"/>
                <a:gd name="T75" fmla="*/ 34 h 195"/>
                <a:gd name="T76" fmla="*/ 30 w 718"/>
                <a:gd name="T77" fmla="*/ 23 h 195"/>
                <a:gd name="T78" fmla="*/ 45 w 718"/>
                <a:gd name="T79" fmla="*/ 15 h 195"/>
                <a:gd name="T80" fmla="*/ 62 w 718"/>
                <a:gd name="T81" fmla="*/ 9 h 195"/>
                <a:gd name="T82" fmla="*/ 80 w 718"/>
                <a:gd name="T83" fmla="*/ 4 h 195"/>
                <a:gd name="T84" fmla="*/ 98 w 718"/>
                <a:gd name="T85" fmla="*/ 1 h 195"/>
                <a:gd name="T86" fmla="*/ 116 w 718"/>
                <a:gd name="T8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8" h="195">
                  <a:moveTo>
                    <a:pt x="116" y="0"/>
                  </a:moveTo>
                  <a:lnTo>
                    <a:pt x="133" y="3"/>
                  </a:lnTo>
                  <a:lnTo>
                    <a:pt x="147" y="7"/>
                  </a:lnTo>
                  <a:lnTo>
                    <a:pt x="157" y="15"/>
                  </a:lnTo>
                  <a:lnTo>
                    <a:pt x="167" y="24"/>
                  </a:lnTo>
                  <a:lnTo>
                    <a:pt x="176" y="27"/>
                  </a:lnTo>
                  <a:lnTo>
                    <a:pt x="184" y="28"/>
                  </a:lnTo>
                  <a:lnTo>
                    <a:pt x="276" y="41"/>
                  </a:lnTo>
                  <a:lnTo>
                    <a:pt x="368" y="51"/>
                  </a:lnTo>
                  <a:lnTo>
                    <a:pt x="452" y="62"/>
                  </a:lnTo>
                  <a:lnTo>
                    <a:pt x="533" y="75"/>
                  </a:lnTo>
                  <a:lnTo>
                    <a:pt x="614" y="90"/>
                  </a:lnTo>
                  <a:lnTo>
                    <a:pt x="695" y="107"/>
                  </a:lnTo>
                  <a:lnTo>
                    <a:pt x="708" y="111"/>
                  </a:lnTo>
                  <a:lnTo>
                    <a:pt x="715" y="120"/>
                  </a:lnTo>
                  <a:lnTo>
                    <a:pt x="718" y="131"/>
                  </a:lnTo>
                  <a:lnTo>
                    <a:pt x="718" y="143"/>
                  </a:lnTo>
                  <a:lnTo>
                    <a:pt x="715" y="154"/>
                  </a:lnTo>
                  <a:lnTo>
                    <a:pt x="708" y="163"/>
                  </a:lnTo>
                  <a:lnTo>
                    <a:pt x="695" y="168"/>
                  </a:lnTo>
                  <a:lnTo>
                    <a:pt x="590" y="184"/>
                  </a:lnTo>
                  <a:lnTo>
                    <a:pt x="483" y="194"/>
                  </a:lnTo>
                  <a:lnTo>
                    <a:pt x="378" y="195"/>
                  </a:lnTo>
                  <a:lnTo>
                    <a:pt x="271" y="191"/>
                  </a:lnTo>
                  <a:lnTo>
                    <a:pt x="164" y="183"/>
                  </a:lnTo>
                  <a:lnTo>
                    <a:pt x="144" y="180"/>
                  </a:lnTo>
                  <a:lnTo>
                    <a:pt x="124" y="178"/>
                  </a:lnTo>
                  <a:lnTo>
                    <a:pt x="102" y="174"/>
                  </a:lnTo>
                  <a:lnTo>
                    <a:pt x="80" y="168"/>
                  </a:lnTo>
                  <a:lnTo>
                    <a:pt x="59" y="161"/>
                  </a:lnTo>
                  <a:lnTo>
                    <a:pt x="40" y="151"/>
                  </a:lnTo>
                  <a:lnTo>
                    <a:pt x="24" y="139"/>
                  </a:lnTo>
                  <a:lnTo>
                    <a:pt x="12" y="122"/>
                  </a:lnTo>
                  <a:lnTo>
                    <a:pt x="4" y="103"/>
                  </a:lnTo>
                  <a:lnTo>
                    <a:pt x="0" y="81"/>
                  </a:lnTo>
                  <a:lnTo>
                    <a:pt x="1" y="63"/>
                  </a:lnTo>
                  <a:lnTo>
                    <a:pt x="7" y="47"/>
                  </a:lnTo>
                  <a:lnTo>
                    <a:pt x="17" y="34"/>
                  </a:lnTo>
                  <a:lnTo>
                    <a:pt x="30" y="23"/>
                  </a:lnTo>
                  <a:lnTo>
                    <a:pt x="45" y="15"/>
                  </a:lnTo>
                  <a:lnTo>
                    <a:pt x="62" y="9"/>
                  </a:lnTo>
                  <a:lnTo>
                    <a:pt x="80" y="4"/>
                  </a:lnTo>
                  <a:lnTo>
                    <a:pt x="98" y="1"/>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8">
              <a:extLst>
                <a:ext uri="{FF2B5EF4-FFF2-40B4-BE49-F238E27FC236}">
                  <a16:creationId xmlns:a16="http://schemas.microsoft.com/office/drawing/2014/main" id="{6D58BE9E-12E1-782B-4C05-6EF48377A3C2}"/>
                </a:ext>
              </a:extLst>
            </p:cNvPr>
            <p:cNvSpPr>
              <a:spLocks/>
            </p:cNvSpPr>
            <p:nvPr/>
          </p:nvSpPr>
          <p:spPr bwMode="auto">
            <a:xfrm>
              <a:off x="2560" y="1676"/>
              <a:ext cx="310" cy="158"/>
            </a:xfrm>
            <a:custGeom>
              <a:avLst/>
              <a:gdLst>
                <a:gd name="T0" fmla="*/ 567 w 622"/>
                <a:gd name="T1" fmla="*/ 0 h 317"/>
                <a:gd name="T2" fmla="*/ 584 w 622"/>
                <a:gd name="T3" fmla="*/ 2 h 317"/>
                <a:gd name="T4" fmla="*/ 599 w 622"/>
                <a:gd name="T5" fmla="*/ 10 h 317"/>
                <a:gd name="T6" fmla="*/ 609 w 622"/>
                <a:gd name="T7" fmla="*/ 22 h 317"/>
                <a:gd name="T8" fmla="*/ 618 w 622"/>
                <a:gd name="T9" fmla="*/ 36 h 317"/>
                <a:gd name="T10" fmla="*/ 622 w 622"/>
                <a:gd name="T11" fmla="*/ 53 h 317"/>
                <a:gd name="T12" fmla="*/ 622 w 622"/>
                <a:gd name="T13" fmla="*/ 70 h 317"/>
                <a:gd name="T14" fmla="*/ 618 w 622"/>
                <a:gd name="T15" fmla="*/ 87 h 317"/>
                <a:gd name="T16" fmla="*/ 608 w 622"/>
                <a:gd name="T17" fmla="*/ 102 h 317"/>
                <a:gd name="T18" fmla="*/ 595 w 622"/>
                <a:gd name="T19" fmla="*/ 115 h 317"/>
                <a:gd name="T20" fmla="*/ 536 w 622"/>
                <a:gd name="T21" fmla="*/ 151 h 317"/>
                <a:gd name="T22" fmla="*/ 474 w 622"/>
                <a:gd name="T23" fmla="*/ 184 h 317"/>
                <a:gd name="T24" fmla="*/ 411 w 622"/>
                <a:gd name="T25" fmla="*/ 213 h 317"/>
                <a:gd name="T26" fmla="*/ 347 w 622"/>
                <a:gd name="T27" fmla="*/ 241 h 317"/>
                <a:gd name="T28" fmla="*/ 281 w 622"/>
                <a:gd name="T29" fmla="*/ 266 h 317"/>
                <a:gd name="T30" fmla="*/ 256 w 622"/>
                <a:gd name="T31" fmla="*/ 277 h 317"/>
                <a:gd name="T32" fmla="*/ 228 w 622"/>
                <a:gd name="T33" fmla="*/ 288 h 317"/>
                <a:gd name="T34" fmla="*/ 200 w 622"/>
                <a:gd name="T35" fmla="*/ 299 h 317"/>
                <a:gd name="T36" fmla="*/ 171 w 622"/>
                <a:gd name="T37" fmla="*/ 307 h 317"/>
                <a:gd name="T38" fmla="*/ 142 w 622"/>
                <a:gd name="T39" fmla="*/ 315 h 317"/>
                <a:gd name="T40" fmla="*/ 113 w 622"/>
                <a:gd name="T41" fmla="*/ 317 h 317"/>
                <a:gd name="T42" fmla="*/ 85 w 622"/>
                <a:gd name="T43" fmla="*/ 317 h 317"/>
                <a:gd name="T44" fmla="*/ 57 w 622"/>
                <a:gd name="T45" fmla="*/ 310 h 317"/>
                <a:gd name="T46" fmla="*/ 32 w 622"/>
                <a:gd name="T47" fmla="*/ 298 h 317"/>
                <a:gd name="T48" fmla="*/ 15 w 622"/>
                <a:gd name="T49" fmla="*/ 283 h 317"/>
                <a:gd name="T50" fmla="*/ 4 w 622"/>
                <a:gd name="T51" fmla="*/ 267 h 317"/>
                <a:gd name="T52" fmla="*/ 0 w 622"/>
                <a:gd name="T53" fmla="*/ 249 h 317"/>
                <a:gd name="T54" fmla="*/ 0 w 622"/>
                <a:gd name="T55" fmla="*/ 231 h 317"/>
                <a:gd name="T56" fmla="*/ 6 w 622"/>
                <a:gd name="T57" fmla="*/ 214 h 317"/>
                <a:gd name="T58" fmla="*/ 16 w 622"/>
                <a:gd name="T59" fmla="*/ 197 h 317"/>
                <a:gd name="T60" fmla="*/ 32 w 622"/>
                <a:gd name="T61" fmla="*/ 183 h 317"/>
                <a:gd name="T62" fmla="*/ 56 w 622"/>
                <a:gd name="T63" fmla="*/ 167 h 317"/>
                <a:gd name="T64" fmla="*/ 84 w 622"/>
                <a:gd name="T65" fmla="*/ 155 h 317"/>
                <a:gd name="T66" fmla="*/ 114 w 622"/>
                <a:gd name="T67" fmla="*/ 145 h 317"/>
                <a:gd name="T68" fmla="*/ 144 w 622"/>
                <a:gd name="T69" fmla="*/ 138 h 317"/>
                <a:gd name="T70" fmla="*/ 177 w 622"/>
                <a:gd name="T71" fmla="*/ 131 h 317"/>
                <a:gd name="T72" fmla="*/ 208 w 622"/>
                <a:gd name="T73" fmla="*/ 125 h 317"/>
                <a:gd name="T74" fmla="*/ 239 w 622"/>
                <a:gd name="T75" fmla="*/ 117 h 317"/>
                <a:gd name="T76" fmla="*/ 267 w 622"/>
                <a:gd name="T77" fmla="*/ 109 h 317"/>
                <a:gd name="T78" fmla="*/ 361 w 622"/>
                <a:gd name="T79" fmla="*/ 75 h 317"/>
                <a:gd name="T80" fmla="*/ 454 w 622"/>
                <a:gd name="T81" fmla="*/ 38 h 317"/>
                <a:gd name="T82" fmla="*/ 548 w 622"/>
                <a:gd name="T83" fmla="*/ 4 h 317"/>
                <a:gd name="T84" fmla="*/ 567 w 622"/>
                <a:gd name="T85"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2" h="317">
                  <a:moveTo>
                    <a:pt x="567" y="0"/>
                  </a:moveTo>
                  <a:lnTo>
                    <a:pt x="584" y="2"/>
                  </a:lnTo>
                  <a:lnTo>
                    <a:pt x="599" y="10"/>
                  </a:lnTo>
                  <a:lnTo>
                    <a:pt x="609" y="22"/>
                  </a:lnTo>
                  <a:lnTo>
                    <a:pt x="618" y="36"/>
                  </a:lnTo>
                  <a:lnTo>
                    <a:pt x="622" y="53"/>
                  </a:lnTo>
                  <a:lnTo>
                    <a:pt x="622" y="70"/>
                  </a:lnTo>
                  <a:lnTo>
                    <a:pt x="618" y="87"/>
                  </a:lnTo>
                  <a:lnTo>
                    <a:pt x="608" y="102"/>
                  </a:lnTo>
                  <a:lnTo>
                    <a:pt x="595" y="115"/>
                  </a:lnTo>
                  <a:lnTo>
                    <a:pt x="536" y="151"/>
                  </a:lnTo>
                  <a:lnTo>
                    <a:pt x="474" y="184"/>
                  </a:lnTo>
                  <a:lnTo>
                    <a:pt x="411" y="213"/>
                  </a:lnTo>
                  <a:lnTo>
                    <a:pt x="347" y="241"/>
                  </a:lnTo>
                  <a:lnTo>
                    <a:pt x="281" y="266"/>
                  </a:lnTo>
                  <a:lnTo>
                    <a:pt x="256" y="277"/>
                  </a:lnTo>
                  <a:lnTo>
                    <a:pt x="228" y="288"/>
                  </a:lnTo>
                  <a:lnTo>
                    <a:pt x="200" y="299"/>
                  </a:lnTo>
                  <a:lnTo>
                    <a:pt x="171" y="307"/>
                  </a:lnTo>
                  <a:lnTo>
                    <a:pt x="142" y="315"/>
                  </a:lnTo>
                  <a:lnTo>
                    <a:pt x="113" y="317"/>
                  </a:lnTo>
                  <a:lnTo>
                    <a:pt x="85" y="317"/>
                  </a:lnTo>
                  <a:lnTo>
                    <a:pt x="57" y="310"/>
                  </a:lnTo>
                  <a:lnTo>
                    <a:pt x="32" y="298"/>
                  </a:lnTo>
                  <a:lnTo>
                    <a:pt x="15" y="283"/>
                  </a:lnTo>
                  <a:lnTo>
                    <a:pt x="4" y="267"/>
                  </a:lnTo>
                  <a:lnTo>
                    <a:pt x="0" y="249"/>
                  </a:lnTo>
                  <a:lnTo>
                    <a:pt x="0" y="231"/>
                  </a:lnTo>
                  <a:lnTo>
                    <a:pt x="6" y="214"/>
                  </a:lnTo>
                  <a:lnTo>
                    <a:pt x="16" y="197"/>
                  </a:lnTo>
                  <a:lnTo>
                    <a:pt x="32" y="183"/>
                  </a:lnTo>
                  <a:lnTo>
                    <a:pt x="56" y="167"/>
                  </a:lnTo>
                  <a:lnTo>
                    <a:pt x="84" y="155"/>
                  </a:lnTo>
                  <a:lnTo>
                    <a:pt x="114" y="145"/>
                  </a:lnTo>
                  <a:lnTo>
                    <a:pt x="144" y="138"/>
                  </a:lnTo>
                  <a:lnTo>
                    <a:pt x="177" y="131"/>
                  </a:lnTo>
                  <a:lnTo>
                    <a:pt x="208" y="125"/>
                  </a:lnTo>
                  <a:lnTo>
                    <a:pt x="239" y="117"/>
                  </a:lnTo>
                  <a:lnTo>
                    <a:pt x="267" y="109"/>
                  </a:lnTo>
                  <a:lnTo>
                    <a:pt x="361" y="75"/>
                  </a:lnTo>
                  <a:lnTo>
                    <a:pt x="454" y="38"/>
                  </a:lnTo>
                  <a:lnTo>
                    <a:pt x="548" y="4"/>
                  </a:lnTo>
                  <a:lnTo>
                    <a:pt x="5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19">
            <a:extLst>
              <a:ext uri="{FF2B5EF4-FFF2-40B4-BE49-F238E27FC236}">
                <a16:creationId xmlns:a16="http://schemas.microsoft.com/office/drawing/2014/main" id="{7A100125-A718-9C1A-88D3-3F56480F0519}"/>
              </a:ext>
            </a:extLst>
          </p:cNvPr>
          <p:cNvGrpSpPr>
            <a:grpSpLocks noChangeAspect="1"/>
          </p:cNvGrpSpPr>
          <p:nvPr/>
        </p:nvGrpSpPr>
        <p:grpSpPr bwMode="auto">
          <a:xfrm rot="10800000">
            <a:off x="9217085" y="2847956"/>
            <a:ext cx="332707" cy="323886"/>
            <a:chOff x="2462" y="813"/>
            <a:chExt cx="1999" cy="1946"/>
          </a:xfrm>
          <a:solidFill>
            <a:srgbClr val="FFC000"/>
          </a:solidFill>
          <a:effectLst/>
        </p:grpSpPr>
        <p:sp>
          <p:nvSpPr>
            <p:cNvPr id="16" name="Freeform 21">
              <a:extLst>
                <a:ext uri="{FF2B5EF4-FFF2-40B4-BE49-F238E27FC236}">
                  <a16:creationId xmlns:a16="http://schemas.microsoft.com/office/drawing/2014/main" id="{10A54221-4FA3-38FF-D562-1225A556443F}"/>
                </a:ext>
              </a:extLst>
            </p:cNvPr>
            <p:cNvSpPr>
              <a:spLocks noEditPoints="1"/>
            </p:cNvSpPr>
            <p:nvPr/>
          </p:nvSpPr>
          <p:spPr bwMode="auto">
            <a:xfrm>
              <a:off x="2962" y="955"/>
              <a:ext cx="1110" cy="1804"/>
            </a:xfrm>
            <a:custGeom>
              <a:avLst/>
              <a:gdLst>
                <a:gd name="T0" fmla="*/ 536 w 2219"/>
                <a:gd name="T1" fmla="*/ 3246 h 3607"/>
                <a:gd name="T2" fmla="*/ 940 w 2219"/>
                <a:gd name="T3" fmla="*/ 3442 h 3607"/>
                <a:gd name="T4" fmla="*/ 1467 w 2219"/>
                <a:gd name="T5" fmla="*/ 3433 h 3607"/>
                <a:gd name="T6" fmla="*/ 1634 w 2219"/>
                <a:gd name="T7" fmla="*/ 3195 h 3607"/>
                <a:gd name="T8" fmla="*/ 1336 w 2219"/>
                <a:gd name="T9" fmla="*/ 3186 h 3607"/>
                <a:gd name="T10" fmla="*/ 752 w 2219"/>
                <a:gd name="T11" fmla="*/ 3121 h 3607"/>
                <a:gd name="T12" fmla="*/ 628 w 2219"/>
                <a:gd name="T13" fmla="*/ 2884 h 3607"/>
                <a:gd name="T14" fmla="*/ 925 w 2219"/>
                <a:gd name="T15" fmla="*/ 3032 h 3607"/>
                <a:gd name="T16" fmla="*/ 1355 w 2219"/>
                <a:gd name="T17" fmla="*/ 3044 h 3607"/>
                <a:gd name="T18" fmla="*/ 1558 w 2219"/>
                <a:gd name="T19" fmla="*/ 2803 h 3607"/>
                <a:gd name="T20" fmla="*/ 992 w 2219"/>
                <a:gd name="T21" fmla="*/ 2755 h 3607"/>
                <a:gd name="T22" fmla="*/ 774 w 2219"/>
                <a:gd name="T23" fmla="*/ 2298 h 3607"/>
                <a:gd name="T24" fmla="*/ 628 w 2219"/>
                <a:gd name="T25" fmla="*/ 2427 h 3607"/>
                <a:gd name="T26" fmla="*/ 947 w 2219"/>
                <a:gd name="T27" fmla="*/ 2607 h 3607"/>
                <a:gd name="T28" fmla="*/ 1535 w 2219"/>
                <a:gd name="T29" fmla="*/ 2629 h 3607"/>
                <a:gd name="T30" fmla="*/ 1615 w 2219"/>
                <a:gd name="T31" fmla="*/ 2497 h 3607"/>
                <a:gd name="T32" fmla="*/ 1153 w 2219"/>
                <a:gd name="T33" fmla="*/ 2428 h 3607"/>
                <a:gd name="T34" fmla="*/ 798 w 2219"/>
                <a:gd name="T35" fmla="*/ 2375 h 3607"/>
                <a:gd name="T36" fmla="*/ 856 w 2219"/>
                <a:gd name="T37" fmla="*/ 1955 h 3607"/>
                <a:gd name="T38" fmla="*/ 217 w 2219"/>
                <a:gd name="T39" fmla="*/ 1287 h 3607"/>
                <a:gd name="T40" fmla="*/ 890 w 2219"/>
                <a:gd name="T41" fmla="*/ 1005 h 3607"/>
                <a:gd name="T42" fmla="*/ 897 w 2219"/>
                <a:gd name="T43" fmla="*/ 1007 h 3607"/>
                <a:gd name="T44" fmla="*/ 768 w 2219"/>
                <a:gd name="T45" fmla="*/ 1437 h 3607"/>
                <a:gd name="T46" fmla="*/ 987 w 2219"/>
                <a:gd name="T47" fmla="*/ 2005 h 3607"/>
                <a:gd name="T48" fmla="*/ 1140 w 2219"/>
                <a:gd name="T49" fmla="*/ 2280 h 3607"/>
                <a:gd name="T50" fmla="*/ 1014 w 2219"/>
                <a:gd name="T51" fmla="*/ 1848 h 3607"/>
                <a:gd name="T52" fmla="*/ 933 w 2219"/>
                <a:gd name="T53" fmla="*/ 1611 h 3607"/>
                <a:gd name="T54" fmla="*/ 711 w 2219"/>
                <a:gd name="T55" fmla="*/ 1213 h 3607"/>
                <a:gd name="T56" fmla="*/ 1422 w 2219"/>
                <a:gd name="T57" fmla="*/ 919 h 3607"/>
                <a:gd name="T58" fmla="*/ 1262 w 2219"/>
                <a:gd name="T59" fmla="*/ 1471 h 3607"/>
                <a:gd name="T60" fmla="*/ 1260 w 2219"/>
                <a:gd name="T61" fmla="*/ 2073 h 3607"/>
                <a:gd name="T62" fmla="*/ 1232 w 2219"/>
                <a:gd name="T63" fmla="*/ 2279 h 3607"/>
                <a:gd name="T64" fmla="*/ 1535 w 2219"/>
                <a:gd name="T65" fmla="*/ 1389 h 3607"/>
                <a:gd name="T66" fmla="*/ 1575 w 2219"/>
                <a:gd name="T67" fmla="*/ 785 h 3607"/>
                <a:gd name="T68" fmla="*/ 1956 w 2219"/>
                <a:gd name="T69" fmla="*/ 521 h 3607"/>
                <a:gd name="T70" fmla="*/ 1325 w 2219"/>
                <a:gd name="T71" fmla="*/ 143 h 3607"/>
                <a:gd name="T72" fmla="*/ 1491 w 2219"/>
                <a:gd name="T73" fmla="*/ 201 h 3607"/>
                <a:gd name="T74" fmla="*/ 1438 w 2219"/>
                <a:gd name="T75" fmla="*/ 18 h 3607"/>
                <a:gd name="T76" fmla="*/ 2001 w 2219"/>
                <a:gd name="T77" fmla="*/ 288 h 3607"/>
                <a:gd name="T78" fmla="*/ 2219 w 2219"/>
                <a:gd name="T79" fmla="*/ 907 h 3607"/>
                <a:gd name="T80" fmla="*/ 1984 w 2219"/>
                <a:gd name="T81" fmla="*/ 1492 h 3607"/>
                <a:gd name="T82" fmla="*/ 1701 w 2219"/>
                <a:gd name="T83" fmla="*/ 1928 h 3607"/>
                <a:gd name="T84" fmla="*/ 1651 w 2219"/>
                <a:gd name="T85" fmla="*/ 2277 h 3607"/>
                <a:gd name="T86" fmla="*/ 1767 w 2219"/>
                <a:gd name="T87" fmla="*/ 2467 h 3607"/>
                <a:gd name="T88" fmla="*/ 1702 w 2219"/>
                <a:gd name="T89" fmla="*/ 2718 h 3607"/>
                <a:gd name="T90" fmla="*/ 1716 w 2219"/>
                <a:gd name="T91" fmla="*/ 3032 h 3607"/>
                <a:gd name="T92" fmla="*/ 1754 w 2219"/>
                <a:gd name="T93" fmla="*/ 3396 h 3607"/>
                <a:gd name="T94" fmla="*/ 1296 w 2219"/>
                <a:gd name="T95" fmla="*/ 3606 h 3607"/>
                <a:gd name="T96" fmla="*/ 774 w 2219"/>
                <a:gd name="T97" fmla="*/ 3553 h 3607"/>
                <a:gd name="T98" fmla="*/ 401 w 2219"/>
                <a:gd name="T99" fmla="*/ 3313 h 3607"/>
                <a:gd name="T100" fmla="*/ 509 w 2219"/>
                <a:gd name="T101" fmla="*/ 3057 h 3607"/>
                <a:gd name="T102" fmla="*/ 453 w 2219"/>
                <a:gd name="T103" fmla="*/ 2816 h 3607"/>
                <a:gd name="T104" fmla="*/ 433 w 2219"/>
                <a:gd name="T105" fmla="*/ 2545 h 3607"/>
                <a:gd name="T106" fmla="*/ 516 w 2219"/>
                <a:gd name="T107" fmla="*/ 2371 h 3607"/>
                <a:gd name="T108" fmla="*/ 618 w 2219"/>
                <a:gd name="T109" fmla="*/ 2181 h 3607"/>
                <a:gd name="T110" fmla="*/ 391 w 2219"/>
                <a:gd name="T111" fmla="*/ 1685 h 3607"/>
                <a:gd name="T112" fmla="*/ 57 w 2219"/>
                <a:gd name="T113" fmla="*/ 1273 h 3607"/>
                <a:gd name="T114" fmla="*/ 100 w 2219"/>
                <a:gd name="T115" fmla="*/ 583 h 3607"/>
                <a:gd name="T116" fmla="*/ 643 w 2219"/>
                <a:gd name="T117" fmla="*/ 108 h 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9" h="3607">
                  <a:moveTo>
                    <a:pt x="641" y="3068"/>
                  </a:moveTo>
                  <a:lnTo>
                    <a:pt x="622" y="3085"/>
                  </a:lnTo>
                  <a:lnTo>
                    <a:pt x="605" y="3103"/>
                  </a:lnTo>
                  <a:lnTo>
                    <a:pt x="589" y="3122"/>
                  </a:lnTo>
                  <a:lnTo>
                    <a:pt x="574" y="3143"/>
                  </a:lnTo>
                  <a:lnTo>
                    <a:pt x="559" y="3163"/>
                  </a:lnTo>
                  <a:lnTo>
                    <a:pt x="549" y="3184"/>
                  </a:lnTo>
                  <a:lnTo>
                    <a:pt x="541" y="3205"/>
                  </a:lnTo>
                  <a:lnTo>
                    <a:pt x="536" y="3225"/>
                  </a:lnTo>
                  <a:lnTo>
                    <a:pt x="536" y="3246"/>
                  </a:lnTo>
                  <a:lnTo>
                    <a:pt x="540" y="3265"/>
                  </a:lnTo>
                  <a:lnTo>
                    <a:pt x="551" y="3284"/>
                  </a:lnTo>
                  <a:lnTo>
                    <a:pt x="567" y="3303"/>
                  </a:lnTo>
                  <a:lnTo>
                    <a:pt x="589" y="3319"/>
                  </a:lnTo>
                  <a:lnTo>
                    <a:pt x="642" y="3350"/>
                  </a:lnTo>
                  <a:lnTo>
                    <a:pt x="698" y="3376"/>
                  </a:lnTo>
                  <a:lnTo>
                    <a:pt x="757" y="3398"/>
                  </a:lnTo>
                  <a:lnTo>
                    <a:pt x="817" y="3416"/>
                  </a:lnTo>
                  <a:lnTo>
                    <a:pt x="878" y="3431"/>
                  </a:lnTo>
                  <a:lnTo>
                    <a:pt x="940" y="3442"/>
                  </a:lnTo>
                  <a:lnTo>
                    <a:pt x="1002" y="3450"/>
                  </a:lnTo>
                  <a:lnTo>
                    <a:pt x="1062" y="3456"/>
                  </a:lnTo>
                  <a:lnTo>
                    <a:pt x="1111" y="3460"/>
                  </a:lnTo>
                  <a:lnTo>
                    <a:pt x="1160" y="3463"/>
                  </a:lnTo>
                  <a:lnTo>
                    <a:pt x="1212" y="3465"/>
                  </a:lnTo>
                  <a:lnTo>
                    <a:pt x="1263" y="3463"/>
                  </a:lnTo>
                  <a:lnTo>
                    <a:pt x="1315" y="3461"/>
                  </a:lnTo>
                  <a:lnTo>
                    <a:pt x="1368" y="3456"/>
                  </a:lnTo>
                  <a:lnTo>
                    <a:pt x="1417" y="3446"/>
                  </a:lnTo>
                  <a:lnTo>
                    <a:pt x="1467" y="3433"/>
                  </a:lnTo>
                  <a:lnTo>
                    <a:pt x="1513" y="3416"/>
                  </a:lnTo>
                  <a:lnTo>
                    <a:pt x="1557" y="3394"/>
                  </a:lnTo>
                  <a:lnTo>
                    <a:pt x="1587" y="3373"/>
                  </a:lnTo>
                  <a:lnTo>
                    <a:pt x="1610" y="3351"/>
                  </a:lnTo>
                  <a:lnTo>
                    <a:pt x="1627" y="3327"/>
                  </a:lnTo>
                  <a:lnTo>
                    <a:pt x="1638" y="3303"/>
                  </a:lnTo>
                  <a:lnTo>
                    <a:pt x="1644" y="3277"/>
                  </a:lnTo>
                  <a:lnTo>
                    <a:pt x="1644" y="3251"/>
                  </a:lnTo>
                  <a:lnTo>
                    <a:pt x="1641" y="3223"/>
                  </a:lnTo>
                  <a:lnTo>
                    <a:pt x="1634" y="3195"/>
                  </a:lnTo>
                  <a:lnTo>
                    <a:pt x="1624" y="3167"/>
                  </a:lnTo>
                  <a:lnTo>
                    <a:pt x="1612" y="3139"/>
                  </a:lnTo>
                  <a:lnTo>
                    <a:pt x="1598" y="3111"/>
                  </a:lnTo>
                  <a:lnTo>
                    <a:pt x="1582" y="3084"/>
                  </a:lnTo>
                  <a:lnTo>
                    <a:pt x="1567" y="3096"/>
                  </a:lnTo>
                  <a:lnTo>
                    <a:pt x="1550" y="3107"/>
                  </a:lnTo>
                  <a:lnTo>
                    <a:pt x="1501" y="3134"/>
                  </a:lnTo>
                  <a:lnTo>
                    <a:pt x="1447" y="3157"/>
                  </a:lnTo>
                  <a:lnTo>
                    <a:pt x="1392" y="3174"/>
                  </a:lnTo>
                  <a:lnTo>
                    <a:pt x="1336" y="3186"/>
                  </a:lnTo>
                  <a:lnTo>
                    <a:pt x="1278" y="3195"/>
                  </a:lnTo>
                  <a:lnTo>
                    <a:pt x="1220" y="3199"/>
                  </a:lnTo>
                  <a:lnTo>
                    <a:pt x="1160" y="3199"/>
                  </a:lnTo>
                  <a:lnTo>
                    <a:pt x="1102" y="3196"/>
                  </a:lnTo>
                  <a:lnTo>
                    <a:pt x="1045" y="3190"/>
                  </a:lnTo>
                  <a:lnTo>
                    <a:pt x="988" y="3182"/>
                  </a:lnTo>
                  <a:lnTo>
                    <a:pt x="930" y="3172"/>
                  </a:lnTo>
                  <a:lnTo>
                    <a:pt x="871" y="3157"/>
                  </a:lnTo>
                  <a:lnTo>
                    <a:pt x="811" y="3140"/>
                  </a:lnTo>
                  <a:lnTo>
                    <a:pt x="752" y="3121"/>
                  </a:lnTo>
                  <a:lnTo>
                    <a:pt x="695" y="3097"/>
                  </a:lnTo>
                  <a:lnTo>
                    <a:pt x="641" y="3068"/>
                  </a:lnTo>
                  <a:close/>
                  <a:moveTo>
                    <a:pt x="631" y="2678"/>
                  </a:moveTo>
                  <a:lnTo>
                    <a:pt x="613" y="2713"/>
                  </a:lnTo>
                  <a:lnTo>
                    <a:pt x="601" y="2747"/>
                  </a:lnTo>
                  <a:lnTo>
                    <a:pt x="596" y="2779"/>
                  </a:lnTo>
                  <a:lnTo>
                    <a:pt x="596" y="2808"/>
                  </a:lnTo>
                  <a:lnTo>
                    <a:pt x="602" y="2834"/>
                  </a:lnTo>
                  <a:lnTo>
                    <a:pt x="613" y="2860"/>
                  </a:lnTo>
                  <a:lnTo>
                    <a:pt x="628" y="2884"/>
                  </a:lnTo>
                  <a:lnTo>
                    <a:pt x="647" y="2906"/>
                  </a:lnTo>
                  <a:lnTo>
                    <a:pt x="670" y="2926"/>
                  </a:lnTo>
                  <a:lnTo>
                    <a:pt x="696" y="2944"/>
                  </a:lnTo>
                  <a:lnTo>
                    <a:pt x="724" y="2961"/>
                  </a:lnTo>
                  <a:lnTo>
                    <a:pt x="756" y="2976"/>
                  </a:lnTo>
                  <a:lnTo>
                    <a:pt x="787" y="2990"/>
                  </a:lnTo>
                  <a:lnTo>
                    <a:pt x="821" y="3003"/>
                  </a:lnTo>
                  <a:lnTo>
                    <a:pt x="856" y="3013"/>
                  </a:lnTo>
                  <a:lnTo>
                    <a:pt x="891" y="3023"/>
                  </a:lnTo>
                  <a:lnTo>
                    <a:pt x="925" y="3032"/>
                  </a:lnTo>
                  <a:lnTo>
                    <a:pt x="960" y="3039"/>
                  </a:lnTo>
                  <a:lnTo>
                    <a:pt x="993" y="3045"/>
                  </a:lnTo>
                  <a:lnTo>
                    <a:pt x="1025" y="3050"/>
                  </a:lnTo>
                  <a:lnTo>
                    <a:pt x="1069" y="3056"/>
                  </a:lnTo>
                  <a:lnTo>
                    <a:pt x="1117" y="3059"/>
                  </a:lnTo>
                  <a:lnTo>
                    <a:pt x="1164" y="3062"/>
                  </a:lnTo>
                  <a:lnTo>
                    <a:pt x="1214" y="3062"/>
                  </a:lnTo>
                  <a:lnTo>
                    <a:pt x="1262" y="3059"/>
                  </a:lnTo>
                  <a:lnTo>
                    <a:pt x="1309" y="3053"/>
                  </a:lnTo>
                  <a:lnTo>
                    <a:pt x="1355" y="3044"/>
                  </a:lnTo>
                  <a:lnTo>
                    <a:pt x="1400" y="3029"/>
                  </a:lnTo>
                  <a:lnTo>
                    <a:pt x="1443" y="3010"/>
                  </a:lnTo>
                  <a:lnTo>
                    <a:pt x="1477" y="2989"/>
                  </a:lnTo>
                  <a:lnTo>
                    <a:pt x="1503" y="2966"/>
                  </a:lnTo>
                  <a:lnTo>
                    <a:pt x="1524" y="2942"/>
                  </a:lnTo>
                  <a:lnTo>
                    <a:pt x="1540" y="2917"/>
                  </a:lnTo>
                  <a:lnTo>
                    <a:pt x="1549" y="2890"/>
                  </a:lnTo>
                  <a:lnTo>
                    <a:pt x="1555" y="2862"/>
                  </a:lnTo>
                  <a:lnTo>
                    <a:pt x="1558" y="2833"/>
                  </a:lnTo>
                  <a:lnTo>
                    <a:pt x="1558" y="2803"/>
                  </a:lnTo>
                  <a:lnTo>
                    <a:pt x="1557" y="2770"/>
                  </a:lnTo>
                  <a:lnTo>
                    <a:pt x="1494" y="2781"/>
                  </a:lnTo>
                  <a:lnTo>
                    <a:pt x="1428" y="2787"/>
                  </a:lnTo>
                  <a:lnTo>
                    <a:pt x="1363" y="2788"/>
                  </a:lnTo>
                  <a:lnTo>
                    <a:pt x="1297" y="2787"/>
                  </a:lnTo>
                  <a:lnTo>
                    <a:pt x="1231" y="2782"/>
                  </a:lnTo>
                  <a:lnTo>
                    <a:pt x="1166" y="2776"/>
                  </a:lnTo>
                  <a:lnTo>
                    <a:pt x="1105" y="2769"/>
                  </a:lnTo>
                  <a:lnTo>
                    <a:pt x="1045" y="2762"/>
                  </a:lnTo>
                  <a:lnTo>
                    <a:pt x="992" y="2755"/>
                  </a:lnTo>
                  <a:lnTo>
                    <a:pt x="935" y="2747"/>
                  </a:lnTo>
                  <a:lnTo>
                    <a:pt x="876" y="2738"/>
                  </a:lnTo>
                  <a:lnTo>
                    <a:pt x="814" y="2727"/>
                  </a:lnTo>
                  <a:lnTo>
                    <a:pt x="751" y="2713"/>
                  </a:lnTo>
                  <a:lnTo>
                    <a:pt x="690" y="2698"/>
                  </a:lnTo>
                  <a:lnTo>
                    <a:pt x="631" y="2678"/>
                  </a:lnTo>
                  <a:close/>
                  <a:moveTo>
                    <a:pt x="753" y="2266"/>
                  </a:moveTo>
                  <a:lnTo>
                    <a:pt x="758" y="2273"/>
                  </a:lnTo>
                  <a:lnTo>
                    <a:pt x="763" y="2279"/>
                  </a:lnTo>
                  <a:lnTo>
                    <a:pt x="774" y="2298"/>
                  </a:lnTo>
                  <a:lnTo>
                    <a:pt x="778" y="2318"/>
                  </a:lnTo>
                  <a:lnTo>
                    <a:pt x="776" y="2336"/>
                  </a:lnTo>
                  <a:lnTo>
                    <a:pt x="770" y="2354"/>
                  </a:lnTo>
                  <a:lnTo>
                    <a:pt x="761" y="2369"/>
                  </a:lnTo>
                  <a:lnTo>
                    <a:pt x="747" y="2381"/>
                  </a:lnTo>
                  <a:lnTo>
                    <a:pt x="731" y="2389"/>
                  </a:lnTo>
                  <a:lnTo>
                    <a:pt x="715" y="2392"/>
                  </a:lnTo>
                  <a:lnTo>
                    <a:pt x="687" y="2403"/>
                  </a:lnTo>
                  <a:lnTo>
                    <a:pt x="658" y="2415"/>
                  </a:lnTo>
                  <a:lnTo>
                    <a:pt x="628" y="2427"/>
                  </a:lnTo>
                  <a:lnTo>
                    <a:pt x="601" y="2441"/>
                  </a:lnTo>
                  <a:lnTo>
                    <a:pt x="575" y="2458"/>
                  </a:lnTo>
                  <a:lnTo>
                    <a:pt x="553" y="2476"/>
                  </a:lnTo>
                  <a:lnTo>
                    <a:pt x="578" y="2494"/>
                  </a:lnTo>
                  <a:lnTo>
                    <a:pt x="603" y="2508"/>
                  </a:lnTo>
                  <a:lnTo>
                    <a:pt x="668" y="2536"/>
                  </a:lnTo>
                  <a:lnTo>
                    <a:pt x="736" y="2559"/>
                  </a:lnTo>
                  <a:lnTo>
                    <a:pt x="805" y="2578"/>
                  </a:lnTo>
                  <a:lnTo>
                    <a:pt x="877" y="2595"/>
                  </a:lnTo>
                  <a:lnTo>
                    <a:pt x="947" y="2607"/>
                  </a:lnTo>
                  <a:lnTo>
                    <a:pt x="1019" y="2618"/>
                  </a:lnTo>
                  <a:lnTo>
                    <a:pt x="1089" y="2626"/>
                  </a:lnTo>
                  <a:lnTo>
                    <a:pt x="1142" y="2632"/>
                  </a:lnTo>
                  <a:lnTo>
                    <a:pt x="1198" y="2638"/>
                  </a:lnTo>
                  <a:lnTo>
                    <a:pt x="1254" y="2643"/>
                  </a:lnTo>
                  <a:lnTo>
                    <a:pt x="1311" y="2646"/>
                  </a:lnTo>
                  <a:lnTo>
                    <a:pt x="1369" y="2647"/>
                  </a:lnTo>
                  <a:lnTo>
                    <a:pt x="1424" y="2644"/>
                  </a:lnTo>
                  <a:lnTo>
                    <a:pt x="1480" y="2638"/>
                  </a:lnTo>
                  <a:lnTo>
                    <a:pt x="1535" y="2629"/>
                  </a:lnTo>
                  <a:lnTo>
                    <a:pt x="1588" y="2614"/>
                  </a:lnTo>
                  <a:lnTo>
                    <a:pt x="1612" y="2605"/>
                  </a:lnTo>
                  <a:lnTo>
                    <a:pt x="1629" y="2594"/>
                  </a:lnTo>
                  <a:lnTo>
                    <a:pt x="1640" y="2582"/>
                  </a:lnTo>
                  <a:lnTo>
                    <a:pt x="1646" y="2569"/>
                  </a:lnTo>
                  <a:lnTo>
                    <a:pt x="1646" y="2556"/>
                  </a:lnTo>
                  <a:lnTo>
                    <a:pt x="1644" y="2542"/>
                  </a:lnTo>
                  <a:lnTo>
                    <a:pt x="1636" y="2527"/>
                  </a:lnTo>
                  <a:lnTo>
                    <a:pt x="1627" y="2513"/>
                  </a:lnTo>
                  <a:lnTo>
                    <a:pt x="1615" y="2497"/>
                  </a:lnTo>
                  <a:lnTo>
                    <a:pt x="1601" y="2481"/>
                  </a:lnTo>
                  <a:lnTo>
                    <a:pt x="1588" y="2467"/>
                  </a:lnTo>
                  <a:lnTo>
                    <a:pt x="1573" y="2451"/>
                  </a:lnTo>
                  <a:lnTo>
                    <a:pt x="1559" y="2435"/>
                  </a:lnTo>
                  <a:lnTo>
                    <a:pt x="1547" y="2419"/>
                  </a:lnTo>
                  <a:lnTo>
                    <a:pt x="1536" y="2404"/>
                  </a:lnTo>
                  <a:lnTo>
                    <a:pt x="1426" y="2416"/>
                  </a:lnTo>
                  <a:lnTo>
                    <a:pt x="1314" y="2423"/>
                  </a:lnTo>
                  <a:lnTo>
                    <a:pt x="1203" y="2426"/>
                  </a:lnTo>
                  <a:lnTo>
                    <a:pt x="1153" y="2428"/>
                  </a:lnTo>
                  <a:lnTo>
                    <a:pt x="1101" y="2430"/>
                  </a:lnTo>
                  <a:lnTo>
                    <a:pt x="1048" y="2433"/>
                  </a:lnTo>
                  <a:lnTo>
                    <a:pt x="994" y="2434"/>
                  </a:lnTo>
                  <a:lnTo>
                    <a:pt x="942" y="2433"/>
                  </a:lnTo>
                  <a:lnTo>
                    <a:pt x="890" y="2428"/>
                  </a:lnTo>
                  <a:lnTo>
                    <a:pt x="841" y="2418"/>
                  </a:lnTo>
                  <a:lnTo>
                    <a:pt x="825" y="2412"/>
                  </a:lnTo>
                  <a:lnTo>
                    <a:pt x="813" y="2403"/>
                  </a:lnTo>
                  <a:lnTo>
                    <a:pt x="804" y="2389"/>
                  </a:lnTo>
                  <a:lnTo>
                    <a:pt x="798" y="2375"/>
                  </a:lnTo>
                  <a:lnTo>
                    <a:pt x="797" y="2360"/>
                  </a:lnTo>
                  <a:lnTo>
                    <a:pt x="799" y="2344"/>
                  </a:lnTo>
                  <a:lnTo>
                    <a:pt x="804" y="2330"/>
                  </a:lnTo>
                  <a:lnTo>
                    <a:pt x="797" y="2324"/>
                  </a:lnTo>
                  <a:lnTo>
                    <a:pt x="792" y="2317"/>
                  </a:lnTo>
                  <a:lnTo>
                    <a:pt x="788" y="2306"/>
                  </a:lnTo>
                  <a:lnTo>
                    <a:pt x="784" y="2277"/>
                  </a:lnTo>
                  <a:lnTo>
                    <a:pt x="768" y="2273"/>
                  </a:lnTo>
                  <a:lnTo>
                    <a:pt x="753" y="2266"/>
                  </a:lnTo>
                  <a:close/>
                  <a:moveTo>
                    <a:pt x="856" y="1955"/>
                  </a:moveTo>
                  <a:lnTo>
                    <a:pt x="857" y="2163"/>
                  </a:lnTo>
                  <a:lnTo>
                    <a:pt x="859" y="2199"/>
                  </a:lnTo>
                  <a:lnTo>
                    <a:pt x="866" y="2136"/>
                  </a:lnTo>
                  <a:lnTo>
                    <a:pt x="868" y="2073"/>
                  </a:lnTo>
                  <a:lnTo>
                    <a:pt x="865" y="2013"/>
                  </a:lnTo>
                  <a:lnTo>
                    <a:pt x="856" y="1955"/>
                  </a:lnTo>
                  <a:close/>
                  <a:moveTo>
                    <a:pt x="163" y="1127"/>
                  </a:moveTo>
                  <a:lnTo>
                    <a:pt x="177" y="1182"/>
                  </a:lnTo>
                  <a:lnTo>
                    <a:pt x="194" y="1236"/>
                  </a:lnTo>
                  <a:lnTo>
                    <a:pt x="217" y="1287"/>
                  </a:lnTo>
                  <a:lnTo>
                    <a:pt x="246" y="1337"/>
                  </a:lnTo>
                  <a:lnTo>
                    <a:pt x="278" y="1384"/>
                  </a:lnTo>
                  <a:lnTo>
                    <a:pt x="318" y="1428"/>
                  </a:lnTo>
                  <a:lnTo>
                    <a:pt x="267" y="1361"/>
                  </a:lnTo>
                  <a:lnTo>
                    <a:pt x="259" y="1344"/>
                  </a:lnTo>
                  <a:lnTo>
                    <a:pt x="257" y="1326"/>
                  </a:lnTo>
                  <a:lnTo>
                    <a:pt x="220" y="1264"/>
                  </a:lnTo>
                  <a:lnTo>
                    <a:pt x="190" y="1198"/>
                  </a:lnTo>
                  <a:lnTo>
                    <a:pt x="163" y="1127"/>
                  </a:lnTo>
                  <a:close/>
                  <a:moveTo>
                    <a:pt x="890" y="1005"/>
                  </a:moveTo>
                  <a:lnTo>
                    <a:pt x="897" y="1023"/>
                  </a:lnTo>
                  <a:lnTo>
                    <a:pt x="899" y="1042"/>
                  </a:lnTo>
                  <a:lnTo>
                    <a:pt x="896" y="1060"/>
                  </a:lnTo>
                  <a:lnTo>
                    <a:pt x="889" y="1077"/>
                  </a:lnTo>
                  <a:lnTo>
                    <a:pt x="878" y="1092"/>
                  </a:lnTo>
                  <a:lnTo>
                    <a:pt x="865" y="1105"/>
                  </a:lnTo>
                  <a:lnTo>
                    <a:pt x="904" y="1158"/>
                  </a:lnTo>
                  <a:lnTo>
                    <a:pt x="907" y="1057"/>
                  </a:lnTo>
                  <a:lnTo>
                    <a:pt x="905" y="1007"/>
                  </a:lnTo>
                  <a:lnTo>
                    <a:pt x="897" y="1007"/>
                  </a:lnTo>
                  <a:lnTo>
                    <a:pt x="890" y="1005"/>
                  </a:lnTo>
                  <a:close/>
                  <a:moveTo>
                    <a:pt x="512" y="997"/>
                  </a:moveTo>
                  <a:lnTo>
                    <a:pt x="539" y="1054"/>
                  </a:lnTo>
                  <a:lnTo>
                    <a:pt x="568" y="1111"/>
                  </a:lnTo>
                  <a:lnTo>
                    <a:pt x="599" y="1166"/>
                  </a:lnTo>
                  <a:lnTo>
                    <a:pt x="631" y="1221"/>
                  </a:lnTo>
                  <a:lnTo>
                    <a:pt x="665" y="1275"/>
                  </a:lnTo>
                  <a:lnTo>
                    <a:pt x="699" y="1330"/>
                  </a:lnTo>
                  <a:lnTo>
                    <a:pt x="734" y="1383"/>
                  </a:lnTo>
                  <a:lnTo>
                    <a:pt x="768" y="1437"/>
                  </a:lnTo>
                  <a:lnTo>
                    <a:pt x="801" y="1492"/>
                  </a:lnTo>
                  <a:lnTo>
                    <a:pt x="833" y="1546"/>
                  </a:lnTo>
                  <a:lnTo>
                    <a:pt x="864" y="1600"/>
                  </a:lnTo>
                  <a:lnTo>
                    <a:pt x="891" y="1655"/>
                  </a:lnTo>
                  <a:lnTo>
                    <a:pt x="917" y="1712"/>
                  </a:lnTo>
                  <a:lnTo>
                    <a:pt x="939" y="1767"/>
                  </a:lnTo>
                  <a:lnTo>
                    <a:pt x="957" y="1825"/>
                  </a:lnTo>
                  <a:lnTo>
                    <a:pt x="971" y="1884"/>
                  </a:lnTo>
                  <a:lnTo>
                    <a:pt x="982" y="1944"/>
                  </a:lnTo>
                  <a:lnTo>
                    <a:pt x="987" y="2005"/>
                  </a:lnTo>
                  <a:lnTo>
                    <a:pt x="986" y="2067"/>
                  </a:lnTo>
                  <a:lnTo>
                    <a:pt x="979" y="2132"/>
                  </a:lnTo>
                  <a:lnTo>
                    <a:pt x="967" y="2197"/>
                  </a:lnTo>
                  <a:lnTo>
                    <a:pt x="946" y="2265"/>
                  </a:lnTo>
                  <a:lnTo>
                    <a:pt x="940" y="2277"/>
                  </a:lnTo>
                  <a:lnTo>
                    <a:pt x="933" y="2285"/>
                  </a:lnTo>
                  <a:lnTo>
                    <a:pt x="1002" y="2283"/>
                  </a:lnTo>
                  <a:lnTo>
                    <a:pt x="1072" y="2282"/>
                  </a:lnTo>
                  <a:lnTo>
                    <a:pt x="1141" y="2282"/>
                  </a:lnTo>
                  <a:lnTo>
                    <a:pt x="1140" y="2280"/>
                  </a:lnTo>
                  <a:lnTo>
                    <a:pt x="1139" y="2279"/>
                  </a:lnTo>
                  <a:lnTo>
                    <a:pt x="1116" y="2242"/>
                  </a:lnTo>
                  <a:lnTo>
                    <a:pt x="1095" y="2201"/>
                  </a:lnTo>
                  <a:lnTo>
                    <a:pt x="1078" y="2156"/>
                  </a:lnTo>
                  <a:lnTo>
                    <a:pt x="1065" y="2107"/>
                  </a:lnTo>
                  <a:lnTo>
                    <a:pt x="1051" y="2058"/>
                  </a:lnTo>
                  <a:lnTo>
                    <a:pt x="1042" y="2006"/>
                  </a:lnTo>
                  <a:lnTo>
                    <a:pt x="1032" y="1954"/>
                  </a:lnTo>
                  <a:lnTo>
                    <a:pt x="1022" y="1900"/>
                  </a:lnTo>
                  <a:lnTo>
                    <a:pt x="1014" y="1848"/>
                  </a:lnTo>
                  <a:lnTo>
                    <a:pt x="1005" y="1796"/>
                  </a:lnTo>
                  <a:lnTo>
                    <a:pt x="997" y="1746"/>
                  </a:lnTo>
                  <a:lnTo>
                    <a:pt x="986" y="1697"/>
                  </a:lnTo>
                  <a:lnTo>
                    <a:pt x="979" y="1688"/>
                  </a:lnTo>
                  <a:lnTo>
                    <a:pt x="973" y="1677"/>
                  </a:lnTo>
                  <a:lnTo>
                    <a:pt x="958" y="1668"/>
                  </a:lnTo>
                  <a:lnTo>
                    <a:pt x="947" y="1659"/>
                  </a:lnTo>
                  <a:lnTo>
                    <a:pt x="937" y="1645"/>
                  </a:lnTo>
                  <a:lnTo>
                    <a:pt x="933" y="1630"/>
                  </a:lnTo>
                  <a:lnTo>
                    <a:pt x="933" y="1611"/>
                  </a:lnTo>
                  <a:lnTo>
                    <a:pt x="940" y="1547"/>
                  </a:lnTo>
                  <a:lnTo>
                    <a:pt x="917" y="1488"/>
                  </a:lnTo>
                  <a:lnTo>
                    <a:pt x="893" y="1429"/>
                  </a:lnTo>
                  <a:lnTo>
                    <a:pt x="865" y="1369"/>
                  </a:lnTo>
                  <a:lnTo>
                    <a:pt x="836" y="1311"/>
                  </a:lnTo>
                  <a:lnTo>
                    <a:pt x="803" y="1256"/>
                  </a:lnTo>
                  <a:lnTo>
                    <a:pt x="767" y="1202"/>
                  </a:lnTo>
                  <a:lnTo>
                    <a:pt x="750" y="1210"/>
                  </a:lnTo>
                  <a:lnTo>
                    <a:pt x="730" y="1213"/>
                  </a:lnTo>
                  <a:lnTo>
                    <a:pt x="711" y="1213"/>
                  </a:lnTo>
                  <a:lnTo>
                    <a:pt x="691" y="1209"/>
                  </a:lnTo>
                  <a:lnTo>
                    <a:pt x="673" y="1199"/>
                  </a:lnTo>
                  <a:lnTo>
                    <a:pt x="659" y="1184"/>
                  </a:lnTo>
                  <a:lnTo>
                    <a:pt x="587" y="1090"/>
                  </a:lnTo>
                  <a:lnTo>
                    <a:pt x="512" y="997"/>
                  </a:lnTo>
                  <a:close/>
                  <a:moveTo>
                    <a:pt x="1575" y="785"/>
                  </a:moveTo>
                  <a:lnTo>
                    <a:pt x="1530" y="812"/>
                  </a:lnTo>
                  <a:lnTo>
                    <a:pt x="1490" y="843"/>
                  </a:lnTo>
                  <a:lnTo>
                    <a:pt x="1454" y="880"/>
                  </a:lnTo>
                  <a:lnTo>
                    <a:pt x="1422" y="919"/>
                  </a:lnTo>
                  <a:lnTo>
                    <a:pt x="1393" y="963"/>
                  </a:lnTo>
                  <a:lnTo>
                    <a:pt x="1368" y="1010"/>
                  </a:lnTo>
                  <a:lnTo>
                    <a:pt x="1346" y="1061"/>
                  </a:lnTo>
                  <a:lnTo>
                    <a:pt x="1326" y="1113"/>
                  </a:lnTo>
                  <a:lnTo>
                    <a:pt x="1309" y="1169"/>
                  </a:lnTo>
                  <a:lnTo>
                    <a:pt x="1296" y="1227"/>
                  </a:lnTo>
                  <a:lnTo>
                    <a:pt x="1285" y="1286"/>
                  </a:lnTo>
                  <a:lnTo>
                    <a:pt x="1275" y="1346"/>
                  </a:lnTo>
                  <a:lnTo>
                    <a:pt x="1268" y="1408"/>
                  </a:lnTo>
                  <a:lnTo>
                    <a:pt x="1262" y="1471"/>
                  </a:lnTo>
                  <a:lnTo>
                    <a:pt x="1258" y="1534"/>
                  </a:lnTo>
                  <a:lnTo>
                    <a:pt x="1256" y="1597"/>
                  </a:lnTo>
                  <a:lnTo>
                    <a:pt x="1254" y="1661"/>
                  </a:lnTo>
                  <a:lnTo>
                    <a:pt x="1254" y="1724"/>
                  </a:lnTo>
                  <a:lnTo>
                    <a:pt x="1254" y="1786"/>
                  </a:lnTo>
                  <a:lnTo>
                    <a:pt x="1255" y="1846"/>
                  </a:lnTo>
                  <a:lnTo>
                    <a:pt x="1256" y="1905"/>
                  </a:lnTo>
                  <a:lnTo>
                    <a:pt x="1257" y="1963"/>
                  </a:lnTo>
                  <a:lnTo>
                    <a:pt x="1258" y="2019"/>
                  </a:lnTo>
                  <a:lnTo>
                    <a:pt x="1260" y="2073"/>
                  </a:lnTo>
                  <a:lnTo>
                    <a:pt x="1260" y="2124"/>
                  </a:lnTo>
                  <a:lnTo>
                    <a:pt x="1260" y="2171"/>
                  </a:lnTo>
                  <a:lnTo>
                    <a:pt x="1258" y="2216"/>
                  </a:lnTo>
                  <a:lnTo>
                    <a:pt x="1256" y="2231"/>
                  </a:lnTo>
                  <a:lnTo>
                    <a:pt x="1249" y="2240"/>
                  </a:lnTo>
                  <a:lnTo>
                    <a:pt x="1239" y="2248"/>
                  </a:lnTo>
                  <a:lnTo>
                    <a:pt x="1238" y="2257"/>
                  </a:lnTo>
                  <a:lnTo>
                    <a:pt x="1237" y="2266"/>
                  </a:lnTo>
                  <a:lnTo>
                    <a:pt x="1234" y="2273"/>
                  </a:lnTo>
                  <a:lnTo>
                    <a:pt x="1232" y="2279"/>
                  </a:lnTo>
                  <a:lnTo>
                    <a:pt x="1332" y="2274"/>
                  </a:lnTo>
                  <a:lnTo>
                    <a:pt x="1336" y="2175"/>
                  </a:lnTo>
                  <a:lnTo>
                    <a:pt x="1347" y="2077"/>
                  </a:lnTo>
                  <a:lnTo>
                    <a:pt x="1365" y="1978"/>
                  </a:lnTo>
                  <a:lnTo>
                    <a:pt x="1388" y="1880"/>
                  </a:lnTo>
                  <a:lnTo>
                    <a:pt x="1415" y="1781"/>
                  </a:lnTo>
                  <a:lnTo>
                    <a:pt x="1444" y="1683"/>
                  </a:lnTo>
                  <a:lnTo>
                    <a:pt x="1475" y="1585"/>
                  </a:lnTo>
                  <a:lnTo>
                    <a:pt x="1506" y="1487"/>
                  </a:lnTo>
                  <a:lnTo>
                    <a:pt x="1535" y="1389"/>
                  </a:lnTo>
                  <a:lnTo>
                    <a:pt x="1561" y="1291"/>
                  </a:lnTo>
                  <a:lnTo>
                    <a:pt x="1583" y="1193"/>
                  </a:lnTo>
                  <a:lnTo>
                    <a:pt x="1600" y="1095"/>
                  </a:lnTo>
                  <a:lnTo>
                    <a:pt x="1589" y="1034"/>
                  </a:lnTo>
                  <a:lnTo>
                    <a:pt x="1584" y="974"/>
                  </a:lnTo>
                  <a:lnTo>
                    <a:pt x="1584" y="913"/>
                  </a:lnTo>
                  <a:lnTo>
                    <a:pt x="1590" y="852"/>
                  </a:lnTo>
                  <a:lnTo>
                    <a:pt x="1601" y="790"/>
                  </a:lnTo>
                  <a:lnTo>
                    <a:pt x="1601" y="790"/>
                  </a:lnTo>
                  <a:lnTo>
                    <a:pt x="1575" y="785"/>
                  </a:lnTo>
                  <a:close/>
                  <a:moveTo>
                    <a:pt x="2002" y="581"/>
                  </a:moveTo>
                  <a:lnTo>
                    <a:pt x="2008" y="596"/>
                  </a:lnTo>
                  <a:lnTo>
                    <a:pt x="2022" y="619"/>
                  </a:lnTo>
                  <a:lnTo>
                    <a:pt x="2002" y="581"/>
                  </a:lnTo>
                  <a:close/>
                  <a:moveTo>
                    <a:pt x="1802" y="338"/>
                  </a:moveTo>
                  <a:lnTo>
                    <a:pt x="1856" y="393"/>
                  </a:lnTo>
                  <a:lnTo>
                    <a:pt x="1905" y="452"/>
                  </a:lnTo>
                  <a:lnTo>
                    <a:pt x="1950" y="513"/>
                  </a:lnTo>
                  <a:lnTo>
                    <a:pt x="1954" y="518"/>
                  </a:lnTo>
                  <a:lnTo>
                    <a:pt x="1956" y="521"/>
                  </a:lnTo>
                  <a:lnTo>
                    <a:pt x="1973" y="540"/>
                  </a:lnTo>
                  <a:lnTo>
                    <a:pt x="1989" y="558"/>
                  </a:lnTo>
                  <a:lnTo>
                    <a:pt x="2000" y="573"/>
                  </a:lnTo>
                  <a:lnTo>
                    <a:pt x="1995" y="566"/>
                  </a:lnTo>
                  <a:lnTo>
                    <a:pt x="1965" y="514"/>
                  </a:lnTo>
                  <a:lnTo>
                    <a:pt x="1930" y="466"/>
                  </a:lnTo>
                  <a:lnTo>
                    <a:pt x="1891" y="421"/>
                  </a:lnTo>
                  <a:lnTo>
                    <a:pt x="1848" y="377"/>
                  </a:lnTo>
                  <a:lnTo>
                    <a:pt x="1802" y="338"/>
                  </a:lnTo>
                  <a:close/>
                  <a:moveTo>
                    <a:pt x="1325" y="143"/>
                  </a:moveTo>
                  <a:lnTo>
                    <a:pt x="1378" y="165"/>
                  </a:lnTo>
                  <a:lnTo>
                    <a:pt x="1433" y="190"/>
                  </a:lnTo>
                  <a:lnTo>
                    <a:pt x="1433" y="190"/>
                  </a:lnTo>
                  <a:lnTo>
                    <a:pt x="1434" y="190"/>
                  </a:lnTo>
                  <a:lnTo>
                    <a:pt x="1449" y="188"/>
                  </a:lnTo>
                  <a:lnTo>
                    <a:pt x="1463" y="191"/>
                  </a:lnTo>
                  <a:lnTo>
                    <a:pt x="1478" y="196"/>
                  </a:lnTo>
                  <a:lnTo>
                    <a:pt x="1478" y="196"/>
                  </a:lnTo>
                  <a:lnTo>
                    <a:pt x="1484" y="198"/>
                  </a:lnTo>
                  <a:lnTo>
                    <a:pt x="1491" y="201"/>
                  </a:lnTo>
                  <a:lnTo>
                    <a:pt x="1502" y="191"/>
                  </a:lnTo>
                  <a:lnTo>
                    <a:pt x="1513" y="184"/>
                  </a:lnTo>
                  <a:lnTo>
                    <a:pt x="1452" y="167"/>
                  </a:lnTo>
                  <a:lnTo>
                    <a:pt x="1389" y="152"/>
                  </a:lnTo>
                  <a:lnTo>
                    <a:pt x="1325" y="143"/>
                  </a:lnTo>
                  <a:close/>
                  <a:moveTo>
                    <a:pt x="1177" y="0"/>
                  </a:moveTo>
                  <a:lnTo>
                    <a:pt x="1243" y="0"/>
                  </a:lnTo>
                  <a:lnTo>
                    <a:pt x="1308" y="4"/>
                  </a:lnTo>
                  <a:lnTo>
                    <a:pt x="1374" y="10"/>
                  </a:lnTo>
                  <a:lnTo>
                    <a:pt x="1438" y="18"/>
                  </a:lnTo>
                  <a:lnTo>
                    <a:pt x="1502" y="30"/>
                  </a:lnTo>
                  <a:lnTo>
                    <a:pt x="1565" y="45"/>
                  </a:lnTo>
                  <a:lnTo>
                    <a:pt x="1627" y="63"/>
                  </a:lnTo>
                  <a:lnTo>
                    <a:pt x="1687" y="85"/>
                  </a:lnTo>
                  <a:lnTo>
                    <a:pt x="1747" y="109"/>
                  </a:lnTo>
                  <a:lnTo>
                    <a:pt x="1802" y="138"/>
                  </a:lnTo>
                  <a:lnTo>
                    <a:pt x="1857" y="169"/>
                  </a:lnTo>
                  <a:lnTo>
                    <a:pt x="1908" y="206"/>
                  </a:lnTo>
                  <a:lnTo>
                    <a:pt x="1956" y="244"/>
                  </a:lnTo>
                  <a:lnTo>
                    <a:pt x="2001" y="288"/>
                  </a:lnTo>
                  <a:lnTo>
                    <a:pt x="2042" y="336"/>
                  </a:lnTo>
                  <a:lnTo>
                    <a:pt x="2080" y="387"/>
                  </a:lnTo>
                  <a:lnTo>
                    <a:pt x="2114" y="443"/>
                  </a:lnTo>
                  <a:lnTo>
                    <a:pt x="2142" y="503"/>
                  </a:lnTo>
                  <a:lnTo>
                    <a:pt x="2166" y="567"/>
                  </a:lnTo>
                  <a:lnTo>
                    <a:pt x="2185" y="635"/>
                  </a:lnTo>
                  <a:lnTo>
                    <a:pt x="2201" y="702"/>
                  </a:lnTo>
                  <a:lnTo>
                    <a:pt x="2212" y="771"/>
                  </a:lnTo>
                  <a:lnTo>
                    <a:pt x="2218" y="838"/>
                  </a:lnTo>
                  <a:lnTo>
                    <a:pt x="2219" y="907"/>
                  </a:lnTo>
                  <a:lnTo>
                    <a:pt x="2216" y="976"/>
                  </a:lnTo>
                  <a:lnTo>
                    <a:pt x="2207" y="1043"/>
                  </a:lnTo>
                  <a:lnTo>
                    <a:pt x="2194" y="1111"/>
                  </a:lnTo>
                  <a:lnTo>
                    <a:pt x="2174" y="1176"/>
                  </a:lnTo>
                  <a:lnTo>
                    <a:pt x="2149" y="1240"/>
                  </a:lnTo>
                  <a:lnTo>
                    <a:pt x="2119" y="1302"/>
                  </a:lnTo>
                  <a:lnTo>
                    <a:pt x="2081" y="1362"/>
                  </a:lnTo>
                  <a:lnTo>
                    <a:pt x="2050" y="1406"/>
                  </a:lnTo>
                  <a:lnTo>
                    <a:pt x="2018" y="1449"/>
                  </a:lnTo>
                  <a:lnTo>
                    <a:pt x="1984" y="1492"/>
                  </a:lnTo>
                  <a:lnTo>
                    <a:pt x="1950" y="1534"/>
                  </a:lnTo>
                  <a:lnTo>
                    <a:pt x="1916" y="1575"/>
                  </a:lnTo>
                  <a:lnTo>
                    <a:pt x="1882" y="1617"/>
                  </a:lnTo>
                  <a:lnTo>
                    <a:pt x="1850" y="1660"/>
                  </a:lnTo>
                  <a:lnTo>
                    <a:pt x="1819" y="1702"/>
                  </a:lnTo>
                  <a:lnTo>
                    <a:pt x="1789" y="1744"/>
                  </a:lnTo>
                  <a:lnTo>
                    <a:pt x="1762" y="1789"/>
                  </a:lnTo>
                  <a:lnTo>
                    <a:pt x="1738" y="1834"/>
                  </a:lnTo>
                  <a:lnTo>
                    <a:pt x="1718" y="1880"/>
                  </a:lnTo>
                  <a:lnTo>
                    <a:pt x="1701" y="1928"/>
                  </a:lnTo>
                  <a:lnTo>
                    <a:pt x="1687" y="1978"/>
                  </a:lnTo>
                  <a:lnTo>
                    <a:pt x="1679" y="2029"/>
                  </a:lnTo>
                  <a:lnTo>
                    <a:pt x="1675" y="2082"/>
                  </a:lnTo>
                  <a:lnTo>
                    <a:pt x="1678" y="2138"/>
                  </a:lnTo>
                  <a:lnTo>
                    <a:pt x="1686" y="2197"/>
                  </a:lnTo>
                  <a:lnTo>
                    <a:pt x="1687" y="2217"/>
                  </a:lnTo>
                  <a:lnTo>
                    <a:pt x="1684" y="2236"/>
                  </a:lnTo>
                  <a:lnTo>
                    <a:pt x="1676" y="2251"/>
                  </a:lnTo>
                  <a:lnTo>
                    <a:pt x="1666" y="2266"/>
                  </a:lnTo>
                  <a:lnTo>
                    <a:pt x="1651" y="2277"/>
                  </a:lnTo>
                  <a:lnTo>
                    <a:pt x="1636" y="2284"/>
                  </a:lnTo>
                  <a:lnTo>
                    <a:pt x="1644" y="2298"/>
                  </a:lnTo>
                  <a:lnTo>
                    <a:pt x="1649" y="2314"/>
                  </a:lnTo>
                  <a:lnTo>
                    <a:pt x="1651" y="2330"/>
                  </a:lnTo>
                  <a:lnTo>
                    <a:pt x="1674" y="2348"/>
                  </a:lnTo>
                  <a:lnTo>
                    <a:pt x="1697" y="2367"/>
                  </a:lnTo>
                  <a:lnTo>
                    <a:pt x="1718" y="2390"/>
                  </a:lnTo>
                  <a:lnTo>
                    <a:pt x="1736" y="2415"/>
                  </a:lnTo>
                  <a:lnTo>
                    <a:pt x="1753" y="2440"/>
                  </a:lnTo>
                  <a:lnTo>
                    <a:pt x="1767" y="2467"/>
                  </a:lnTo>
                  <a:lnTo>
                    <a:pt x="1778" y="2494"/>
                  </a:lnTo>
                  <a:lnTo>
                    <a:pt x="1785" y="2522"/>
                  </a:lnTo>
                  <a:lnTo>
                    <a:pt x="1790" y="2551"/>
                  </a:lnTo>
                  <a:lnTo>
                    <a:pt x="1792" y="2579"/>
                  </a:lnTo>
                  <a:lnTo>
                    <a:pt x="1788" y="2606"/>
                  </a:lnTo>
                  <a:lnTo>
                    <a:pt x="1781" y="2632"/>
                  </a:lnTo>
                  <a:lnTo>
                    <a:pt x="1769" y="2657"/>
                  </a:lnTo>
                  <a:lnTo>
                    <a:pt x="1752" y="2680"/>
                  </a:lnTo>
                  <a:lnTo>
                    <a:pt x="1729" y="2700"/>
                  </a:lnTo>
                  <a:lnTo>
                    <a:pt x="1702" y="2718"/>
                  </a:lnTo>
                  <a:lnTo>
                    <a:pt x="1698" y="2719"/>
                  </a:lnTo>
                  <a:lnTo>
                    <a:pt x="1696" y="2721"/>
                  </a:lnTo>
                  <a:lnTo>
                    <a:pt x="1704" y="2762"/>
                  </a:lnTo>
                  <a:lnTo>
                    <a:pt x="1708" y="2803"/>
                  </a:lnTo>
                  <a:lnTo>
                    <a:pt x="1707" y="2844"/>
                  </a:lnTo>
                  <a:lnTo>
                    <a:pt x="1699" y="2886"/>
                  </a:lnTo>
                  <a:lnTo>
                    <a:pt x="1689" y="2926"/>
                  </a:lnTo>
                  <a:lnTo>
                    <a:pt x="1673" y="2965"/>
                  </a:lnTo>
                  <a:lnTo>
                    <a:pt x="1696" y="2998"/>
                  </a:lnTo>
                  <a:lnTo>
                    <a:pt x="1716" y="3032"/>
                  </a:lnTo>
                  <a:lnTo>
                    <a:pt x="1736" y="3068"/>
                  </a:lnTo>
                  <a:lnTo>
                    <a:pt x="1753" y="3104"/>
                  </a:lnTo>
                  <a:lnTo>
                    <a:pt x="1766" y="3140"/>
                  </a:lnTo>
                  <a:lnTo>
                    <a:pt x="1777" y="3178"/>
                  </a:lnTo>
                  <a:lnTo>
                    <a:pt x="1784" y="3215"/>
                  </a:lnTo>
                  <a:lnTo>
                    <a:pt x="1787" y="3253"/>
                  </a:lnTo>
                  <a:lnTo>
                    <a:pt x="1787" y="3290"/>
                  </a:lnTo>
                  <a:lnTo>
                    <a:pt x="1781" y="3327"/>
                  </a:lnTo>
                  <a:lnTo>
                    <a:pt x="1770" y="3362"/>
                  </a:lnTo>
                  <a:lnTo>
                    <a:pt x="1754" y="3396"/>
                  </a:lnTo>
                  <a:lnTo>
                    <a:pt x="1733" y="3428"/>
                  </a:lnTo>
                  <a:lnTo>
                    <a:pt x="1706" y="3460"/>
                  </a:lnTo>
                  <a:lnTo>
                    <a:pt x="1673" y="3488"/>
                  </a:lnTo>
                  <a:lnTo>
                    <a:pt x="1626" y="3519"/>
                  </a:lnTo>
                  <a:lnTo>
                    <a:pt x="1576" y="3543"/>
                  </a:lnTo>
                  <a:lnTo>
                    <a:pt x="1524" y="3564"/>
                  </a:lnTo>
                  <a:lnTo>
                    <a:pt x="1469" y="3581"/>
                  </a:lnTo>
                  <a:lnTo>
                    <a:pt x="1412" y="3593"/>
                  </a:lnTo>
                  <a:lnTo>
                    <a:pt x="1354" y="3600"/>
                  </a:lnTo>
                  <a:lnTo>
                    <a:pt x="1296" y="3606"/>
                  </a:lnTo>
                  <a:lnTo>
                    <a:pt x="1238" y="3607"/>
                  </a:lnTo>
                  <a:lnTo>
                    <a:pt x="1180" y="3607"/>
                  </a:lnTo>
                  <a:lnTo>
                    <a:pt x="1123" y="3605"/>
                  </a:lnTo>
                  <a:lnTo>
                    <a:pt x="1067" y="3600"/>
                  </a:lnTo>
                  <a:lnTo>
                    <a:pt x="1013" y="3594"/>
                  </a:lnTo>
                  <a:lnTo>
                    <a:pt x="968" y="3588"/>
                  </a:lnTo>
                  <a:lnTo>
                    <a:pt x="920" y="3581"/>
                  </a:lnTo>
                  <a:lnTo>
                    <a:pt x="872" y="3574"/>
                  </a:lnTo>
                  <a:lnTo>
                    <a:pt x="824" y="3564"/>
                  </a:lnTo>
                  <a:lnTo>
                    <a:pt x="774" y="3553"/>
                  </a:lnTo>
                  <a:lnTo>
                    <a:pt x="725" y="3540"/>
                  </a:lnTo>
                  <a:lnTo>
                    <a:pt x="677" y="3524"/>
                  </a:lnTo>
                  <a:lnTo>
                    <a:pt x="631" y="3506"/>
                  </a:lnTo>
                  <a:lnTo>
                    <a:pt x="586" y="3485"/>
                  </a:lnTo>
                  <a:lnTo>
                    <a:pt x="544" y="3462"/>
                  </a:lnTo>
                  <a:lnTo>
                    <a:pt x="504" y="3434"/>
                  </a:lnTo>
                  <a:lnTo>
                    <a:pt x="467" y="3404"/>
                  </a:lnTo>
                  <a:lnTo>
                    <a:pt x="435" y="3369"/>
                  </a:lnTo>
                  <a:lnTo>
                    <a:pt x="415" y="3342"/>
                  </a:lnTo>
                  <a:lnTo>
                    <a:pt x="401" y="3313"/>
                  </a:lnTo>
                  <a:lnTo>
                    <a:pt x="391" y="3282"/>
                  </a:lnTo>
                  <a:lnTo>
                    <a:pt x="386" y="3251"/>
                  </a:lnTo>
                  <a:lnTo>
                    <a:pt x="387" y="3219"/>
                  </a:lnTo>
                  <a:lnTo>
                    <a:pt x="393" y="3188"/>
                  </a:lnTo>
                  <a:lnTo>
                    <a:pt x="406" y="3156"/>
                  </a:lnTo>
                  <a:lnTo>
                    <a:pt x="424" y="3127"/>
                  </a:lnTo>
                  <a:lnTo>
                    <a:pt x="443" y="3103"/>
                  </a:lnTo>
                  <a:lnTo>
                    <a:pt x="464" y="3084"/>
                  </a:lnTo>
                  <a:lnTo>
                    <a:pt x="486" y="3068"/>
                  </a:lnTo>
                  <a:lnTo>
                    <a:pt x="509" y="3057"/>
                  </a:lnTo>
                  <a:lnTo>
                    <a:pt x="534" y="3047"/>
                  </a:lnTo>
                  <a:lnTo>
                    <a:pt x="559" y="3040"/>
                  </a:lnTo>
                  <a:lnTo>
                    <a:pt x="587" y="3033"/>
                  </a:lnTo>
                  <a:lnTo>
                    <a:pt x="556" y="3009"/>
                  </a:lnTo>
                  <a:lnTo>
                    <a:pt x="528" y="2981"/>
                  </a:lnTo>
                  <a:lnTo>
                    <a:pt x="501" y="2952"/>
                  </a:lnTo>
                  <a:lnTo>
                    <a:pt x="479" y="2918"/>
                  </a:lnTo>
                  <a:lnTo>
                    <a:pt x="464" y="2884"/>
                  </a:lnTo>
                  <a:lnTo>
                    <a:pt x="455" y="2850"/>
                  </a:lnTo>
                  <a:lnTo>
                    <a:pt x="453" y="2816"/>
                  </a:lnTo>
                  <a:lnTo>
                    <a:pt x="456" y="2782"/>
                  </a:lnTo>
                  <a:lnTo>
                    <a:pt x="466" y="2751"/>
                  </a:lnTo>
                  <a:lnTo>
                    <a:pt x="481" y="2721"/>
                  </a:lnTo>
                  <a:lnTo>
                    <a:pt x="500" y="2692"/>
                  </a:lnTo>
                  <a:lnTo>
                    <a:pt x="524" y="2666"/>
                  </a:lnTo>
                  <a:lnTo>
                    <a:pt x="552" y="2643"/>
                  </a:lnTo>
                  <a:lnTo>
                    <a:pt x="517" y="2621"/>
                  </a:lnTo>
                  <a:lnTo>
                    <a:pt x="484" y="2598"/>
                  </a:lnTo>
                  <a:lnTo>
                    <a:pt x="455" y="2572"/>
                  </a:lnTo>
                  <a:lnTo>
                    <a:pt x="433" y="2545"/>
                  </a:lnTo>
                  <a:lnTo>
                    <a:pt x="419" y="2521"/>
                  </a:lnTo>
                  <a:lnTo>
                    <a:pt x="410" y="2498"/>
                  </a:lnTo>
                  <a:lnTo>
                    <a:pt x="409" y="2478"/>
                  </a:lnTo>
                  <a:lnTo>
                    <a:pt x="413" y="2458"/>
                  </a:lnTo>
                  <a:lnTo>
                    <a:pt x="420" y="2440"/>
                  </a:lnTo>
                  <a:lnTo>
                    <a:pt x="433" y="2423"/>
                  </a:lnTo>
                  <a:lnTo>
                    <a:pt x="449" y="2409"/>
                  </a:lnTo>
                  <a:lnTo>
                    <a:pt x="470" y="2394"/>
                  </a:lnTo>
                  <a:lnTo>
                    <a:pt x="492" y="2382"/>
                  </a:lnTo>
                  <a:lnTo>
                    <a:pt x="516" y="2371"/>
                  </a:lnTo>
                  <a:lnTo>
                    <a:pt x="541" y="2361"/>
                  </a:lnTo>
                  <a:lnTo>
                    <a:pt x="568" y="2354"/>
                  </a:lnTo>
                  <a:lnTo>
                    <a:pt x="596" y="2347"/>
                  </a:lnTo>
                  <a:lnTo>
                    <a:pt x="622" y="2342"/>
                  </a:lnTo>
                  <a:lnTo>
                    <a:pt x="648" y="2337"/>
                  </a:lnTo>
                  <a:lnTo>
                    <a:pt x="636" y="2308"/>
                  </a:lnTo>
                  <a:lnTo>
                    <a:pt x="628" y="2277"/>
                  </a:lnTo>
                  <a:lnTo>
                    <a:pt x="624" y="2245"/>
                  </a:lnTo>
                  <a:lnTo>
                    <a:pt x="620" y="2213"/>
                  </a:lnTo>
                  <a:lnTo>
                    <a:pt x="618" y="2181"/>
                  </a:lnTo>
                  <a:lnTo>
                    <a:pt x="612" y="2123"/>
                  </a:lnTo>
                  <a:lnTo>
                    <a:pt x="603" y="2067"/>
                  </a:lnTo>
                  <a:lnTo>
                    <a:pt x="592" y="2013"/>
                  </a:lnTo>
                  <a:lnTo>
                    <a:pt x="579" y="1961"/>
                  </a:lnTo>
                  <a:lnTo>
                    <a:pt x="561" y="1911"/>
                  </a:lnTo>
                  <a:lnTo>
                    <a:pt x="538" y="1863"/>
                  </a:lnTo>
                  <a:lnTo>
                    <a:pt x="509" y="1816"/>
                  </a:lnTo>
                  <a:lnTo>
                    <a:pt x="475" y="1770"/>
                  </a:lnTo>
                  <a:lnTo>
                    <a:pt x="433" y="1726"/>
                  </a:lnTo>
                  <a:lnTo>
                    <a:pt x="391" y="1685"/>
                  </a:lnTo>
                  <a:lnTo>
                    <a:pt x="350" y="1645"/>
                  </a:lnTo>
                  <a:lnTo>
                    <a:pt x="309" y="1608"/>
                  </a:lnTo>
                  <a:lnTo>
                    <a:pt x="270" y="1569"/>
                  </a:lnTo>
                  <a:lnTo>
                    <a:pt x="232" y="1532"/>
                  </a:lnTo>
                  <a:lnTo>
                    <a:pt x="197" y="1494"/>
                  </a:lnTo>
                  <a:lnTo>
                    <a:pt x="164" y="1454"/>
                  </a:lnTo>
                  <a:lnTo>
                    <a:pt x="133" y="1413"/>
                  </a:lnTo>
                  <a:lnTo>
                    <a:pt x="105" y="1369"/>
                  </a:lnTo>
                  <a:lnTo>
                    <a:pt x="80" y="1322"/>
                  </a:lnTo>
                  <a:lnTo>
                    <a:pt x="57" y="1273"/>
                  </a:lnTo>
                  <a:lnTo>
                    <a:pt x="37" y="1218"/>
                  </a:lnTo>
                  <a:lnTo>
                    <a:pt x="22" y="1159"/>
                  </a:lnTo>
                  <a:lnTo>
                    <a:pt x="7" y="1080"/>
                  </a:lnTo>
                  <a:lnTo>
                    <a:pt x="0" y="1004"/>
                  </a:lnTo>
                  <a:lnTo>
                    <a:pt x="1" y="928"/>
                  </a:lnTo>
                  <a:lnTo>
                    <a:pt x="8" y="855"/>
                  </a:lnTo>
                  <a:lnTo>
                    <a:pt x="22" y="784"/>
                  </a:lnTo>
                  <a:lnTo>
                    <a:pt x="42" y="715"/>
                  </a:lnTo>
                  <a:lnTo>
                    <a:pt x="69" y="648"/>
                  </a:lnTo>
                  <a:lnTo>
                    <a:pt x="100" y="583"/>
                  </a:lnTo>
                  <a:lnTo>
                    <a:pt x="137" y="521"/>
                  </a:lnTo>
                  <a:lnTo>
                    <a:pt x="179" y="463"/>
                  </a:lnTo>
                  <a:lnTo>
                    <a:pt x="225" y="407"/>
                  </a:lnTo>
                  <a:lnTo>
                    <a:pt x="275" y="353"/>
                  </a:lnTo>
                  <a:lnTo>
                    <a:pt x="329" y="304"/>
                  </a:lnTo>
                  <a:lnTo>
                    <a:pt x="386" y="258"/>
                  </a:lnTo>
                  <a:lnTo>
                    <a:pt x="447" y="214"/>
                  </a:lnTo>
                  <a:lnTo>
                    <a:pt x="510" y="174"/>
                  </a:lnTo>
                  <a:lnTo>
                    <a:pt x="576" y="139"/>
                  </a:lnTo>
                  <a:lnTo>
                    <a:pt x="643" y="108"/>
                  </a:lnTo>
                  <a:lnTo>
                    <a:pt x="712" y="80"/>
                  </a:lnTo>
                  <a:lnTo>
                    <a:pt x="784" y="56"/>
                  </a:lnTo>
                  <a:lnTo>
                    <a:pt x="855" y="36"/>
                  </a:lnTo>
                  <a:lnTo>
                    <a:pt x="927" y="22"/>
                  </a:lnTo>
                  <a:lnTo>
                    <a:pt x="987" y="13"/>
                  </a:lnTo>
                  <a:lnTo>
                    <a:pt x="1050" y="6"/>
                  </a:lnTo>
                  <a:lnTo>
                    <a:pt x="1113" y="1"/>
                  </a:lnTo>
                  <a:lnTo>
                    <a:pt x="1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3E1E4644-B674-E3BB-6EAA-CD9E87FC0758}"/>
                </a:ext>
              </a:extLst>
            </p:cNvPr>
            <p:cNvSpPr>
              <a:spLocks/>
            </p:cNvSpPr>
            <p:nvPr/>
          </p:nvSpPr>
          <p:spPr bwMode="auto">
            <a:xfrm>
              <a:off x="4098" y="813"/>
              <a:ext cx="222" cy="227"/>
            </a:xfrm>
            <a:custGeom>
              <a:avLst/>
              <a:gdLst>
                <a:gd name="T0" fmla="*/ 367 w 444"/>
                <a:gd name="T1" fmla="*/ 0 h 454"/>
                <a:gd name="T2" fmla="*/ 388 w 444"/>
                <a:gd name="T3" fmla="*/ 1 h 454"/>
                <a:gd name="T4" fmla="*/ 405 w 444"/>
                <a:gd name="T5" fmla="*/ 7 h 454"/>
                <a:gd name="T6" fmla="*/ 419 w 444"/>
                <a:gd name="T7" fmla="*/ 18 h 454"/>
                <a:gd name="T8" fmla="*/ 432 w 444"/>
                <a:gd name="T9" fmla="*/ 31 h 454"/>
                <a:gd name="T10" fmla="*/ 439 w 444"/>
                <a:gd name="T11" fmla="*/ 48 h 454"/>
                <a:gd name="T12" fmla="*/ 444 w 444"/>
                <a:gd name="T13" fmla="*/ 65 h 454"/>
                <a:gd name="T14" fmla="*/ 444 w 444"/>
                <a:gd name="T15" fmla="*/ 85 h 454"/>
                <a:gd name="T16" fmla="*/ 441 w 444"/>
                <a:gd name="T17" fmla="*/ 103 h 454"/>
                <a:gd name="T18" fmla="*/ 434 w 444"/>
                <a:gd name="T19" fmla="*/ 120 h 454"/>
                <a:gd name="T20" fmla="*/ 423 w 444"/>
                <a:gd name="T21" fmla="*/ 135 h 454"/>
                <a:gd name="T22" fmla="*/ 398 w 444"/>
                <a:gd name="T23" fmla="*/ 158 h 454"/>
                <a:gd name="T24" fmla="*/ 369 w 444"/>
                <a:gd name="T25" fmla="*/ 181 h 454"/>
                <a:gd name="T26" fmla="*/ 338 w 444"/>
                <a:gd name="T27" fmla="*/ 202 h 454"/>
                <a:gd name="T28" fmla="*/ 309 w 444"/>
                <a:gd name="T29" fmla="*/ 224 h 454"/>
                <a:gd name="T30" fmla="*/ 281 w 444"/>
                <a:gd name="T31" fmla="*/ 247 h 454"/>
                <a:gd name="T32" fmla="*/ 234 w 444"/>
                <a:gd name="T33" fmla="*/ 295 h 454"/>
                <a:gd name="T34" fmla="*/ 189 w 444"/>
                <a:gd name="T35" fmla="*/ 344 h 454"/>
                <a:gd name="T36" fmla="*/ 143 w 444"/>
                <a:gd name="T37" fmla="*/ 392 h 454"/>
                <a:gd name="T38" fmla="*/ 96 w 444"/>
                <a:gd name="T39" fmla="*/ 438 h 454"/>
                <a:gd name="T40" fmla="*/ 79 w 444"/>
                <a:gd name="T41" fmla="*/ 449 h 454"/>
                <a:gd name="T42" fmla="*/ 62 w 444"/>
                <a:gd name="T43" fmla="*/ 454 h 454"/>
                <a:gd name="T44" fmla="*/ 45 w 444"/>
                <a:gd name="T45" fmla="*/ 452 h 454"/>
                <a:gd name="T46" fmla="*/ 29 w 444"/>
                <a:gd name="T47" fmla="*/ 446 h 454"/>
                <a:gd name="T48" fmla="*/ 16 w 444"/>
                <a:gd name="T49" fmla="*/ 437 h 454"/>
                <a:gd name="T50" fmla="*/ 5 w 444"/>
                <a:gd name="T51" fmla="*/ 422 h 454"/>
                <a:gd name="T52" fmla="*/ 0 w 444"/>
                <a:gd name="T53" fmla="*/ 406 h 454"/>
                <a:gd name="T54" fmla="*/ 0 w 444"/>
                <a:gd name="T55" fmla="*/ 388 h 454"/>
                <a:gd name="T56" fmla="*/ 6 w 444"/>
                <a:gd name="T57" fmla="*/ 369 h 454"/>
                <a:gd name="T58" fmla="*/ 31 w 444"/>
                <a:gd name="T59" fmla="*/ 325 h 454"/>
                <a:gd name="T60" fmla="*/ 60 w 444"/>
                <a:gd name="T61" fmla="*/ 284 h 454"/>
                <a:gd name="T62" fmla="*/ 91 w 444"/>
                <a:gd name="T63" fmla="*/ 244 h 454"/>
                <a:gd name="T64" fmla="*/ 124 w 444"/>
                <a:gd name="T65" fmla="*/ 206 h 454"/>
                <a:gd name="T66" fmla="*/ 158 w 444"/>
                <a:gd name="T67" fmla="*/ 168 h 454"/>
                <a:gd name="T68" fmla="*/ 192 w 444"/>
                <a:gd name="T69" fmla="*/ 133 h 454"/>
                <a:gd name="T70" fmla="*/ 210 w 444"/>
                <a:gd name="T71" fmla="*/ 112 h 454"/>
                <a:gd name="T72" fmla="*/ 229 w 444"/>
                <a:gd name="T73" fmla="*/ 91 h 454"/>
                <a:gd name="T74" fmla="*/ 249 w 444"/>
                <a:gd name="T75" fmla="*/ 69 h 454"/>
                <a:gd name="T76" fmla="*/ 269 w 444"/>
                <a:gd name="T77" fmla="*/ 50 h 454"/>
                <a:gd name="T78" fmla="*/ 291 w 444"/>
                <a:gd name="T79" fmla="*/ 31 h 454"/>
                <a:gd name="T80" fmla="*/ 314 w 444"/>
                <a:gd name="T81" fmla="*/ 17 h 454"/>
                <a:gd name="T82" fmla="*/ 340 w 444"/>
                <a:gd name="T83" fmla="*/ 6 h 454"/>
                <a:gd name="T84" fmla="*/ 367 w 444"/>
                <a:gd name="T8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4" h="454">
                  <a:moveTo>
                    <a:pt x="367" y="0"/>
                  </a:moveTo>
                  <a:lnTo>
                    <a:pt x="388" y="1"/>
                  </a:lnTo>
                  <a:lnTo>
                    <a:pt x="405" y="7"/>
                  </a:lnTo>
                  <a:lnTo>
                    <a:pt x="419" y="18"/>
                  </a:lnTo>
                  <a:lnTo>
                    <a:pt x="432" y="31"/>
                  </a:lnTo>
                  <a:lnTo>
                    <a:pt x="439" y="48"/>
                  </a:lnTo>
                  <a:lnTo>
                    <a:pt x="444" y="65"/>
                  </a:lnTo>
                  <a:lnTo>
                    <a:pt x="444" y="85"/>
                  </a:lnTo>
                  <a:lnTo>
                    <a:pt x="441" y="103"/>
                  </a:lnTo>
                  <a:lnTo>
                    <a:pt x="434" y="120"/>
                  </a:lnTo>
                  <a:lnTo>
                    <a:pt x="423" y="135"/>
                  </a:lnTo>
                  <a:lnTo>
                    <a:pt x="398" y="158"/>
                  </a:lnTo>
                  <a:lnTo>
                    <a:pt x="369" y="181"/>
                  </a:lnTo>
                  <a:lnTo>
                    <a:pt x="338" y="202"/>
                  </a:lnTo>
                  <a:lnTo>
                    <a:pt x="309" y="224"/>
                  </a:lnTo>
                  <a:lnTo>
                    <a:pt x="281" y="247"/>
                  </a:lnTo>
                  <a:lnTo>
                    <a:pt x="234" y="295"/>
                  </a:lnTo>
                  <a:lnTo>
                    <a:pt x="189" y="344"/>
                  </a:lnTo>
                  <a:lnTo>
                    <a:pt x="143" y="392"/>
                  </a:lnTo>
                  <a:lnTo>
                    <a:pt x="96" y="438"/>
                  </a:lnTo>
                  <a:lnTo>
                    <a:pt x="79" y="449"/>
                  </a:lnTo>
                  <a:lnTo>
                    <a:pt x="62" y="454"/>
                  </a:lnTo>
                  <a:lnTo>
                    <a:pt x="45" y="452"/>
                  </a:lnTo>
                  <a:lnTo>
                    <a:pt x="29" y="446"/>
                  </a:lnTo>
                  <a:lnTo>
                    <a:pt x="16" y="437"/>
                  </a:lnTo>
                  <a:lnTo>
                    <a:pt x="5" y="422"/>
                  </a:lnTo>
                  <a:lnTo>
                    <a:pt x="0" y="406"/>
                  </a:lnTo>
                  <a:lnTo>
                    <a:pt x="0" y="388"/>
                  </a:lnTo>
                  <a:lnTo>
                    <a:pt x="6" y="369"/>
                  </a:lnTo>
                  <a:lnTo>
                    <a:pt x="31" y="325"/>
                  </a:lnTo>
                  <a:lnTo>
                    <a:pt x="60" y="284"/>
                  </a:lnTo>
                  <a:lnTo>
                    <a:pt x="91" y="244"/>
                  </a:lnTo>
                  <a:lnTo>
                    <a:pt x="124" y="206"/>
                  </a:lnTo>
                  <a:lnTo>
                    <a:pt x="158" y="168"/>
                  </a:lnTo>
                  <a:lnTo>
                    <a:pt x="192" y="133"/>
                  </a:lnTo>
                  <a:lnTo>
                    <a:pt x="210" y="112"/>
                  </a:lnTo>
                  <a:lnTo>
                    <a:pt x="229" y="91"/>
                  </a:lnTo>
                  <a:lnTo>
                    <a:pt x="249" y="69"/>
                  </a:lnTo>
                  <a:lnTo>
                    <a:pt x="269" y="50"/>
                  </a:lnTo>
                  <a:lnTo>
                    <a:pt x="291" y="31"/>
                  </a:lnTo>
                  <a:lnTo>
                    <a:pt x="314" y="17"/>
                  </a:lnTo>
                  <a:lnTo>
                    <a:pt x="340" y="6"/>
                  </a:lnTo>
                  <a:lnTo>
                    <a:pt x="3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3">
              <a:extLst>
                <a:ext uri="{FF2B5EF4-FFF2-40B4-BE49-F238E27FC236}">
                  <a16:creationId xmlns:a16="http://schemas.microsoft.com/office/drawing/2014/main" id="{1DD537F4-2BA4-7F8C-1DC7-FECCC2D77E64}"/>
                </a:ext>
              </a:extLst>
            </p:cNvPr>
            <p:cNvSpPr>
              <a:spLocks/>
            </p:cNvSpPr>
            <p:nvPr/>
          </p:nvSpPr>
          <p:spPr bwMode="auto">
            <a:xfrm>
              <a:off x="4239" y="1199"/>
              <a:ext cx="222" cy="94"/>
            </a:xfrm>
            <a:custGeom>
              <a:avLst/>
              <a:gdLst>
                <a:gd name="T0" fmla="*/ 351 w 443"/>
                <a:gd name="T1" fmla="*/ 0 h 186"/>
                <a:gd name="T2" fmla="*/ 370 w 443"/>
                <a:gd name="T3" fmla="*/ 2 h 186"/>
                <a:gd name="T4" fmla="*/ 388 w 443"/>
                <a:gd name="T5" fmla="*/ 7 h 186"/>
                <a:gd name="T6" fmla="*/ 405 w 443"/>
                <a:gd name="T7" fmla="*/ 14 h 186"/>
                <a:gd name="T8" fmla="*/ 420 w 443"/>
                <a:gd name="T9" fmla="*/ 26 h 186"/>
                <a:gd name="T10" fmla="*/ 432 w 443"/>
                <a:gd name="T11" fmla="*/ 42 h 186"/>
                <a:gd name="T12" fmla="*/ 441 w 443"/>
                <a:gd name="T13" fmla="*/ 64 h 186"/>
                <a:gd name="T14" fmla="*/ 443 w 443"/>
                <a:gd name="T15" fmla="*/ 81 h 186"/>
                <a:gd name="T16" fmla="*/ 441 w 443"/>
                <a:gd name="T17" fmla="*/ 98 h 186"/>
                <a:gd name="T18" fmla="*/ 435 w 443"/>
                <a:gd name="T19" fmla="*/ 115 h 186"/>
                <a:gd name="T20" fmla="*/ 424 w 443"/>
                <a:gd name="T21" fmla="*/ 128 h 186"/>
                <a:gd name="T22" fmla="*/ 410 w 443"/>
                <a:gd name="T23" fmla="*/ 140 h 186"/>
                <a:gd name="T24" fmla="*/ 395 w 443"/>
                <a:gd name="T25" fmla="*/ 146 h 186"/>
                <a:gd name="T26" fmla="*/ 385 w 443"/>
                <a:gd name="T27" fmla="*/ 147 h 186"/>
                <a:gd name="T28" fmla="*/ 375 w 443"/>
                <a:gd name="T29" fmla="*/ 150 h 186"/>
                <a:gd name="T30" fmla="*/ 368 w 443"/>
                <a:gd name="T31" fmla="*/ 151 h 186"/>
                <a:gd name="T32" fmla="*/ 365 w 443"/>
                <a:gd name="T33" fmla="*/ 152 h 186"/>
                <a:gd name="T34" fmla="*/ 347 w 443"/>
                <a:gd name="T35" fmla="*/ 151 h 186"/>
                <a:gd name="T36" fmla="*/ 329 w 443"/>
                <a:gd name="T37" fmla="*/ 149 h 186"/>
                <a:gd name="T38" fmla="*/ 305 w 443"/>
                <a:gd name="T39" fmla="*/ 147 h 186"/>
                <a:gd name="T40" fmla="*/ 282 w 443"/>
                <a:gd name="T41" fmla="*/ 149 h 186"/>
                <a:gd name="T42" fmla="*/ 259 w 443"/>
                <a:gd name="T43" fmla="*/ 151 h 186"/>
                <a:gd name="T44" fmla="*/ 167 w 443"/>
                <a:gd name="T45" fmla="*/ 164 h 186"/>
                <a:gd name="T46" fmla="*/ 75 w 443"/>
                <a:gd name="T47" fmla="*/ 184 h 186"/>
                <a:gd name="T48" fmla="*/ 54 w 443"/>
                <a:gd name="T49" fmla="*/ 186 h 186"/>
                <a:gd name="T50" fmla="*/ 37 w 443"/>
                <a:gd name="T51" fmla="*/ 182 h 186"/>
                <a:gd name="T52" fmla="*/ 23 w 443"/>
                <a:gd name="T53" fmla="*/ 175 h 186"/>
                <a:gd name="T54" fmla="*/ 12 w 443"/>
                <a:gd name="T55" fmla="*/ 164 h 186"/>
                <a:gd name="T56" fmla="*/ 3 w 443"/>
                <a:gd name="T57" fmla="*/ 150 h 186"/>
                <a:gd name="T58" fmla="*/ 0 w 443"/>
                <a:gd name="T59" fmla="*/ 134 h 186"/>
                <a:gd name="T60" fmla="*/ 0 w 443"/>
                <a:gd name="T61" fmla="*/ 118 h 186"/>
                <a:gd name="T62" fmla="*/ 3 w 443"/>
                <a:gd name="T63" fmla="*/ 103 h 186"/>
                <a:gd name="T64" fmla="*/ 12 w 443"/>
                <a:gd name="T65" fmla="*/ 87 h 186"/>
                <a:gd name="T66" fmla="*/ 24 w 443"/>
                <a:gd name="T67" fmla="*/ 75 h 186"/>
                <a:gd name="T68" fmla="*/ 42 w 443"/>
                <a:gd name="T69" fmla="*/ 65 h 186"/>
                <a:gd name="T70" fmla="*/ 97 w 443"/>
                <a:gd name="T71" fmla="*/ 45 h 186"/>
                <a:gd name="T72" fmla="*/ 153 w 443"/>
                <a:gd name="T73" fmla="*/ 29 h 186"/>
                <a:gd name="T74" fmla="*/ 212 w 443"/>
                <a:gd name="T75" fmla="*/ 17 h 186"/>
                <a:gd name="T76" fmla="*/ 270 w 443"/>
                <a:gd name="T77" fmla="*/ 7 h 186"/>
                <a:gd name="T78" fmla="*/ 289 w 443"/>
                <a:gd name="T79" fmla="*/ 5 h 186"/>
                <a:gd name="T80" fmla="*/ 310 w 443"/>
                <a:gd name="T81" fmla="*/ 2 h 186"/>
                <a:gd name="T82" fmla="*/ 330 w 443"/>
                <a:gd name="T83" fmla="*/ 0 h 186"/>
                <a:gd name="T84" fmla="*/ 351 w 443"/>
                <a:gd name="T8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186">
                  <a:moveTo>
                    <a:pt x="351" y="0"/>
                  </a:moveTo>
                  <a:lnTo>
                    <a:pt x="370" y="2"/>
                  </a:lnTo>
                  <a:lnTo>
                    <a:pt x="388" y="7"/>
                  </a:lnTo>
                  <a:lnTo>
                    <a:pt x="405" y="14"/>
                  </a:lnTo>
                  <a:lnTo>
                    <a:pt x="420" y="26"/>
                  </a:lnTo>
                  <a:lnTo>
                    <a:pt x="432" y="42"/>
                  </a:lnTo>
                  <a:lnTo>
                    <a:pt x="441" y="64"/>
                  </a:lnTo>
                  <a:lnTo>
                    <a:pt x="443" y="81"/>
                  </a:lnTo>
                  <a:lnTo>
                    <a:pt x="441" y="98"/>
                  </a:lnTo>
                  <a:lnTo>
                    <a:pt x="435" y="115"/>
                  </a:lnTo>
                  <a:lnTo>
                    <a:pt x="424" y="128"/>
                  </a:lnTo>
                  <a:lnTo>
                    <a:pt x="410" y="140"/>
                  </a:lnTo>
                  <a:lnTo>
                    <a:pt x="395" y="146"/>
                  </a:lnTo>
                  <a:lnTo>
                    <a:pt x="385" y="147"/>
                  </a:lnTo>
                  <a:lnTo>
                    <a:pt x="375" y="150"/>
                  </a:lnTo>
                  <a:lnTo>
                    <a:pt x="368" y="151"/>
                  </a:lnTo>
                  <a:lnTo>
                    <a:pt x="365" y="152"/>
                  </a:lnTo>
                  <a:lnTo>
                    <a:pt x="347" y="151"/>
                  </a:lnTo>
                  <a:lnTo>
                    <a:pt x="329" y="149"/>
                  </a:lnTo>
                  <a:lnTo>
                    <a:pt x="305" y="147"/>
                  </a:lnTo>
                  <a:lnTo>
                    <a:pt x="282" y="149"/>
                  </a:lnTo>
                  <a:lnTo>
                    <a:pt x="259" y="151"/>
                  </a:lnTo>
                  <a:lnTo>
                    <a:pt x="167" y="164"/>
                  </a:lnTo>
                  <a:lnTo>
                    <a:pt x="75" y="184"/>
                  </a:lnTo>
                  <a:lnTo>
                    <a:pt x="54" y="186"/>
                  </a:lnTo>
                  <a:lnTo>
                    <a:pt x="37" y="182"/>
                  </a:lnTo>
                  <a:lnTo>
                    <a:pt x="23" y="175"/>
                  </a:lnTo>
                  <a:lnTo>
                    <a:pt x="12" y="164"/>
                  </a:lnTo>
                  <a:lnTo>
                    <a:pt x="3" y="150"/>
                  </a:lnTo>
                  <a:lnTo>
                    <a:pt x="0" y="134"/>
                  </a:lnTo>
                  <a:lnTo>
                    <a:pt x="0" y="118"/>
                  </a:lnTo>
                  <a:lnTo>
                    <a:pt x="3" y="103"/>
                  </a:lnTo>
                  <a:lnTo>
                    <a:pt x="12" y="87"/>
                  </a:lnTo>
                  <a:lnTo>
                    <a:pt x="24" y="75"/>
                  </a:lnTo>
                  <a:lnTo>
                    <a:pt x="42" y="65"/>
                  </a:lnTo>
                  <a:lnTo>
                    <a:pt x="97" y="45"/>
                  </a:lnTo>
                  <a:lnTo>
                    <a:pt x="153" y="29"/>
                  </a:lnTo>
                  <a:lnTo>
                    <a:pt x="212" y="17"/>
                  </a:lnTo>
                  <a:lnTo>
                    <a:pt x="270" y="7"/>
                  </a:lnTo>
                  <a:lnTo>
                    <a:pt x="289" y="5"/>
                  </a:lnTo>
                  <a:lnTo>
                    <a:pt x="310" y="2"/>
                  </a:lnTo>
                  <a:lnTo>
                    <a:pt x="330" y="0"/>
                  </a:lnTo>
                  <a:lnTo>
                    <a:pt x="3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4">
              <a:extLst>
                <a:ext uri="{FF2B5EF4-FFF2-40B4-BE49-F238E27FC236}">
                  <a16:creationId xmlns:a16="http://schemas.microsoft.com/office/drawing/2014/main" id="{84FD2ECB-BEC6-5CF1-BC12-B43A50624B17}"/>
                </a:ext>
              </a:extLst>
            </p:cNvPr>
            <p:cNvSpPr>
              <a:spLocks/>
            </p:cNvSpPr>
            <p:nvPr/>
          </p:nvSpPr>
          <p:spPr bwMode="auto">
            <a:xfrm>
              <a:off x="4436" y="1271"/>
              <a:ext cx="5" cy="2"/>
            </a:xfrm>
            <a:custGeom>
              <a:avLst/>
              <a:gdLst>
                <a:gd name="T0" fmla="*/ 10 w 10"/>
                <a:gd name="T1" fmla="*/ 0 h 2"/>
                <a:gd name="T2" fmla="*/ 10 w 10"/>
                <a:gd name="T3" fmla="*/ 1 h 2"/>
                <a:gd name="T4" fmla="*/ 9 w 10"/>
                <a:gd name="T5" fmla="*/ 1 h 2"/>
                <a:gd name="T6" fmla="*/ 5 w 10"/>
                <a:gd name="T7" fmla="*/ 1 h 2"/>
                <a:gd name="T8" fmla="*/ 0 w 10"/>
                <a:gd name="T9" fmla="*/ 2 h 2"/>
                <a:gd name="T10" fmla="*/ 0 w 10"/>
                <a:gd name="T11" fmla="*/ 2 h 2"/>
                <a:gd name="T12" fmla="*/ 2 w 10"/>
                <a:gd name="T13" fmla="*/ 2 h 2"/>
                <a:gd name="T14" fmla="*/ 5 w 10"/>
                <a:gd name="T15" fmla="*/ 1 h 2"/>
                <a:gd name="T16" fmla="*/ 8 w 10"/>
                <a:gd name="T17" fmla="*/ 1 h 2"/>
                <a:gd name="T18" fmla="*/ 9 w 10"/>
                <a:gd name="T19" fmla="*/ 1 h 2"/>
                <a:gd name="T20" fmla="*/ 10 w 10"/>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
                  <a:moveTo>
                    <a:pt x="10" y="0"/>
                  </a:moveTo>
                  <a:lnTo>
                    <a:pt x="10" y="1"/>
                  </a:lnTo>
                  <a:lnTo>
                    <a:pt x="9" y="1"/>
                  </a:lnTo>
                  <a:lnTo>
                    <a:pt x="5" y="1"/>
                  </a:lnTo>
                  <a:lnTo>
                    <a:pt x="0" y="2"/>
                  </a:lnTo>
                  <a:lnTo>
                    <a:pt x="0" y="2"/>
                  </a:lnTo>
                  <a:lnTo>
                    <a:pt x="2" y="2"/>
                  </a:lnTo>
                  <a:lnTo>
                    <a:pt x="5" y="1"/>
                  </a:lnTo>
                  <a:lnTo>
                    <a:pt x="8" y="1"/>
                  </a:lnTo>
                  <a:lnTo>
                    <a:pt x="9" y="1"/>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5">
              <a:extLst>
                <a:ext uri="{FF2B5EF4-FFF2-40B4-BE49-F238E27FC236}">
                  <a16:creationId xmlns:a16="http://schemas.microsoft.com/office/drawing/2014/main" id="{E2C1C816-72BC-F290-01F4-2BAD05679338}"/>
                </a:ext>
              </a:extLst>
            </p:cNvPr>
            <p:cNvSpPr>
              <a:spLocks/>
            </p:cNvSpPr>
            <p:nvPr/>
          </p:nvSpPr>
          <p:spPr bwMode="auto">
            <a:xfrm>
              <a:off x="4155" y="1752"/>
              <a:ext cx="231" cy="165"/>
            </a:xfrm>
            <a:custGeom>
              <a:avLst/>
              <a:gdLst>
                <a:gd name="T0" fmla="*/ 43 w 463"/>
                <a:gd name="T1" fmla="*/ 0 h 329"/>
                <a:gd name="T2" fmla="*/ 58 w 463"/>
                <a:gd name="T3" fmla="*/ 0 h 329"/>
                <a:gd name="T4" fmla="*/ 74 w 463"/>
                <a:gd name="T5" fmla="*/ 8 h 329"/>
                <a:gd name="T6" fmla="*/ 179 w 463"/>
                <a:gd name="T7" fmla="*/ 71 h 329"/>
                <a:gd name="T8" fmla="*/ 285 w 463"/>
                <a:gd name="T9" fmla="*/ 132 h 329"/>
                <a:gd name="T10" fmla="*/ 315 w 463"/>
                <a:gd name="T11" fmla="*/ 150 h 329"/>
                <a:gd name="T12" fmla="*/ 347 w 463"/>
                <a:gd name="T13" fmla="*/ 166 h 329"/>
                <a:gd name="T14" fmla="*/ 379 w 463"/>
                <a:gd name="T15" fmla="*/ 179 h 329"/>
                <a:gd name="T16" fmla="*/ 399 w 463"/>
                <a:gd name="T17" fmla="*/ 187 h 329"/>
                <a:gd name="T18" fmla="*/ 415 w 463"/>
                <a:gd name="T19" fmla="*/ 195 h 329"/>
                <a:gd name="T20" fmla="*/ 430 w 463"/>
                <a:gd name="T21" fmla="*/ 209 h 329"/>
                <a:gd name="T22" fmla="*/ 430 w 463"/>
                <a:gd name="T23" fmla="*/ 209 h 329"/>
                <a:gd name="T24" fmla="*/ 431 w 463"/>
                <a:gd name="T25" fmla="*/ 210 h 329"/>
                <a:gd name="T26" fmla="*/ 433 w 463"/>
                <a:gd name="T27" fmla="*/ 211 h 329"/>
                <a:gd name="T28" fmla="*/ 435 w 463"/>
                <a:gd name="T29" fmla="*/ 212 h 329"/>
                <a:gd name="T30" fmla="*/ 436 w 463"/>
                <a:gd name="T31" fmla="*/ 213 h 329"/>
                <a:gd name="T32" fmla="*/ 438 w 463"/>
                <a:gd name="T33" fmla="*/ 215 h 329"/>
                <a:gd name="T34" fmla="*/ 439 w 463"/>
                <a:gd name="T35" fmla="*/ 217 h 329"/>
                <a:gd name="T36" fmla="*/ 440 w 463"/>
                <a:gd name="T37" fmla="*/ 218 h 329"/>
                <a:gd name="T38" fmla="*/ 441 w 463"/>
                <a:gd name="T39" fmla="*/ 218 h 329"/>
                <a:gd name="T40" fmla="*/ 441 w 463"/>
                <a:gd name="T41" fmla="*/ 218 h 329"/>
                <a:gd name="T42" fmla="*/ 440 w 463"/>
                <a:gd name="T43" fmla="*/ 218 h 329"/>
                <a:gd name="T44" fmla="*/ 438 w 463"/>
                <a:gd name="T45" fmla="*/ 217 h 329"/>
                <a:gd name="T46" fmla="*/ 435 w 463"/>
                <a:gd name="T47" fmla="*/ 216 h 329"/>
                <a:gd name="T48" fmla="*/ 451 w 463"/>
                <a:gd name="T49" fmla="*/ 230 h 329"/>
                <a:gd name="T50" fmla="*/ 461 w 463"/>
                <a:gd name="T51" fmla="*/ 247 h 329"/>
                <a:gd name="T52" fmla="*/ 463 w 463"/>
                <a:gd name="T53" fmla="*/ 264 h 329"/>
                <a:gd name="T54" fmla="*/ 461 w 463"/>
                <a:gd name="T55" fmla="*/ 282 h 329"/>
                <a:gd name="T56" fmla="*/ 453 w 463"/>
                <a:gd name="T57" fmla="*/ 298 h 329"/>
                <a:gd name="T58" fmla="*/ 440 w 463"/>
                <a:gd name="T59" fmla="*/ 313 h 329"/>
                <a:gd name="T60" fmla="*/ 421 w 463"/>
                <a:gd name="T61" fmla="*/ 323 h 329"/>
                <a:gd name="T62" fmla="*/ 395 w 463"/>
                <a:gd name="T63" fmla="*/ 329 h 329"/>
                <a:gd name="T64" fmla="*/ 371 w 463"/>
                <a:gd name="T65" fmla="*/ 328 h 329"/>
                <a:gd name="T66" fmla="*/ 347 w 463"/>
                <a:gd name="T67" fmla="*/ 321 h 329"/>
                <a:gd name="T68" fmla="*/ 322 w 463"/>
                <a:gd name="T69" fmla="*/ 310 h 329"/>
                <a:gd name="T70" fmla="*/ 301 w 463"/>
                <a:gd name="T71" fmla="*/ 296 h 329"/>
                <a:gd name="T72" fmla="*/ 279 w 463"/>
                <a:gd name="T73" fmla="*/ 280 h 329"/>
                <a:gd name="T74" fmla="*/ 257 w 463"/>
                <a:gd name="T75" fmla="*/ 264 h 329"/>
                <a:gd name="T76" fmla="*/ 238 w 463"/>
                <a:gd name="T77" fmla="*/ 250 h 329"/>
                <a:gd name="T78" fmla="*/ 130 w 463"/>
                <a:gd name="T79" fmla="*/ 173 h 329"/>
                <a:gd name="T80" fmla="*/ 23 w 463"/>
                <a:gd name="T81" fmla="*/ 97 h 329"/>
                <a:gd name="T82" fmla="*/ 10 w 463"/>
                <a:gd name="T83" fmla="*/ 84 h 329"/>
                <a:gd name="T84" fmla="*/ 3 w 463"/>
                <a:gd name="T85" fmla="*/ 69 h 329"/>
                <a:gd name="T86" fmla="*/ 0 w 463"/>
                <a:gd name="T87" fmla="*/ 54 h 329"/>
                <a:gd name="T88" fmla="*/ 1 w 463"/>
                <a:gd name="T89" fmla="*/ 39 h 329"/>
                <a:gd name="T90" fmla="*/ 7 w 463"/>
                <a:gd name="T91" fmla="*/ 25 h 329"/>
                <a:gd name="T92" fmla="*/ 16 w 463"/>
                <a:gd name="T93" fmla="*/ 13 h 329"/>
                <a:gd name="T94" fmla="*/ 28 w 463"/>
                <a:gd name="T95" fmla="*/ 4 h 329"/>
                <a:gd name="T96" fmla="*/ 43 w 463"/>
                <a:gd name="T9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 h="329">
                  <a:moveTo>
                    <a:pt x="43" y="0"/>
                  </a:moveTo>
                  <a:lnTo>
                    <a:pt x="58" y="0"/>
                  </a:lnTo>
                  <a:lnTo>
                    <a:pt x="74" y="8"/>
                  </a:lnTo>
                  <a:lnTo>
                    <a:pt x="179" y="71"/>
                  </a:lnTo>
                  <a:lnTo>
                    <a:pt x="285" y="132"/>
                  </a:lnTo>
                  <a:lnTo>
                    <a:pt x="315" y="150"/>
                  </a:lnTo>
                  <a:lnTo>
                    <a:pt x="347" y="166"/>
                  </a:lnTo>
                  <a:lnTo>
                    <a:pt x="379" y="179"/>
                  </a:lnTo>
                  <a:lnTo>
                    <a:pt x="399" y="187"/>
                  </a:lnTo>
                  <a:lnTo>
                    <a:pt x="415" y="195"/>
                  </a:lnTo>
                  <a:lnTo>
                    <a:pt x="430" y="209"/>
                  </a:lnTo>
                  <a:lnTo>
                    <a:pt x="430" y="209"/>
                  </a:lnTo>
                  <a:lnTo>
                    <a:pt x="431" y="210"/>
                  </a:lnTo>
                  <a:lnTo>
                    <a:pt x="433" y="211"/>
                  </a:lnTo>
                  <a:lnTo>
                    <a:pt x="435" y="212"/>
                  </a:lnTo>
                  <a:lnTo>
                    <a:pt x="436" y="213"/>
                  </a:lnTo>
                  <a:lnTo>
                    <a:pt x="438" y="215"/>
                  </a:lnTo>
                  <a:lnTo>
                    <a:pt x="439" y="217"/>
                  </a:lnTo>
                  <a:lnTo>
                    <a:pt x="440" y="218"/>
                  </a:lnTo>
                  <a:lnTo>
                    <a:pt x="441" y="218"/>
                  </a:lnTo>
                  <a:lnTo>
                    <a:pt x="441" y="218"/>
                  </a:lnTo>
                  <a:lnTo>
                    <a:pt x="440" y="218"/>
                  </a:lnTo>
                  <a:lnTo>
                    <a:pt x="438" y="217"/>
                  </a:lnTo>
                  <a:lnTo>
                    <a:pt x="435" y="216"/>
                  </a:lnTo>
                  <a:lnTo>
                    <a:pt x="451" y="230"/>
                  </a:lnTo>
                  <a:lnTo>
                    <a:pt x="461" y="247"/>
                  </a:lnTo>
                  <a:lnTo>
                    <a:pt x="463" y="264"/>
                  </a:lnTo>
                  <a:lnTo>
                    <a:pt x="461" y="282"/>
                  </a:lnTo>
                  <a:lnTo>
                    <a:pt x="453" y="298"/>
                  </a:lnTo>
                  <a:lnTo>
                    <a:pt x="440" y="313"/>
                  </a:lnTo>
                  <a:lnTo>
                    <a:pt x="421" y="323"/>
                  </a:lnTo>
                  <a:lnTo>
                    <a:pt x="395" y="329"/>
                  </a:lnTo>
                  <a:lnTo>
                    <a:pt x="371" y="328"/>
                  </a:lnTo>
                  <a:lnTo>
                    <a:pt x="347" y="321"/>
                  </a:lnTo>
                  <a:lnTo>
                    <a:pt x="322" y="310"/>
                  </a:lnTo>
                  <a:lnTo>
                    <a:pt x="301" y="296"/>
                  </a:lnTo>
                  <a:lnTo>
                    <a:pt x="279" y="280"/>
                  </a:lnTo>
                  <a:lnTo>
                    <a:pt x="257" y="264"/>
                  </a:lnTo>
                  <a:lnTo>
                    <a:pt x="238" y="250"/>
                  </a:lnTo>
                  <a:lnTo>
                    <a:pt x="130" y="173"/>
                  </a:lnTo>
                  <a:lnTo>
                    <a:pt x="23" y="97"/>
                  </a:lnTo>
                  <a:lnTo>
                    <a:pt x="10" y="84"/>
                  </a:lnTo>
                  <a:lnTo>
                    <a:pt x="3" y="69"/>
                  </a:lnTo>
                  <a:lnTo>
                    <a:pt x="0" y="54"/>
                  </a:lnTo>
                  <a:lnTo>
                    <a:pt x="1" y="39"/>
                  </a:lnTo>
                  <a:lnTo>
                    <a:pt x="7" y="25"/>
                  </a:lnTo>
                  <a:lnTo>
                    <a:pt x="16" y="13"/>
                  </a:lnTo>
                  <a:lnTo>
                    <a:pt x="28" y="4"/>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6">
              <a:extLst>
                <a:ext uri="{FF2B5EF4-FFF2-40B4-BE49-F238E27FC236}">
                  <a16:creationId xmlns:a16="http://schemas.microsoft.com/office/drawing/2014/main" id="{AB83843A-44DF-1B8E-1201-29B0F2871915}"/>
                </a:ext>
              </a:extLst>
            </p:cNvPr>
            <p:cNvSpPr>
              <a:spLocks/>
            </p:cNvSpPr>
            <p:nvPr/>
          </p:nvSpPr>
          <p:spPr bwMode="auto">
            <a:xfrm>
              <a:off x="2717" y="884"/>
              <a:ext cx="259" cy="209"/>
            </a:xfrm>
            <a:custGeom>
              <a:avLst/>
              <a:gdLst>
                <a:gd name="T0" fmla="*/ 86 w 519"/>
                <a:gd name="T1" fmla="*/ 0 h 417"/>
                <a:gd name="T2" fmla="*/ 112 w 519"/>
                <a:gd name="T3" fmla="*/ 1 h 417"/>
                <a:gd name="T4" fmla="*/ 136 w 519"/>
                <a:gd name="T5" fmla="*/ 8 h 417"/>
                <a:gd name="T6" fmla="*/ 159 w 519"/>
                <a:gd name="T7" fmla="*/ 19 h 417"/>
                <a:gd name="T8" fmla="*/ 181 w 519"/>
                <a:gd name="T9" fmla="*/ 31 h 417"/>
                <a:gd name="T10" fmla="*/ 202 w 519"/>
                <a:gd name="T11" fmla="*/ 47 h 417"/>
                <a:gd name="T12" fmla="*/ 250 w 519"/>
                <a:gd name="T13" fmla="*/ 81 h 417"/>
                <a:gd name="T14" fmla="*/ 297 w 519"/>
                <a:gd name="T15" fmla="*/ 118 h 417"/>
                <a:gd name="T16" fmla="*/ 345 w 519"/>
                <a:gd name="T17" fmla="*/ 158 h 417"/>
                <a:gd name="T18" fmla="*/ 391 w 519"/>
                <a:gd name="T19" fmla="*/ 199 h 417"/>
                <a:gd name="T20" fmla="*/ 435 w 519"/>
                <a:gd name="T21" fmla="*/ 243 h 417"/>
                <a:gd name="T22" fmla="*/ 475 w 519"/>
                <a:gd name="T23" fmla="*/ 287 h 417"/>
                <a:gd name="T24" fmla="*/ 510 w 519"/>
                <a:gd name="T25" fmla="*/ 335 h 417"/>
                <a:gd name="T26" fmla="*/ 517 w 519"/>
                <a:gd name="T27" fmla="*/ 350 h 417"/>
                <a:gd name="T28" fmla="*/ 519 w 519"/>
                <a:gd name="T29" fmla="*/ 366 h 417"/>
                <a:gd name="T30" fmla="*/ 514 w 519"/>
                <a:gd name="T31" fmla="*/ 381 h 417"/>
                <a:gd name="T32" fmla="*/ 506 w 519"/>
                <a:gd name="T33" fmla="*/ 394 h 417"/>
                <a:gd name="T34" fmla="*/ 496 w 519"/>
                <a:gd name="T35" fmla="*/ 406 h 417"/>
                <a:gd name="T36" fmla="*/ 481 w 519"/>
                <a:gd name="T37" fmla="*/ 413 h 417"/>
                <a:gd name="T38" fmla="*/ 466 w 519"/>
                <a:gd name="T39" fmla="*/ 417 h 417"/>
                <a:gd name="T40" fmla="*/ 451 w 519"/>
                <a:gd name="T41" fmla="*/ 416 h 417"/>
                <a:gd name="T42" fmla="*/ 435 w 519"/>
                <a:gd name="T43" fmla="*/ 410 h 417"/>
                <a:gd name="T44" fmla="*/ 390 w 519"/>
                <a:gd name="T45" fmla="*/ 377 h 417"/>
                <a:gd name="T46" fmla="*/ 347 w 519"/>
                <a:gd name="T47" fmla="*/ 342 h 417"/>
                <a:gd name="T48" fmla="*/ 304 w 519"/>
                <a:gd name="T49" fmla="*/ 306 h 417"/>
                <a:gd name="T50" fmla="*/ 261 w 519"/>
                <a:gd name="T51" fmla="*/ 269 h 417"/>
                <a:gd name="T52" fmla="*/ 217 w 519"/>
                <a:gd name="T53" fmla="*/ 235 h 417"/>
                <a:gd name="T54" fmla="*/ 182 w 519"/>
                <a:gd name="T55" fmla="*/ 209 h 417"/>
                <a:gd name="T56" fmla="*/ 144 w 519"/>
                <a:gd name="T57" fmla="*/ 183 h 417"/>
                <a:gd name="T58" fmla="*/ 105 w 519"/>
                <a:gd name="T59" fmla="*/ 162 h 417"/>
                <a:gd name="T60" fmla="*/ 92 w 519"/>
                <a:gd name="T61" fmla="*/ 168 h 417"/>
                <a:gd name="T62" fmla="*/ 76 w 519"/>
                <a:gd name="T63" fmla="*/ 170 h 417"/>
                <a:gd name="T64" fmla="*/ 61 w 519"/>
                <a:gd name="T65" fmla="*/ 169 h 417"/>
                <a:gd name="T66" fmla="*/ 45 w 519"/>
                <a:gd name="T67" fmla="*/ 164 h 417"/>
                <a:gd name="T68" fmla="*/ 30 w 519"/>
                <a:gd name="T69" fmla="*/ 156 h 417"/>
                <a:gd name="T70" fmla="*/ 19 w 519"/>
                <a:gd name="T71" fmla="*/ 143 h 417"/>
                <a:gd name="T72" fmla="*/ 10 w 519"/>
                <a:gd name="T73" fmla="*/ 127 h 417"/>
                <a:gd name="T74" fmla="*/ 2 w 519"/>
                <a:gd name="T75" fmla="*/ 108 h 417"/>
                <a:gd name="T76" fmla="*/ 0 w 519"/>
                <a:gd name="T77" fmla="*/ 89 h 417"/>
                <a:gd name="T78" fmla="*/ 1 w 519"/>
                <a:gd name="T79" fmla="*/ 70 h 417"/>
                <a:gd name="T80" fmla="*/ 5 w 519"/>
                <a:gd name="T81" fmla="*/ 52 h 417"/>
                <a:gd name="T82" fmla="*/ 13 w 519"/>
                <a:gd name="T83" fmla="*/ 36 h 417"/>
                <a:gd name="T84" fmla="*/ 24 w 519"/>
                <a:gd name="T85" fmla="*/ 21 h 417"/>
                <a:gd name="T86" fmla="*/ 40 w 519"/>
                <a:gd name="T87" fmla="*/ 10 h 417"/>
                <a:gd name="T88" fmla="*/ 59 w 519"/>
                <a:gd name="T89" fmla="*/ 3 h 417"/>
                <a:gd name="T90" fmla="*/ 86 w 519"/>
                <a:gd name="T9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9" h="417">
                  <a:moveTo>
                    <a:pt x="86" y="0"/>
                  </a:moveTo>
                  <a:lnTo>
                    <a:pt x="112" y="1"/>
                  </a:lnTo>
                  <a:lnTo>
                    <a:pt x="136" y="8"/>
                  </a:lnTo>
                  <a:lnTo>
                    <a:pt x="159" y="19"/>
                  </a:lnTo>
                  <a:lnTo>
                    <a:pt x="181" y="31"/>
                  </a:lnTo>
                  <a:lnTo>
                    <a:pt x="202" y="47"/>
                  </a:lnTo>
                  <a:lnTo>
                    <a:pt x="250" y="81"/>
                  </a:lnTo>
                  <a:lnTo>
                    <a:pt x="297" y="118"/>
                  </a:lnTo>
                  <a:lnTo>
                    <a:pt x="345" y="158"/>
                  </a:lnTo>
                  <a:lnTo>
                    <a:pt x="391" y="199"/>
                  </a:lnTo>
                  <a:lnTo>
                    <a:pt x="435" y="243"/>
                  </a:lnTo>
                  <a:lnTo>
                    <a:pt x="475" y="287"/>
                  </a:lnTo>
                  <a:lnTo>
                    <a:pt x="510" y="335"/>
                  </a:lnTo>
                  <a:lnTo>
                    <a:pt x="517" y="350"/>
                  </a:lnTo>
                  <a:lnTo>
                    <a:pt x="519" y="366"/>
                  </a:lnTo>
                  <a:lnTo>
                    <a:pt x="514" y="381"/>
                  </a:lnTo>
                  <a:lnTo>
                    <a:pt x="506" y="394"/>
                  </a:lnTo>
                  <a:lnTo>
                    <a:pt x="496" y="406"/>
                  </a:lnTo>
                  <a:lnTo>
                    <a:pt x="481" y="413"/>
                  </a:lnTo>
                  <a:lnTo>
                    <a:pt x="466" y="417"/>
                  </a:lnTo>
                  <a:lnTo>
                    <a:pt x="451" y="416"/>
                  </a:lnTo>
                  <a:lnTo>
                    <a:pt x="435" y="410"/>
                  </a:lnTo>
                  <a:lnTo>
                    <a:pt x="390" y="377"/>
                  </a:lnTo>
                  <a:lnTo>
                    <a:pt x="347" y="342"/>
                  </a:lnTo>
                  <a:lnTo>
                    <a:pt x="304" y="306"/>
                  </a:lnTo>
                  <a:lnTo>
                    <a:pt x="261" y="269"/>
                  </a:lnTo>
                  <a:lnTo>
                    <a:pt x="217" y="235"/>
                  </a:lnTo>
                  <a:lnTo>
                    <a:pt x="182" y="209"/>
                  </a:lnTo>
                  <a:lnTo>
                    <a:pt x="144" y="183"/>
                  </a:lnTo>
                  <a:lnTo>
                    <a:pt x="105" y="162"/>
                  </a:lnTo>
                  <a:lnTo>
                    <a:pt x="92" y="168"/>
                  </a:lnTo>
                  <a:lnTo>
                    <a:pt x="76" y="170"/>
                  </a:lnTo>
                  <a:lnTo>
                    <a:pt x="61" y="169"/>
                  </a:lnTo>
                  <a:lnTo>
                    <a:pt x="45" y="164"/>
                  </a:lnTo>
                  <a:lnTo>
                    <a:pt x="30" y="156"/>
                  </a:lnTo>
                  <a:lnTo>
                    <a:pt x="19" y="143"/>
                  </a:lnTo>
                  <a:lnTo>
                    <a:pt x="10" y="127"/>
                  </a:lnTo>
                  <a:lnTo>
                    <a:pt x="2" y="108"/>
                  </a:lnTo>
                  <a:lnTo>
                    <a:pt x="0" y="89"/>
                  </a:lnTo>
                  <a:lnTo>
                    <a:pt x="1" y="70"/>
                  </a:lnTo>
                  <a:lnTo>
                    <a:pt x="5" y="52"/>
                  </a:lnTo>
                  <a:lnTo>
                    <a:pt x="13" y="36"/>
                  </a:lnTo>
                  <a:lnTo>
                    <a:pt x="24" y="21"/>
                  </a:lnTo>
                  <a:lnTo>
                    <a:pt x="40" y="10"/>
                  </a:lnTo>
                  <a:lnTo>
                    <a:pt x="59"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7">
              <a:extLst>
                <a:ext uri="{FF2B5EF4-FFF2-40B4-BE49-F238E27FC236}">
                  <a16:creationId xmlns:a16="http://schemas.microsoft.com/office/drawing/2014/main" id="{BE9BBC28-CED5-79E6-70E4-4CDFDBE17F7C}"/>
                </a:ext>
              </a:extLst>
            </p:cNvPr>
            <p:cNvSpPr>
              <a:spLocks/>
            </p:cNvSpPr>
            <p:nvPr/>
          </p:nvSpPr>
          <p:spPr bwMode="auto">
            <a:xfrm>
              <a:off x="2462" y="1247"/>
              <a:ext cx="359" cy="97"/>
            </a:xfrm>
            <a:custGeom>
              <a:avLst/>
              <a:gdLst>
                <a:gd name="T0" fmla="*/ 116 w 718"/>
                <a:gd name="T1" fmla="*/ 0 h 195"/>
                <a:gd name="T2" fmla="*/ 133 w 718"/>
                <a:gd name="T3" fmla="*/ 3 h 195"/>
                <a:gd name="T4" fmla="*/ 147 w 718"/>
                <a:gd name="T5" fmla="*/ 7 h 195"/>
                <a:gd name="T6" fmla="*/ 157 w 718"/>
                <a:gd name="T7" fmla="*/ 15 h 195"/>
                <a:gd name="T8" fmla="*/ 167 w 718"/>
                <a:gd name="T9" fmla="*/ 24 h 195"/>
                <a:gd name="T10" fmla="*/ 176 w 718"/>
                <a:gd name="T11" fmla="*/ 27 h 195"/>
                <a:gd name="T12" fmla="*/ 184 w 718"/>
                <a:gd name="T13" fmla="*/ 28 h 195"/>
                <a:gd name="T14" fmla="*/ 276 w 718"/>
                <a:gd name="T15" fmla="*/ 41 h 195"/>
                <a:gd name="T16" fmla="*/ 368 w 718"/>
                <a:gd name="T17" fmla="*/ 51 h 195"/>
                <a:gd name="T18" fmla="*/ 452 w 718"/>
                <a:gd name="T19" fmla="*/ 62 h 195"/>
                <a:gd name="T20" fmla="*/ 533 w 718"/>
                <a:gd name="T21" fmla="*/ 75 h 195"/>
                <a:gd name="T22" fmla="*/ 614 w 718"/>
                <a:gd name="T23" fmla="*/ 90 h 195"/>
                <a:gd name="T24" fmla="*/ 695 w 718"/>
                <a:gd name="T25" fmla="*/ 107 h 195"/>
                <a:gd name="T26" fmla="*/ 708 w 718"/>
                <a:gd name="T27" fmla="*/ 111 h 195"/>
                <a:gd name="T28" fmla="*/ 715 w 718"/>
                <a:gd name="T29" fmla="*/ 120 h 195"/>
                <a:gd name="T30" fmla="*/ 718 w 718"/>
                <a:gd name="T31" fmla="*/ 131 h 195"/>
                <a:gd name="T32" fmla="*/ 718 w 718"/>
                <a:gd name="T33" fmla="*/ 143 h 195"/>
                <a:gd name="T34" fmla="*/ 715 w 718"/>
                <a:gd name="T35" fmla="*/ 154 h 195"/>
                <a:gd name="T36" fmla="*/ 708 w 718"/>
                <a:gd name="T37" fmla="*/ 163 h 195"/>
                <a:gd name="T38" fmla="*/ 695 w 718"/>
                <a:gd name="T39" fmla="*/ 168 h 195"/>
                <a:gd name="T40" fmla="*/ 590 w 718"/>
                <a:gd name="T41" fmla="*/ 184 h 195"/>
                <a:gd name="T42" fmla="*/ 483 w 718"/>
                <a:gd name="T43" fmla="*/ 194 h 195"/>
                <a:gd name="T44" fmla="*/ 378 w 718"/>
                <a:gd name="T45" fmla="*/ 195 h 195"/>
                <a:gd name="T46" fmla="*/ 271 w 718"/>
                <a:gd name="T47" fmla="*/ 191 h 195"/>
                <a:gd name="T48" fmla="*/ 164 w 718"/>
                <a:gd name="T49" fmla="*/ 183 h 195"/>
                <a:gd name="T50" fmla="*/ 144 w 718"/>
                <a:gd name="T51" fmla="*/ 180 h 195"/>
                <a:gd name="T52" fmla="*/ 124 w 718"/>
                <a:gd name="T53" fmla="*/ 178 h 195"/>
                <a:gd name="T54" fmla="*/ 102 w 718"/>
                <a:gd name="T55" fmla="*/ 174 h 195"/>
                <a:gd name="T56" fmla="*/ 80 w 718"/>
                <a:gd name="T57" fmla="*/ 168 h 195"/>
                <a:gd name="T58" fmla="*/ 59 w 718"/>
                <a:gd name="T59" fmla="*/ 161 h 195"/>
                <a:gd name="T60" fmla="*/ 40 w 718"/>
                <a:gd name="T61" fmla="*/ 151 h 195"/>
                <a:gd name="T62" fmla="*/ 24 w 718"/>
                <a:gd name="T63" fmla="*/ 139 h 195"/>
                <a:gd name="T64" fmla="*/ 12 w 718"/>
                <a:gd name="T65" fmla="*/ 122 h 195"/>
                <a:gd name="T66" fmla="*/ 4 w 718"/>
                <a:gd name="T67" fmla="*/ 103 h 195"/>
                <a:gd name="T68" fmla="*/ 0 w 718"/>
                <a:gd name="T69" fmla="*/ 81 h 195"/>
                <a:gd name="T70" fmla="*/ 1 w 718"/>
                <a:gd name="T71" fmla="*/ 63 h 195"/>
                <a:gd name="T72" fmla="*/ 7 w 718"/>
                <a:gd name="T73" fmla="*/ 47 h 195"/>
                <a:gd name="T74" fmla="*/ 17 w 718"/>
                <a:gd name="T75" fmla="*/ 34 h 195"/>
                <a:gd name="T76" fmla="*/ 30 w 718"/>
                <a:gd name="T77" fmla="*/ 23 h 195"/>
                <a:gd name="T78" fmla="*/ 45 w 718"/>
                <a:gd name="T79" fmla="*/ 15 h 195"/>
                <a:gd name="T80" fmla="*/ 62 w 718"/>
                <a:gd name="T81" fmla="*/ 9 h 195"/>
                <a:gd name="T82" fmla="*/ 80 w 718"/>
                <a:gd name="T83" fmla="*/ 4 h 195"/>
                <a:gd name="T84" fmla="*/ 98 w 718"/>
                <a:gd name="T85" fmla="*/ 1 h 195"/>
                <a:gd name="T86" fmla="*/ 116 w 718"/>
                <a:gd name="T8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8" h="195">
                  <a:moveTo>
                    <a:pt x="116" y="0"/>
                  </a:moveTo>
                  <a:lnTo>
                    <a:pt x="133" y="3"/>
                  </a:lnTo>
                  <a:lnTo>
                    <a:pt x="147" y="7"/>
                  </a:lnTo>
                  <a:lnTo>
                    <a:pt x="157" y="15"/>
                  </a:lnTo>
                  <a:lnTo>
                    <a:pt x="167" y="24"/>
                  </a:lnTo>
                  <a:lnTo>
                    <a:pt x="176" y="27"/>
                  </a:lnTo>
                  <a:lnTo>
                    <a:pt x="184" y="28"/>
                  </a:lnTo>
                  <a:lnTo>
                    <a:pt x="276" y="41"/>
                  </a:lnTo>
                  <a:lnTo>
                    <a:pt x="368" y="51"/>
                  </a:lnTo>
                  <a:lnTo>
                    <a:pt x="452" y="62"/>
                  </a:lnTo>
                  <a:lnTo>
                    <a:pt x="533" y="75"/>
                  </a:lnTo>
                  <a:lnTo>
                    <a:pt x="614" y="90"/>
                  </a:lnTo>
                  <a:lnTo>
                    <a:pt x="695" y="107"/>
                  </a:lnTo>
                  <a:lnTo>
                    <a:pt x="708" y="111"/>
                  </a:lnTo>
                  <a:lnTo>
                    <a:pt x="715" y="120"/>
                  </a:lnTo>
                  <a:lnTo>
                    <a:pt x="718" y="131"/>
                  </a:lnTo>
                  <a:lnTo>
                    <a:pt x="718" y="143"/>
                  </a:lnTo>
                  <a:lnTo>
                    <a:pt x="715" y="154"/>
                  </a:lnTo>
                  <a:lnTo>
                    <a:pt x="708" y="163"/>
                  </a:lnTo>
                  <a:lnTo>
                    <a:pt x="695" y="168"/>
                  </a:lnTo>
                  <a:lnTo>
                    <a:pt x="590" y="184"/>
                  </a:lnTo>
                  <a:lnTo>
                    <a:pt x="483" y="194"/>
                  </a:lnTo>
                  <a:lnTo>
                    <a:pt x="378" y="195"/>
                  </a:lnTo>
                  <a:lnTo>
                    <a:pt x="271" y="191"/>
                  </a:lnTo>
                  <a:lnTo>
                    <a:pt x="164" y="183"/>
                  </a:lnTo>
                  <a:lnTo>
                    <a:pt x="144" y="180"/>
                  </a:lnTo>
                  <a:lnTo>
                    <a:pt x="124" y="178"/>
                  </a:lnTo>
                  <a:lnTo>
                    <a:pt x="102" y="174"/>
                  </a:lnTo>
                  <a:lnTo>
                    <a:pt x="80" y="168"/>
                  </a:lnTo>
                  <a:lnTo>
                    <a:pt x="59" y="161"/>
                  </a:lnTo>
                  <a:lnTo>
                    <a:pt x="40" y="151"/>
                  </a:lnTo>
                  <a:lnTo>
                    <a:pt x="24" y="139"/>
                  </a:lnTo>
                  <a:lnTo>
                    <a:pt x="12" y="122"/>
                  </a:lnTo>
                  <a:lnTo>
                    <a:pt x="4" y="103"/>
                  </a:lnTo>
                  <a:lnTo>
                    <a:pt x="0" y="81"/>
                  </a:lnTo>
                  <a:lnTo>
                    <a:pt x="1" y="63"/>
                  </a:lnTo>
                  <a:lnTo>
                    <a:pt x="7" y="47"/>
                  </a:lnTo>
                  <a:lnTo>
                    <a:pt x="17" y="34"/>
                  </a:lnTo>
                  <a:lnTo>
                    <a:pt x="30" y="23"/>
                  </a:lnTo>
                  <a:lnTo>
                    <a:pt x="45" y="15"/>
                  </a:lnTo>
                  <a:lnTo>
                    <a:pt x="62" y="9"/>
                  </a:lnTo>
                  <a:lnTo>
                    <a:pt x="80" y="4"/>
                  </a:lnTo>
                  <a:lnTo>
                    <a:pt x="98" y="1"/>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8">
              <a:extLst>
                <a:ext uri="{FF2B5EF4-FFF2-40B4-BE49-F238E27FC236}">
                  <a16:creationId xmlns:a16="http://schemas.microsoft.com/office/drawing/2014/main" id="{DC2076A1-7ED9-F277-5D42-1BB9A41499EC}"/>
                </a:ext>
              </a:extLst>
            </p:cNvPr>
            <p:cNvSpPr>
              <a:spLocks/>
            </p:cNvSpPr>
            <p:nvPr/>
          </p:nvSpPr>
          <p:spPr bwMode="auto">
            <a:xfrm>
              <a:off x="2560" y="1676"/>
              <a:ext cx="310" cy="158"/>
            </a:xfrm>
            <a:custGeom>
              <a:avLst/>
              <a:gdLst>
                <a:gd name="T0" fmla="*/ 567 w 622"/>
                <a:gd name="T1" fmla="*/ 0 h 317"/>
                <a:gd name="T2" fmla="*/ 584 w 622"/>
                <a:gd name="T3" fmla="*/ 2 h 317"/>
                <a:gd name="T4" fmla="*/ 599 w 622"/>
                <a:gd name="T5" fmla="*/ 10 h 317"/>
                <a:gd name="T6" fmla="*/ 609 w 622"/>
                <a:gd name="T7" fmla="*/ 22 h 317"/>
                <a:gd name="T8" fmla="*/ 618 w 622"/>
                <a:gd name="T9" fmla="*/ 36 h 317"/>
                <a:gd name="T10" fmla="*/ 622 w 622"/>
                <a:gd name="T11" fmla="*/ 53 h 317"/>
                <a:gd name="T12" fmla="*/ 622 w 622"/>
                <a:gd name="T13" fmla="*/ 70 h 317"/>
                <a:gd name="T14" fmla="*/ 618 w 622"/>
                <a:gd name="T15" fmla="*/ 87 h 317"/>
                <a:gd name="T16" fmla="*/ 608 w 622"/>
                <a:gd name="T17" fmla="*/ 102 h 317"/>
                <a:gd name="T18" fmla="*/ 595 w 622"/>
                <a:gd name="T19" fmla="*/ 115 h 317"/>
                <a:gd name="T20" fmla="*/ 536 w 622"/>
                <a:gd name="T21" fmla="*/ 151 h 317"/>
                <a:gd name="T22" fmla="*/ 474 w 622"/>
                <a:gd name="T23" fmla="*/ 184 h 317"/>
                <a:gd name="T24" fmla="*/ 411 w 622"/>
                <a:gd name="T25" fmla="*/ 213 h 317"/>
                <a:gd name="T26" fmla="*/ 347 w 622"/>
                <a:gd name="T27" fmla="*/ 241 h 317"/>
                <a:gd name="T28" fmla="*/ 281 w 622"/>
                <a:gd name="T29" fmla="*/ 266 h 317"/>
                <a:gd name="T30" fmla="*/ 256 w 622"/>
                <a:gd name="T31" fmla="*/ 277 h 317"/>
                <a:gd name="T32" fmla="*/ 228 w 622"/>
                <a:gd name="T33" fmla="*/ 288 h 317"/>
                <a:gd name="T34" fmla="*/ 200 w 622"/>
                <a:gd name="T35" fmla="*/ 299 h 317"/>
                <a:gd name="T36" fmla="*/ 171 w 622"/>
                <a:gd name="T37" fmla="*/ 307 h 317"/>
                <a:gd name="T38" fmla="*/ 142 w 622"/>
                <a:gd name="T39" fmla="*/ 315 h 317"/>
                <a:gd name="T40" fmla="*/ 113 w 622"/>
                <a:gd name="T41" fmla="*/ 317 h 317"/>
                <a:gd name="T42" fmla="*/ 85 w 622"/>
                <a:gd name="T43" fmla="*/ 317 h 317"/>
                <a:gd name="T44" fmla="*/ 57 w 622"/>
                <a:gd name="T45" fmla="*/ 310 h 317"/>
                <a:gd name="T46" fmla="*/ 32 w 622"/>
                <a:gd name="T47" fmla="*/ 298 h 317"/>
                <a:gd name="T48" fmla="*/ 15 w 622"/>
                <a:gd name="T49" fmla="*/ 283 h 317"/>
                <a:gd name="T50" fmla="*/ 4 w 622"/>
                <a:gd name="T51" fmla="*/ 267 h 317"/>
                <a:gd name="T52" fmla="*/ 0 w 622"/>
                <a:gd name="T53" fmla="*/ 249 h 317"/>
                <a:gd name="T54" fmla="*/ 0 w 622"/>
                <a:gd name="T55" fmla="*/ 231 h 317"/>
                <a:gd name="T56" fmla="*/ 6 w 622"/>
                <a:gd name="T57" fmla="*/ 214 h 317"/>
                <a:gd name="T58" fmla="*/ 16 w 622"/>
                <a:gd name="T59" fmla="*/ 197 h 317"/>
                <a:gd name="T60" fmla="*/ 32 w 622"/>
                <a:gd name="T61" fmla="*/ 183 h 317"/>
                <a:gd name="T62" fmla="*/ 56 w 622"/>
                <a:gd name="T63" fmla="*/ 167 h 317"/>
                <a:gd name="T64" fmla="*/ 84 w 622"/>
                <a:gd name="T65" fmla="*/ 155 h 317"/>
                <a:gd name="T66" fmla="*/ 114 w 622"/>
                <a:gd name="T67" fmla="*/ 145 h 317"/>
                <a:gd name="T68" fmla="*/ 144 w 622"/>
                <a:gd name="T69" fmla="*/ 138 h 317"/>
                <a:gd name="T70" fmla="*/ 177 w 622"/>
                <a:gd name="T71" fmla="*/ 131 h 317"/>
                <a:gd name="T72" fmla="*/ 208 w 622"/>
                <a:gd name="T73" fmla="*/ 125 h 317"/>
                <a:gd name="T74" fmla="*/ 239 w 622"/>
                <a:gd name="T75" fmla="*/ 117 h 317"/>
                <a:gd name="T76" fmla="*/ 267 w 622"/>
                <a:gd name="T77" fmla="*/ 109 h 317"/>
                <a:gd name="T78" fmla="*/ 361 w 622"/>
                <a:gd name="T79" fmla="*/ 75 h 317"/>
                <a:gd name="T80" fmla="*/ 454 w 622"/>
                <a:gd name="T81" fmla="*/ 38 h 317"/>
                <a:gd name="T82" fmla="*/ 548 w 622"/>
                <a:gd name="T83" fmla="*/ 4 h 317"/>
                <a:gd name="T84" fmla="*/ 567 w 622"/>
                <a:gd name="T85"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2" h="317">
                  <a:moveTo>
                    <a:pt x="567" y="0"/>
                  </a:moveTo>
                  <a:lnTo>
                    <a:pt x="584" y="2"/>
                  </a:lnTo>
                  <a:lnTo>
                    <a:pt x="599" y="10"/>
                  </a:lnTo>
                  <a:lnTo>
                    <a:pt x="609" y="22"/>
                  </a:lnTo>
                  <a:lnTo>
                    <a:pt x="618" y="36"/>
                  </a:lnTo>
                  <a:lnTo>
                    <a:pt x="622" y="53"/>
                  </a:lnTo>
                  <a:lnTo>
                    <a:pt x="622" y="70"/>
                  </a:lnTo>
                  <a:lnTo>
                    <a:pt x="618" y="87"/>
                  </a:lnTo>
                  <a:lnTo>
                    <a:pt x="608" y="102"/>
                  </a:lnTo>
                  <a:lnTo>
                    <a:pt x="595" y="115"/>
                  </a:lnTo>
                  <a:lnTo>
                    <a:pt x="536" y="151"/>
                  </a:lnTo>
                  <a:lnTo>
                    <a:pt x="474" y="184"/>
                  </a:lnTo>
                  <a:lnTo>
                    <a:pt x="411" y="213"/>
                  </a:lnTo>
                  <a:lnTo>
                    <a:pt x="347" y="241"/>
                  </a:lnTo>
                  <a:lnTo>
                    <a:pt x="281" y="266"/>
                  </a:lnTo>
                  <a:lnTo>
                    <a:pt x="256" y="277"/>
                  </a:lnTo>
                  <a:lnTo>
                    <a:pt x="228" y="288"/>
                  </a:lnTo>
                  <a:lnTo>
                    <a:pt x="200" y="299"/>
                  </a:lnTo>
                  <a:lnTo>
                    <a:pt x="171" y="307"/>
                  </a:lnTo>
                  <a:lnTo>
                    <a:pt x="142" y="315"/>
                  </a:lnTo>
                  <a:lnTo>
                    <a:pt x="113" y="317"/>
                  </a:lnTo>
                  <a:lnTo>
                    <a:pt x="85" y="317"/>
                  </a:lnTo>
                  <a:lnTo>
                    <a:pt x="57" y="310"/>
                  </a:lnTo>
                  <a:lnTo>
                    <a:pt x="32" y="298"/>
                  </a:lnTo>
                  <a:lnTo>
                    <a:pt x="15" y="283"/>
                  </a:lnTo>
                  <a:lnTo>
                    <a:pt x="4" y="267"/>
                  </a:lnTo>
                  <a:lnTo>
                    <a:pt x="0" y="249"/>
                  </a:lnTo>
                  <a:lnTo>
                    <a:pt x="0" y="231"/>
                  </a:lnTo>
                  <a:lnTo>
                    <a:pt x="6" y="214"/>
                  </a:lnTo>
                  <a:lnTo>
                    <a:pt x="16" y="197"/>
                  </a:lnTo>
                  <a:lnTo>
                    <a:pt x="32" y="183"/>
                  </a:lnTo>
                  <a:lnTo>
                    <a:pt x="56" y="167"/>
                  </a:lnTo>
                  <a:lnTo>
                    <a:pt x="84" y="155"/>
                  </a:lnTo>
                  <a:lnTo>
                    <a:pt x="114" y="145"/>
                  </a:lnTo>
                  <a:lnTo>
                    <a:pt x="144" y="138"/>
                  </a:lnTo>
                  <a:lnTo>
                    <a:pt x="177" y="131"/>
                  </a:lnTo>
                  <a:lnTo>
                    <a:pt x="208" y="125"/>
                  </a:lnTo>
                  <a:lnTo>
                    <a:pt x="239" y="117"/>
                  </a:lnTo>
                  <a:lnTo>
                    <a:pt x="267" y="109"/>
                  </a:lnTo>
                  <a:lnTo>
                    <a:pt x="361" y="75"/>
                  </a:lnTo>
                  <a:lnTo>
                    <a:pt x="454" y="38"/>
                  </a:lnTo>
                  <a:lnTo>
                    <a:pt x="548" y="4"/>
                  </a:lnTo>
                  <a:lnTo>
                    <a:pt x="5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4002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D27B5-E02D-3FE0-9B7A-2899B199181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1A19F40-4974-35C3-CBA1-B19BAD5098B2}"/>
              </a:ext>
            </a:extLst>
          </p:cNvPr>
          <p:cNvSpPr>
            <a:spLocks noGrp="1"/>
          </p:cNvSpPr>
          <p:nvPr>
            <p:ph type="title"/>
          </p:nvPr>
        </p:nvSpPr>
        <p:spPr>
          <a:xfrm>
            <a:off x="1275250" y="1975481"/>
            <a:ext cx="5678358" cy="1177379"/>
          </a:xfrm>
        </p:spPr>
        <p:txBody>
          <a:bodyPr/>
          <a:lstStyle/>
          <a:p>
            <a:r>
              <a:rPr lang="es-CO"/>
              <a:t>Temas a desarrollar </a:t>
            </a:r>
          </a:p>
        </p:txBody>
      </p:sp>
      <p:sp>
        <p:nvSpPr>
          <p:cNvPr id="4" name="Rectangle 27">
            <a:extLst>
              <a:ext uri="{FF2B5EF4-FFF2-40B4-BE49-F238E27FC236}">
                <a16:creationId xmlns:a16="http://schemas.microsoft.com/office/drawing/2014/main" id="{6554E820-13E4-DA1E-4713-7778AB32A304}"/>
              </a:ext>
            </a:extLst>
          </p:cNvPr>
          <p:cNvSpPr/>
          <p:nvPr/>
        </p:nvSpPr>
        <p:spPr>
          <a:xfrm>
            <a:off x="6964235" y="348037"/>
            <a:ext cx="2032000"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28">
            <a:extLst>
              <a:ext uri="{FF2B5EF4-FFF2-40B4-BE49-F238E27FC236}">
                <a16:creationId xmlns:a16="http://schemas.microsoft.com/office/drawing/2014/main" id="{0F2E06D1-6876-BAF1-2D1B-A7A11589148C}"/>
              </a:ext>
            </a:extLst>
          </p:cNvPr>
          <p:cNvSpPr/>
          <p:nvPr/>
        </p:nvSpPr>
        <p:spPr>
          <a:xfrm>
            <a:off x="9123235" y="348037"/>
            <a:ext cx="2032000" cy="1080000"/>
          </a:xfrm>
          <a:prstGeom prst="rect">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30">
            <a:extLst>
              <a:ext uri="{FF2B5EF4-FFF2-40B4-BE49-F238E27FC236}">
                <a16:creationId xmlns:a16="http://schemas.microsoft.com/office/drawing/2014/main" id="{BB9D9DD2-9DC1-8D52-A5CC-1B3C81FCF971}"/>
              </a:ext>
            </a:extLst>
          </p:cNvPr>
          <p:cNvSpPr/>
          <p:nvPr/>
        </p:nvSpPr>
        <p:spPr>
          <a:xfrm>
            <a:off x="9123235" y="1575656"/>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31">
            <a:extLst>
              <a:ext uri="{FF2B5EF4-FFF2-40B4-BE49-F238E27FC236}">
                <a16:creationId xmlns:a16="http://schemas.microsoft.com/office/drawing/2014/main" id="{B4A9AE06-B636-3327-F372-F0FCB533F5E0}"/>
              </a:ext>
            </a:extLst>
          </p:cNvPr>
          <p:cNvSpPr/>
          <p:nvPr/>
        </p:nvSpPr>
        <p:spPr>
          <a:xfrm>
            <a:off x="6964235" y="2804619"/>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Freeform 405">
            <a:extLst>
              <a:ext uri="{FF2B5EF4-FFF2-40B4-BE49-F238E27FC236}">
                <a16:creationId xmlns:a16="http://schemas.microsoft.com/office/drawing/2014/main" id="{7F484989-5E61-AB09-0D85-E392DDF2B0F5}"/>
              </a:ext>
            </a:extLst>
          </p:cNvPr>
          <p:cNvSpPr>
            <a:spLocks noEditPoints="1"/>
          </p:cNvSpPr>
          <p:nvPr/>
        </p:nvSpPr>
        <p:spPr bwMode="auto">
          <a:xfrm>
            <a:off x="9646255" y="1757093"/>
            <a:ext cx="1002829" cy="625178"/>
          </a:xfrm>
          <a:custGeom>
            <a:avLst/>
            <a:gdLst>
              <a:gd name="T0" fmla="*/ 5850 w 16127"/>
              <a:gd name="T1" fmla="*/ 9196 h 11276"/>
              <a:gd name="T2" fmla="*/ 5313 w 16127"/>
              <a:gd name="T3" fmla="*/ 8448 h 11276"/>
              <a:gd name="T4" fmla="*/ 4793 w 16127"/>
              <a:gd name="T5" fmla="*/ 7771 h 11276"/>
              <a:gd name="T6" fmla="*/ 4322 w 16127"/>
              <a:gd name="T7" fmla="*/ 7199 h 11276"/>
              <a:gd name="T8" fmla="*/ 5017 w 16127"/>
              <a:gd name="T9" fmla="*/ 6536 h 11276"/>
              <a:gd name="T10" fmla="*/ 5396 w 16127"/>
              <a:gd name="T11" fmla="*/ 6933 h 11276"/>
              <a:gd name="T12" fmla="*/ 5967 w 16127"/>
              <a:gd name="T13" fmla="*/ 7586 h 11276"/>
              <a:gd name="T14" fmla="*/ 6283 w 16127"/>
              <a:gd name="T15" fmla="*/ 7969 h 11276"/>
              <a:gd name="T16" fmla="*/ 6935 w 16127"/>
              <a:gd name="T17" fmla="*/ 6883 h 11276"/>
              <a:gd name="T18" fmla="*/ 7615 w 16127"/>
              <a:gd name="T19" fmla="*/ 5877 h 11276"/>
              <a:gd name="T20" fmla="*/ 8238 w 16127"/>
              <a:gd name="T21" fmla="*/ 5027 h 11276"/>
              <a:gd name="T22" fmla="*/ 8918 w 16127"/>
              <a:gd name="T23" fmla="*/ 4164 h 11276"/>
              <a:gd name="T24" fmla="*/ 9564 w 16127"/>
              <a:gd name="T25" fmla="*/ 6558 h 11276"/>
              <a:gd name="T26" fmla="*/ 8464 w 16127"/>
              <a:gd name="T27" fmla="*/ 7527 h 11276"/>
              <a:gd name="T28" fmla="*/ 7552 w 16127"/>
              <a:gd name="T29" fmla="*/ 8461 h 11276"/>
              <a:gd name="T30" fmla="*/ 6868 w 16127"/>
              <a:gd name="T31" fmla="*/ 9244 h 11276"/>
              <a:gd name="T32" fmla="*/ 6451 w 16127"/>
              <a:gd name="T33" fmla="*/ 9765 h 11276"/>
              <a:gd name="T34" fmla="*/ 16074 w 16127"/>
              <a:gd name="T35" fmla="*/ 7011 h 11276"/>
              <a:gd name="T36" fmla="*/ 15693 w 16127"/>
              <a:gd name="T37" fmla="*/ 6121 h 11276"/>
              <a:gd name="T38" fmla="*/ 15080 w 16127"/>
              <a:gd name="T39" fmla="*/ 5634 h 11276"/>
              <a:gd name="T40" fmla="*/ 14381 w 16127"/>
              <a:gd name="T41" fmla="*/ 5466 h 11276"/>
              <a:gd name="T42" fmla="*/ 13746 w 16127"/>
              <a:gd name="T43" fmla="*/ 5536 h 11276"/>
              <a:gd name="T44" fmla="*/ 13318 w 16127"/>
              <a:gd name="T45" fmla="*/ 5760 h 11276"/>
              <a:gd name="T46" fmla="*/ 13487 w 16127"/>
              <a:gd name="T47" fmla="*/ 5474 h 11276"/>
              <a:gd name="T48" fmla="*/ 13696 w 16127"/>
              <a:gd name="T49" fmla="*/ 4966 h 11276"/>
              <a:gd name="T50" fmla="*/ 13807 w 16127"/>
              <a:gd name="T51" fmla="*/ 4299 h 11276"/>
              <a:gd name="T52" fmla="*/ 13666 w 16127"/>
              <a:gd name="T53" fmla="*/ 3563 h 11276"/>
              <a:gd name="T54" fmla="*/ 13122 w 16127"/>
              <a:gd name="T55" fmla="*/ 2842 h 11276"/>
              <a:gd name="T56" fmla="*/ 12338 w 16127"/>
              <a:gd name="T57" fmla="*/ 2388 h 11276"/>
              <a:gd name="T58" fmla="*/ 11598 w 16127"/>
              <a:gd name="T59" fmla="*/ 2324 h 11276"/>
              <a:gd name="T60" fmla="*/ 10938 w 16127"/>
              <a:gd name="T61" fmla="*/ 2554 h 11276"/>
              <a:gd name="T62" fmla="*/ 10392 w 16127"/>
              <a:gd name="T63" fmla="*/ 2976 h 11276"/>
              <a:gd name="T64" fmla="*/ 9996 w 16127"/>
              <a:gd name="T65" fmla="*/ 3490 h 11276"/>
              <a:gd name="T66" fmla="*/ 9943 w 16127"/>
              <a:gd name="T67" fmla="*/ 3494 h 11276"/>
              <a:gd name="T68" fmla="*/ 10037 w 16127"/>
              <a:gd name="T69" fmla="*/ 2752 h 11276"/>
              <a:gd name="T70" fmla="*/ 9955 w 16127"/>
              <a:gd name="T71" fmla="*/ 1717 h 11276"/>
              <a:gd name="T72" fmla="*/ 9454 w 16127"/>
              <a:gd name="T73" fmla="*/ 716 h 11276"/>
              <a:gd name="T74" fmla="*/ 8290 w 16127"/>
              <a:gd name="T75" fmla="*/ 79 h 11276"/>
              <a:gd name="T76" fmla="*/ 6349 w 16127"/>
              <a:gd name="T77" fmla="*/ 108 h 11276"/>
              <a:gd name="T78" fmla="*/ 4658 w 16127"/>
              <a:gd name="T79" fmla="*/ 702 h 11276"/>
              <a:gd name="T80" fmla="*/ 3467 w 16127"/>
              <a:gd name="T81" fmla="*/ 1703 h 11276"/>
              <a:gd name="T82" fmla="*/ 2773 w 16127"/>
              <a:gd name="T83" fmla="*/ 3010 h 11276"/>
              <a:gd name="T84" fmla="*/ 2577 w 16127"/>
              <a:gd name="T85" fmla="*/ 4525 h 11276"/>
              <a:gd name="T86" fmla="*/ 2878 w 16127"/>
              <a:gd name="T87" fmla="*/ 6146 h 11276"/>
              <a:gd name="T88" fmla="*/ 2428 w 16127"/>
              <a:gd name="T89" fmla="*/ 6128 h 11276"/>
              <a:gd name="T90" fmla="*/ 1708 w 16127"/>
              <a:gd name="T91" fmla="*/ 6217 h 11276"/>
              <a:gd name="T92" fmla="*/ 911 w 16127"/>
              <a:gd name="T93" fmla="*/ 6547 h 11276"/>
              <a:gd name="T94" fmla="*/ 265 w 16127"/>
              <a:gd name="T95" fmla="*/ 7255 h 11276"/>
              <a:gd name="T96" fmla="*/ 0 w 16127"/>
              <a:gd name="T97" fmla="*/ 8482 h 11276"/>
              <a:gd name="T98" fmla="*/ 507 w 16127"/>
              <a:gd name="T99" fmla="*/ 9822 h 11276"/>
              <a:gd name="T100" fmla="*/ 1976 w 16127"/>
              <a:gd name="T101" fmla="*/ 10749 h 11276"/>
              <a:gd name="T102" fmla="*/ 4329 w 16127"/>
              <a:gd name="T103" fmla="*/ 11222 h 11276"/>
              <a:gd name="T104" fmla="*/ 7491 w 16127"/>
              <a:gd name="T105" fmla="*/ 11200 h 11276"/>
              <a:gd name="T106" fmla="*/ 11383 w 16127"/>
              <a:gd name="T107" fmla="*/ 10639 h 11276"/>
              <a:gd name="T108" fmla="*/ 13147 w 16127"/>
              <a:gd name="T109" fmla="*/ 10252 h 11276"/>
              <a:gd name="T110" fmla="*/ 13910 w 16127"/>
              <a:gd name="T111" fmla="*/ 10006 h 11276"/>
              <a:gd name="T112" fmla="*/ 14845 w 16127"/>
              <a:gd name="T113" fmla="*/ 9546 h 11276"/>
              <a:gd name="T114" fmla="*/ 15670 w 16127"/>
              <a:gd name="T115" fmla="*/ 8831 h 11276"/>
              <a:gd name="T116" fmla="*/ 16111 w 16127"/>
              <a:gd name="T117" fmla="*/ 7822 h 1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276">
                <a:moveTo>
                  <a:pt x="6336" y="9918"/>
                </a:moveTo>
                <a:lnTo>
                  <a:pt x="6238" y="9767"/>
                </a:lnTo>
                <a:lnTo>
                  <a:pt x="6140" y="9620"/>
                </a:lnTo>
                <a:lnTo>
                  <a:pt x="6042" y="9475"/>
                </a:lnTo>
                <a:lnTo>
                  <a:pt x="5946" y="9333"/>
                </a:lnTo>
                <a:lnTo>
                  <a:pt x="5850" y="9196"/>
                </a:lnTo>
                <a:lnTo>
                  <a:pt x="5757" y="9061"/>
                </a:lnTo>
                <a:lnTo>
                  <a:pt x="5664" y="8932"/>
                </a:lnTo>
                <a:lnTo>
                  <a:pt x="5573" y="8805"/>
                </a:lnTo>
                <a:lnTo>
                  <a:pt x="5485" y="8681"/>
                </a:lnTo>
                <a:lnTo>
                  <a:pt x="5398" y="8563"/>
                </a:lnTo>
                <a:lnTo>
                  <a:pt x="5313" y="8448"/>
                </a:lnTo>
                <a:lnTo>
                  <a:pt x="5231" y="8339"/>
                </a:lnTo>
                <a:lnTo>
                  <a:pt x="5151" y="8233"/>
                </a:lnTo>
                <a:lnTo>
                  <a:pt x="5073" y="8131"/>
                </a:lnTo>
                <a:lnTo>
                  <a:pt x="4999" y="8034"/>
                </a:lnTo>
                <a:lnTo>
                  <a:pt x="4927" y="7942"/>
                </a:lnTo>
                <a:lnTo>
                  <a:pt x="4793" y="7771"/>
                </a:lnTo>
                <a:lnTo>
                  <a:pt x="4673" y="7622"/>
                </a:lnTo>
                <a:lnTo>
                  <a:pt x="4567" y="7492"/>
                </a:lnTo>
                <a:lnTo>
                  <a:pt x="4479" y="7384"/>
                </a:lnTo>
                <a:lnTo>
                  <a:pt x="4407" y="7298"/>
                </a:lnTo>
                <a:lnTo>
                  <a:pt x="4355" y="7237"/>
                </a:lnTo>
                <a:lnTo>
                  <a:pt x="4322" y="7199"/>
                </a:lnTo>
                <a:lnTo>
                  <a:pt x="4311" y="7186"/>
                </a:lnTo>
                <a:lnTo>
                  <a:pt x="4777" y="6312"/>
                </a:lnTo>
                <a:lnTo>
                  <a:pt x="4834" y="6363"/>
                </a:lnTo>
                <a:lnTo>
                  <a:pt x="4894" y="6418"/>
                </a:lnTo>
                <a:lnTo>
                  <a:pt x="4955" y="6476"/>
                </a:lnTo>
                <a:lnTo>
                  <a:pt x="5017" y="6536"/>
                </a:lnTo>
                <a:lnTo>
                  <a:pt x="5079" y="6598"/>
                </a:lnTo>
                <a:lnTo>
                  <a:pt x="5142" y="6663"/>
                </a:lnTo>
                <a:lnTo>
                  <a:pt x="5205" y="6729"/>
                </a:lnTo>
                <a:lnTo>
                  <a:pt x="5269" y="6796"/>
                </a:lnTo>
                <a:lnTo>
                  <a:pt x="5333" y="6863"/>
                </a:lnTo>
                <a:lnTo>
                  <a:pt x="5396" y="6933"/>
                </a:lnTo>
                <a:lnTo>
                  <a:pt x="5459" y="7001"/>
                </a:lnTo>
                <a:lnTo>
                  <a:pt x="5521" y="7070"/>
                </a:lnTo>
                <a:lnTo>
                  <a:pt x="5643" y="7207"/>
                </a:lnTo>
                <a:lnTo>
                  <a:pt x="5759" y="7341"/>
                </a:lnTo>
                <a:lnTo>
                  <a:pt x="5868" y="7467"/>
                </a:lnTo>
                <a:lnTo>
                  <a:pt x="5967" y="7586"/>
                </a:lnTo>
                <a:lnTo>
                  <a:pt x="6056" y="7692"/>
                </a:lnTo>
                <a:lnTo>
                  <a:pt x="6134" y="7786"/>
                </a:lnTo>
                <a:lnTo>
                  <a:pt x="6196" y="7862"/>
                </a:lnTo>
                <a:lnTo>
                  <a:pt x="6244" y="7920"/>
                </a:lnTo>
                <a:lnTo>
                  <a:pt x="6273" y="7956"/>
                </a:lnTo>
                <a:lnTo>
                  <a:pt x="6283" y="7969"/>
                </a:lnTo>
                <a:lnTo>
                  <a:pt x="6386" y="7787"/>
                </a:lnTo>
                <a:lnTo>
                  <a:pt x="6492" y="7603"/>
                </a:lnTo>
                <a:lnTo>
                  <a:pt x="6600" y="7421"/>
                </a:lnTo>
                <a:lnTo>
                  <a:pt x="6710" y="7240"/>
                </a:lnTo>
                <a:lnTo>
                  <a:pt x="6822" y="7060"/>
                </a:lnTo>
                <a:lnTo>
                  <a:pt x="6935" y="6883"/>
                </a:lnTo>
                <a:lnTo>
                  <a:pt x="7049" y="6708"/>
                </a:lnTo>
                <a:lnTo>
                  <a:pt x="7163" y="6535"/>
                </a:lnTo>
                <a:lnTo>
                  <a:pt x="7278" y="6365"/>
                </a:lnTo>
                <a:lnTo>
                  <a:pt x="7391" y="6198"/>
                </a:lnTo>
                <a:lnTo>
                  <a:pt x="7504" y="6036"/>
                </a:lnTo>
                <a:lnTo>
                  <a:pt x="7615" y="5877"/>
                </a:lnTo>
                <a:lnTo>
                  <a:pt x="7726" y="5722"/>
                </a:lnTo>
                <a:lnTo>
                  <a:pt x="7834" y="5573"/>
                </a:lnTo>
                <a:lnTo>
                  <a:pt x="7940" y="5428"/>
                </a:lnTo>
                <a:lnTo>
                  <a:pt x="8043" y="5288"/>
                </a:lnTo>
                <a:lnTo>
                  <a:pt x="8143" y="5155"/>
                </a:lnTo>
                <a:lnTo>
                  <a:pt x="8238" y="5027"/>
                </a:lnTo>
                <a:lnTo>
                  <a:pt x="8331" y="4907"/>
                </a:lnTo>
                <a:lnTo>
                  <a:pt x="8419" y="4792"/>
                </a:lnTo>
                <a:lnTo>
                  <a:pt x="8580" y="4585"/>
                </a:lnTo>
                <a:lnTo>
                  <a:pt x="8719" y="4410"/>
                </a:lnTo>
                <a:lnTo>
                  <a:pt x="8832" y="4269"/>
                </a:lnTo>
                <a:lnTo>
                  <a:pt x="8918" y="4164"/>
                </a:lnTo>
                <a:lnTo>
                  <a:pt x="8971" y="4099"/>
                </a:lnTo>
                <a:lnTo>
                  <a:pt x="8989" y="4077"/>
                </a:lnTo>
                <a:lnTo>
                  <a:pt x="10173" y="6096"/>
                </a:lnTo>
                <a:lnTo>
                  <a:pt x="9966" y="6248"/>
                </a:lnTo>
                <a:lnTo>
                  <a:pt x="9762" y="6401"/>
                </a:lnTo>
                <a:lnTo>
                  <a:pt x="9564" y="6558"/>
                </a:lnTo>
                <a:lnTo>
                  <a:pt x="9369" y="6718"/>
                </a:lnTo>
                <a:lnTo>
                  <a:pt x="9179" y="6879"/>
                </a:lnTo>
                <a:lnTo>
                  <a:pt x="8993" y="7040"/>
                </a:lnTo>
                <a:lnTo>
                  <a:pt x="8812" y="7203"/>
                </a:lnTo>
                <a:lnTo>
                  <a:pt x="8636" y="7365"/>
                </a:lnTo>
                <a:lnTo>
                  <a:pt x="8464" y="7527"/>
                </a:lnTo>
                <a:lnTo>
                  <a:pt x="8298" y="7688"/>
                </a:lnTo>
                <a:lnTo>
                  <a:pt x="8138" y="7848"/>
                </a:lnTo>
                <a:lnTo>
                  <a:pt x="7982" y="8005"/>
                </a:lnTo>
                <a:lnTo>
                  <a:pt x="7832" y="8160"/>
                </a:lnTo>
                <a:lnTo>
                  <a:pt x="7689" y="8312"/>
                </a:lnTo>
                <a:lnTo>
                  <a:pt x="7552" y="8461"/>
                </a:lnTo>
                <a:lnTo>
                  <a:pt x="7421" y="8604"/>
                </a:lnTo>
                <a:lnTo>
                  <a:pt x="7297" y="8744"/>
                </a:lnTo>
                <a:lnTo>
                  <a:pt x="7179" y="8877"/>
                </a:lnTo>
                <a:lnTo>
                  <a:pt x="7068" y="9006"/>
                </a:lnTo>
                <a:lnTo>
                  <a:pt x="6964" y="9128"/>
                </a:lnTo>
                <a:lnTo>
                  <a:pt x="6868" y="9244"/>
                </a:lnTo>
                <a:lnTo>
                  <a:pt x="6779" y="9352"/>
                </a:lnTo>
                <a:lnTo>
                  <a:pt x="6697" y="9453"/>
                </a:lnTo>
                <a:lnTo>
                  <a:pt x="6624" y="9545"/>
                </a:lnTo>
                <a:lnTo>
                  <a:pt x="6558" y="9628"/>
                </a:lnTo>
                <a:lnTo>
                  <a:pt x="6501" y="9702"/>
                </a:lnTo>
                <a:lnTo>
                  <a:pt x="6451" y="9765"/>
                </a:lnTo>
                <a:lnTo>
                  <a:pt x="6411" y="9820"/>
                </a:lnTo>
                <a:lnTo>
                  <a:pt x="6355" y="9893"/>
                </a:lnTo>
                <a:lnTo>
                  <a:pt x="6336" y="9918"/>
                </a:lnTo>
                <a:close/>
                <a:moveTo>
                  <a:pt x="16123" y="7412"/>
                </a:moveTo>
                <a:lnTo>
                  <a:pt x="16104" y="7205"/>
                </a:lnTo>
                <a:lnTo>
                  <a:pt x="16074" y="7011"/>
                </a:lnTo>
                <a:lnTo>
                  <a:pt x="16032" y="6831"/>
                </a:lnTo>
                <a:lnTo>
                  <a:pt x="15981" y="6665"/>
                </a:lnTo>
                <a:lnTo>
                  <a:pt x="15920" y="6511"/>
                </a:lnTo>
                <a:lnTo>
                  <a:pt x="15852" y="6369"/>
                </a:lnTo>
                <a:lnTo>
                  <a:pt x="15775" y="6240"/>
                </a:lnTo>
                <a:lnTo>
                  <a:pt x="15693" y="6121"/>
                </a:lnTo>
                <a:lnTo>
                  <a:pt x="15602" y="6015"/>
                </a:lnTo>
                <a:lnTo>
                  <a:pt x="15506" y="5918"/>
                </a:lnTo>
                <a:lnTo>
                  <a:pt x="15405" y="5833"/>
                </a:lnTo>
                <a:lnTo>
                  <a:pt x="15300" y="5757"/>
                </a:lnTo>
                <a:lnTo>
                  <a:pt x="15192" y="5690"/>
                </a:lnTo>
                <a:lnTo>
                  <a:pt x="15080" y="5634"/>
                </a:lnTo>
                <a:lnTo>
                  <a:pt x="14965" y="5586"/>
                </a:lnTo>
                <a:lnTo>
                  <a:pt x="14849" y="5547"/>
                </a:lnTo>
                <a:lnTo>
                  <a:pt x="14732" y="5515"/>
                </a:lnTo>
                <a:lnTo>
                  <a:pt x="14615" y="5491"/>
                </a:lnTo>
                <a:lnTo>
                  <a:pt x="14498" y="5475"/>
                </a:lnTo>
                <a:lnTo>
                  <a:pt x="14381" y="5466"/>
                </a:lnTo>
                <a:lnTo>
                  <a:pt x="14267" y="5463"/>
                </a:lnTo>
                <a:lnTo>
                  <a:pt x="14155" y="5467"/>
                </a:lnTo>
                <a:lnTo>
                  <a:pt x="14046" y="5476"/>
                </a:lnTo>
                <a:lnTo>
                  <a:pt x="13942" y="5491"/>
                </a:lnTo>
                <a:lnTo>
                  <a:pt x="13841" y="5510"/>
                </a:lnTo>
                <a:lnTo>
                  <a:pt x="13746" y="5536"/>
                </a:lnTo>
                <a:lnTo>
                  <a:pt x="13656" y="5565"/>
                </a:lnTo>
                <a:lnTo>
                  <a:pt x="13573" y="5597"/>
                </a:lnTo>
                <a:lnTo>
                  <a:pt x="13497" y="5634"/>
                </a:lnTo>
                <a:lnTo>
                  <a:pt x="13429" y="5673"/>
                </a:lnTo>
                <a:lnTo>
                  <a:pt x="13369" y="5715"/>
                </a:lnTo>
                <a:lnTo>
                  <a:pt x="13318" y="5760"/>
                </a:lnTo>
                <a:lnTo>
                  <a:pt x="13332" y="5740"/>
                </a:lnTo>
                <a:lnTo>
                  <a:pt x="13368" y="5684"/>
                </a:lnTo>
                <a:lnTo>
                  <a:pt x="13393" y="5643"/>
                </a:lnTo>
                <a:lnTo>
                  <a:pt x="13422" y="5595"/>
                </a:lnTo>
                <a:lnTo>
                  <a:pt x="13453" y="5539"/>
                </a:lnTo>
                <a:lnTo>
                  <a:pt x="13487" y="5474"/>
                </a:lnTo>
                <a:lnTo>
                  <a:pt x="13522" y="5404"/>
                </a:lnTo>
                <a:lnTo>
                  <a:pt x="13558" y="5328"/>
                </a:lnTo>
                <a:lnTo>
                  <a:pt x="13594" y="5245"/>
                </a:lnTo>
                <a:lnTo>
                  <a:pt x="13629" y="5157"/>
                </a:lnTo>
                <a:lnTo>
                  <a:pt x="13663" y="5063"/>
                </a:lnTo>
                <a:lnTo>
                  <a:pt x="13696" y="4966"/>
                </a:lnTo>
                <a:lnTo>
                  <a:pt x="13725" y="4863"/>
                </a:lnTo>
                <a:lnTo>
                  <a:pt x="13751" y="4756"/>
                </a:lnTo>
                <a:lnTo>
                  <a:pt x="13773" y="4647"/>
                </a:lnTo>
                <a:lnTo>
                  <a:pt x="13789" y="4533"/>
                </a:lnTo>
                <a:lnTo>
                  <a:pt x="13802" y="4418"/>
                </a:lnTo>
                <a:lnTo>
                  <a:pt x="13807" y="4299"/>
                </a:lnTo>
                <a:lnTo>
                  <a:pt x="13805" y="4179"/>
                </a:lnTo>
                <a:lnTo>
                  <a:pt x="13795" y="4057"/>
                </a:lnTo>
                <a:lnTo>
                  <a:pt x="13777" y="3934"/>
                </a:lnTo>
                <a:lnTo>
                  <a:pt x="13750" y="3811"/>
                </a:lnTo>
                <a:lnTo>
                  <a:pt x="13714" y="3686"/>
                </a:lnTo>
                <a:lnTo>
                  <a:pt x="13666" y="3563"/>
                </a:lnTo>
                <a:lnTo>
                  <a:pt x="13608" y="3439"/>
                </a:lnTo>
                <a:lnTo>
                  <a:pt x="13537" y="3316"/>
                </a:lnTo>
                <a:lnTo>
                  <a:pt x="13455" y="3194"/>
                </a:lnTo>
                <a:lnTo>
                  <a:pt x="13358" y="3075"/>
                </a:lnTo>
                <a:lnTo>
                  <a:pt x="13247" y="2957"/>
                </a:lnTo>
                <a:lnTo>
                  <a:pt x="13122" y="2842"/>
                </a:lnTo>
                <a:lnTo>
                  <a:pt x="12990" y="2734"/>
                </a:lnTo>
                <a:lnTo>
                  <a:pt x="12858" y="2641"/>
                </a:lnTo>
                <a:lnTo>
                  <a:pt x="12727" y="2559"/>
                </a:lnTo>
                <a:lnTo>
                  <a:pt x="12596" y="2490"/>
                </a:lnTo>
                <a:lnTo>
                  <a:pt x="12467" y="2433"/>
                </a:lnTo>
                <a:lnTo>
                  <a:pt x="12338" y="2388"/>
                </a:lnTo>
                <a:lnTo>
                  <a:pt x="12211" y="2352"/>
                </a:lnTo>
                <a:lnTo>
                  <a:pt x="12085" y="2327"/>
                </a:lnTo>
                <a:lnTo>
                  <a:pt x="11960" y="2313"/>
                </a:lnTo>
                <a:lnTo>
                  <a:pt x="11838" y="2308"/>
                </a:lnTo>
                <a:lnTo>
                  <a:pt x="11717" y="2312"/>
                </a:lnTo>
                <a:lnTo>
                  <a:pt x="11598" y="2324"/>
                </a:lnTo>
                <a:lnTo>
                  <a:pt x="11481" y="2345"/>
                </a:lnTo>
                <a:lnTo>
                  <a:pt x="11367" y="2374"/>
                </a:lnTo>
                <a:lnTo>
                  <a:pt x="11256" y="2409"/>
                </a:lnTo>
                <a:lnTo>
                  <a:pt x="11147" y="2451"/>
                </a:lnTo>
                <a:lnTo>
                  <a:pt x="11041" y="2500"/>
                </a:lnTo>
                <a:lnTo>
                  <a:pt x="10938" y="2554"/>
                </a:lnTo>
                <a:lnTo>
                  <a:pt x="10838" y="2614"/>
                </a:lnTo>
                <a:lnTo>
                  <a:pt x="10741" y="2678"/>
                </a:lnTo>
                <a:lnTo>
                  <a:pt x="10649" y="2747"/>
                </a:lnTo>
                <a:lnTo>
                  <a:pt x="10560" y="2821"/>
                </a:lnTo>
                <a:lnTo>
                  <a:pt x="10474" y="2897"/>
                </a:lnTo>
                <a:lnTo>
                  <a:pt x="10392" y="2976"/>
                </a:lnTo>
                <a:lnTo>
                  <a:pt x="10315" y="3058"/>
                </a:lnTo>
                <a:lnTo>
                  <a:pt x="10242" y="3142"/>
                </a:lnTo>
                <a:lnTo>
                  <a:pt x="10174" y="3228"/>
                </a:lnTo>
                <a:lnTo>
                  <a:pt x="10109" y="3315"/>
                </a:lnTo>
                <a:lnTo>
                  <a:pt x="10050" y="3403"/>
                </a:lnTo>
                <a:lnTo>
                  <a:pt x="9996" y="3490"/>
                </a:lnTo>
                <a:lnTo>
                  <a:pt x="9947" y="3578"/>
                </a:lnTo>
                <a:lnTo>
                  <a:pt x="9904" y="3665"/>
                </a:lnTo>
                <a:lnTo>
                  <a:pt x="9906" y="3654"/>
                </a:lnTo>
                <a:lnTo>
                  <a:pt x="9915" y="3621"/>
                </a:lnTo>
                <a:lnTo>
                  <a:pt x="9927" y="3567"/>
                </a:lnTo>
                <a:lnTo>
                  <a:pt x="9943" y="3494"/>
                </a:lnTo>
                <a:lnTo>
                  <a:pt x="9960" y="3405"/>
                </a:lnTo>
                <a:lnTo>
                  <a:pt x="9978" y="3301"/>
                </a:lnTo>
                <a:lnTo>
                  <a:pt x="9996" y="3180"/>
                </a:lnTo>
                <a:lnTo>
                  <a:pt x="10012" y="3049"/>
                </a:lnTo>
                <a:lnTo>
                  <a:pt x="10027" y="2905"/>
                </a:lnTo>
                <a:lnTo>
                  <a:pt x="10037" y="2752"/>
                </a:lnTo>
                <a:lnTo>
                  <a:pt x="10042" y="2590"/>
                </a:lnTo>
                <a:lnTo>
                  <a:pt x="10041" y="2423"/>
                </a:lnTo>
                <a:lnTo>
                  <a:pt x="10033" y="2250"/>
                </a:lnTo>
                <a:lnTo>
                  <a:pt x="10016" y="2073"/>
                </a:lnTo>
                <a:lnTo>
                  <a:pt x="9991" y="1895"/>
                </a:lnTo>
                <a:lnTo>
                  <a:pt x="9955" y="1717"/>
                </a:lnTo>
                <a:lnTo>
                  <a:pt x="9907" y="1538"/>
                </a:lnTo>
                <a:lnTo>
                  <a:pt x="9846" y="1363"/>
                </a:lnTo>
                <a:lnTo>
                  <a:pt x="9772" y="1191"/>
                </a:lnTo>
                <a:lnTo>
                  <a:pt x="9683" y="1025"/>
                </a:lnTo>
                <a:lnTo>
                  <a:pt x="9577" y="866"/>
                </a:lnTo>
                <a:lnTo>
                  <a:pt x="9454" y="716"/>
                </a:lnTo>
                <a:lnTo>
                  <a:pt x="9312" y="576"/>
                </a:lnTo>
                <a:lnTo>
                  <a:pt x="9152" y="447"/>
                </a:lnTo>
                <a:lnTo>
                  <a:pt x="8970" y="331"/>
                </a:lnTo>
                <a:lnTo>
                  <a:pt x="8767" y="231"/>
                </a:lnTo>
                <a:lnTo>
                  <a:pt x="8540" y="147"/>
                </a:lnTo>
                <a:lnTo>
                  <a:pt x="8290" y="79"/>
                </a:lnTo>
                <a:lnTo>
                  <a:pt x="8014" y="31"/>
                </a:lnTo>
                <a:lnTo>
                  <a:pt x="7712" y="5"/>
                </a:lnTo>
                <a:lnTo>
                  <a:pt x="7383" y="0"/>
                </a:lnTo>
                <a:lnTo>
                  <a:pt x="7024" y="19"/>
                </a:lnTo>
                <a:lnTo>
                  <a:pt x="6680" y="57"/>
                </a:lnTo>
                <a:lnTo>
                  <a:pt x="6349" y="108"/>
                </a:lnTo>
                <a:lnTo>
                  <a:pt x="6033" y="175"/>
                </a:lnTo>
                <a:lnTo>
                  <a:pt x="5729" y="255"/>
                </a:lnTo>
                <a:lnTo>
                  <a:pt x="5441" y="349"/>
                </a:lnTo>
                <a:lnTo>
                  <a:pt x="5166" y="454"/>
                </a:lnTo>
                <a:lnTo>
                  <a:pt x="4905" y="572"/>
                </a:lnTo>
                <a:lnTo>
                  <a:pt x="4658" y="702"/>
                </a:lnTo>
                <a:lnTo>
                  <a:pt x="4424" y="843"/>
                </a:lnTo>
                <a:lnTo>
                  <a:pt x="4205" y="995"/>
                </a:lnTo>
                <a:lnTo>
                  <a:pt x="4000" y="1157"/>
                </a:lnTo>
                <a:lnTo>
                  <a:pt x="3808" y="1330"/>
                </a:lnTo>
                <a:lnTo>
                  <a:pt x="3630" y="1512"/>
                </a:lnTo>
                <a:lnTo>
                  <a:pt x="3467" y="1703"/>
                </a:lnTo>
                <a:lnTo>
                  <a:pt x="3316" y="1901"/>
                </a:lnTo>
                <a:lnTo>
                  <a:pt x="3179" y="2109"/>
                </a:lnTo>
                <a:lnTo>
                  <a:pt x="3057" y="2324"/>
                </a:lnTo>
                <a:lnTo>
                  <a:pt x="2948" y="2546"/>
                </a:lnTo>
                <a:lnTo>
                  <a:pt x="2854" y="2775"/>
                </a:lnTo>
                <a:lnTo>
                  <a:pt x="2773" y="3010"/>
                </a:lnTo>
                <a:lnTo>
                  <a:pt x="2705" y="3251"/>
                </a:lnTo>
                <a:lnTo>
                  <a:pt x="2652" y="3498"/>
                </a:lnTo>
                <a:lnTo>
                  <a:pt x="2613" y="3748"/>
                </a:lnTo>
                <a:lnTo>
                  <a:pt x="2588" y="4004"/>
                </a:lnTo>
                <a:lnTo>
                  <a:pt x="2575" y="4262"/>
                </a:lnTo>
                <a:lnTo>
                  <a:pt x="2577" y="4525"/>
                </a:lnTo>
                <a:lnTo>
                  <a:pt x="2593" y="4790"/>
                </a:lnTo>
                <a:lnTo>
                  <a:pt x="2623" y="5058"/>
                </a:lnTo>
                <a:lnTo>
                  <a:pt x="2666" y="5329"/>
                </a:lnTo>
                <a:lnTo>
                  <a:pt x="2723" y="5601"/>
                </a:lnTo>
                <a:lnTo>
                  <a:pt x="2794" y="5873"/>
                </a:lnTo>
                <a:lnTo>
                  <a:pt x="2878" y="6146"/>
                </a:lnTo>
                <a:lnTo>
                  <a:pt x="2846" y="6143"/>
                </a:lnTo>
                <a:lnTo>
                  <a:pt x="2755" y="6135"/>
                </a:lnTo>
                <a:lnTo>
                  <a:pt x="2689" y="6131"/>
                </a:lnTo>
                <a:lnTo>
                  <a:pt x="2613" y="6128"/>
                </a:lnTo>
                <a:lnTo>
                  <a:pt x="2525" y="6127"/>
                </a:lnTo>
                <a:lnTo>
                  <a:pt x="2428" y="6128"/>
                </a:lnTo>
                <a:lnTo>
                  <a:pt x="2323" y="6132"/>
                </a:lnTo>
                <a:lnTo>
                  <a:pt x="2211" y="6140"/>
                </a:lnTo>
                <a:lnTo>
                  <a:pt x="2092" y="6151"/>
                </a:lnTo>
                <a:lnTo>
                  <a:pt x="1968" y="6167"/>
                </a:lnTo>
                <a:lnTo>
                  <a:pt x="1840" y="6189"/>
                </a:lnTo>
                <a:lnTo>
                  <a:pt x="1708" y="6217"/>
                </a:lnTo>
                <a:lnTo>
                  <a:pt x="1573" y="6252"/>
                </a:lnTo>
                <a:lnTo>
                  <a:pt x="1439" y="6293"/>
                </a:lnTo>
                <a:lnTo>
                  <a:pt x="1304" y="6343"/>
                </a:lnTo>
                <a:lnTo>
                  <a:pt x="1170" y="6401"/>
                </a:lnTo>
                <a:lnTo>
                  <a:pt x="1039" y="6470"/>
                </a:lnTo>
                <a:lnTo>
                  <a:pt x="911" y="6547"/>
                </a:lnTo>
                <a:lnTo>
                  <a:pt x="786" y="6634"/>
                </a:lnTo>
                <a:lnTo>
                  <a:pt x="667" y="6734"/>
                </a:lnTo>
                <a:lnTo>
                  <a:pt x="555" y="6845"/>
                </a:lnTo>
                <a:lnTo>
                  <a:pt x="450" y="6969"/>
                </a:lnTo>
                <a:lnTo>
                  <a:pt x="353" y="7106"/>
                </a:lnTo>
                <a:lnTo>
                  <a:pt x="265" y="7255"/>
                </a:lnTo>
                <a:lnTo>
                  <a:pt x="188" y="7420"/>
                </a:lnTo>
                <a:lnTo>
                  <a:pt x="124" y="7600"/>
                </a:lnTo>
                <a:lnTo>
                  <a:pt x="72" y="7796"/>
                </a:lnTo>
                <a:lnTo>
                  <a:pt x="32" y="8008"/>
                </a:lnTo>
                <a:lnTo>
                  <a:pt x="8" y="8236"/>
                </a:lnTo>
                <a:lnTo>
                  <a:pt x="0" y="8482"/>
                </a:lnTo>
                <a:lnTo>
                  <a:pt x="14" y="8732"/>
                </a:lnTo>
                <a:lnTo>
                  <a:pt x="57" y="8972"/>
                </a:lnTo>
                <a:lnTo>
                  <a:pt x="128" y="9201"/>
                </a:lnTo>
                <a:lnTo>
                  <a:pt x="227" y="9419"/>
                </a:lnTo>
                <a:lnTo>
                  <a:pt x="354" y="9626"/>
                </a:lnTo>
                <a:lnTo>
                  <a:pt x="507" y="9822"/>
                </a:lnTo>
                <a:lnTo>
                  <a:pt x="686" y="10005"/>
                </a:lnTo>
                <a:lnTo>
                  <a:pt x="893" y="10178"/>
                </a:lnTo>
                <a:lnTo>
                  <a:pt x="1126" y="10339"/>
                </a:lnTo>
                <a:lnTo>
                  <a:pt x="1384" y="10488"/>
                </a:lnTo>
                <a:lnTo>
                  <a:pt x="1667" y="10624"/>
                </a:lnTo>
                <a:lnTo>
                  <a:pt x="1976" y="10749"/>
                </a:lnTo>
                <a:lnTo>
                  <a:pt x="2308" y="10860"/>
                </a:lnTo>
                <a:lnTo>
                  <a:pt x="2666" y="10959"/>
                </a:lnTo>
                <a:lnTo>
                  <a:pt x="3047" y="11045"/>
                </a:lnTo>
                <a:lnTo>
                  <a:pt x="3451" y="11117"/>
                </a:lnTo>
                <a:lnTo>
                  <a:pt x="3879" y="11177"/>
                </a:lnTo>
                <a:lnTo>
                  <a:pt x="4329" y="11222"/>
                </a:lnTo>
                <a:lnTo>
                  <a:pt x="4802" y="11254"/>
                </a:lnTo>
                <a:lnTo>
                  <a:pt x="5297" y="11272"/>
                </a:lnTo>
                <a:lnTo>
                  <a:pt x="5814" y="11276"/>
                </a:lnTo>
                <a:lnTo>
                  <a:pt x="6352" y="11265"/>
                </a:lnTo>
                <a:lnTo>
                  <a:pt x="6912" y="11240"/>
                </a:lnTo>
                <a:lnTo>
                  <a:pt x="7491" y="11200"/>
                </a:lnTo>
                <a:lnTo>
                  <a:pt x="8091" y="11144"/>
                </a:lnTo>
                <a:lnTo>
                  <a:pt x="8711" y="11074"/>
                </a:lnTo>
                <a:lnTo>
                  <a:pt x="9351" y="10989"/>
                </a:lnTo>
                <a:lnTo>
                  <a:pt x="10009" y="10888"/>
                </a:lnTo>
                <a:lnTo>
                  <a:pt x="10688" y="10772"/>
                </a:lnTo>
                <a:lnTo>
                  <a:pt x="11383" y="10639"/>
                </a:lnTo>
                <a:lnTo>
                  <a:pt x="12098" y="10491"/>
                </a:lnTo>
                <a:lnTo>
                  <a:pt x="12830" y="10325"/>
                </a:lnTo>
                <a:lnTo>
                  <a:pt x="12869" y="10318"/>
                </a:lnTo>
                <a:lnTo>
                  <a:pt x="12978" y="10294"/>
                </a:lnTo>
                <a:lnTo>
                  <a:pt x="13056" y="10276"/>
                </a:lnTo>
                <a:lnTo>
                  <a:pt x="13147" y="10252"/>
                </a:lnTo>
                <a:lnTo>
                  <a:pt x="13250" y="10224"/>
                </a:lnTo>
                <a:lnTo>
                  <a:pt x="13365" y="10191"/>
                </a:lnTo>
                <a:lnTo>
                  <a:pt x="13490" y="10153"/>
                </a:lnTo>
                <a:lnTo>
                  <a:pt x="13623" y="10110"/>
                </a:lnTo>
                <a:lnTo>
                  <a:pt x="13764" y="10061"/>
                </a:lnTo>
                <a:lnTo>
                  <a:pt x="13910" y="10006"/>
                </a:lnTo>
                <a:lnTo>
                  <a:pt x="14063" y="9945"/>
                </a:lnTo>
                <a:lnTo>
                  <a:pt x="14217" y="9879"/>
                </a:lnTo>
                <a:lnTo>
                  <a:pt x="14374" y="9805"/>
                </a:lnTo>
                <a:lnTo>
                  <a:pt x="14532" y="9725"/>
                </a:lnTo>
                <a:lnTo>
                  <a:pt x="14690" y="9639"/>
                </a:lnTo>
                <a:lnTo>
                  <a:pt x="14845" y="9546"/>
                </a:lnTo>
                <a:lnTo>
                  <a:pt x="14997" y="9446"/>
                </a:lnTo>
                <a:lnTo>
                  <a:pt x="15146" y="9338"/>
                </a:lnTo>
                <a:lnTo>
                  <a:pt x="15288" y="9223"/>
                </a:lnTo>
                <a:lnTo>
                  <a:pt x="15424" y="9100"/>
                </a:lnTo>
                <a:lnTo>
                  <a:pt x="15552" y="8970"/>
                </a:lnTo>
                <a:lnTo>
                  <a:pt x="15670" y="8831"/>
                </a:lnTo>
                <a:lnTo>
                  <a:pt x="15778" y="8685"/>
                </a:lnTo>
                <a:lnTo>
                  <a:pt x="15874" y="8530"/>
                </a:lnTo>
                <a:lnTo>
                  <a:pt x="15957" y="8366"/>
                </a:lnTo>
                <a:lnTo>
                  <a:pt x="16024" y="8193"/>
                </a:lnTo>
                <a:lnTo>
                  <a:pt x="16076" y="8012"/>
                </a:lnTo>
                <a:lnTo>
                  <a:pt x="16111" y="7822"/>
                </a:lnTo>
                <a:lnTo>
                  <a:pt x="16127" y="7622"/>
                </a:lnTo>
                <a:lnTo>
                  <a:pt x="16123" y="7412"/>
                </a:lnTo>
                <a:close/>
              </a:path>
            </a:pathLst>
          </a:custGeom>
          <a:solidFill>
            <a:schemeClr val="bg1"/>
          </a:solidFill>
          <a:ln w="19050">
            <a:noFill/>
          </a:ln>
        </p:spPr>
        <p:txBody>
          <a:bodyPr vert="horz" wrap="square" lIns="91440" tIns="45720" rIns="91440" bIns="45720" numCol="1" anchor="t" anchorCtr="0" compatLnSpc="1">
            <a:prstTxWarp prst="textNoShape">
              <a:avLst/>
            </a:prstTxWarp>
          </a:bodyPr>
          <a:lstStyle/>
          <a:p>
            <a:endParaRPr lang="id-ID"/>
          </a:p>
        </p:txBody>
      </p:sp>
      <p:sp>
        <p:nvSpPr>
          <p:cNvPr id="13" name="TextBox 38">
            <a:extLst>
              <a:ext uri="{FF2B5EF4-FFF2-40B4-BE49-F238E27FC236}">
                <a16:creationId xmlns:a16="http://schemas.microsoft.com/office/drawing/2014/main" id="{4C2FE8DE-AF40-9209-5436-C77DAF48EC23}"/>
              </a:ext>
            </a:extLst>
          </p:cNvPr>
          <p:cNvSpPr txBox="1"/>
          <p:nvPr/>
        </p:nvSpPr>
        <p:spPr>
          <a:xfrm>
            <a:off x="9136375" y="356356"/>
            <a:ext cx="1853255" cy="1015663"/>
          </a:xfrm>
          <a:prstGeom prst="rect">
            <a:avLst/>
          </a:prstGeom>
          <a:noFill/>
        </p:spPr>
        <p:txBody>
          <a:bodyPr wrap="square" lIns="91440" tIns="45720" rIns="91440" bIns="45720" rtlCol="0" anchor="t">
            <a:spAutoFit/>
          </a:bodyPr>
          <a:lstStyle/>
          <a:p>
            <a:pPr algn="ctr"/>
            <a:r>
              <a:rPr lang="id-ID" sz="2000" b="1">
                <a:solidFill>
                  <a:schemeClr val="bg1"/>
                </a:solidFill>
              </a:rPr>
              <a:t>Enfoque de las </a:t>
            </a:r>
            <a:r>
              <a:rPr lang="es-MX" sz="2000" b="1">
                <a:solidFill>
                  <a:schemeClr val="bg1"/>
                </a:solidFill>
              </a:rPr>
              <a:t>actividades</a:t>
            </a:r>
            <a:endParaRPr lang="id-ID" sz="2000" b="1">
              <a:solidFill>
                <a:schemeClr val="bg1"/>
              </a:solidFill>
            </a:endParaRPr>
          </a:p>
        </p:txBody>
      </p:sp>
      <p:sp>
        <p:nvSpPr>
          <p:cNvPr id="14" name="TextBox 40">
            <a:extLst>
              <a:ext uri="{FF2B5EF4-FFF2-40B4-BE49-F238E27FC236}">
                <a16:creationId xmlns:a16="http://schemas.microsoft.com/office/drawing/2014/main" id="{F1139E22-5967-9C2D-F3FB-0A777C998CAC}"/>
              </a:ext>
            </a:extLst>
          </p:cNvPr>
          <p:cNvSpPr txBox="1"/>
          <p:nvPr/>
        </p:nvSpPr>
        <p:spPr>
          <a:xfrm>
            <a:off x="6984888" y="1546269"/>
            <a:ext cx="2021375" cy="1138773"/>
          </a:xfrm>
          <a:prstGeom prst="rect">
            <a:avLst/>
          </a:prstGeom>
          <a:solidFill>
            <a:schemeClr val="bg1">
              <a:lumMod val="95000"/>
            </a:schemeClr>
          </a:solidFill>
        </p:spPr>
        <p:txBody>
          <a:bodyPr wrap="square" rtlCol="0" anchor="ctr">
            <a:spAutoFit/>
          </a:bodyPr>
          <a:lstStyle/>
          <a:p>
            <a:pPr algn="ctr"/>
            <a:r>
              <a:rPr lang="es-MX" sz="1700" b="1">
                <a:solidFill>
                  <a:schemeClr val="bg1"/>
                </a:solidFill>
              </a:rPr>
              <a:t>¿Por qué Fogafín propicia estos espacios?</a:t>
            </a:r>
          </a:p>
        </p:txBody>
      </p:sp>
      <p:sp>
        <p:nvSpPr>
          <p:cNvPr id="15" name="TextBox 41">
            <a:extLst>
              <a:ext uri="{FF2B5EF4-FFF2-40B4-BE49-F238E27FC236}">
                <a16:creationId xmlns:a16="http://schemas.microsoft.com/office/drawing/2014/main" id="{DB3C3152-37E6-B8E7-FA92-71A21302F771}"/>
              </a:ext>
            </a:extLst>
          </p:cNvPr>
          <p:cNvSpPr txBox="1"/>
          <p:nvPr/>
        </p:nvSpPr>
        <p:spPr>
          <a:xfrm>
            <a:off x="9104947" y="2787316"/>
            <a:ext cx="2057547" cy="1138773"/>
          </a:xfrm>
          <a:prstGeom prst="rect">
            <a:avLst/>
          </a:prstGeom>
          <a:solidFill>
            <a:schemeClr val="bg1">
              <a:lumMod val="95000"/>
            </a:schemeClr>
          </a:solidFill>
        </p:spPr>
        <p:txBody>
          <a:bodyPr wrap="square" rtlCol="0" anchor="ctr">
            <a:spAutoFit/>
          </a:bodyPr>
          <a:lstStyle/>
          <a:p>
            <a:pPr algn="ctr"/>
            <a:endParaRPr lang="es-MX" sz="1700" b="1">
              <a:solidFill>
                <a:schemeClr val="bg1"/>
              </a:solidFill>
            </a:endParaRPr>
          </a:p>
          <a:p>
            <a:pPr algn="ctr"/>
            <a:r>
              <a:rPr lang="es-MX" sz="1700" b="1">
                <a:solidFill>
                  <a:schemeClr val="bg1"/>
                </a:solidFill>
              </a:rPr>
              <a:t>Abordaje a la ciudadanía</a:t>
            </a:r>
          </a:p>
          <a:p>
            <a:pPr algn="ctr"/>
            <a:endParaRPr lang="es-MX" sz="1700" b="1">
              <a:solidFill>
                <a:schemeClr val="bg1"/>
              </a:solidFill>
            </a:endParaRPr>
          </a:p>
        </p:txBody>
      </p:sp>
      <p:sp>
        <p:nvSpPr>
          <p:cNvPr id="26" name="Rectangle 27">
            <a:extLst>
              <a:ext uri="{FF2B5EF4-FFF2-40B4-BE49-F238E27FC236}">
                <a16:creationId xmlns:a16="http://schemas.microsoft.com/office/drawing/2014/main" id="{1E62A3C6-51ED-FAE7-8319-CEAC046B7BEB}"/>
              </a:ext>
            </a:extLst>
          </p:cNvPr>
          <p:cNvSpPr/>
          <p:nvPr/>
        </p:nvSpPr>
        <p:spPr>
          <a:xfrm>
            <a:off x="6964235" y="4042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8">
            <a:extLst>
              <a:ext uri="{FF2B5EF4-FFF2-40B4-BE49-F238E27FC236}">
                <a16:creationId xmlns:a16="http://schemas.microsoft.com/office/drawing/2014/main" id="{9B464378-AC2A-F520-5956-E419357B3EC6}"/>
              </a:ext>
            </a:extLst>
          </p:cNvPr>
          <p:cNvSpPr/>
          <p:nvPr/>
        </p:nvSpPr>
        <p:spPr>
          <a:xfrm>
            <a:off x="9123235" y="4042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9">
            <a:extLst>
              <a:ext uri="{FF2B5EF4-FFF2-40B4-BE49-F238E27FC236}">
                <a16:creationId xmlns:a16="http://schemas.microsoft.com/office/drawing/2014/main" id="{7C0CF220-C4A0-158A-DC43-63E2CF60A0B3}"/>
              </a:ext>
            </a:extLst>
          </p:cNvPr>
          <p:cNvSpPr/>
          <p:nvPr/>
        </p:nvSpPr>
        <p:spPr>
          <a:xfrm>
            <a:off x="6964235" y="5263750"/>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30">
            <a:extLst>
              <a:ext uri="{FF2B5EF4-FFF2-40B4-BE49-F238E27FC236}">
                <a16:creationId xmlns:a16="http://schemas.microsoft.com/office/drawing/2014/main" id="{639EDEED-AECE-B39A-7222-CEEEA6D3AA6B}"/>
              </a:ext>
            </a:extLst>
          </p:cNvPr>
          <p:cNvSpPr/>
          <p:nvPr/>
        </p:nvSpPr>
        <p:spPr>
          <a:xfrm>
            <a:off x="9123235" y="5263750"/>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TextBox 40">
            <a:extLst>
              <a:ext uri="{FF2B5EF4-FFF2-40B4-BE49-F238E27FC236}">
                <a16:creationId xmlns:a16="http://schemas.microsoft.com/office/drawing/2014/main" id="{CF5FF4FB-4088-08C9-35D7-64151521B16C}"/>
              </a:ext>
            </a:extLst>
          </p:cNvPr>
          <p:cNvSpPr txBox="1"/>
          <p:nvPr/>
        </p:nvSpPr>
        <p:spPr>
          <a:xfrm>
            <a:off x="9282545" y="5449807"/>
            <a:ext cx="1705088" cy="707886"/>
          </a:xfrm>
          <a:prstGeom prst="rect">
            <a:avLst/>
          </a:prstGeom>
          <a:noFill/>
        </p:spPr>
        <p:txBody>
          <a:bodyPr wrap="square" rtlCol="0" anchor="ctr">
            <a:spAutoFit/>
          </a:bodyPr>
          <a:lstStyle/>
          <a:p>
            <a:pPr algn="ctr"/>
            <a:r>
              <a:rPr lang="id-ID" sz="2000" b="1">
                <a:solidFill>
                  <a:schemeClr val="bg1"/>
                </a:solidFill>
              </a:rPr>
              <a:t>Registro fotográfico </a:t>
            </a:r>
          </a:p>
        </p:txBody>
      </p:sp>
      <p:sp>
        <p:nvSpPr>
          <p:cNvPr id="46" name="Freeform 449">
            <a:extLst>
              <a:ext uri="{FF2B5EF4-FFF2-40B4-BE49-F238E27FC236}">
                <a16:creationId xmlns:a16="http://schemas.microsoft.com/office/drawing/2014/main" id="{441A3F1B-2464-8AB3-7B38-381AE8D560A7}"/>
              </a:ext>
            </a:extLst>
          </p:cNvPr>
          <p:cNvSpPr>
            <a:spLocks noEditPoints="1"/>
          </p:cNvSpPr>
          <p:nvPr/>
        </p:nvSpPr>
        <p:spPr bwMode="auto">
          <a:xfrm>
            <a:off x="7758720" y="3028349"/>
            <a:ext cx="432402" cy="613773"/>
          </a:xfrm>
          <a:custGeom>
            <a:avLst/>
            <a:gdLst>
              <a:gd name="T0" fmla="*/ 10071 w 12851"/>
              <a:gd name="T1" fmla="*/ 13998 h 16128"/>
              <a:gd name="T2" fmla="*/ 6585 w 12851"/>
              <a:gd name="T3" fmla="*/ 14102 h 16128"/>
              <a:gd name="T4" fmla="*/ 3240 w 12851"/>
              <a:gd name="T5" fmla="*/ 14019 h 16128"/>
              <a:gd name="T6" fmla="*/ 1993 w 12851"/>
              <a:gd name="T7" fmla="*/ 13451 h 16128"/>
              <a:gd name="T8" fmla="*/ 1504 w 12851"/>
              <a:gd name="T9" fmla="*/ 10294 h 16128"/>
              <a:gd name="T10" fmla="*/ 1160 w 12851"/>
              <a:gd name="T11" fmla="*/ 6036 h 16128"/>
              <a:gd name="T12" fmla="*/ 1085 w 12851"/>
              <a:gd name="T13" fmla="*/ 3225 h 16128"/>
              <a:gd name="T14" fmla="*/ 2432 w 12851"/>
              <a:gd name="T15" fmla="*/ 2694 h 16128"/>
              <a:gd name="T16" fmla="*/ 6222 w 12851"/>
              <a:gd name="T17" fmla="*/ 2074 h 16128"/>
              <a:gd name="T18" fmla="*/ 10073 w 12851"/>
              <a:gd name="T19" fmla="*/ 1670 h 16128"/>
              <a:gd name="T20" fmla="*/ 11603 w 12851"/>
              <a:gd name="T21" fmla="*/ 2001 h 16128"/>
              <a:gd name="T22" fmla="*/ 11780 w 12851"/>
              <a:gd name="T23" fmla="*/ 5253 h 16128"/>
              <a:gd name="T24" fmla="*/ 11727 w 12851"/>
              <a:gd name="T25" fmla="*/ 10040 h 16128"/>
              <a:gd name="T26" fmla="*/ 11573 w 12851"/>
              <a:gd name="T27" fmla="*/ 13473 h 16128"/>
              <a:gd name="T28" fmla="*/ 6605 w 12851"/>
              <a:gd name="T29" fmla="*/ 15743 h 16128"/>
              <a:gd name="T30" fmla="*/ 6261 w 12851"/>
              <a:gd name="T31" fmla="*/ 15793 h 16128"/>
              <a:gd name="T32" fmla="*/ 5950 w 12851"/>
              <a:gd name="T33" fmla="*/ 15707 h 16128"/>
              <a:gd name="T34" fmla="*/ 5721 w 12851"/>
              <a:gd name="T35" fmla="*/ 15491 h 16128"/>
              <a:gd name="T36" fmla="*/ 5631 w 12851"/>
              <a:gd name="T37" fmla="*/ 15191 h 16128"/>
              <a:gd name="T38" fmla="*/ 5693 w 12851"/>
              <a:gd name="T39" fmla="*/ 14874 h 16128"/>
              <a:gd name="T40" fmla="*/ 5892 w 12851"/>
              <a:gd name="T41" fmla="*/ 14590 h 16128"/>
              <a:gd name="T42" fmla="*/ 6206 w 12851"/>
              <a:gd name="T43" fmla="*/ 14387 h 16128"/>
              <a:gd name="T44" fmla="*/ 6552 w 12851"/>
              <a:gd name="T45" fmla="*/ 14321 h 16128"/>
              <a:gd name="T46" fmla="*/ 6869 w 12851"/>
              <a:gd name="T47" fmla="*/ 14393 h 16128"/>
              <a:gd name="T48" fmla="*/ 7109 w 12851"/>
              <a:gd name="T49" fmla="*/ 14595 h 16128"/>
              <a:gd name="T50" fmla="*/ 7217 w 12851"/>
              <a:gd name="T51" fmla="*/ 14889 h 16128"/>
              <a:gd name="T52" fmla="*/ 7171 w 12851"/>
              <a:gd name="T53" fmla="*/ 15206 h 16128"/>
              <a:gd name="T54" fmla="*/ 6986 w 12851"/>
              <a:gd name="T55" fmla="*/ 15496 h 16128"/>
              <a:gd name="T56" fmla="*/ 6279 w 12851"/>
              <a:gd name="T57" fmla="*/ 1064 h 16128"/>
              <a:gd name="T58" fmla="*/ 6417 w 12851"/>
              <a:gd name="T59" fmla="*/ 998 h 16128"/>
              <a:gd name="T60" fmla="*/ 6555 w 12851"/>
              <a:gd name="T61" fmla="*/ 989 h 16128"/>
              <a:gd name="T62" fmla="*/ 6670 w 12851"/>
              <a:gd name="T63" fmla="*/ 1037 h 16128"/>
              <a:gd name="T64" fmla="*/ 6739 w 12851"/>
              <a:gd name="T65" fmla="*/ 1139 h 16128"/>
              <a:gd name="T66" fmla="*/ 6746 w 12851"/>
              <a:gd name="T67" fmla="*/ 1267 h 16128"/>
              <a:gd name="T68" fmla="*/ 6693 w 12851"/>
              <a:gd name="T69" fmla="*/ 1399 h 16128"/>
              <a:gd name="T70" fmla="*/ 6586 w 12851"/>
              <a:gd name="T71" fmla="*/ 1516 h 16128"/>
              <a:gd name="T72" fmla="*/ 6448 w 12851"/>
              <a:gd name="T73" fmla="*/ 1589 h 16128"/>
              <a:gd name="T74" fmla="*/ 6309 w 12851"/>
              <a:gd name="T75" fmla="*/ 1605 h 16128"/>
              <a:gd name="T76" fmla="*/ 6190 w 12851"/>
              <a:gd name="T77" fmla="*/ 1562 h 16128"/>
              <a:gd name="T78" fmla="*/ 6115 w 12851"/>
              <a:gd name="T79" fmla="*/ 1466 h 16128"/>
              <a:gd name="T80" fmla="*/ 6101 w 12851"/>
              <a:gd name="T81" fmla="*/ 1340 h 16128"/>
              <a:gd name="T82" fmla="*/ 6149 w 12851"/>
              <a:gd name="T83" fmla="*/ 1207 h 16128"/>
              <a:gd name="T84" fmla="*/ 6251 w 12851"/>
              <a:gd name="T85" fmla="*/ 1087 h 16128"/>
              <a:gd name="T86" fmla="*/ 10415 w 12851"/>
              <a:gd name="T87" fmla="*/ 46 h 16128"/>
              <a:gd name="T88" fmla="*/ 5632 w 12851"/>
              <a:gd name="T89" fmla="*/ 586 h 16128"/>
              <a:gd name="T90" fmla="*/ 1254 w 12851"/>
              <a:gd name="T91" fmla="*/ 1325 h 16128"/>
              <a:gd name="T92" fmla="*/ 4 w 12851"/>
              <a:gd name="T93" fmla="*/ 2107 h 16128"/>
              <a:gd name="T94" fmla="*/ 125 w 12851"/>
              <a:gd name="T95" fmla="*/ 6172 h 16128"/>
              <a:gd name="T96" fmla="*/ 528 w 12851"/>
              <a:gd name="T97" fmla="*/ 11773 h 16128"/>
              <a:gd name="T98" fmla="*/ 1071 w 12851"/>
              <a:gd name="T99" fmla="*/ 15540 h 16128"/>
              <a:gd name="T100" fmla="*/ 2837 w 12851"/>
              <a:gd name="T101" fmla="*/ 16052 h 16128"/>
              <a:gd name="T102" fmla="*/ 7058 w 12851"/>
              <a:gd name="T103" fmla="*/ 16121 h 16128"/>
              <a:gd name="T104" fmla="*/ 11167 w 12851"/>
              <a:gd name="T105" fmla="*/ 15980 h 16128"/>
              <a:gd name="T106" fmla="*/ 12600 w 12851"/>
              <a:gd name="T107" fmla="*/ 15569 h 16128"/>
              <a:gd name="T108" fmla="*/ 12773 w 12851"/>
              <a:gd name="T109" fmla="*/ 11528 h 16128"/>
              <a:gd name="T110" fmla="*/ 12850 w 12851"/>
              <a:gd name="T111" fmla="*/ 5306 h 16128"/>
              <a:gd name="T112" fmla="*/ 12691 w 12851"/>
              <a:gd name="T113" fmla="*/ 681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51" h="16128">
                <a:moveTo>
                  <a:pt x="11520" y="13818"/>
                </a:moveTo>
                <a:lnTo>
                  <a:pt x="11480" y="13843"/>
                </a:lnTo>
                <a:lnTo>
                  <a:pt x="11393" y="13867"/>
                </a:lnTo>
                <a:lnTo>
                  <a:pt x="11263" y="13891"/>
                </a:lnTo>
                <a:lnTo>
                  <a:pt x="11093" y="13914"/>
                </a:lnTo>
                <a:lnTo>
                  <a:pt x="10887" y="13937"/>
                </a:lnTo>
                <a:lnTo>
                  <a:pt x="10644" y="13958"/>
                </a:lnTo>
                <a:lnTo>
                  <a:pt x="10372" y="13979"/>
                </a:lnTo>
                <a:lnTo>
                  <a:pt x="10071" y="13998"/>
                </a:lnTo>
                <a:lnTo>
                  <a:pt x="9745" y="14016"/>
                </a:lnTo>
                <a:lnTo>
                  <a:pt x="9396" y="14032"/>
                </a:lnTo>
                <a:lnTo>
                  <a:pt x="9028" y="14048"/>
                </a:lnTo>
                <a:lnTo>
                  <a:pt x="8644" y="14062"/>
                </a:lnTo>
                <a:lnTo>
                  <a:pt x="8247" y="14074"/>
                </a:lnTo>
                <a:lnTo>
                  <a:pt x="7840" y="14084"/>
                </a:lnTo>
                <a:lnTo>
                  <a:pt x="7425" y="14092"/>
                </a:lnTo>
                <a:lnTo>
                  <a:pt x="7006" y="14098"/>
                </a:lnTo>
                <a:lnTo>
                  <a:pt x="6585" y="14102"/>
                </a:lnTo>
                <a:lnTo>
                  <a:pt x="6167" y="14103"/>
                </a:lnTo>
                <a:lnTo>
                  <a:pt x="5753" y="14102"/>
                </a:lnTo>
                <a:lnTo>
                  <a:pt x="5346" y="14099"/>
                </a:lnTo>
                <a:lnTo>
                  <a:pt x="4952" y="14093"/>
                </a:lnTo>
                <a:lnTo>
                  <a:pt x="4570" y="14084"/>
                </a:lnTo>
                <a:lnTo>
                  <a:pt x="4205" y="14073"/>
                </a:lnTo>
                <a:lnTo>
                  <a:pt x="3859" y="14058"/>
                </a:lnTo>
                <a:lnTo>
                  <a:pt x="3536" y="14039"/>
                </a:lnTo>
                <a:lnTo>
                  <a:pt x="3240" y="14019"/>
                </a:lnTo>
                <a:lnTo>
                  <a:pt x="2971" y="13994"/>
                </a:lnTo>
                <a:lnTo>
                  <a:pt x="2735" y="13967"/>
                </a:lnTo>
                <a:lnTo>
                  <a:pt x="2533" y="13935"/>
                </a:lnTo>
                <a:lnTo>
                  <a:pt x="2368" y="13900"/>
                </a:lnTo>
                <a:lnTo>
                  <a:pt x="2245" y="13861"/>
                </a:lnTo>
                <a:lnTo>
                  <a:pt x="2164" y="13818"/>
                </a:lnTo>
                <a:lnTo>
                  <a:pt x="2108" y="13746"/>
                </a:lnTo>
                <a:lnTo>
                  <a:pt x="2050" y="13623"/>
                </a:lnTo>
                <a:lnTo>
                  <a:pt x="1993" y="13451"/>
                </a:lnTo>
                <a:lnTo>
                  <a:pt x="1935" y="13234"/>
                </a:lnTo>
                <a:lnTo>
                  <a:pt x="1879" y="12975"/>
                </a:lnTo>
                <a:lnTo>
                  <a:pt x="1822" y="12678"/>
                </a:lnTo>
                <a:lnTo>
                  <a:pt x="1766" y="12347"/>
                </a:lnTo>
                <a:lnTo>
                  <a:pt x="1711" y="11984"/>
                </a:lnTo>
                <a:lnTo>
                  <a:pt x="1658" y="11594"/>
                </a:lnTo>
                <a:lnTo>
                  <a:pt x="1605" y="11181"/>
                </a:lnTo>
                <a:lnTo>
                  <a:pt x="1554" y="10745"/>
                </a:lnTo>
                <a:lnTo>
                  <a:pt x="1504" y="10294"/>
                </a:lnTo>
                <a:lnTo>
                  <a:pt x="1457" y="9829"/>
                </a:lnTo>
                <a:lnTo>
                  <a:pt x="1411" y="9353"/>
                </a:lnTo>
                <a:lnTo>
                  <a:pt x="1367" y="8871"/>
                </a:lnTo>
                <a:lnTo>
                  <a:pt x="1325" y="8387"/>
                </a:lnTo>
                <a:lnTo>
                  <a:pt x="1287" y="7902"/>
                </a:lnTo>
                <a:lnTo>
                  <a:pt x="1251" y="7421"/>
                </a:lnTo>
                <a:lnTo>
                  <a:pt x="1217" y="6947"/>
                </a:lnTo>
                <a:lnTo>
                  <a:pt x="1187" y="6484"/>
                </a:lnTo>
                <a:lnTo>
                  <a:pt x="1160" y="6036"/>
                </a:lnTo>
                <a:lnTo>
                  <a:pt x="1136" y="5605"/>
                </a:lnTo>
                <a:lnTo>
                  <a:pt x="1116" y="5197"/>
                </a:lnTo>
                <a:lnTo>
                  <a:pt x="1098" y="4812"/>
                </a:lnTo>
                <a:lnTo>
                  <a:pt x="1085" y="4456"/>
                </a:lnTo>
                <a:lnTo>
                  <a:pt x="1077" y="4133"/>
                </a:lnTo>
                <a:lnTo>
                  <a:pt x="1072" y="3844"/>
                </a:lnTo>
                <a:lnTo>
                  <a:pt x="1072" y="3595"/>
                </a:lnTo>
                <a:lnTo>
                  <a:pt x="1076" y="3387"/>
                </a:lnTo>
                <a:lnTo>
                  <a:pt x="1085" y="3225"/>
                </a:lnTo>
                <a:lnTo>
                  <a:pt x="1099" y="3112"/>
                </a:lnTo>
                <a:lnTo>
                  <a:pt x="1119" y="3052"/>
                </a:lnTo>
                <a:lnTo>
                  <a:pt x="1168" y="3017"/>
                </a:lnTo>
                <a:lnTo>
                  <a:pt x="1269" y="2975"/>
                </a:lnTo>
                <a:lnTo>
                  <a:pt x="1418" y="2927"/>
                </a:lnTo>
                <a:lnTo>
                  <a:pt x="1612" y="2875"/>
                </a:lnTo>
                <a:lnTo>
                  <a:pt x="1848" y="2818"/>
                </a:lnTo>
                <a:lnTo>
                  <a:pt x="2123" y="2758"/>
                </a:lnTo>
                <a:lnTo>
                  <a:pt x="2432" y="2694"/>
                </a:lnTo>
                <a:lnTo>
                  <a:pt x="2773" y="2628"/>
                </a:lnTo>
                <a:lnTo>
                  <a:pt x="3142" y="2559"/>
                </a:lnTo>
                <a:lnTo>
                  <a:pt x="3535" y="2490"/>
                </a:lnTo>
                <a:lnTo>
                  <a:pt x="3949" y="2419"/>
                </a:lnTo>
                <a:lnTo>
                  <a:pt x="4382" y="2349"/>
                </a:lnTo>
                <a:lnTo>
                  <a:pt x="4828" y="2278"/>
                </a:lnTo>
                <a:lnTo>
                  <a:pt x="5287" y="2209"/>
                </a:lnTo>
                <a:lnTo>
                  <a:pt x="5752" y="2140"/>
                </a:lnTo>
                <a:lnTo>
                  <a:pt x="6222" y="2074"/>
                </a:lnTo>
                <a:lnTo>
                  <a:pt x="6692" y="2011"/>
                </a:lnTo>
                <a:lnTo>
                  <a:pt x="7159" y="1951"/>
                </a:lnTo>
                <a:lnTo>
                  <a:pt x="7622" y="1895"/>
                </a:lnTo>
                <a:lnTo>
                  <a:pt x="8074" y="1844"/>
                </a:lnTo>
                <a:lnTo>
                  <a:pt x="8513" y="1796"/>
                </a:lnTo>
                <a:lnTo>
                  <a:pt x="8936" y="1755"/>
                </a:lnTo>
                <a:lnTo>
                  <a:pt x="9339" y="1720"/>
                </a:lnTo>
                <a:lnTo>
                  <a:pt x="9720" y="1691"/>
                </a:lnTo>
                <a:lnTo>
                  <a:pt x="10073" y="1670"/>
                </a:lnTo>
                <a:lnTo>
                  <a:pt x="10397" y="1657"/>
                </a:lnTo>
                <a:lnTo>
                  <a:pt x="10688" y="1653"/>
                </a:lnTo>
                <a:lnTo>
                  <a:pt x="10941" y="1657"/>
                </a:lnTo>
                <a:lnTo>
                  <a:pt x="11155" y="1671"/>
                </a:lnTo>
                <a:lnTo>
                  <a:pt x="11325" y="1695"/>
                </a:lnTo>
                <a:lnTo>
                  <a:pt x="11448" y="1731"/>
                </a:lnTo>
                <a:lnTo>
                  <a:pt x="11520" y="1777"/>
                </a:lnTo>
                <a:lnTo>
                  <a:pt x="11564" y="1860"/>
                </a:lnTo>
                <a:lnTo>
                  <a:pt x="11603" y="2001"/>
                </a:lnTo>
                <a:lnTo>
                  <a:pt x="11639" y="2196"/>
                </a:lnTo>
                <a:lnTo>
                  <a:pt x="11669" y="2443"/>
                </a:lnTo>
                <a:lnTo>
                  <a:pt x="11696" y="2736"/>
                </a:lnTo>
                <a:lnTo>
                  <a:pt x="11718" y="3071"/>
                </a:lnTo>
                <a:lnTo>
                  <a:pt x="11738" y="3446"/>
                </a:lnTo>
                <a:lnTo>
                  <a:pt x="11753" y="3856"/>
                </a:lnTo>
                <a:lnTo>
                  <a:pt x="11765" y="4296"/>
                </a:lnTo>
                <a:lnTo>
                  <a:pt x="11774" y="4763"/>
                </a:lnTo>
                <a:lnTo>
                  <a:pt x="11780" y="5253"/>
                </a:lnTo>
                <a:lnTo>
                  <a:pt x="11783" y="5762"/>
                </a:lnTo>
                <a:lnTo>
                  <a:pt x="11784" y="6286"/>
                </a:lnTo>
                <a:lnTo>
                  <a:pt x="11782" y="6820"/>
                </a:lnTo>
                <a:lnTo>
                  <a:pt x="11777" y="7362"/>
                </a:lnTo>
                <a:lnTo>
                  <a:pt x="11771" y="7908"/>
                </a:lnTo>
                <a:lnTo>
                  <a:pt x="11763" y="8451"/>
                </a:lnTo>
                <a:lnTo>
                  <a:pt x="11752" y="8990"/>
                </a:lnTo>
                <a:lnTo>
                  <a:pt x="11741" y="9522"/>
                </a:lnTo>
                <a:lnTo>
                  <a:pt x="11727" y="10040"/>
                </a:lnTo>
                <a:lnTo>
                  <a:pt x="11712" y="10541"/>
                </a:lnTo>
                <a:lnTo>
                  <a:pt x="11697" y="11021"/>
                </a:lnTo>
                <a:lnTo>
                  <a:pt x="11680" y="11477"/>
                </a:lnTo>
                <a:lnTo>
                  <a:pt x="11663" y="11904"/>
                </a:lnTo>
                <a:lnTo>
                  <a:pt x="11646" y="12299"/>
                </a:lnTo>
                <a:lnTo>
                  <a:pt x="11627" y="12657"/>
                </a:lnTo>
                <a:lnTo>
                  <a:pt x="11609" y="12975"/>
                </a:lnTo>
                <a:lnTo>
                  <a:pt x="11591" y="13248"/>
                </a:lnTo>
                <a:lnTo>
                  <a:pt x="11573" y="13473"/>
                </a:lnTo>
                <a:lnTo>
                  <a:pt x="11555" y="13645"/>
                </a:lnTo>
                <a:lnTo>
                  <a:pt x="11538" y="13762"/>
                </a:lnTo>
                <a:lnTo>
                  <a:pt x="11520" y="13818"/>
                </a:lnTo>
                <a:close/>
                <a:moveTo>
                  <a:pt x="6793" y="15652"/>
                </a:moveTo>
                <a:lnTo>
                  <a:pt x="6757" y="15674"/>
                </a:lnTo>
                <a:lnTo>
                  <a:pt x="6719" y="15695"/>
                </a:lnTo>
                <a:lnTo>
                  <a:pt x="6682" y="15713"/>
                </a:lnTo>
                <a:lnTo>
                  <a:pt x="6644" y="15729"/>
                </a:lnTo>
                <a:lnTo>
                  <a:pt x="6605" y="15743"/>
                </a:lnTo>
                <a:lnTo>
                  <a:pt x="6567" y="15756"/>
                </a:lnTo>
                <a:lnTo>
                  <a:pt x="6528" y="15766"/>
                </a:lnTo>
                <a:lnTo>
                  <a:pt x="6490" y="15775"/>
                </a:lnTo>
                <a:lnTo>
                  <a:pt x="6452" y="15783"/>
                </a:lnTo>
                <a:lnTo>
                  <a:pt x="6413" y="15788"/>
                </a:lnTo>
                <a:lnTo>
                  <a:pt x="6375" y="15792"/>
                </a:lnTo>
                <a:lnTo>
                  <a:pt x="6337" y="15794"/>
                </a:lnTo>
                <a:lnTo>
                  <a:pt x="6298" y="15794"/>
                </a:lnTo>
                <a:lnTo>
                  <a:pt x="6261" y="15793"/>
                </a:lnTo>
                <a:lnTo>
                  <a:pt x="6224" y="15790"/>
                </a:lnTo>
                <a:lnTo>
                  <a:pt x="6187" y="15785"/>
                </a:lnTo>
                <a:lnTo>
                  <a:pt x="6151" y="15779"/>
                </a:lnTo>
                <a:lnTo>
                  <a:pt x="6116" y="15771"/>
                </a:lnTo>
                <a:lnTo>
                  <a:pt x="6081" y="15761"/>
                </a:lnTo>
                <a:lnTo>
                  <a:pt x="6047" y="15750"/>
                </a:lnTo>
                <a:lnTo>
                  <a:pt x="6014" y="15737"/>
                </a:lnTo>
                <a:lnTo>
                  <a:pt x="5981" y="15723"/>
                </a:lnTo>
                <a:lnTo>
                  <a:pt x="5950" y="15707"/>
                </a:lnTo>
                <a:lnTo>
                  <a:pt x="5920" y="15689"/>
                </a:lnTo>
                <a:lnTo>
                  <a:pt x="5890" y="15669"/>
                </a:lnTo>
                <a:lnTo>
                  <a:pt x="5862" y="15648"/>
                </a:lnTo>
                <a:lnTo>
                  <a:pt x="5835" y="15626"/>
                </a:lnTo>
                <a:lnTo>
                  <a:pt x="5810" y="15602"/>
                </a:lnTo>
                <a:lnTo>
                  <a:pt x="5785" y="15577"/>
                </a:lnTo>
                <a:lnTo>
                  <a:pt x="5762" y="15549"/>
                </a:lnTo>
                <a:lnTo>
                  <a:pt x="5741" y="15521"/>
                </a:lnTo>
                <a:lnTo>
                  <a:pt x="5721" y="15491"/>
                </a:lnTo>
                <a:lnTo>
                  <a:pt x="5703" y="15461"/>
                </a:lnTo>
                <a:lnTo>
                  <a:pt x="5687" y="15428"/>
                </a:lnTo>
                <a:lnTo>
                  <a:pt x="5672" y="15396"/>
                </a:lnTo>
                <a:lnTo>
                  <a:pt x="5661" y="15363"/>
                </a:lnTo>
                <a:lnTo>
                  <a:pt x="5651" y="15330"/>
                </a:lnTo>
                <a:lnTo>
                  <a:pt x="5643" y="15295"/>
                </a:lnTo>
                <a:lnTo>
                  <a:pt x="5637" y="15261"/>
                </a:lnTo>
                <a:lnTo>
                  <a:pt x="5633" y="15226"/>
                </a:lnTo>
                <a:lnTo>
                  <a:pt x="5631" y="15191"/>
                </a:lnTo>
                <a:lnTo>
                  <a:pt x="5630" y="15155"/>
                </a:lnTo>
                <a:lnTo>
                  <a:pt x="5632" y="15120"/>
                </a:lnTo>
                <a:lnTo>
                  <a:pt x="5635" y="15085"/>
                </a:lnTo>
                <a:lnTo>
                  <a:pt x="5640" y="15049"/>
                </a:lnTo>
                <a:lnTo>
                  <a:pt x="5647" y="15013"/>
                </a:lnTo>
                <a:lnTo>
                  <a:pt x="5656" y="14978"/>
                </a:lnTo>
                <a:lnTo>
                  <a:pt x="5666" y="14944"/>
                </a:lnTo>
                <a:lnTo>
                  <a:pt x="5679" y="14908"/>
                </a:lnTo>
                <a:lnTo>
                  <a:pt x="5693" y="14874"/>
                </a:lnTo>
                <a:lnTo>
                  <a:pt x="5709" y="14840"/>
                </a:lnTo>
                <a:lnTo>
                  <a:pt x="5726" y="14807"/>
                </a:lnTo>
                <a:lnTo>
                  <a:pt x="5745" y="14773"/>
                </a:lnTo>
                <a:lnTo>
                  <a:pt x="5765" y="14741"/>
                </a:lnTo>
                <a:lnTo>
                  <a:pt x="5787" y="14709"/>
                </a:lnTo>
                <a:lnTo>
                  <a:pt x="5812" y="14677"/>
                </a:lnTo>
                <a:lnTo>
                  <a:pt x="5837" y="14647"/>
                </a:lnTo>
                <a:lnTo>
                  <a:pt x="5864" y="14618"/>
                </a:lnTo>
                <a:lnTo>
                  <a:pt x="5892" y="14590"/>
                </a:lnTo>
                <a:lnTo>
                  <a:pt x="5923" y="14562"/>
                </a:lnTo>
                <a:lnTo>
                  <a:pt x="5954" y="14535"/>
                </a:lnTo>
                <a:lnTo>
                  <a:pt x="5986" y="14510"/>
                </a:lnTo>
                <a:lnTo>
                  <a:pt x="6021" y="14486"/>
                </a:lnTo>
                <a:lnTo>
                  <a:pt x="6057" y="14463"/>
                </a:lnTo>
                <a:lnTo>
                  <a:pt x="6093" y="14442"/>
                </a:lnTo>
                <a:lnTo>
                  <a:pt x="6131" y="14421"/>
                </a:lnTo>
                <a:lnTo>
                  <a:pt x="6168" y="14403"/>
                </a:lnTo>
                <a:lnTo>
                  <a:pt x="6206" y="14387"/>
                </a:lnTo>
                <a:lnTo>
                  <a:pt x="6245" y="14373"/>
                </a:lnTo>
                <a:lnTo>
                  <a:pt x="6283" y="14360"/>
                </a:lnTo>
                <a:lnTo>
                  <a:pt x="6322" y="14350"/>
                </a:lnTo>
                <a:lnTo>
                  <a:pt x="6360" y="14340"/>
                </a:lnTo>
                <a:lnTo>
                  <a:pt x="6398" y="14333"/>
                </a:lnTo>
                <a:lnTo>
                  <a:pt x="6438" y="14328"/>
                </a:lnTo>
                <a:lnTo>
                  <a:pt x="6476" y="14324"/>
                </a:lnTo>
                <a:lnTo>
                  <a:pt x="6513" y="14322"/>
                </a:lnTo>
                <a:lnTo>
                  <a:pt x="6552" y="14321"/>
                </a:lnTo>
                <a:lnTo>
                  <a:pt x="6589" y="14323"/>
                </a:lnTo>
                <a:lnTo>
                  <a:pt x="6626" y="14326"/>
                </a:lnTo>
                <a:lnTo>
                  <a:pt x="6663" y="14331"/>
                </a:lnTo>
                <a:lnTo>
                  <a:pt x="6699" y="14337"/>
                </a:lnTo>
                <a:lnTo>
                  <a:pt x="6734" y="14345"/>
                </a:lnTo>
                <a:lnTo>
                  <a:pt x="6770" y="14354"/>
                </a:lnTo>
                <a:lnTo>
                  <a:pt x="6803" y="14366"/>
                </a:lnTo>
                <a:lnTo>
                  <a:pt x="6836" y="14379"/>
                </a:lnTo>
                <a:lnTo>
                  <a:pt x="6869" y="14393"/>
                </a:lnTo>
                <a:lnTo>
                  <a:pt x="6900" y="14409"/>
                </a:lnTo>
                <a:lnTo>
                  <a:pt x="6930" y="14428"/>
                </a:lnTo>
                <a:lnTo>
                  <a:pt x="6960" y="14447"/>
                </a:lnTo>
                <a:lnTo>
                  <a:pt x="6988" y="14467"/>
                </a:lnTo>
                <a:lnTo>
                  <a:pt x="7015" y="14490"/>
                </a:lnTo>
                <a:lnTo>
                  <a:pt x="7040" y="14513"/>
                </a:lnTo>
                <a:lnTo>
                  <a:pt x="7065" y="14539"/>
                </a:lnTo>
                <a:lnTo>
                  <a:pt x="7088" y="14567"/>
                </a:lnTo>
                <a:lnTo>
                  <a:pt x="7109" y="14595"/>
                </a:lnTo>
                <a:lnTo>
                  <a:pt x="7129" y="14625"/>
                </a:lnTo>
                <a:lnTo>
                  <a:pt x="7147" y="14655"/>
                </a:lnTo>
                <a:lnTo>
                  <a:pt x="7163" y="14688"/>
                </a:lnTo>
                <a:lnTo>
                  <a:pt x="7177" y="14720"/>
                </a:lnTo>
                <a:lnTo>
                  <a:pt x="7189" y="14753"/>
                </a:lnTo>
                <a:lnTo>
                  <a:pt x="7199" y="14786"/>
                </a:lnTo>
                <a:lnTo>
                  <a:pt x="7207" y="14821"/>
                </a:lnTo>
                <a:lnTo>
                  <a:pt x="7213" y="14855"/>
                </a:lnTo>
                <a:lnTo>
                  <a:pt x="7217" y="14889"/>
                </a:lnTo>
                <a:lnTo>
                  <a:pt x="7219" y="14924"/>
                </a:lnTo>
                <a:lnTo>
                  <a:pt x="7220" y="14960"/>
                </a:lnTo>
                <a:lnTo>
                  <a:pt x="7218" y="14995"/>
                </a:lnTo>
                <a:lnTo>
                  <a:pt x="7215" y="15030"/>
                </a:lnTo>
                <a:lnTo>
                  <a:pt x="7210" y="15066"/>
                </a:lnTo>
                <a:lnTo>
                  <a:pt x="7203" y="15101"/>
                </a:lnTo>
                <a:lnTo>
                  <a:pt x="7194" y="15136"/>
                </a:lnTo>
                <a:lnTo>
                  <a:pt x="7184" y="15170"/>
                </a:lnTo>
                <a:lnTo>
                  <a:pt x="7171" y="15206"/>
                </a:lnTo>
                <a:lnTo>
                  <a:pt x="7156" y="15240"/>
                </a:lnTo>
                <a:lnTo>
                  <a:pt x="7141" y="15274"/>
                </a:lnTo>
                <a:lnTo>
                  <a:pt x="7124" y="15307"/>
                </a:lnTo>
                <a:lnTo>
                  <a:pt x="7105" y="15341"/>
                </a:lnTo>
                <a:lnTo>
                  <a:pt x="7085" y="15373"/>
                </a:lnTo>
                <a:lnTo>
                  <a:pt x="7061" y="15405"/>
                </a:lnTo>
                <a:lnTo>
                  <a:pt x="7038" y="15437"/>
                </a:lnTo>
                <a:lnTo>
                  <a:pt x="7013" y="15467"/>
                </a:lnTo>
                <a:lnTo>
                  <a:pt x="6986" y="15496"/>
                </a:lnTo>
                <a:lnTo>
                  <a:pt x="6958" y="15525"/>
                </a:lnTo>
                <a:lnTo>
                  <a:pt x="6927" y="15552"/>
                </a:lnTo>
                <a:lnTo>
                  <a:pt x="6896" y="15580"/>
                </a:lnTo>
                <a:lnTo>
                  <a:pt x="6863" y="15605"/>
                </a:lnTo>
                <a:lnTo>
                  <a:pt x="6828" y="15629"/>
                </a:lnTo>
                <a:lnTo>
                  <a:pt x="6793" y="15652"/>
                </a:lnTo>
                <a:close/>
                <a:moveTo>
                  <a:pt x="6251" y="1087"/>
                </a:moveTo>
                <a:lnTo>
                  <a:pt x="6265" y="1076"/>
                </a:lnTo>
                <a:lnTo>
                  <a:pt x="6279" y="1064"/>
                </a:lnTo>
                <a:lnTo>
                  <a:pt x="6294" y="1054"/>
                </a:lnTo>
                <a:lnTo>
                  <a:pt x="6309" y="1045"/>
                </a:lnTo>
                <a:lnTo>
                  <a:pt x="6325" y="1036"/>
                </a:lnTo>
                <a:lnTo>
                  <a:pt x="6340" y="1028"/>
                </a:lnTo>
                <a:lnTo>
                  <a:pt x="6355" y="1021"/>
                </a:lnTo>
                <a:lnTo>
                  <a:pt x="6371" y="1014"/>
                </a:lnTo>
                <a:lnTo>
                  <a:pt x="6386" y="1008"/>
                </a:lnTo>
                <a:lnTo>
                  <a:pt x="6402" y="1003"/>
                </a:lnTo>
                <a:lnTo>
                  <a:pt x="6417" y="998"/>
                </a:lnTo>
                <a:lnTo>
                  <a:pt x="6434" y="994"/>
                </a:lnTo>
                <a:lnTo>
                  <a:pt x="6449" y="991"/>
                </a:lnTo>
                <a:lnTo>
                  <a:pt x="6465" y="989"/>
                </a:lnTo>
                <a:lnTo>
                  <a:pt x="6480" y="987"/>
                </a:lnTo>
                <a:lnTo>
                  <a:pt x="6495" y="986"/>
                </a:lnTo>
                <a:lnTo>
                  <a:pt x="6510" y="986"/>
                </a:lnTo>
                <a:lnTo>
                  <a:pt x="6525" y="986"/>
                </a:lnTo>
                <a:lnTo>
                  <a:pt x="6541" y="987"/>
                </a:lnTo>
                <a:lnTo>
                  <a:pt x="6555" y="989"/>
                </a:lnTo>
                <a:lnTo>
                  <a:pt x="6569" y="991"/>
                </a:lnTo>
                <a:lnTo>
                  <a:pt x="6583" y="995"/>
                </a:lnTo>
                <a:lnTo>
                  <a:pt x="6597" y="998"/>
                </a:lnTo>
                <a:lnTo>
                  <a:pt x="6610" y="1003"/>
                </a:lnTo>
                <a:lnTo>
                  <a:pt x="6623" y="1009"/>
                </a:lnTo>
                <a:lnTo>
                  <a:pt x="6635" y="1014"/>
                </a:lnTo>
                <a:lnTo>
                  <a:pt x="6648" y="1021"/>
                </a:lnTo>
                <a:lnTo>
                  <a:pt x="6659" y="1029"/>
                </a:lnTo>
                <a:lnTo>
                  <a:pt x="6670" y="1037"/>
                </a:lnTo>
                <a:lnTo>
                  <a:pt x="6681" y="1046"/>
                </a:lnTo>
                <a:lnTo>
                  <a:pt x="6691" y="1056"/>
                </a:lnTo>
                <a:lnTo>
                  <a:pt x="6700" y="1066"/>
                </a:lnTo>
                <a:lnTo>
                  <a:pt x="6708" y="1078"/>
                </a:lnTo>
                <a:lnTo>
                  <a:pt x="6716" y="1089"/>
                </a:lnTo>
                <a:lnTo>
                  <a:pt x="6723" y="1101"/>
                </a:lnTo>
                <a:lnTo>
                  <a:pt x="6729" y="1114"/>
                </a:lnTo>
                <a:lnTo>
                  <a:pt x="6734" y="1126"/>
                </a:lnTo>
                <a:lnTo>
                  <a:pt x="6739" y="1139"/>
                </a:lnTo>
                <a:lnTo>
                  <a:pt x="6743" y="1152"/>
                </a:lnTo>
                <a:lnTo>
                  <a:pt x="6747" y="1166"/>
                </a:lnTo>
                <a:lnTo>
                  <a:pt x="6749" y="1180"/>
                </a:lnTo>
                <a:lnTo>
                  <a:pt x="6750" y="1194"/>
                </a:lnTo>
                <a:lnTo>
                  <a:pt x="6751" y="1209"/>
                </a:lnTo>
                <a:lnTo>
                  <a:pt x="6751" y="1223"/>
                </a:lnTo>
                <a:lnTo>
                  <a:pt x="6750" y="1238"/>
                </a:lnTo>
                <a:lnTo>
                  <a:pt x="6749" y="1252"/>
                </a:lnTo>
                <a:lnTo>
                  <a:pt x="6746" y="1267"/>
                </a:lnTo>
                <a:lnTo>
                  <a:pt x="6742" y="1282"/>
                </a:lnTo>
                <a:lnTo>
                  <a:pt x="6738" y="1297"/>
                </a:lnTo>
                <a:lnTo>
                  <a:pt x="6734" y="1311"/>
                </a:lnTo>
                <a:lnTo>
                  <a:pt x="6729" y="1327"/>
                </a:lnTo>
                <a:lnTo>
                  <a:pt x="6723" y="1342"/>
                </a:lnTo>
                <a:lnTo>
                  <a:pt x="6716" y="1356"/>
                </a:lnTo>
                <a:lnTo>
                  <a:pt x="6709" y="1371"/>
                </a:lnTo>
                <a:lnTo>
                  <a:pt x="6701" y="1385"/>
                </a:lnTo>
                <a:lnTo>
                  <a:pt x="6693" y="1399"/>
                </a:lnTo>
                <a:lnTo>
                  <a:pt x="6684" y="1413"/>
                </a:lnTo>
                <a:lnTo>
                  <a:pt x="6674" y="1427"/>
                </a:lnTo>
                <a:lnTo>
                  <a:pt x="6663" y="1441"/>
                </a:lnTo>
                <a:lnTo>
                  <a:pt x="6652" y="1455"/>
                </a:lnTo>
                <a:lnTo>
                  <a:pt x="6640" y="1468"/>
                </a:lnTo>
                <a:lnTo>
                  <a:pt x="6627" y="1481"/>
                </a:lnTo>
                <a:lnTo>
                  <a:pt x="6614" y="1493"/>
                </a:lnTo>
                <a:lnTo>
                  <a:pt x="6600" y="1505"/>
                </a:lnTo>
                <a:lnTo>
                  <a:pt x="6586" y="1516"/>
                </a:lnTo>
                <a:lnTo>
                  <a:pt x="6571" y="1527"/>
                </a:lnTo>
                <a:lnTo>
                  <a:pt x="6556" y="1537"/>
                </a:lnTo>
                <a:lnTo>
                  <a:pt x="6541" y="1547"/>
                </a:lnTo>
                <a:lnTo>
                  <a:pt x="6525" y="1555"/>
                </a:lnTo>
                <a:lnTo>
                  <a:pt x="6510" y="1563"/>
                </a:lnTo>
                <a:lnTo>
                  <a:pt x="6495" y="1571"/>
                </a:lnTo>
                <a:lnTo>
                  <a:pt x="6479" y="1578"/>
                </a:lnTo>
                <a:lnTo>
                  <a:pt x="6464" y="1584"/>
                </a:lnTo>
                <a:lnTo>
                  <a:pt x="6448" y="1589"/>
                </a:lnTo>
                <a:lnTo>
                  <a:pt x="6432" y="1594"/>
                </a:lnTo>
                <a:lnTo>
                  <a:pt x="6416" y="1598"/>
                </a:lnTo>
                <a:lnTo>
                  <a:pt x="6400" y="1601"/>
                </a:lnTo>
                <a:lnTo>
                  <a:pt x="6385" y="1603"/>
                </a:lnTo>
                <a:lnTo>
                  <a:pt x="6370" y="1605"/>
                </a:lnTo>
                <a:lnTo>
                  <a:pt x="6354" y="1606"/>
                </a:lnTo>
                <a:lnTo>
                  <a:pt x="6339" y="1606"/>
                </a:lnTo>
                <a:lnTo>
                  <a:pt x="6324" y="1606"/>
                </a:lnTo>
                <a:lnTo>
                  <a:pt x="6309" y="1605"/>
                </a:lnTo>
                <a:lnTo>
                  <a:pt x="6294" y="1603"/>
                </a:lnTo>
                <a:lnTo>
                  <a:pt x="6280" y="1601"/>
                </a:lnTo>
                <a:lnTo>
                  <a:pt x="6266" y="1598"/>
                </a:lnTo>
                <a:lnTo>
                  <a:pt x="6253" y="1594"/>
                </a:lnTo>
                <a:lnTo>
                  <a:pt x="6240" y="1589"/>
                </a:lnTo>
                <a:lnTo>
                  <a:pt x="6227" y="1584"/>
                </a:lnTo>
                <a:lnTo>
                  <a:pt x="6215" y="1578"/>
                </a:lnTo>
                <a:lnTo>
                  <a:pt x="6202" y="1570"/>
                </a:lnTo>
                <a:lnTo>
                  <a:pt x="6190" y="1562"/>
                </a:lnTo>
                <a:lnTo>
                  <a:pt x="6179" y="1554"/>
                </a:lnTo>
                <a:lnTo>
                  <a:pt x="6169" y="1545"/>
                </a:lnTo>
                <a:lnTo>
                  <a:pt x="6159" y="1536"/>
                </a:lnTo>
                <a:lnTo>
                  <a:pt x="6150" y="1525"/>
                </a:lnTo>
                <a:lnTo>
                  <a:pt x="6141" y="1514"/>
                </a:lnTo>
                <a:lnTo>
                  <a:pt x="6134" y="1503"/>
                </a:lnTo>
                <a:lnTo>
                  <a:pt x="6127" y="1491"/>
                </a:lnTo>
                <a:lnTo>
                  <a:pt x="6121" y="1479"/>
                </a:lnTo>
                <a:lnTo>
                  <a:pt x="6115" y="1466"/>
                </a:lnTo>
                <a:lnTo>
                  <a:pt x="6111" y="1453"/>
                </a:lnTo>
                <a:lnTo>
                  <a:pt x="6107" y="1439"/>
                </a:lnTo>
                <a:lnTo>
                  <a:pt x="6103" y="1425"/>
                </a:lnTo>
                <a:lnTo>
                  <a:pt x="6101" y="1411"/>
                </a:lnTo>
                <a:lnTo>
                  <a:pt x="6099" y="1397"/>
                </a:lnTo>
                <a:lnTo>
                  <a:pt x="6099" y="1383"/>
                </a:lnTo>
                <a:lnTo>
                  <a:pt x="6099" y="1369"/>
                </a:lnTo>
                <a:lnTo>
                  <a:pt x="6100" y="1354"/>
                </a:lnTo>
                <a:lnTo>
                  <a:pt x="6101" y="1340"/>
                </a:lnTo>
                <a:lnTo>
                  <a:pt x="6104" y="1325"/>
                </a:lnTo>
                <a:lnTo>
                  <a:pt x="6108" y="1309"/>
                </a:lnTo>
                <a:lnTo>
                  <a:pt x="6111" y="1295"/>
                </a:lnTo>
                <a:lnTo>
                  <a:pt x="6116" y="1280"/>
                </a:lnTo>
                <a:lnTo>
                  <a:pt x="6121" y="1265"/>
                </a:lnTo>
                <a:lnTo>
                  <a:pt x="6127" y="1250"/>
                </a:lnTo>
                <a:lnTo>
                  <a:pt x="6133" y="1236"/>
                </a:lnTo>
                <a:lnTo>
                  <a:pt x="6141" y="1221"/>
                </a:lnTo>
                <a:lnTo>
                  <a:pt x="6149" y="1207"/>
                </a:lnTo>
                <a:lnTo>
                  <a:pt x="6157" y="1192"/>
                </a:lnTo>
                <a:lnTo>
                  <a:pt x="6166" y="1178"/>
                </a:lnTo>
                <a:lnTo>
                  <a:pt x="6176" y="1164"/>
                </a:lnTo>
                <a:lnTo>
                  <a:pt x="6187" y="1150"/>
                </a:lnTo>
                <a:lnTo>
                  <a:pt x="6198" y="1137"/>
                </a:lnTo>
                <a:lnTo>
                  <a:pt x="6210" y="1124"/>
                </a:lnTo>
                <a:lnTo>
                  <a:pt x="6224" y="1111"/>
                </a:lnTo>
                <a:lnTo>
                  <a:pt x="6237" y="1099"/>
                </a:lnTo>
                <a:lnTo>
                  <a:pt x="6251" y="1087"/>
                </a:lnTo>
                <a:close/>
                <a:moveTo>
                  <a:pt x="12562" y="149"/>
                </a:moveTo>
                <a:lnTo>
                  <a:pt x="12480" y="94"/>
                </a:lnTo>
                <a:lnTo>
                  <a:pt x="12335" y="51"/>
                </a:lnTo>
                <a:lnTo>
                  <a:pt x="12134" y="22"/>
                </a:lnTo>
                <a:lnTo>
                  <a:pt x="11880" y="5"/>
                </a:lnTo>
                <a:lnTo>
                  <a:pt x="11576" y="0"/>
                </a:lnTo>
                <a:lnTo>
                  <a:pt x="11229" y="6"/>
                </a:lnTo>
                <a:lnTo>
                  <a:pt x="10840" y="21"/>
                </a:lnTo>
                <a:lnTo>
                  <a:pt x="10415" y="46"/>
                </a:lnTo>
                <a:lnTo>
                  <a:pt x="9958" y="81"/>
                </a:lnTo>
                <a:lnTo>
                  <a:pt x="9472" y="123"/>
                </a:lnTo>
                <a:lnTo>
                  <a:pt x="8962" y="172"/>
                </a:lnTo>
                <a:lnTo>
                  <a:pt x="8432" y="229"/>
                </a:lnTo>
                <a:lnTo>
                  <a:pt x="7887" y="291"/>
                </a:lnTo>
                <a:lnTo>
                  <a:pt x="7331" y="359"/>
                </a:lnTo>
                <a:lnTo>
                  <a:pt x="6767" y="430"/>
                </a:lnTo>
                <a:lnTo>
                  <a:pt x="6199" y="506"/>
                </a:lnTo>
                <a:lnTo>
                  <a:pt x="5632" y="586"/>
                </a:lnTo>
                <a:lnTo>
                  <a:pt x="5071" y="667"/>
                </a:lnTo>
                <a:lnTo>
                  <a:pt x="4518" y="750"/>
                </a:lnTo>
                <a:lnTo>
                  <a:pt x="3978" y="835"/>
                </a:lnTo>
                <a:lnTo>
                  <a:pt x="3457" y="919"/>
                </a:lnTo>
                <a:lnTo>
                  <a:pt x="2956" y="1004"/>
                </a:lnTo>
                <a:lnTo>
                  <a:pt x="2481" y="1088"/>
                </a:lnTo>
                <a:lnTo>
                  <a:pt x="2037" y="1169"/>
                </a:lnTo>
                <a:lnTo>
                  <a:pt x="1626" y="1248"/>
                </a:lnTo>
                <a:lnTo>
                  <a:pt x="1254" y="1325"/>
                </a:lnTo>
                <a:lnTo>
                  <a:pt x="923" y="1397"/>
                </a:lnTo>
                <a:lnTo>
                  <a:pt x="639" y="1465"/>
                </a:lnTo>
                <a:lnTo>
                  <a:pt x="406" y="1527"/>
                </a:lnTo>
                <a:lnTo>
                  <a:pt x="227" y="1584"/>
                </a:lnTo>
                <a:lnTo>
                  <a:pt x="108" y="1634"/>
                </a:lnTo>
                <a:lnTo>
                  <a:pt x="50" y="1676"/>
                </a:lnTo>
                <a:lnTo>
                  <a:pt x="29" y="1752"/>
                </a:lnTo>
                <a:lnTo>
                  <a:pt x="14" y="1897"/>
                </a:lnTo>
                <a:lnTo>
                  <a:pt x="4" y="2107"/>
                </a:lnTo>
                <a:lnTo>
                  <a:pt x="0" y="2378"/>
                </a:lnTo>
                <a:lnTo>
                  <a:pt x="0" y="2704"/>
                </a:lnTo>
                <a:lnTo>
                  <a:pt x="5" y="3083"/>
                </a:lnTo>
                <a:lnTo>
                  <a:pt x="14" y="3508"/>
                </a:lnTo>
                <a:lnTo>
                  <a:pt x="28" y="3976"/>
                </a:lnTo>
                <a:lnTo>
                  <a:pt x="46" y="4480"/>
                </a:lnTo>
                <a:lnTo>
                  <a:pt x="70" y="5017"/>
                </a:lnTo>
                <a:lnTo>
                  <a:pt x="96" y="5582"/>
                </a:lnTo>
                <a:lnTo>
                  <a:pt x="125" y="6172"/>
                </a:lnTo>
                <a:lnTo>
                  <a:pt x="159" y="6780"/>
                </a:lnTo>
                <a:lnTo>
                  <a:pt x="196" y="7403"/>
                </a:lnTo>
                <a:lnTo>
                  <a:pt x="235" y="8035"/>
                </a:lnTo>
                <a:lnTo>
                  <a:pt x="278" y="8672"/>
                </a:lnTo>
                <a:lnTo>
                  <a:pt x="323" y="9310"/>
                </a:lnTo>
                <a:lnTo>
                  <a:pt x="372" y="9944"/>
                </a:lnTo>
                <a:lnTo>
                  <a:pt x="421" y="10569"/>
                </a:lnTo>
                <a:lnTo>
                  <a:pt x="473" y="11180"/>
                </a:lnTo>
                <a:lnTo>
                  <a:pt x="528" y="11773"/>
                </a:lnTo>
                <a:lnTo>
                  <a:pt x="584" y="12344"/>
                </a:lnTo>
                <a:lnTo>
                  <a:pt x="641" y="12888"/>
                </a:lnTo>
                <a:lnTo>
                  <a:pt x="700" y="13399"/>
                </a:lnTo>
                <a:lnTo>
                  <a:pt x="760" y="13874"/>
                </a:lnTo>
                <a:lnTo>
                  <a:pt x="822" y="14309"/>
                </a:lnTo>
                <a:lnTo>
                  <a:pt x="883" y="14697"/>
                </a:lnTo>
                <a:lnTo>
                  <a:pt x="946" y="15034"/>
                </a:lnTo>
                <a:lnTo>
                  <a:pt x="1009" y="15318"/>
                </a:lnTo>
                <a:lnTo>
                  <a:pt x="1071" y="15540"/>
                </a:lnTo>
                <a:lnTo>
                  <a:pt x="1135" y="15699"/>
                </a:lnTo>
                <a:lnTo>
                  <a:pt x="1197" y="15789"/>
                </a:lnTo>
                <a:lnTo>
                  <a:pt x="1288" y="15840"/>
                </a:lnTo>
                <a:lnTo>
                  <a:pt x="1432" y="15886"/>
                </a:lnTo>
                <a:lnTo>
                  <a:pt x="1627" y="15928"/>
                </a:lnTo>
                <a:lnTo>
                  <a:pt x="1870" y="15966"/>
                </a:lnTo>
                <a:lnTo>
                  <a:pt x="2154" y="15999"/>
                </a:lnTo>
                <a:lnTo>
                  <a:pt x="2477" y="16027"/>
                </a:lnTo>
                <a:lnTo>
                  <a:pt x="2837" y="16052"/>
                </a:lnTo>
                <a:lnTo>
                  <a:pt x="3228" y="16074"/>
                </a:lnTo>
                <a:lnTo>
                  <a:pt x="3647" y="16092"/>
                </a:lnTo>
                <a:lnTo>
                  <a:pt x="4091" y="16105"/>
                </a:lnTo>
                <a:lnTo>
                  <a:pt x="4555" y="16116"/>
                </a:lnTo>
                <a:lnTo>
                  <a:pt x="5036" y="16123"/>
                </a:lnTo>
                <a:lnTo>
                  <a:pt x="5531" y="16127"/>
                </a:lnTo>
                <a:lnTo>
                  <a:pt x="6036" y="16128"/>
                </a:lnTo>
                <a:lnTo>
                  <a:pt x="6546" y="16126"/>
                </a:lnTo>
                <a:lnTo>
                  <a:pt x="7058" y="16121"/>
                </a:lnTo>
                <a:lnTo>
                  <a:pt x="7570" y="16114"/>
                </a:lnTo>
                <a:lnTo>
                  <a:pt x="8076" y="16105"/>
                </a:lnTo>
                <a:lnTo>
                  <a:pt x="8574" y="16093"/>
                </a:lnTo>
                <a:lnTo>
                  <a:pt x="9058" y="16079"/>
                </a:lnTo>
                <a:lnTo>
                  <a:pt x="9527" y="16062"/>
                </a:lnTo>
                <a:lnTo>
                  <a:pt x="9976" y="16044"/>
                </a:lnTo>
                <a:lnTo>
                  <a:pt x="10402" y="16024"/>
                </a:lnTo>
                <a:lnTo>
                  <a:pt x="10800" y="16003"/>
                </a:lnTo>
                <a:lnTo>
                  <a:pt x="11167" y="15980"/>
                </a:lnTo>
                <a:lnTo>
                  <a:pt x="11499" y="15956"/>
                </a:lnTo>
                <a:lnTo>
                  <a:pt x="11794" y="15930"/>
                </a:lnTo>
                <a:lnTo>
                  <a:pt x="12046" y="15903"/>
                </a:lnTo>
                <a:lnTo>
                  <a:pt x="12253" y="15876"/>
                </a:lnTo>
                <a:lnTo>
                  <a:pt x="12410" y="15848"/>
                </a:lnTo>
                <a:lnTo>
                  <a:pt x="12515" y="15819"/>
                </a:lnTo>
                <a:lnTo>
                  <a:pt x="12562" y="15789"/>
                </a:lnTo>
                <a:lnTo>
                  <a:pt x="12580" y="15718"/>
                </a:lnTo>
                <a:lnTo>
                  <a:pt x="12600" y="15569"/>
                </a:lnTo>
                <a:lnTo>
                  <a:pt x="12620" y="15345"/>
                </a:lnTo>
                <a:lnTo>
                  <a:pt x="12639" y="15052"/>
                </a:lnTo>
                <a:lnTo>
                  <a:pt x="12659" y="14698"/>
                </a:lnTo>
                <a:lnTo>
                  <a:pt x="12679" y="14284"/>
                </a:lnTo>
                <a:lnTo>
                  <a:pt x="12700" y="13819"/>
                </a:lnTo>
                <a:lnTo>
                  <a:pt x="12719" y="13305"/>
                </a:lnTo>
                <a:lnTo>
                  <a:pt x="12738" y="12748"/>
                </a:lnTo>
                <a:lnTo>
                  <a:pt x="12756" y="12154"/>
                </a:lnTo>
                <a:lnTo>
                  <a:pt x="12773" y="11528"/>
                </a:lnTo>
                <a:lnTo>
                  <a:pt x="12788" y="10876"/>
                </a:lnTo>
                <a:lnTo>
                  <a:pt x="12804" y="10202"/>
                </a:lnTo>
                <a:lnTo>
                  <a:pt x="12817" y="9510"/>
                </a:lnTo>
                <a:lnTo>
                  <a:pt x="12828" y="8808"/>
                </a:lnTo>
                <a:lnTo>
                  <a:pt x="12837" y="8099"/>
                </a:lnTo>
                <a:lnTo>
                  <a:pt x="12844" y="7390"/>
                </a:lnTo>
                <a:lnTo>
                  <a:pt x="12849" y="6684"/>
                </a:lnTo>
                <a:lnTo>
                  <a:pt x="12851" y="5988"/>
                </a:lnTo>
                <a:lnTo>
                  <a:pt x="12850" y="5306"/>
                </a:lnTo>
                <a:lnTo>
                  <a:pt x="12847" y="4644"/>
                </a:lnTo>
                <a:lnTo>
                  <a:pt x="12841" y="4008"/>
                </a:lnTo>
                <a:lnTo>
                  <a:pt x="12831" y="3400"/>
                </a:lnTo>
                <a:lnTo>
                  <a:pt x="12818" y="2828"/>
                </a:lnTo>
                <a:lnTo>
                  <a:pt x="12801" y="2297"/>
                </a:lnTo>
                <a:lnTo>
                  <a:pt x="12779" y="1812"/>
                </a:lnTo>
                <a:lnTo>
                  <a:pt x="12754" y="1378"/>
                </a:lnTo>
                <a:lnTo>
                  <a:pt x="12726" y="999"/>
                </a:lnTo>
                <a:lnTo>
                  <a:pt x="12691" y="681"/>
                </a:lnTo>
                <a:lnTo>
                  <a:pt x="12653" y="430"/>
                </a:lnTo>
                <a:lnTo>
                  <a:pt x="12611" y="252"/>
                </a:lnTo>
                <a:lnTo>
                  <a:pt x="12562" y="149"/>
                </a:lnTo>
                <a:close/>
              </a:path>
            </a:pathLst>
          </a:custGeom>
          <a:solidFill>
            <a:srgbClr val="FFFFFF"/>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345">
            <a:extLst>
              <a:ext uri="{FF2B5EF4-FFF2-40B4-BE49-F238E27FC236}">
                <a16:creationId xmlns:a16="http://schemas.microsoft.com/office/drawing/2014/main" id="{0F7AA4B1-474E-79B9-DFFB-F22B61C11A1E}"/>
              </a:ext>
            </a:extLst>
          </p:cNvPr>
          <p:cNvSpPr>
            <a:spLocks noEditPoints="1"/>
          </p:cNvSpPr>
          <p:nvPr/>
        </p:nvSpPr>
        <p:spPr bwMode="auto">
          <a:xfrm>
            <a:off x="7683527" y="5429918"/>
            <a:ext cx="582787" cy="727775"/>
          </a:xfrm>
          <a:custGeom>
            <a:avLst/>
            <a:gdLst>
              <a:gd name="T0" fmla="*/ 12743 w 12915"/>
              <a:gd name="T1" fmla="*/ 7426 h 16127"/>
              <a:gd name="T2" fmla="*/ 12498 w 12915"/>
              <a:gd name="T3" fmla="*/ 7405 h 16127"/>
              <a:gd name="T4" fmla="*/ 12126 w 12915"/>
              <a:gd name="T5" fmla="*/ 7417 h 16127"/>
              <a:gd name="T6" fmla="*/ 10130 w 12915"/>
              <a:gd name="T7" fmla="*/ 10085 h 16127"/>
              <a:gd name="T8" fmla="*/ 12912 w 12915"/>
              <a:gd name="T9" fmla="*/ 8561 h 16127"/>
              <a:gd name="T10" fmla="*/ 12907 w 12915"/>
              <a:gd name="T11" fmla="*/ 7895 h 16127"/>
              <a:gd name="T12" fmla="*/ 12872 w 12915"/>
              <a:gd name="T13" fmla="*/ 7570 h 16127"/>
              <a:gd name="T14" fmla="*/ 10792 w 12915"/>
              <a:gd name="T15" fmla="*/ 15347 h 16127"/>
              <a:gd name="T16" fmla="*/ 3175 w 12915"/>
              <a:gd name="T17" fmla="*/ 13457 h 16127"/>
              <a:gd name="T18" fmla="*/ 1409 w 12915"/>
              <a:gd name="T19" fmla="*/ 15947 h 16127"/>
              <a:gd name="T20" fmla="*/ 3094 w 12915"/>
              <a:gd name="T21" fmla="*/ 16060 h 16127"/>
              <a:gd name="T22" fmla="*/ 6231 w 12915"/>
              <a:gd name="T23" fmla="*/ 16122 h 16127"/>
              <a:gd name="T24" fmla="*/ 9559 w 12915"/>
              <a:gd name="T25" fmla="*/ 16110 h 16127"/>
              <a:gd name="T26" fmla="*/ 11815 w 12915"/>
              <a:gd name="T27" fmla="*/ 16005 h 16127"/>
              <a:gd name="T28" fmla="*/ 12211 w 12915"/>
              <a:gd name="T29" fmla="*/ 15738 h 16127"/>
              <a:gd name="T30" fmla="*/ 12359 w 12915"/>
              <a:gd name="T31" fmla="*/ 14920 h 16127"/>
              <a:gd name="T32" fmla="*/ 12522 w 12915"/>
              <a:gd name="T33" fmla="*/ 13652 h 16127"/>
              <a:gd name="T34" fmla="*/ 12679 w 12915"/>
              <a:gd name="T35" fmla="*/ 12130 h 16127"/>
              <a:gd name="T36" fmla="*/ 12810 w 12915"/>
              <a:gd name="T37" fmla="*/ 10554 h 16127"/>
              <a:gd name="T38" fmla="*/ 1146 w 12915"/>
              <a:gd name="T39" fmla="*/ 13712 h 16127"/>
              <a:gd name="T40" fmla="*/ 1210 w 12915"/>
              <a:gd name="T41" fmla="*/ 14831 h 16127"/>
              <a:gd name="T42" fmla="*/ 1287 w 12915"/>
              <a:gd name="T43" fmla="*/ 15631 h 16127"/>
              <a:gd name="T44" fmla="*/ 12140 w 12915"/>
              <a:gd name="T45" fmla="*/ 3281 h 16127"/>
              <a:gd name="T46" fmla="*/ 11950 w 12915"/>
              <a:gd name="T47" fmla="*/ 2747 h 16127"/>
              <a:gd name="T48" fmla="*/ 11455 w 12915"/>
              <a:gd name="T49" fmla="*/ 1823 h 16127"/>
              <a:gd name="T50" fmla="*/ 10848 w 12915"/>
              <a:gd name="T51" fmla="*/ 845 h 16127"/>
              <a:gd name="T52" fmla="*/ 10315 w 12915"/>
              <a:gd name="T53" fmla="*/ 145 h 16127"/>
              <a:gd name="T54" fmla="*/ 10061 w 12915"/>
              <a:gd name="T55" fmla="*/ 12 h 16127"/>
              <a:gd name="T56" fmla="*/ 9770 w 12915"/>
              <a:gd name="T57" fmla="*/ 183 h 16127"/>
              <a:gd name="T58" fmla="*/ 9196 w 12915"/>
              <a:gd name="T59" fmla="*/ 594 h 16127"/>
              <a:gd name="T60" fmla="*/ 7712 w 12915"/>
              <a:gd name="T61" fmla="*/ 1739 h 16127"/>
              <a:gd name="T62" fmla="*/ 11590 w 12915"/>
              <a:gd name="T63" fmla="*/ 3695 h 16127"/>
              <a:gd name="T64" fmla="*/ 12065 w 12915"/>
              <a:gd name="T65" fmla="*/ 3366 h 16127"/>
              <a:gd name="T66" fmla="*/ 12140 w 12915"/>
              <a:gd name="T67" fmla="*/ 3281 h 16127"/>
              <a:gd name="T68" fmla="*/ 4653 w 12915"/>
              <a:gd name="T69" fmla="*/ 4224 h 16127"/>
              <a:gd name="T70" fmla="*/ 3850 w 12915"/>
              <a:gd name="T71" fmla="*/ 4892 h 16127"/>
              <a:gd name="T72" fmla="*/ 5923 w 12915"/>
              <a:gd name="T73" fmla="*/ 6940 h 16127"/>
              <a:gd name="T74" fmla="*/ 6962 w 12915"/>
              <a:gd name="T75" fmla="*/ 6366 h 16127"/>
              <a:gd name="T76" fmla="*/ 7990 w 12915"/>
              <a:gd name="T77" fmla="*/ 5791 h 16127"/>
              <a:gd name="T78" fmla="*/ 7852 w 12915"/>
              <a:gd name="T79" fmla="*/ 8047 h 16127"/>
              <a:gd name="T80" fmla="*/ 6703 w 12915"/>
              <a:gd name="T81" fmla="*/ 8262 h 16127"/>
              <a:gd name="T82" fmla="*/ 3343 w 12915"/>
              <a:gd name="T83" fmla="*/ 8956 h 16127"/>
              <a:gd name="T84" fmla="*/ 2173 w 12915"/>
              <a:gd name="T85" fmla="*/ 9231 h 16127"/>
              <a:gd name="T86" fmla="*/ 1393 w 12915"/>
              <a:gd name="T87" fmla="*/ 9445 h 16127"/>
              <a:gd name="T88" fmla="*/ 1670 w 12915"/>
              <a:gd name="T89" fmla="*/ 9269 h 16127"/>
              <a:gd name="T90" fmla="*/ 2622 w 12915"/>
              <a:gd name="T91" fmla="*/ 8753 h 16127"/>
              <a:gd name="T92" fmla="*/ 1130 w 12915"/>
              <a:gd name="T93" fmla="*/ 7238 h 16127"/>
              <a:gd name="T94" fmla="*/ 305 w 12915"/>
              <a:gd name="T95" fmla="*/ 8011 h 16127"/>
              <a:gd name="T96" fmla="*/ 58 w 12915"/>
              <a:gd name="T97" fmla="*/ 8279 h 16127"/>
              <a:gd name="T98" fmla="*/ 3 w 12915"/>
              <a:gd name="T99" fmla="*/ 8422 h 16127"/>
              <a:gd name="T100" fmla="*/ 174 w 12915"/>
              <a:gd name="T101" fmla="*/ 8743 h 16127"/>
              <a:gd name="T102" fmla="*/ 506 w 12915"/>
              <a:gd name="T103" fmla="*/ 9086 h 16127"/>
              <a:gd name="T104" fmla="*/ 942 w 12915"/>
              <a:gd name="T105" fmla="*/ 9444 h 16127"/>
              <a:gd name="T106" fmla="*/ 1105 w 12915"/>
              <a:gd name="T107" fmla="*/ 9611 h 16127"/>
              <a:gd name="T108" fmla="*/ 1073 w 12915"/>
              <a:gd name="T109" fmla="*/ 10073 h 16127"/>
              <a:gd name="T110" fmla="*/ 1068 w 12915"/>
              <a:gd name="T111" fmla="*/ 10971 h 1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15" h="16127">
                <a:moveTo>
                  <a:pt x="12837" y="7474"/>
                </a:moveTo>
                <a:lnTo>
                  <a:pt x="12829" y="7464"/>
                </a:lnTo>
                <a:lnTo>
                  <a:pt x="12818" y="7455"/>
                </a:lnTo>
                <a:lnTo>
                  <a:pt x="12804" y="7446"/>
                </a:lnTo>
                <a:lnTo>
                  <a:pt x="12786" y="7439"/>
                </a:lnTo>
                <a:lnTo>
                  <a:pt x="12766" y="7432"/>
                </a:lnTo>
                <a:lnTo>
                  <a:pt x="12743" y="7426"/>
                </a:lnTo>
                <a:lnTo>
                  <a:pt x="12716" y="7421"/>
                </a:lnTo>
                <a:lnTo>
                  <a:pt x="12686" y="7417"/>
                </a:lnTo>
                <a:lnTo>
                  <a:pt x="12654" y="7413"/>
                </a:lnTo>
                <a:lnTo>
                  <a:pt x="12619" y="7410"/>
                </a:lnTo>
                <a:lnTo>
                  <a:pt x="12582" y="7407"/>
                </a:lnTo>
                <a:lnTo>
                  <a:pt x="12542" y="7406"/>
                </a:lnTo>
                <a:lnTo>
                  <a:pt x="12498" y="7405"/>
                </a:lnTo>
                <a:lnTo>
                  <a:pt x="12453" y="7405"/>
                </a:lnTo>
                <a:lnTo>
                  <a:pt x="12405" y="7405"/>
                </a:lnTo>
                <a:lnTo>
                  <a:pt x="12353" y="7406"/>
                </a:lnTo>
                <a:lnTo>
                  <a:pt x="12300" y="7408"/>
                </a:lnTo>
                <a:lnTo>
                  <a:pt x="12245" y="7410"/>
                </a:lnTo>
                <a:lnTo>
                  <a:pt x="12186" y="7413"/>
                </a:lnTo>
                <a:lnTo>
                  <a:pt x="12126" y="7417"/>
                </a:lnTo>
                <a:lnTo>
                  <a:pt x="11998" y="7426"/>
                </a:lnTo>
                <a:lnTo>
                  <a:pt x="11861" y="7437"/>
                </a:lnTo>
                <a:lnTo>
                  <a:pt x="11716" y="7451"/>
                </a:lnTo>
                <a:lnTo>
                  <a:pt x="11563" y="7467"/>
                </a:lnTo>
                <a:lnTo>
                  <a:pt x="11402" y="7484"/>
                </a:lnTo>
                <a:lnTo>
                  <a:pt x="11234" y="7505"/>
                </a:lnTo>
                <a:lnTo>
                  <a:pt x="10130" y="10085"/>
                </a:lnTo>
                <a:lnTo>
                  <a:pt x="12862" y="9773"/>
                </a:lnTo>
                <a:lnTo>
                  <a:pt x="12874" y="9551"/>
                </a:lnTo>
                <a:lnTo>
                  <a:pt x="12885" y="9336"/>
                </a:lnTo>
                <a:lnTo>
                  <a:pt x="12894" y="9128"/>
                </a:lnTo>
                <a:lnTo>
                  <a:pt x="12902" y="8930"/>
                </a:lnTo>
                <a:lnTo>
                  <a:pt x="12908" y="8740"/>
                </a:lnTo>
                <a:lnTo>
                  <a:pt x="12912" y="8561"/>
                </a:lnTo>
                <a:lnTo>
                  <a:pt x="12914" y="8392"/>
                </a:lnTo>
                <a:lnTo>
                  <a:pt x="12915" y="8234"/>
                </a:lnTo>
                <a:lnTo>
                  <a:pt x="12914" y="8160"/>
                </a:lnTo>
                <a:lnTo>
                  <a:pt x="12913" y="8088"/>
                </a:lnTo>
                <a:lnTo>
                  <a:pt x="12912" y="8021"/>
                </a:lnTo>
                <a:lnTo>
                  <a:pt x="12909" y="7956"/>
                </a:lnTo>
                <a:lnTo>
                  <a:pt x="12907" y="7895"/>
                </a:lnTo>
                <a:lnTo>
                  <a:pt x="12904" y="7837"/>
                </a:lnTo>
                <a:lnTo>
                  <a:pt x="12900" y="7783"/>
                </a:lnTo>
                <a:lnTo>
                  <a:pt x="12895" y="7732"/>
                </a:lnTo>
                <a:lnTo>
                  <a:pt x="12890" y="7686"/>
                </a:lnTo>
                <a:lnTo>
                  <a:pt x="12885" y="7644"/>
                </a:lnTo>
                <a:lnTo>
                  <a:pt x="12879" y="7604"/>
                </a:lnTo>
                <a:lnTo>
                  <a:pt x="12872" y="7570"/>
                </a:lnTo>
                <a:lnTo>
                  <a:pt x="12865" y="7540"/>
                </a:lnTo>
                <a:lnTo>
                  <a:pt x="12856" y="7514"/>
                </a:lnTo>
                <a:lnTo>
                  <a:pt x="12848" y="7491"/>
                </a:lnTo>
                <a:lnTo>
                  <a:pt x="12837" y="7474"/>
                </a:lnTo>
                <a:close/>
                <a:moveTo>
                  <a:pt x="3175" y="14717"/>
                </a:moveTo>
                <a:lnTo>
                  <a:pt x="10792" y="14717"/>
                </a:lnTo>
                <a:lnTo>
                  <a:pt x="10792" y="15347"/>
                </a:lnTo>
                <a:lnTo>
                  <a:pt x="3175" y="15347"/>
                </a:lnTo>
                <a:lnTo>
                  <a:pt x="3175" y="14717"/>
                </a:lnTo>
                <a:close/>
                <a:moveTo>
                  <a:pt x="3175" y="13457"/>
                </a:moveTo>
                <a:lnTo>
                  <a:pt x="10792" y="13457"/>
                </a:lnTo>
                <a:lnTo>
                  <a:pt x="10792" y="14087"/>
                </a:lnTo>
                <a:lnTo>
                  <a:pt x="3175" y="14087"/>
                </a:lnTo>
                <a:lnTo>
                  <a:pt x="3175" y="13457"/>
                </a:lnTo>
                <a:close/>
                <a:moveTo>
                  <a:pt x="3175" y="12202"/>
                </a:moveTo>
                <a:lnTo>
                  <a:pt x="10792" y="12202"/>
                </a:lnTo>
                <a:lnTo>
                  <a:pt x="10792" y="12832"/>
                </a:lnTo>
                <a:lnTo>
                  <a:pt x="3175" y="12832"/>
                </a:lnTo>
                <a:lnTo>
                  <a:pt x="3175" y="12202"/>
                </a:lnTo>
                <a:close/>
                <a:moveTo>
                  <a:pt x="1360" y="15926"/>
                </a:moveTo>
                <a:lnTo>
                  <a:pt x="1409" y="15947"/>
                </a:lnTo>
                <a:lnTo>
                  <a:pt x="1513" y="15965"/>
                </a:lnTo>
                <a:lnTo>
                  <a:pt x="1669" y="15983"/>
                </a:lnTo>
                <a:lnTo>
                  <a:pt x="1872" y="16000"/>
                </a:lnTo>
                <a:lnTo>
                  <a:pt x="2120" y="16017"/>
                </a:lnTo>
                <a:lnTo>
                  <a:pt x="2409" y="16032"/>
                </a:lnTo>
                <a:lnTo>
                  <a:pt x="2735" y="16047"/>
                </a:lnTo>
                <a:lnTo>
                  <a:pt x="3094" y="16060"/>
                </a:lnTo>
                <a:lnTo>
                  <a:pt x="3483" y="16073"/>
                </a:lnTo>
                <a:lnTo>
                  <a:pt x="3898" y="16085"/>
                </a:lnTo>
                <a:lnTo>
                  <a:pt x="4335" y="16095"/>
                </a:lnTo>
                <a:lnTo>
                  <a:pt x="4790" y="16103"/>
                </a:lnTo>
                <a:lnTo>
                  <a:pt x="5261" y="16111"/>
                </a:lnTo>
                <a:lnTo>
                  <a:pt x="5742" y="16117"/>
                </a:lnTo>
                <a:lnTo>
                  <a:pt x="6231" y="16122"/>
                </a:lnTo>
                <a:lnTo>
                  <a:pt x="6724" y="16125"/>
                </a:lnTo>
                <a:lnTo>
                  <a:pt x="7218" y="16127"/>
                </a:lnTo>
                <a:lnTo>
                  <a:pt x="7708" y="16127"/>
                </a:lnTo>
                <a:lnTo>
                  <a:pt x="8190" y="16125"/>
                </a:lnTo>
                <a:lnTo>
                  <a:pt x="8662" y="16122"/>
                </a:lnTo>
                <a:lnTo>
                  <a:pt x="9120" y="16117"/>
                </a:lnTo>
                <a:lnTo>
                  <a:pt x="9559" y="16110"/>
                </a:lnTo>
                <a:lnTo>
                  <a:pt x="9977" y="16101"/>
                </a:lnTo>
                <a:lnTo>
                  <a:pt x="10368" y="16091"/>
                </a:lnTo>
                <a:lnTo>
                  <a:pt x="10731" y="16078"/>
                </a:lnTo>
                <a:lnTo>
                  <a:pt x="11060" y="16062"/>
                </a:lnTo>
                <a:lnTo>
                  <a:pt x="11353" y="16045"/>
                </a:lnTo>
                <a:lnTo>
                  <a:pt x="11605" y="16026"/>
                </a:lnTo>
                <a:lnTo>
                  <a:pt x="11815" y="16005"/>
                </a:lnTo>
                <a:lnTo>
                  <a:pt x="11976" y="15981"/>
                </a:lnTo>
                <a:lnTo>
                  <a:pt x="12086" y="15956"/>
                </a:lnTo>
                <a:lnTo>
                  <a:pt x="12141" y="15926"/>
                </a:lnTo>
                <a:lnTo>
                  <a:pt x="12157" y="15901"/>
                </a:lnTo>
                <a:lnTo>
                  <a:pt x="12174" y="15862"/>
                </a:lnTo>
                <a:lnTo>
                  <a:pt x="12192" y="15806"/>
                </a:lnTo>
                <a:lnTo>
                  <a:pt x="12211" y="15738"/>
                </a:lnTo>
                <a:lnTo>
                  <a:pt x="12230" y="15656"/>
                </a:lnTo>
                <a:lnTo>
                  <a:pt x="12251" y="15563"/>
                </a:lnTo>
                <a:lnTo>
                  <a:pt x="12271" y="15456"/>
                </a:lnTo>
                <a:lnTo>
                  <a:pt x="12293" y="15338"/>
                </a:lnTo>
                <a:lnTo>
                  <a:pt x="12314" y="15209"/>
                </a:lnTo>
                <a:lnTo>
                  <a:pt x="12336" y="15070"/>
                </a:lnTo>
                <a:lnTo>
                  <a:pt x="12359" y="14920"/>
                </a:lnTo>
                <a:lnTo>
                  <a:pt x="12381" y="14763"/>
                </a:lnTo>
                <a:lnTo>
                  <a:pt x="12405" y="14596"/>
                </a:lnTo>
                <a:lnTo>
                  <a:pt x="12428" y="14420"/>
                </a:lnTo>
                <a:lnTo>
                  <a:pt x="12452" y="14239"/>
                </a:lnTo>
                <a:lnTo>
                  <a:pt x="12475" y="14050"/>
                </a:lnTo>
                <a:lnTo>
                  <a:pt x="12498" y="13854"/>
                </a:lnTo>
                <a:lnTo>
                  <a:pt x="12522" y="13652"/>
                </a:lnTo>
                <a:lnTo>
                  <a:pt x="12546" y="13446"/>
                </a:lnTo>
                <a:lnTo>
                  <a:pt x="12569" y="13235"/>
                </a:lnTo>
                <a:lnTo>
                  <a:pt x="12591" y="13019"/>
                </a:lnTo>
                <a:lnTo>
                  <a:pt x="12614" y="12801"/>
                </a:lnTo>
                <a:lnTo>
                  <a:pt x="12636" y="12580"/>
                </a:lnTo>
                <a:lnTo>
                  <a:pt x="12657" y="12356"/>
                </a:lnTo>
                <a:lnTo>
                  <a:pt x="12679" y="12130"/>
                </a:lnTo>
                <a:lnTo>
                  <a:pt x="12700" y="11904"/>
                </a:lnTo>
                <a:lnTo>
                  <a:pt x="12720" y="11677"/>
                </a:lnTo>
                <a:lnTo>
                  <a:pt x="12740" y="11450"/>
                </a:lnTo>
                <a:lnTo>
                  <a:pt x="12759" y="11224"/>
                </a:lnTo>
                <a:lnTo>
                  <a:pt x="12776" y="10998"/>
                </a:lnTo>
                <a:lnTo>
                  <a:pt x="12794" y="10775"/>
                </a:lnTo>
                <a:lnTo>
                  <a:pt x="12810" y="10554"/>
                </a:lnTo>
                <a:lnTo>
                  <a:pt x="1076" y="11567"/>
                </a:lnTo>
                <a:lnTo>
                  <a:pt x="1083" y="11915"/>
                </a:lnTo>
                <a:lnTo>
                  <a:pt x="1092" y="12271"/>
                </a:lnTo>
                <a:lnTo>
                  <a:pt x="1102" y="12633"/>
                </a:lnTo>
                <a:lnTo>
                  <a:pt x="1115" y="12997"/>
                </a:lnTo>
                <a:lnTo>
                  <a:pt x="1129" y="13358"/>
                </a:lnTo>
                <a:lnTo>
                  <a:pt x="1146" y="13712"/>
                </a:lnTo>
                <a:lnTo>
                  <a:pt x="1154" y="13884"/>
                </a:lnTo>
                <a:lnTo>
                  <a:pt x="1162" y="14054"/>
                </a:lnTo>
                <a:lnTo>
                  <a:pt x="1171" y="14219"/>
                </a:lnTo>
                <a:lnTo>
                  <a:pt x="1181" y="14380"/>
                </a:lnTo>
                <a:lnTo>
                  <a:pt x="1190" y="14536"/>
                </a:lnTo>
                <a:lnTo>
                  <a:pt x="1200" y="14687"/>
                </a:lnTo>
                <a:lnTo>
                  <a:pt x="1210" y="14831"/>
                </a:lnTo>
                <a:lnTo>
                  <a:pt x="1221" y="14970"/>
                </a:lnTo>
                <a:lnTo>
                  <a:pt x="1231" y="15100"/>
                </a:lnTo>
                <a:lnTo>
                  <a:pt x="1242" y="15224"/>
                </a:lnTo>
                <a:lnTo>
                  <a:pt x="1253" y="15339"/>
                </a:lnTo>
                <a:lnTo>
                  <a:pt x="1264" y="15446"/>
                </a:lnTo>
                <a:lnTo>
                  <a:pt x="1276" y="15543"/>
                </a:lnTo>
                <a:lnTo>
                  <a:pt x="1287" y="15631"/>
                </a:lnTo>
                <a:lnTo>
                  <a:pt x="1300" y="15710"/>
                </a:lnTo>
                <a:lnTo>
                  <a:pt x="1312" y="15776"/>
                </a:lnTo>
                <a:lnTo>
                  <a:pt x="1324" y="15832"/>
                </a:lnTo>
                <a:lnTo>
                  <a:pt x="1336" y="15876"/>
                </a:lnTo>
                <a:lnTo>
                  <a:pt x="1348" y="15907"/>
                </a:lnTo>
                <a:lnTo>
                  <a:pt x="1360" y="15926"/>
                </a:lnTo>
                <a:close/>
                <a:moveTo>
                  <a:pt x="12140" y="3281"/>
                </a:moveTo>
                <a:lnTo>
                  <a:pt x="12139" y="3241"/>
                </a:lnTo>
                <a:lnTo>
                  <a:pt x="12128" y="3187"/>
                </a:lnTo>
                <a:lnTo>
                  <a:pt x="12108" y="3121"/>
                </a:lnTo>
                <a:lnTo>
                  <a:pt x="12080" y="3042"/>
                </a:lnTo>
                <a:lnTo>
                  <a:pt x="12043" y="2953"/>
                </a:lnTo>
                <a:lnTo>
                  <a:pt x="11999" y="2855"/>
                </a:lnTo>
                <a:lnTo>
                  <a:pt x="11950" y="2747"/>
                </a:lnTo>
                <a:lnTo>
                  <a:pt x="11893" y="2631"/>
                </a:lnTo>
                <a:lnTo>
                  <a:pt x="11831" y="2508"/>
                </a:lnTo>
                <a:lnTo>
                  <a:pt x="11763" y="2379"/>
                </a:lnTo>
                <a:lnTo>
                  <a:pt x="11692" y="2245"/>
                </a:lnTo>
                <a:lnTo>
                  <a:pt x="11616" y="2107"/>
                </a:lnTo>
                <a:lnTo>
                  <a:pt x="11538" y="1966"/>
                </a:lnTo>
                <a:lnTo>
                  <a:pt x="11455" y="1823"/>
                </a:lnTo>
                <a:lnTo>
                  <a:pt x="11372" y="1678"/>
                </a:lnTo>
                <a:lnTo>
                  <a:pt x="11285" y="1534"/>
                </a:lnTo>
                <a:lnTo>
                  <a:pt x="11199" y="1391"/>
                </a:lnTo>
                <a:lnTo>
                  <a:pt x="11110" y="1249"/>
                </a:lnTo>
                <a:lnTo>
                  <a:pt x="11023" y="1110"/>
                </a:lnTo>
                <a:lnTo>
                  <a:pt x="10935" y="975"/>
                </a:lnTo>
                <a:lnTo>
                  <a:pt x="10848" y="845"/>
                </a:lnTo>
                <a:lnTo>
                  <a:pt x="10763" y="720"/>
                </a:lnTo>
                <a:lnTo>
                  <a:pt x="10680" y="602"/>
                </a:lnTo>
                <a:lnTo>
                  <a:pt x="10600" y="491"/>
                </a:lnTo>
                <a:lnTo>
                  <a:pt x="10522" y="389"/>
                </a:lnTo>
                <a:lnTo>
                  <a:pt x="10449" y="297"/>
                </a:lnTo>
                <a:lnTo>
                  <a:pt x="10379" y="216"/>
                </a:lnTo>
                <a:lnTo>
                  <a:pt x="10315" y="145"/>
                </a:lnTo>
                <a:lnTo>
                  <a:pt x="10257" y="88"/>
                </a:lnTo>
                <a:lnTo>
                  <a:pt x="10203" y="43"/>
                </a:lnTo>
                <a:lnTo>
                  <a:pt x="10157" y="14"/>
                </a:lnTo>
                <a:lnTo>
                  <a:pt x="10117" y="0"/>
                </a:lnTo>
                <a:lnTo>
                  <a:pt x="10103" y="0"/>
                </a:lnTo>
                <a:lnTo>
                  <a:pt x="10085" y="4"/>
                </a:lnTo>
                <a:lnTo>
                  <a:pt x="10061" y="12"/>
                </a:lnTo>
                <a:lnTo>
                  <a:pt x="10034" y="25"/>
                </a:lnTo>
                <a:lnTo>
                  <a:pt x="10001" y="41"/>
                </a:lnTo>
                <a:lnTo>
                  <a:pt x="9964" y="63"/>
                </a:lnTo>
                <a:lnTo>
                  <a:pt x="9922" y="87"/>
                </a:lnTo>
                <a:lnTo>
                  <a:pt x="9876" y="116"/>
                </a:lnTo>
                <a:lnTo>
                  <a:pt x="9826" y="148"/>
                </a:lnTo>
                <a:lnTo>
                  <a:pt x="9770" y="183"/>
                </a:lnTo>
                <a:lnTo>
                  <a:pt x="9712" y="223"/>
                </a:lnTo>
                <a:lnTo>
                  <a:pt x="9650" y="266"/>
                </a:lnTo>
                <a:lnTo>
                  <a:pt x="9583" y="312"/>
                </a:lnTo>
                <a:lnTo>
                  <a:pt x="9513" y="363"/>
                </a:lnTo>
                <a:lnTo>
                  <a:pt x="9438" y="416"/>
                </a:lnTo>
                <a:lnTo>
                  <a:pt x="9361" y="472"/>
                </a:lnTo>
                <a:lnTo>
                  <a:pt x="9196" y="594"/>
                </a:lnTo>
                <a:lnTo>
                  <a:pt x="9016" y="728"/>
                </a:lnTo>
                <a:lnTo>
                  <a:pt x="8825" y="872"/>
                </a:lnTo>
                <a:lnTo>
                  <a:pt x="8623" y="1027"/>
                </a:lnTo>
                <a:lnTo>
                  <a:pt x="8409" y="1192"/>
                </a:lnTo>
                <a:lnTo>
                  <a:pt x="8186" y="1366"/>
                </a:lnTo>
                <a:lnTo>
                  <a:pt x="7952" y="1548"/>
                </a:lnTo>
                <a:lnTo>
                  <a:pt x="7712" y="1739"/>
                </a:lnTo>
                <a:lnTo>
                  <a:pt x="10828" y="4163"/>
                </a:lnTo>
                <a:lnTo>
                  <a:pt x="10974" y="4075"/>
                </a:lnTo>
                <a:lnTo>
                  <a:pt x="11112" y="3992"/>
                </a:lnTo>
                <a:lnTo>
                  <a:pt x="11244" y="3912"/>
                </a:lnTo>
                <a:lnTo>
                  <a:pt x="11368" y="3835"/>
                </a:lnTo>
                <a:lnTo>
                  <a:pt x="11484" y="3764"/>
                </a:lnTo>
                <a:lnTo>
                  <a:pt x="11590" y="3695"/>
                </a:lnTo>
                <a:lnTo>
                  <a:pt x="11689" y="3632"/>
                </a:lnTo>
                <a:lnTo>
                  <a:pt x="11780" y="3572"/>
                </a:lnTo>
                <a:lnTo>
                  <a:pt x="11860" y="3518"/>
                </a:lnTo>
                <a:lnTo>
                  <a:pt x="11932" y="3469"/>
                </a:lnTo>
                <a:lnTo>
                  <a:pt x="11993" y="3423"/>
                </a:lnTo>
                <a:lnTo>
                  <a:pt x="12044" y="3384"/>
                </a:lnTo>
                <a:lnTo>
                  <a:pt x="12065" y="3366"/>
                </a:lnTo>
                <a:lnTo>
                  <a:pt x="12085" y="3350"/>
                </a:lnTo>
                <a:lnTo>
                  <a:pt x="12101" y="3334"/>
                </a:lnTo>
                <a:lnTo>
                  <a:pt x="12115" y="3321"/>
                </a:lnTo>
                <a:lnTo>
                  <a:pt x="12125" y="3308"/>
                </a:lnTo>
                <a:lnTo>
                  <a:pt x="12133" y="3298"/>
                </a:lnTo>
                <a:lnTo>
                  <a:pt x="12138" y="3288"/>
                </a:lnTo>
                <a:lnTo>
                  <a:pt x="12140" y="3281"/>
                </a:lnTo>
                <a:close/>
                <a:moveTo>
                  <a:pt x="7990" y="5791"/>
                </a:moveTo>
                <a:lnTo>
                  <a:pt x="5232" y="3745"/>
                </a:lnTo>
                <a:lnTo>
                  <a:pt x="5117" y="3840"/>
                </a:lnTo>
                <a:lnTo>
                  <a:pt x="5001" y="3936"/>
                </a:lnTo>
                <a:lnTo>
                  <a:pt x="4884" y="4032"/>
                </a:lnTo>
                <a:lnTo>
                  <a:pt x="4768" y="4128"/>
                </a:lnTo>
                <a:lnTo>
                  <a:pt x="4653" y="4224"/>
                </a:lnTo>
                <a:lnTo>
                  <a:pt x="4537" y="4319"/>
                </a:lnTo>
                <a:lnTo>
                  <a:pt x="4422" y="4416"/>
                </a:lnTo>
                <a:lnTo>
                  <a:pt x="4306" y="4511"/>
                </a:lnTo>
                <a:lnTo>
                  <a:pt x="4192" y="4607"/>
                </a:lnTo>
                <a:lnTo>
                  <a:pt x="4078" y="4702"/>
                </a:lnTo>
                <a:lnTo>
                  <a:pt x="3964" y="4797"/>
                </a:lnTo>
                <a:lnTo>
                  <a:pt x="3850" y="4892"/>
                </a:lnTo>
                <a:lnTo>
                  <a:pt x="3738" y="4987"/>
                </a:lnTo>
                <a:lnTo>
                  <a:pt x="3626" y="5080"/>
                </a:lnTo>
                <a:lnTo>
                  <a:pt x="3514" y="5174"/>
                </a:lnTo>
                <a:lnTo>
                  <a:pt x="3403" y="5267"/>
                </a:lnTo>
                <a:lnTo>
                  <a:pt x="5629" y="7101"/>
                </a:lnTo>
                <a:lnTo>
                  <a:pt x="5775" y="7021"/>
                </a:lnTo>
                <a:lnTo>
                  <a:pt x="5923" y="6940"/>
                </a:lnTo>
                <a:lnTo>
                  <a:pt x="6071" y="6858"/>
                </a:lnTo>
                <a:lnTo>
                  <a:pt x="6219" y="6777"/>
                </a:lnTo>
                <a:lnTo>
                  <a:pt x="6367" y="6695"/>
                </a:lnTo>
                <a:lnTo>
                  <a:pt x="6516" y="6612"/>
                </a:lnTo>
                <a:lnTo>
                  <a:pt x="6664" y="6531"/>
                </a:lnTo>
                <a:lnTo>
                  <a:pt x="6813" y="6448"/>
                </a:lnTo>
                <a:lnTo>
                  <a:pt x="6962" y="6366"/>
                </a:lnTo>
                <a:lnTo>
                  <a:pt x="7110" y="6283"/>
                </a:lnTo>
                <a:lnTo>
                  <a:pt x="7258" y="6200"/>
                </a:lnTo>
                <a:lnTo>
                  <a:pt x="7406" y="6119"/>
                </a:lnTo>
                <a:lnTo>
                  <a:pt x="7553" y="6036"/>
                </a:lnTo>
                <a:lnTo>
                  <a:pt x="7699" y="5954"/>
                </a:lnTo>
                <a:lnTo>
                  <a:pt x="7845" y="5873"/>
                </a:lnTo>
                <a:lnTo>
                  <a:pt x="7990" y="5791"/>
                </a:lnTo>
                <a:close/>
                <a:moveTo>
                  <a:pt x="5083" y="10660"/>
                </a:moveTo>
                <a:lnTo>
                  <a:pt x="7524" y="10382"/>
                </a:lnTo>
                <a:lnTo>
                  <a:pt x="8498" y="7933"/>
                </a:lnTo>
                <a:lnTo>
                  <a:pt x="8338" y="7960"/>
                </a:lnTo>
                <a:lnTo>
                  <a:pt x="8177" y="7988"/>
                </a:lnTo>
                <a:lnTo>
                  <a:pt x="8015" y="8018"/>
                </a:lnTo>
                <a:lnTo>
                  <a:pt x="7852" y="8047"/>
                </a:lnTo>
                <a:lnTo>
                  <a:pt x="7689" y="8076"/>
                </a:lnTo>
                <a:lnTo>
                  <a:pt x="7525" y="8106"/>
                </a:lnTo>
                <a:lnTo>
                  <a:pt x="7360" y="8137"/>
                </a:lnTo>
                <a:lnTo>
                  <a:pt x="7196" y="8168"/>
                </a:lnTo>
                <a:lnTo>
                  <a:pt x="7031" y="8199"/>
                </a:lnTo>
                <a:lnTo>
                  <a:pt x="6867" y="8230"/>
                </a:lnTo>
                <a:lnTo>
                  <a:pt x="6703" y="8262"/>
                </a:lnTo>
                <a:lnTo>
                  <a:pt x="6538" y="8294"/>
                </a:lnTo>
                <a:lnTo>
                  <a:pt x="6374" y="8326"/>
                </a:lnTo>
                <a:lnTo>
                  <a:pt x="6211" y="8357"/>
                </a:lnTo>
                <a:lnTo>
                  <a:pt x="6048" y="8390"/>
                </a:lnTo>
                <a:lnTo>
                  <a:pt x="5885" y="8422"/>
                </a:lnTo>
                <a:lnTo>
                  <a:pt x="5083" y="10660"/>
                </a:lnTo>
                <a:close/>
                <a:moveTo>
                  <a:pt x="3343" y="8956"/>
                </a:moveTo>
                <a:lnTo>
                  <a:pt x="3157" y="8998"/>
                </a:lnTo>
                <a:lnTo>
                  <a:pt x="2976" y="9040"/>
                </a:lnTo>
                <a:lnTo>
                  <a:pt x="2801" y="9080"/>
                </a:lnTo>
                <a:lnTo>
                  <a:pt x="2633" y="9119"/>
                </a:lnTo>
                <a:lnTo>
                  <a:pt x="2473" y="9158"/>
                </a:lnTo>
                <a:lnTo>
                  <a:pt x="2319" y="9195"/>
                </a:lnTo>
                <a:lnTo>
                  <a:pt x="2173" y="9231"/>
                </a:lnTo>
                <a:lnTo>
                  <a:pt x="2035" y="9267"/>
                </a:lnTo>
                <a:lnTo>
                  <a:pt x="1906" y="9300"/>
                </a:lnTo>
                <a:lnTo>
                  <a:pt x="1785" y="9332"/>
                </a:lnTo>
                <a:lnTo>
                  <a:pt x="1673" y="9363"/>
                </a:lnTo>
                <a:lnTo>
                  <a:pt x="1570" y="9392"/>
                </a:lnTo>
                <a:lnTo>
                  <a:pt x="1477" y="9420"/>
                </a:lnTo>
                <a:lnTo>
                  <a:pt x="1393" y="9445"/>
                </a:lnTo>
                <a:lnTo>
                  <a:pt x="1321" y="9468"/>
                </a:lnTo>
                <a:lnTo>
                  <a:pt x="1258" y="9490"/>
                </a:lnTo>
                <a:lnTo>
                  <a:pt x="1321" y="9457"/>
                </a:lnTo>
                <a:lnTo>
                  <a:pt x="1393" y="9419"/>
                </a:lnTo>
                <a:lnTo>
                  <a:pt x="1476" y="9374"/>
                </a:lnTo>
                <a:lnTo>
                  <a:pt x="1568" y="9324"/>
                </a:lnTo>
                <a:lnTo>
                  <a:pt x="1670" y="9269"/>
                </a:lnTo>
                <a:lnTo>
                  <a:pt x="1782" y="9209"/>
                </a:lnTo>
                <a:lnTo>
                  <a:pt x="1902" y="9145"/>
                </a:lnTo>
                <a:lnTo>
                  <a:pt x="2030" y="9075"/>
                </a:lnTo>
                <a:lnTo>
                  <a:pt x="2167" y="9000"/>
                </a:lnTo>
                <a:lnTo>
                  <a:pt x="2311" y="8922"/>
                </a:lnTo>
                <a:lnTo>
                  <a:pt x="2463" y="8840"/>
                </a:lnTo>
                <a:lnTo>
                  <a:pt x="2622" y="8753"/>
                </a:lnTo>
                <a:lnTo>
                  <a:pt x="2788" y="8663"/>
                </a:lnTo>
                <a:lnTo>
                  <a:pt x="2960" y="8569"/>
                </a:lnTo>
                <a:lnTo>
                  <a:pt x="3139" y="8472"/>
                </a:lnTo>
                <a:lnTo>
                  <a:pt x="3323" y="8371"/>
                </a:lnTo>
                <a:lnTo>
                  <a:pt x="1442" y="6960"/>
                </a:lnTo>
                <a:lnTo>
                  <a:pt x="1282" y="7102"/>
                </a:lnTo>
                <a:lnTo>
                  <a:pt x="1130" y="7238"/>
                </a:lnTo>
                <a:lnTo>
                  <a:pt x="985" y="7368"/>
                </a:lnTo>
                <a:lnTo>
                  <a:pt x="850" y="7493"/>
                </a:lnTo>
                <a:lnTo>
                  <a:pt x="722" y="7611"/>
                </a:lnTo>
                <a:lnTo>
                  <a:pt x="603" y="7722"/>
                </a:lnTo>
                <a:lnTo>
                  <a:pt x="494" y="7826"/>
                </a:lnTo>
                <a:lnTo>
                  <a:pt x="395" y="7922"/>
                </a:lnTo>
                <a:lnTo>
                  <a:pt x="305" y="8011"/>
                </a:lnTo>
                <a:lnTo>
                  <a:pt x="226" y="8091"/>
                </a:lnTo>
                <a:lnTo>
                  <a:pt x="191" y="8128"/>
                </a:lnTo>
                <a:lnTo>
                  <a:pt x="159" y="8163"/>
                </a:lnTo>
                <a:lnTo>
                  <a:pt x="130" y="8195"/>
                </a:lnTo>
                <a:lnTo>
                  <a:pt x="103" y="8225"/>
                </a:lnTo>
                <a:lnTo>
                  <a:pt x="80" y="8254"/>
                </a:lnTo>
                <a:lnTo>
                  <a:pt x="58" y="8279"/>
                </a:lnTo>
                <a:lnTo>
                  <a:pt x="41" y="8302"/>
                </a:lnTo>
                <a:lnTo>
                  <a:pt x="26" y="8323"/>
                </a:lnTo>
                <a:lnTo>
                  <a:pt x="15" y="8341"/>
                </a:lnTo>
                <a:lnTo>
                  <a:pt x="7" y="8357"/>
                </a:lnTo>
                <a:lnTo>
                  <a:pt x="2" y="8370"/>
                </a:lnTo>
                <a:lnTo>
                  <a:pt x="0" y="8382"/>
                </a:lnTo>
                <a:lnTo>
                  <a:pt x="3" y="8422"/>
                </a:lnTo>
                <a:lnTo>
                  <a:pt x="12" y="8464"/>
                </a:lnTo>
                <a:lnTo>
                  <a:pt x="27" y="8508"/>
                </a:lnTo>
                <a:lnTo>
                  <a:pt x="48" y="8553"/>
                </a:lnTo>
                <a:lnTo>
                  <a:pt x="73" y="8599"/>
                </a:lnTo>
                <a:lnTo>
                  <a:pt x="103" y="8647"/>
                </a:lnTo>
                <a:lnTo>
                  <a:pt x="137" y="8695"/>
                </a:lnTo>
                <a:lnTo>
                  <a:pt x="174" y="8743"/>
                </a:lnTo>
                <a:lnTo>
                  <a:pt x="215" y="8793"/>
                </a:lnTo>
                <a:lnTo>
                  <a:pt x="259" y="8843"/>
                </a:lnTo>
                <a:lnTo>
                  <a:pt x="305" y="8893"/>
                </a:lnTo>
                <a:lnTo>
                  <a:pt x="353" y="8942"/>
                </a:lnTo>
                <a:lnTo>
                  <a:pt x="403" y="8990"/>
                </a:lnTo>
                <a:lnTo>
                  <a:pt x="454" y="9039"/>
                </a:lnTo>
                <a:lnTo>
                  <a:pt x="506" y="9086"/>
                </a:lnTo>
                <a:lnTo>
                  <a:pt x="558" y="9133"/>
                </a:lnTo>
                <a:lnTo>
                  <a:pt x="610" y="9178"/>
                </a:lnTo>
                <a:lnTo>
                  <a:pt x="662" y="9222"/>
                </a:lnTo>
                <a:lnTo>
                  <a:pt x="714" y="9265"/>
                </a:lnTo>
                <a:lnTo>
                  <a:pt x="763" y="9305"/>
                </a:lnTo>
                <a:lnTo>
                  <a:pt x="858" y="9379"/>
                </a:lnTo>
                <a:lnTo>
                  <a:pt x="942" y="9444"/>
                </a:lnTo>
                <a:lnTo>
                  <a:pt x="1014" y="9497"/>
                </a:lnTo>
                <a:lnTo>
                  <a:pt x="1068" y="9537"/>
                </a:lnTo>
                <a:lnTo>
                  <a:pt x="1103" y="9562"/>
                </a:lnTo>
                <a:lnTo>
                  <a:pt x="1116" y="9571"/>
                </a:lnTo>
                <a:lnTo>
                  <a:pt x="1112" y="9581"/>
                </a:lnTo>
                <a:lnTo>
                  <a:pt x="1108" y="9595"/>
                </a:lnTo>
                <a:lnTo>
                  <a:pt x="1105" y="9611"/>
                </a:lnTo>
                <a:lnTo>
                  <a:pt x="1101" y="9631"/>
                </a:lnTo>
                <a:lnTo>
                  <a:pt x="1095" y="9679"/>
                </a:lnTo>
                <a:lnTo>
                  <a:pt x="1089" y="9737"/>
                </a:lnTo>
                <a:lnTo>
                  <a:pt x="1084" y="9807"/>
                </a:lnTo>
                <a:lnTo>
                  <a:pt x="1080" y="9886"/>
                </a:lnTo>
                <a:lnTo>
                  <a:pt x="1076" y="9975"/>
                </a:lnTo>
                <a:lnTo>
                  <a:pt x="1073" y="10073"/>
                </a:lnTo>
                <a:lnTo>
                  <a:pt x="1070" y="10180"/>
                </a:lnTo>
                <a:lnTo>
                  <a:pt x="1069" y="10294"/>
                </a:lnTo>
                <a:lnTo>
                  <a:pt x="1067" y="10417"/>
                </a:lnTo>
                <a:lnTo>
                  <a:pt x="1066" y="10546"/>
                </a:lnTo>
                <a:lnTo>
                  <a:pt x="1066" y="10682"/>
                </a:lnTo>
                <a:lnTo>
                  <a:pt x="1067" y="10823"/>
                </a:lnTo>
                <a:lnTo>
                  <a:pt x="1068" y="10971"/>
                </a:lnTo>
                <a:lnTo>
                  <a:pt x="1069" y="11123"/>
                </a:lnTo>
                <a:lnTo>
                  <a:pt x="2751" y="10927"/>
                </a:lnTo>
                <a:lnTo>
                  <a:pt x="3343" y="89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13">
            <a:extLst>
              <a:ext uri="{FF2B5EF4-FFF2-40B4-BE49-F238E27FC236}">
                <a16:creationId xmlns:a16="http://schemas.microsoft.com/office/drawing/2014/main" id="{4AB73843-3511-F843-962F-AEDBB3150FE6}"/>
              </a:ext>
            </a:extLst>
          </p:cNvPr>
          <p:cNvSpPr>
            <a:spLocks noEditPoints="1"/>
          </p:cNvSpPr>
          <p:nvPr/>
        </p:nvSpPr>
        <p:spPr bwMode="auto">
          <a:xfrm>
            <a:off x="9717423" y="4143455"/>
            <a:ext cx="860492" cy="856966"/>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chemeClr val="bg1"/>
          </a:solidFill>
          <a:ln w="19050">
            <a:noFill/>
            <a:round/>
            <a:headEnd/>
            <a:tailEnd/>
          </a:ln>
        </p:spPr>
        <p:txBody>
          <a:bodyPr vert="horz" wrap="square" lIns="91440" tIns="45720" rIns="91440" bIns="45720" numCol="1" anchor="t" anchorCtr="0" compatLnSpc="1">
            <a:prstTxWarp prst="textNoShape">
              <a:avLst/>
            </a:prstTxWarp>
          </a:bodyPr>
          <a:lstStyle/>
          <a:p>
            <a:endParaRPr lang="id-ID"/>
          </a:p>
        </p:txBody>
      </p:sp>
      <p:grpSp>
        <p:nvGrpSpPr>
          <p:cNvPr id="50" name="Group 73">
            <a:extLst>
              <a:ext uri="{FF2B5EF4-FFF2-40B4-BE49-F238E27FC236}">
                <a16:creationId xmlns:a16="http://schemas.microsoft.com/office/drawing/2014/main" id="{24C7495E-DA9A-72B2-A029-BF0262A0CDB0}"/>
              </a:ext>
            </a:extLst>
          </p:cNvPr>
          <p:cNvGrpSpPr/>
          <p:nvPr/>
        </p:nvGrpSpPr>
        <p:grpSpPr>
          <a:xfrm>
            <a:off x="7676172" y="551053"/>
            <a:ext cx="590142" cy="592077"/>
            <a:chOff x="4267200" y="1196975"/>
            <a:chExt cx="593725" cy="635001"/>
          </a:xfrm>
          <a:solidFill>
            <a:srgbClr val="FFFFFF">
              <a:alpha val="85000"/>
            </a:srgbClr>
          </a:solidFill>
        </p:grpSpPr>
        <p:sp>
          <p:nvSpPr>
            <p:cNvPr id="51" name="Freeform 272">
              <a:extLst>
                <a:ext uri="{FF2B5EF4-FFF2-40B4-BE49-F238E27FC236}">
                  <a16:creationId xmlns:a16="http://schemas.microsoft.com/office/drawing/2014/main" id="{DE9D80E8-241B-0F44-39F7-EC8EEF260304}"/>
                </a:ext>
              </a:extLst>
            </p:cNvPr>
            <p:cNvSpPr>
              <a:spLocks/>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2" name="Rectangle 273">
              <a:extLst>
                <a:ext uri="{FF2B5EF4-FFF2-40B4-BE49-F238E27FC236}">
                  <a16:creationId xmlns:a16="http://schemas.microsoft.com/office/drawing/2014/main" id="{2F852174-BDE0-870C-26EF-BCAF516ED730}"/>
                </a:ext>
              </a:extLst>
            </p:cNvPr>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3" name="Freeform 274">
              <a:extLst>
                <a:ext uri="{FF2B5EF4-FFF2-40B4-BE49-F238E27FC236}">
                  <a16:creationId xmlns:a16="http://schemas.microsoft.com/office/drawing/2014/main" id="{7D1A76BC-3EA8-F1B6-3DC7-3F20ECB9978F}"/>
                </a:ext>
              </a:extLst>
            </p:cNvPr>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sp>
        <p:nvSpPr>
          <p:cNvPr id="3" name="TextBox 38">
            <a:extLst>
              <a:ext uri="{FF2B5EF4-FFF2-40B4-BE49-F238E27FC236}">
                <a16:creationId xmlns:a16="http://schemas.microsoft.com/office/drawing/2014/main" id="{A5CB5E25-3654-C193-4AB1-6C1870753A9E}"/>
              </a:ext>
            </a:extLst>
          </p:cNvPr>
          <p:cNvSpPr txBox="1"/>
          <p:nvPr/>
        </p:nvSpPr>
        <p:spPr>
          <a:xfrm>
            <a:off x="6953608" y="4264161"/>
            <a:ext cx="2004570" cy="615553"/>
          </a:xfrm>
          <a:prstGeom prst="rect">
            <a:avLst/>
          </a:prstGeom>
          <a:noFill/>
        </p:spPr>
        <p:txBody>
          <a:bodyPr wrap="square" rtlCol="0">
            <a:spAutoFit/>
          </a:bodyPr>
          <a:lstStyle/>
          <a:p>
            <a:pPr algn="ctr"/>
            <a:r>
              <a:rPr lang="es-MX" sz="1700" b="1">
                <a:solidFill>
                  <a:schemeClr val="bg1"/>
                </a:solidFill>
              </a:rPr>
              <a:t>Cifras de las actividades</a:t>
            </a:r>
          </a:p>
        </p:txBody>
      </p:sp>
    </p:spTree>
    <p:extLst>
      <p:ext uri="{BB962C8B-B14F-4D97-AF65-F5344CB8AC3E}">
        <p14:creationId xmlns:p14="http://schemas.microsoft.com/office/powerpoint/2010/main" val="100780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
            <a:extLst>
              <a:ext uri="{FF2B5EF4-FFF2-40B4-BE49-F238E27FC236}">
                <a16:creationId xmlns:a16="http://schemas.microsoft.com/office/drawing/2014/main" id="{39336488-BF8D-E947-3BA0-2EF55F62B973}"/>
              </a:ext>
            </a:extLst>
          </p:cNvPr>
          <p:cNvSpPr/>
          <p:nvPr/>
        </p:nvSpPr>
        <p:spPr>
          <a:xfrm>
            <a:off x="0" y="1792"/>
            <a:ext cx="12192000" cy="4481706"/>
          </a:xfrm>
          <a:prstGeom prst="rect">
            <a:avLst/>
          </a:prstGeom>
          <a:gradFill flip="none" rotWithShape="1">
            <a:gsLst>
              <a:gs pos="18000">
                <a:srgbClr val="0BD0D9">
                  <a:alpha val="73000"/>
                </a:srgbClr>
              </a:gs>
              <a:gs pos="100000">
                <a:srgbClr val="17406D">
                  <a:alpha val="81000"/>
                </a:srgbClr>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Oval 34">
            <a:extLst>
              <a:ext uri="{FF2B5EF4-FFF2-40B4-BE49-F238E27FC236}">
                <a16:creationId xmlns:a16="http://schemas.microsoft.com/office/drawing/2014/main" id="{CB8C2015-1CA5-4108-A06E-5D737B03E0D8}"/>
              </a:ext>
            </a:extLst>
          </p:cNvPr>
          <p:cNvSpPr/>
          <p:nvPr/>
        </p:nvSpPr>
        <p:spPr>
          <a:xfrm>
            <a:off x="9416975" y="4257643"/>
            <a:ext cx="2304000" cy="2304000"/>
          </a:xfrm>
          <a:prstGeom prst="ellipse">
            <a:avLst/>
          </a:prstGeom>
          <a:noFill/>
          <a:ln w="38100" cap="flat" cmpd="sng" algn="ctr">
            <a:solidFill>
              <a:sysClr val="window" lastClr="FFFFFF">
                <a:lumMod val="8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TextBox 5">
            <a:extLst>
              <a:ext uri="{FF2B5EF4-FFF2-40B4-BE49-F238E27FC236}">
                <a16:creationId xmlns:a16="http://schemas.microsoft.com/office/drawing/2014/main" id="{5C31500C-F1D1-A1A1-559E-595BA2AAB0E0}"/>
              </a:ext>
            </a:extLst>
          </p:cNvPr>
          <p:cNvSpPr txBox="1"/>
          <p:nvPr/>
        </p:nvSpPr>
        <p:spPr>
          <a:xfrm>
            <a:off x="169905" y="73069"/>
            <a:ext cx="11803020" cy="4247317"/>
          </a:xfrm>
          <a:prstGeom prst="rect">
            <a:avLst/>
          </a:prstGeom>
          <a:noFill/>
        </p:spPr>
        <p:txBody>
          <a:bodyPr wrap="square" lIns="91440" tIns="45720" rIns="91440" bIns="45720" rtlCol="0" anchor="t">
            <a:spAutoFit/>
          </a:bodyPr>
          <a:lstStyle/>
          <a:p>
            <a:pPr algn="just"/>
            <a:r>
              <a:rPr lang="es-MX" sz="1500" dirty="0">
                <a:solidFill>
                  <a:schemeClr val="bg1"/>
                </a:solidFill>
              </a:rPr>
              <a:t>En el marco del </a:t>
            </a:r>
            <a:r>
              <a:rPr lang="es-MX" sz="1500" b="1" dirty="0">
                <a:solidFill>
                  <a:schemeClr val="bg1"/>
                </a:solidFill>
              </a:rPr>
              <a:t>Open Day de prácticas profesionales </a:t>
            </a:r>
            <a:r>
              <a:rPr lang="es-MX" sz="1500" dirty="0">
                <a:solidFill>
                  <a:schemeClr val="bg1"/>
                </a:solidFill>
              </a:rPr>
              <a:t>organizado por la Universidad EAN, Fogafín reafirmó su compromiso con la educación y la formación integral de los jóvenes, fortaleciendo su presencia institucional y acercando a la comunidad académica información relevante sobre su misión y función en la protección del ahorro de los ciudadanos en Colombia.</a:t>
            </a:r>
          </a:p>
          <a:p>
            <a:pPr algn="just"/>
            <a:endParaRPr lang="es-MX" sz="1500" dirty="0">
              <a:solidFill>
                <a:schemeClr val="bg1"/>
              </a:solidFill>
            </a:endParaRPr>
          </a:p>
          <a:p>
            <a:pPr algn="just"/>
            <a:r>
              <a:rPr lang="es-MX" sz="1500" dirty="0">
                <a:solidFill>
                  <a:schemeClr val="bg1"/>
                </a:solidFill>
              </a:rPr>
              <a:t>Durante el evento, la entidad presentó su </a:t>
            </a:r>
            <a:r>
              <a:rPr lang="es-MX" sz="1500" b="1" dirty="0">
                <a:solidFill>
                  <a:schemeClr val="bg1"/>
                </a:solidFill>
              </a:rPr>
              <a:t>oferta de pasantías</a:t>
            </a:r>
            <a:r>
              <a:rPr lang="es-MX" sz="1500" dirty="0">
                <a:solidFill>
                  <a:schemeClr val="bg1"/>
                </a:solidFill>
              </a:rPr>
              <a:t>, dirigida a estudiantes interesados en complementar su formación mediante experiencias prácticas de alto valor, que les permitan comprender de manera aplicada el rol de Fogafín y el alcance del Seguro de Depósitos.</a:t>
            </a:r>
          </a:p>
          <a:p>
            <a:pPr algn="just"/>
            <a:endParaRPr lang="es-MX" sz="1500" dirty="0">
              <a:solidFill>
                <a:schemeClr val="bg1"/>
              </a:solidFill>
            </a:endParaRPr>
          </a:p>
          <a:p>
            <a:pPr algn="just"/>
            <a:r>
              <a:rPr lang="es-MX" sz="1500" dirty="0">
                <a:solidFill>
                  <a:schemeClr val="bg1"/>
                </a:solidFill>
              </a:rPr>
              <a:t>Este espacio también permitió que las organizaciones participantes compartieran su propósito institucional y su contribución al desarrollo económico y social del país. De esta manera, los estudiantes accedieron a información clave para tomar decisiones informadas sobre sus futuras prácticas profesionales.</a:t>
            </a:r>
          </a:p>
          <a:p>
            <a:pPr algn="just"/>
            <a:endParaRPr lang="es-MX" sz="1500" dirty="0">
              <a:solidFill>
                <a:schemeClr val="bg1"/>
              </a:solidFill>
            </a:endParaRPr>
          </a:p>
          <a:p>
            <a:pPr algn="just"/>
            <a:r>
              <a:rPr lang="es-MX" sz="1500" dirty="0">
                <a:solidFill>
                  <a:schemeClr val="bg1"/>
                </a:solidFill>
              </a:rPr>
              <a:t>Fogafín brindó atención directa, gratuita y sin intermediarios, acercando a la comunidad educativa contenidos institucionales y educativos. El eje central de su participación fue la </a:t>
            </a:r>
            <a:r>
              <a:rPr lang="es-MX" sz="1500" b="1" dirty="0">
                <a:solidFill>
                  <a:schemeClr val="bg1"/>
                </a:solidFill>
              </a:rPr>
              <a:t>divulgación pedagógica del Seguro de Depósitos</a:t>
            </a:r>
            <a:r>
              <a:rPr lang="es-MX" sz="1500" dirty="0">
                <a:solidFill>
                  <a:schemeClr val="bg1"/>
                </a:solidFill>
              </a:rPr>
              <a:t>, así como la explicación del modelo de contratación de los practicantes dentro de la entidad. Esta presencia contribuyó a fortalecer la comprensión de los estudiantes sobre la importancia de la protección del ahorro y la función de Fogafín, promoviendo confianza en la institucionalidad y en los mecanismos que protegen a los depositantes.</a:t>
            </a:r>
          </a:p>
        </p:txBody>
      </p:sp>
      <p:pic>
        <p:nvPicPr>
          <p:cNvPr id="12" name="Imagen 11">
            <a:extLst>
              <a:ext uri="{FF2B5EF4-FFF2-40B4-BE49-F238E27FC236}">
                <a16:creationId xmlns:a16="http://schemas.microsoft.com/office/drawing/2014/main" id="{B1EF27C2-A4FF-5C99-6EB0-8149BE2D0CE9}"/>
              </a:ext>
            </a:extLst>
          </p:cNvPr>
          <p:cNvPicPr>
            <a:picLocks noChangeAspect="1"/>
          </p:cNvPicPr>
          <p:nvPr/>
        </p:nvPicPr>
        <p:blipFill>
          <a:blip r:embed="rId2">
            <a:extLst>
              <a:ext uri="{28A0092B-C50C-407E-A947-70E740481C1C}">
                <a14:useLocalDpi xmlns:a14="http://schemas.microsoft.com/office/drawing/2010/main" val="0"/>
              </a:ext>
            </a:extLst>
          </a:blip>
          <a:srcRect l="13516" r="18673"/>
          <a:stretch>
            <a:fillRect/>
          </a:stretch>
        </p:blipFill>
        <p:spPr>
          <a:xfrm>
            <a:off x="9371254" y="4477820"/>
            <a:ext cx="2473185" cy="1640587"/>
          </a:xfrm>
          <a:prstGeom prst="ellipse">
            <a:avLst/>
          </a:prstGeom>
          <a:ln>
            <a:noFill/>
          </a:ln>
          <a:effectLst>
            <a:softEdge rad="112500"/>
          </a:effectLst>
        </p:spPr>
      </p:pic>
      <p:grpSp>
        <p:nvGrpSpPr>
          <p:cNvPr id="34" name="Group 1">
            <a:extLst>
              <a:ext uri="{FF2B5EF4-FFF2-40B4-BE49-F238E27FC236}">
                <a16:creationId xmlns:a16="http://schemas.microsoft.com/office/drawing/2014/main" id="{8B026DCC-AE5F-CC45-8CBB-8D63AE42C2DB}"/>
              </a:ext>
            </a:extLst>
          </p:cNvPr>
          <p:cNvGrpSpPr/>
          <p:nvPr/>
        </p:nvGrpSpPr>
        <p:grpSpPr>
          <a:xfrm>
            <a:off x="8474075" y="4863972"/>
            <a:ext cx="1512000" cy="1512000"/>
            <a:chOff x="7645400" y="4292472"/>
            <a:chExt cx="1512000" cy="1512000"/>
          </a:xfrm>
        </p:grpSpPr>
        <p:sp>
          <p:nvSpPr>
            <p:cNvPr id="35" name="Oval 15">
              <a:extLst>
                <a:ext uri="{FF2B5EF4-FFF2-40B4-BE49-F238E27FC236}">
                  <a16:creationId xmlns:a16="http://schemas.microsoft.com/office/drawing/2014/main" id="{E8E01F7A-5550-954F-C591-2B3857F95BCB}"/>
                </a:ext>
              </a:extLst>
            </p:cNvPr>
            <p:cNvSpPr/>
            <p:nvPr/>
          </p:nvSpPr>
          <p:spPr>
            <a:xfrm>
              <a:off x="7645400" y="4292472"/>
              <a:ext cx="1512000" cy="1512000"/>
            </a:xfrm>
            <a:prstGeom prst="ellipse">
              <a:avLst/>
            </a:prstGeom>
            <a:solidFill>
              <a:srgbClr val="0BD0D9"/>
            </a:solidFill>
            <a:ln w="762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6" name="Group 40">
              <a:extLst>
                <a:ext uri="{FF2B5EF4-FFF2-40B4-BE49-F238E27FC236}">
                  <a16:creationId xmlns:a16="http://schemas.microsoft.com/office/drawing/2014/main" id="{A16E0969-CA58-E25C-A5FF-AED8CF9F4FC2}"/>
                </a:ext>
              </a:extLst>
            </p:cNvPr>
            <p:cNvGrpSpPr/>
            <p:nvPr/>
          </p:nvGrpSpPr>
          <p:grpSpPr>
            <a:xfrm>
              <a:off x="7859589" y="4496866"/>
              <a:ext cx="1065843" cy="1141456"/>
              <a:chOff x="7859589" y="4496866"/>
              <a:chExt cx="1065843" cy="1141456"/>
            </a:xfrm>
          </p:grpSpPr>
          <p:sp>
            <p:nvSpPr>
              <p:cNvPr id="37" name="Rectangle 8">
                <a:extLst>
                  <a:ext uri="{FF2B5EF4-FFF2-40B4-BE49-F238E27FC236}">
                    <a16:creationId xmlns:a16="http://schemas.microsoft.com/office/drawing/2014/main" id="{D3F0E1CA-D7E2-3372-9C83-B15C3A30E22C}"/>
                  </a:ext>
                </a:extLst>
              </p:cNvPr>
              <p:cNvSpPr>
                <a:spLocks noChangeArrowheads="1"/>
              </p:cNvSpPr>
              <p:nvPr/>
            </p:nvSpPr>
            <p:spPr bwMode="auto">
              <a:xfrm rot="2412222">
                <a:off x="8104312" y="5281971"/>
                <a:ext cx="230787" cy="59623"/>
              </a:xfrm>
              <a:prstGeom prst="rect">
                <a:avLst/>
              </a:prstGeom>
              <a:solidFill>
                <a:srgbClr val="EDED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8" name="Rectangle 9">
                <a:extLst>
                  <a:ext uri="{FF2B5EF4-FFF2-40B4-BE49-F238E27FC236}">
                    <a16:creationId xmlns:a16="http://schemas.microsoft.com/office/drawing/2014/main" id="{02362AEA-E194-3EF9-F739-99F755012EFA}"/>
                  </a:ext>
                </a:extLst>
              </p:cNvPr>
              <p:cNvSpPr>
                <a:spLocks noChangeArrowheads="1"/>
              </p:cNvSpPr>
              <p:nvPr/>
            </p:nvSpPr>
            <p:spPr bwMode="auto">
              <a:xfrm rot="2412222">
                <a:off x="8117943" y="5244728"/>
                <a:ext cx="115394" cy="596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9" name="Freeform 10">
                <a:extLst>
                  <a:ext uri="{FF2B5EF4-FFF2-40B4-BE49-F238E27FC236}">
                    <a16:creationId xmlns:a16="http://schemas.microsoft.com/office/drawing/2014/main" id="{1C2B2443-7393-10D8-1489-C9127B3F9FC6}"/>
                  </a:ext>
                </a:extLst>
              </p:cNvPr>
              <p:cNvSpPr>
                <a:spLocks/>
              </p:cNvSpPr>
              <p:nvPr/>
            </p:nvSpPr>
            <p:spPr bwMode="auto">
              <a:xfrm rot="2412222">
                <a:off x="7859589" y="5047068"/>
                <a:ext cx="804637" cy="429566"/>
              </a:xfrm>
              <a:custGeom>
                <a:avLst/>
                <a:gdLst>
                  <a:gd name="T0" fmla="*/ 5045 w 9030"/>
                  <a:gd name="T1" fmla="*/ 3318 h 6163"/>
                  <a:gd name="T2" fmla="*/ 5723 w 9030"/>
                  <a:gd name="T3" fmla="*/ 3451 h 6163"/>
                  <a:gd name="T4" fmla="*/ 6361 w 9030"/>
                  <a:gd name="T5" fmla="*/ 3681 h 6163"/>
                  <a:gd name="T6" fmla="*/ 6951 w 9030"/>
                  <a:gd name="T7" fmla="*/ 4001 h 6163"/>
                  <a:gd name="T8" fmla="*/ 7483 w 9030"/>
                  <a:gd name="T9" fmla="*/ 4402 h 6163"/>
                  <a:gd name="T10" fmla="*/ 7950 w 9030"/>
                  <a:gd name="T11" fmla="*/ 4874 h 6163"/>
                  <a:gd name="T12" fmla="*/ 8344 w 9030"/>
                  <a:gd name="T13" fmla="*/ 5413 h 6163"/>
                  <a:gd name="T14" fmla="*/ 8657 w 9030"/>
                  <a:gd name="T15" fmla="*/ 6007 h 6163"/>
                  <a:gd name="T16" fmla="*/ 8775 w 9030"/>
                  <a:gd name="T17" fmla="*/ 6018 h 6163"/>
                  <a:gd name="T18" fmla="*/ 8839 w 9030"/>
                  <a:gd name="T19" fmla="*/ 5822 h 6163"/>
                  <a:gd name="T20" fmla="*/ 8894 w 9030"/>
                  <a:gd name="T21" fmla="*/ 5623 h 6163"/>
                  <a:gd name="T22" fmla="*/ 8940 w 9030"/>
                  <a:gd name="T23" fmla="*/ 5419 h 6163"/>
                  <a:gd name="T24" fmla="*/ 8977 w 9030"/>
                  <a:gd name="T25" fmla="*/ 5212 h 6163"/>
                  <a:gd name="T26" fmla="*/ 9005 w 9030"/>
                  <a:gd name="T27" fmla="*/ 5003 h 6163"/>
                  <a:gd name="T28" fmla="*/ 9022 w 9030"/>
                  <a:gd name="T29" fmla="*/ 4789 h 6163"/>
                  <a:gd name="T30" fmla="*/ 9030 w 9030"/>
                  <a:gd name="T31" fmla="*/ 4574 h 6163"/>
                  <a:gd name="T32" fmla="*/ 8978 w 9030"/>
                  <a:gd name="T33" fmla="*/ 3831 h 6163"/>
                  <a:gd name="T34" fmla="*/ 8756 w 9030"/>
                  <a:gd name="T35" fmla="*/ 2966 h 6163"/>
                  <a:gd name="T36" fmla="*/ 8376 w 9030"/>
                  <a:gd name="T37" fmla="*/ 2176 h 6163"/>
                  <a:gd name="T38" fmla="*/ 7857 w 9030"/>
                  <a:gd name="T39" fmla="*/ 1481 h 6163"/>
                  <a:gd name="T40" fmla="*/ 7217 w 9030"/>
                  <a:gd name="T41" fmla="*/ 899 h 6163"/>
                  <a:gd name="T42" fmla="*/ 6472 w 9030"/>
                  <a:gd name="T43" fmla="*/ 446 h 6163"/>
                  <a:gd name="T44" fmla="*/ 5643 w 9030"/>
                  <a:gd name="T45" fmla="*/ 144 h 6163"/>
                  <a:gd name="T46" fmla="*/ 4748 w 9030"/>
                  <a:gd name="T47" fmla="*/ 7 h 6163"/>
                  <a:gd name="T48" fmla="*/ 3828 w 9030"/>
                  <a:gd name="T49" fmla="*/ 53 h 6163"/>
                  <a:gd name="T50" fmla="*/ 2963 w 9030"/>
                  <a:gd name="T51" fmla="*/ 275 h 6163"/>
                  <a:gd name="T52" fmla="*/ 2174 w 9030"/>
                  <a:gd name="T53" fmla="*/ 655 h 6163"/>
                  <a:gd name="T54" fmla="*/ 1480 w 9030"/>
                  <a:gd name="T55" fmla="*/ 1175 h 6163"/>
                  <a:gd name="T56" fmla="*/ 897 w 9030"/>
                  <a:gd name="T57" fmla="*/ 1816 h 6163"/>
                  <a:gd name="T58" fmla="*/ 446 w 9030"/>
                  <a:gd name="T59" fmla="*/ 2561 h 6163"/>
                  <a:gd name="T60" fmla="*/ 142 w 9030"/>
                  <a:gd name="T61" fmla="*/ 3391 h 6163"/>
                  <a:gd name="T62" fmla="*/ 6 w 9030"/>
                  <a:gd name="T63" fmla="*/ 4287 h 6163"/>
                  <a:gd name="T64" fmla="*/ 3 w 9030"/>
                  <a:gd name="T65" fmla="*/ 4682 h 6163"/>
                  <a:gd name="T66" fmla="*/ 16 w 9030"/>
                  <a:gd name="T67" fmla="*/ 4896 h 6163"/>
                  <a:gd name="T68" fmla="*/ 38 w 9030"/>
                  <a:gd name="T69" fmla="*/ 5108 h 6163"/>
                  <a:gd name="T70" fmla="*/ 71 w 9030"/>
                  <a:gd name="T71" fmla="*/ 5317 h 6163"/>
                  <a:gd name="T72" fmla="*/ 112 w 9030"/>
                  <a:gd name="T73" fmla="*/ 5522 h 6163"/>
                  <a:gd name="T74" fmla="*/ 163 w 9030"/>
                  <a:gd name="T75" fmla="*/ 5722 h 6163"/>
                  <a:gd name="T76" fmla="*/ 222 w 9030"/>
                  <a:gd name="T77" fmla="*/ 5921 h 6163"/>
                  <a:gd name="T78" fmla="*/ 291 w 9030"/>
                  <a:gd name="T79" fmla="*/ 6114 h 6163"/>
                  <a:gd name="T80" fmla="*/ 519 w 9030"/>
                  <a:gd name="T81" fmla="*/ 5703 h 6163"/>
                  <a:gd name="T82" fmla="*/ 874 w 9030"/>
                  <a:gd name="T83" fmla="*/ 5135 h 6163"/>
                  <a:gd name="T84" fmla="*/ 1305 w 9030"/>
                  <a:gd name="T85" fmla="*/ 4630 h 6163"/>
                  <a:gd name="T86" fmla="*/ 1805 w 9030"/>
                  <a:gd name="T87" fmla="*/ 4192 h 6163"/>
                  <a:gd name="T88" fmla="*/ 2367 w 9030"/>
                  <a:gd name="T89" fmla="*/ 3831 h 6163"/>
                  <a:gd name="T90" fmla="*/ 2981 w 9030"/>
                  <a:gd name="T91" fmla="*/ 3555 h 6163"/>
                  <a:gd name="T92" fmla="*/ 3641 w 9030"/>
                  <a:gd name="T93" fmla="*/ 3371 h 6163"/>
                  <a:gd name="T94" fmla="*/ 4336 w 9030"/>
                  <a:gd name="T95" fmla="*/ 3291 h 6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30" h="6163">
                    <a:moveTo>
                      <a:pt x="4515" y="3288"/>
                    </a:moveTo>
                    <a:lnTo>
                      <a:pt x="4694" y="3291"/>
                    </a:lnTo>
                    <a:lnTo>
                      <a:pt x="4870" y="3301"/>
                    </a:lnTo>
                    <a:lnTo>
                      <a:pt x="5045" y="3318"/>
                    </a:lnTo>
                    <a:lnTo>
                      <a:pt x="5218" y="3342"/>
                    </a:lnTo>
                    <a:lnTo>
                      <a:pt x="5389" y="3371"/>
                    </a:lnTo>
                    <a:lnTo>
                      <a:pt x="5557" y="3408"/>
                    </a:lnTo>
                    <a:lnTo>
                      <a:pt x="5723" y="3451"/>
                    </a:lnTo>
                    <a:lnTo>
                      <a:pt x="5887" y="3500"/>
                    </a:lnTo>
                    <a:lnTo>
                      <a:pt x="6049" y="3555"/>
                    </a:lnTo>
                    <a:lnTo>
                      <a:pt x="6207" y="3616"/>
                    </a:lnTo>
                    <a:lnTo>
                      <a:pt x="6361" y="3681"/>
                    </a:lnTo>
                    <a:lnTo>
                      <a:pt x="6514" y="3753"/>
                    </a:lnTo>
                    <a:lnTo>
                      <a:pt x="6663" y="3831"/>
                    </a:lnTo>
                    <a:lnTo>
                      <a:pt x="6808" y="3914"/>
                    </a:lnTo>
                    <a:lnTo>
                      <a:pt x="6951" y="4001"/>
                    </a:lnTo>
                    <a:lnTo>
                      <a:pt x="7090" y="4094"/>
                    </a:lnTo>
                    <a:lnTo>
                      <a:pt x="7225" y="4192"/>
                    </a:lnTo>
                    <a:lnTo>
                      <a:pt x="7355" y="4294"/>
                    </a:lnTo>
                    <a:lnTo>
                      <a:pt x="7483" y="4402"/>
                    </a:lnTo>
                    <a:lnTo>
                      <a:pt x="7606" y="4513"/>
                    </a:lnTo>
                    <a:lnTo>
                      <a:pt x="7725" y="4630"/>
                    </a:lnTo>
                    <a:lnTo>
                      <a:pt x="7840" y="4750"/>
                    </a:lnTo>
                    <a:lnTo>
                      <a:pt x="7950" y="4874"/>
                    </a:lnTo>
                    <a:lnTo>
                      <a:pt x="8055" y="5004"/>
                    </a:lnTo>
                    <a:lnTo>
                      <a:pt x="8156" y="5135"/>
                    </a:lnTo>
                    <a:lnTo>
                      <a:pt x="8252" y="5272"/>
                    </a:lnTo>
                    <a:lnTo>
                      <a:pt x="8344" y="5413"/>
                    </a:lnTo>
                    <a:lnTo>
                      <a:pt x="8430" y="5556"/>
                    </a:lnTo>
                    <a:lnTo>
                      <a:pt x="8511" y="5703"/>
                    </a:lnTo>
                    <a:lnTo>
                      <a:pt x="8586" y="5853"/>
                    </a:lnTo>
                    <a:lnTo>
                      <a:pt x="8657" y="6007"/>
                    </a:lnTo>
                    <a:lnTo>
                      <a:pt x="8721" y="6163"/>
                    </a:lnTo>
                    <a:lnTo>
                      <a:pt x="8739" y="6114"/>
                    </a:lnTo>
                    <a:lnTo>
                      <a:pt x="8756" y="6066"/>
                    </a:lnTo>
                    <a:lnTo>
                      <a:pt x="8775" y="6018"/>
                    </a:lnTo>
                    <a:lnTo>
                      <a:pt x="8791" y="5970"/>
                    </a:lnTo>
                    <a:lnTo>
                      <a:pt x="8808" y="5921"/>
                    </a:lnTo>
                    <a:lnTo>
                      <a:pt x="8823" y="5871"/>
                    </a:lnTo>
                    <a:lnTo>
                      <a:pt x="8839" y="5822"/>
                    </a:lnTo>
                    <a:lnTo>
                      <a:pt x="8852" y="5773"/>
                    </a:lnTo>
                    <a:lnTo>
                      <a:pt x="8867" y="5722"/>
                    </a:lnTo>
                    <a:lnTo>
                      <a:pt x="8880" y="5673"/>
                    </a:lnTo>
                    <a:lnTo>
                      <a:pt x="8894" y="5623"/>
                    </a:lnTo>
                    <a:lnTo>
                      <a:pt x="8906" y="5572"/>
                    </a:lnTo>
                    <a:lnTo>
                      <a:pt x="8918" y="5522"/>
                    </a:lnTo>
                    <a:lnTo>
                      <a:pt x="8929" y="5470"/>
                    </a:lnTo>
                    <a:lnTo>
                      <a:pt x="8940" y="5419"/>
                    </a:lnTo>
                    <a:lnTo>
                      <a:pt x="8950" y="5368"/>
                    </a:lnTo>
                    <a:lnTo>
                      <a:pt x="8959" y="5317"/>
                    </a:lnTo>
                    <a:lnTo>
                      <a:pt x="8968" y="5264"/>
                    </a:lnTo>
                    <a:lnTo>
                      <a:pt x="8977" y="5212"/>
                    </a:lnTo>
                    <a:lnTo>
                      <a:pt x="8984" y="5161"/>
                    </a:lnTo>
                    <a:lnTo>
                      <a:pt x="8992" y="5108"/>
                    </a:lnTo>
                    <a:lnTo>
                      <a:pt x="8998" y="5055"/>
                    </a:lnTo>
                    <a:lnTo>
                      <a:pt x="9005" y="5003"/>
                    </a:lnTo>
                    <a:lnTo>
                      <a:pt x="9009" y="4950"/>
                    </a:lnTo>
                    <a:lnTo>
                      <a:pt x="9014" y="4896"/>
                    </a:lnTo>
                    <a:lnTo>
                      <a:pt x="9019" y="4843"/>
                    </a:lnTo>
                    <a:lnTo>
                      <a:pt x="9022" y="4789"/>
                    </a:lnTo>
                    <a:lnTo>
                      <a:pt x="9025" y="4735"/>
                    </a:lnTo>
                    <a:lnTo>
                      <a:pt x="9027" y="4683"/>
                    </a:lnTo>
                    <a:lnTo>
                      <a:pt x="9029" y="4628"/>
                    </a:lnTo>
                    <a:lnTo>
                      <a:pt x="9030" y="4574"/>
                    </a:lnTo>
                    <a:lnTo>
                      <a:pt x="9030" y="4520"/>
                    </a:lnTo>
                    <a:lnTo>
                      <a:pt x="9024" y="4287"/>
                    </a:lnTo>
                    <a:lnTo>
                      <a:pt x="9007" y="4058"/>
                    </a:lnTo>
                    <a:lnTo>
                      <a:pt x="8978" y="3831"/>
                    </a:lnTo>
                    <a:lnTo>
                      <a:pt x="8938" y="3609"/>
                    </a:lnTo>
                    <a:lnTo>
                      <a:pt x="8888" y="3391"/>
                    </a:lnTo>
                    <a:lnTo>
                      <a:pt x="8827" y="3175"/>
                    </a:lnTo>
                    <a:lnTo>
                      <a:pt x="8756" y="2966"/>
                    </a:lnTo>
                    <a:lnTo>
                      <a:pt x="8675" y="2760"/>
                    </a:lnTo>
                    <a:lnTo>
                      <a:pt x="8584" y="2561"/>
                    </a:lnTo>
                    <a:lnTo>
                      <a:pt x="8485" y="2366"/>
                    </a:lnTo>
                    <a:lnTo>
                      <a:pt x="8376" y="2176"/>
                    </a:lnTo>
                    <a:lnTo>
                      <a:pt x="8259" y="1994"/>
                    </a:lnTo>
                    <a:lnTo>
                      <a:pt x="8133" y="1816"/>
                    </a:lnTo>
                    <a:lnTo>
                      <a:pt x="7999" y="1645"/>
                    </a:lnTo>
                    <a:lnTo>
                      <a:pt x="7857" y="1481"/>
                    </a:lnTo>
                    <a:lnTo>
                      <a:pt x="7707" y="1324"/>
                    </a:lnTo>
                    <a:lnTo>
                      <a:pt x="7551" y="1175"/>
                    </a:lnTo>
                    <a:lnTo>
                      <a:pt x="7386" y="1033"/>
                    </a:lnTo>
                    <a:lnTo>
                      <a:pt x="7217" y="899"/>
                    </a:lnTo>
                    <a:lnTo>
                      <a:pt x="7039" y="773"/>
                    </a:lnTo>
                    <a:lnTo>
                      <a:pt x="6856" y="655"/>
                    </a:lnTo>
                    <a:lnTo>
                      <a:pt x="6667" y="546"/>
                    </a:lnTo>
                    <a:lnTo>
                      <a:pt x="6472" y="446"/>
                    </a:lnTo>
                    <a:lnTo>
                      <a:pt x="6272" y="356"/>
                    </a:lnTo>
                    <a:lnTo>
                      <a:pt x="6067" y="275"/>
                    </a:lnTo>
                    <a:lnTo>
                      <a:pt x="5857" y="204"/>
                    </a:lnTo>
                    <a:lnTo>
                      <a:pt x="5643" y="144"/>
                    </a:lnTo>
                    <a:lnTo>
                      <a:pt x="5426" y="93"/>
                    </a:lnTo>
                    <a:lnTo>
                      <a:pt x="5202" y="53"/>
                    </a:lnTo>
                    <a:lnTo>
                      <a:pt x="4977" y="24"/>
                    </a:lnTo>
                    <a:lnTo>
                      <a:pt x="4748" y="7"/>
                    </a:lnTo>
                    <a:lnTo>
                      <a:pt x="4515" y="0"/>
                    </a:lnTo>
                    <a:lnTo>
                      <a:pt x="4282" y="7"/>
                    </a:lnTo>
                    <a:lnTo>
                      <a:pt x="4053" y="24"/>
                    </a:lnTo>
                    <a:lnTo>
                      <a:pt x="3828" y="53"/>
                    </a:lnTo>
                    <a:lnTo>
                      <a:pt x="3606" y="93"/>
                    </a:lnTo>
                    <a:lnTo>
                      <a:pt x="3387" y="144"/>
                    </a:lnTo>
                    <a:lnTo>
                      <a:pt x="3173" y="204"/>
                    </a:lnTo>
                    <a:lnTo>
                      <a:pt x="2963" y="275"/>
                    </a:lnTo>
                    <a:lnTo>
                      <a:pt x="2758" y="356"/>
                    </a:lnTo>
                    <a:lnTo>
                      <a:pt x="2558" y="446"/>
                    </a:lnTo>
                    <a:lnTo>
                      <a:pt x="2363" y="546"/>
                    </a:lnTo>
                    <a:lnTo>
                      <a:pt x="2174" y="655"/>
                    </a:lnTo>
                    <a:lnTo>
                      <a:pt x="1991" y="773"/>
                    </a:lnTo>
                    <a:lnTo>
                      <a:pt x="1814" y="899"/>
                    </a:lnTo>
                    <a:lnTo>
                      <a:pt x="1644" y="1033"/>
                    </a:lnTo>
                    <a:lnTo>
                      <a:pt x="1480" y="1175"/>
                    </a:lnTo>
                    <a:lnTo>
                      <a:pt x="1323" y="1324"/>
                    </a:lnTo>
                    <a:lnTo>
                      <a:pt x="1173" y="1481"/>
                    </a:lnTo>
                    <a:lnTo>
                      <a:pt x="1031" y="1645"/>
                    </a:lnTo>
                    <a:lnTo>
                      <a:pt x="897" y="1816"/>
                    </a:lnTo>
                    <a:lnTo>
                      <a:pt x="771" y="1994"/>
                    </a:lnTo>
                    <a:lnTo>
                      <a:pt x="654" y="2177"/>
                    </a:lnTo>
                    <a:lnTo>
                      <a:pt x="545" y="2366"/>
                    </a:lnTo>
                    <a:lnTo>
                      <a:pt x="446" y="2561"/>
                    </a:lnTo>
                    <a:lnTo>
                      <a:pt x="355" y="2760"/>
                    </a:lnTo>
                    <a:lnTo>
                      <a:pt x="274" y="2966"/>
                    </a:lnTo>
                    <a:lnTo>
                      <a:pt x="203" y="3175"/>
                    </a:lnTo>
                    <a:lnTo>
                      <a:pt x="142" y="3391"/>
                    </a:lnTo>
                    <a:lnTo>
                      <a:pt x="92" y="3609"/>
                    </a:lnTo>
                    <a:lnTo>
                      <a:pt x="52" y="3831"/>
                    </a:lnTo>
                    <a:lnTo>
                      <a:pt x="23" y="4058"/>
                    </a:lnTo>
                    <a:lnTo>
                      <a:pt x="6" y="4287"/>
                    </a:lnTo>
                    <a:lnTo>
                      <a:pt x="0" y="4520"/>
                    </a:lnTo>
                    <a:lnTo>
                      <a:pt x="0" y="4574"/>
                    </a:lnTo>
                    <a:lnTo>
                      <a:pt x="1" y="4628"/>
                    </a:lnTo>
                    <a:lnTo>
                      <a:pt x="3" y="4682"/>
                    </a:lnTo>
                    <a:lnTo>
                      <a:pt x="5" y="4735"/>
                    </a:lnTo>
                    <a:lnTo>
                      <a:pt x="8" y="4789"/>
                    </a:lnTo>
                    <a:lnTo>
                      <a:pt x="11" y="4843"/>
                    </a:lnTo>
                    <a:lnTo>
                      <a:pt x="16" y="4896"/>
                    </a:lnTo>
                    <a:lnTo>
                      <a:pt x="21" y="4950"/>
                    </a:lnTo>
                    <a:lnTo>
                      <a:pt x="25" y="5003"/>
                    </a:lnTo>
                    <a:lnTo>
                      <a:pt x="32" y="5055"/>
                    </a:lnTo>
                    <a:lnTo>
                      <a:pt x="38" y="5108"/>
                    </a:lnTo>
                    <a:lnTo>
                      <a:pt x="46" y="5161"/>
                    </a:lnTo>
                    <a:lnTo>
                      <a:pt x="53" y="5212"/>
                    </a:lnTo>
                    <a:lnTo>
                      <a:pt x="62" y="5264"/>
                    </a:lnTo>
                    <a:lnTo>
                      <a:pt x="71" y="5317"/>
                    </a:lnTo>
                    <a:lnTo>
                      <a:pt x="80" y="5368"/>
                    </a:lnTo>
                    <a:lnTo>
                      <a:pt x="90" y="5419"/>
                    </a:lnTo>
                    <a:lnTo>
                      <a:pt x="101" y="5470"/>
                    </a:lnTo>
                    <a:lnTo>
                      <a:pt x="112" y="5522"/>
                    </a:lnTo>
                    <a:lnTo>
                      <a:pt x="124" y="5572"/>
                    </a:lnTo>
                    <a:lnTo>
                      <a:pt x="136" y="5623"/>
                    </a:lnTo>
                    <a:lnTo>
                      <a:pt x="149" y="5673"/>
                    </a:lnTo>
                    <a:lnTo>
                      <a:pt x="163" y="5722"/>
                    </a:lnTo>
                    <a:lnTo>
                      <a:pt x="176" y="5773"/>
                    </a:lnTo>
                    <a:lnTo>
                      <a:pt x="191" y="5822"/>
                    </a:lnTo>
                    <a:lnTo>
                      <a:pt x="207" y="5871"/>
                    </a:lnTo>
                    <a:lnTo>
                      <a:pt x="222" y="5921"/>
                    </a:lnTo>
                    <a:lnTo>
                      <a:pt x="238" y="5970"/>
                    </a:lnTo>
                    <a:lnTo>
                      <a:pt x="255" y="6018"/>
                    </a:lnTo>
                    <a:lnTo>
                      <a:pt x="273" y="6066"/>
                    </a:lnTo>
                    <a:lnTo>
                      <a:pt x="291" y="6114"/>
                    </a:lnTo>
                    <a:lnTo>
                      <a:pt x="309" y="6163"/>
                    </a:lnTo>
                    <a:lnTo>
                      <a:pt x="373" y="6007"/>
                    </a:lnTo>
                    <a:lnTo>
                      <a:pt x="443" y="5853"/>
                    </a:lnTo>
                    <a:lnTo>
                      <a:pt x="519" y="5703"/>
                    </a:lnTo>
                    <a:lnTo>
                      <a:pt x="600" y="5556"/>
                    </a:lnTo>
                    <a:lnTo>
                      <a:pt x="686" y="5413"/>
                    </a:lnTo>
                    <a:lnTo>
                      <a:pt x="778" y="5272"/>
                    </a:lnTo>
                    <a:lnTo>
                      <a:pt x="874" y="5135"/>
                    </a:lnTo>
                    <a:lnTo>
                      <a:pt x="975" y="5004"/>
                    </a:lnTo>
                    <a:lnTo>
                      <a:pt x="1080" y="4874"/>
                    </a:lnTo>
                    <a:lnTo>
                      <a:pt x="1190" y="4750"/>
                    </a:lnTo>
                    <a:lnTo>
                      <a:pt x="1305" y="4630"/>
                    </a:lnTo>
                    <a:lnTo>
                      <a:pt x="1424" y="4513"/>
                    </a:lnTo>
                    <a:lnTo>
                      <a:pt x="1547" y="4402"/>
                    </a:lnTo>
                    <a:lnTo>
                      <a:pt x="1675" y="4294"/>
                    </a:lnTo>
                    <a:lnTo>
                      <a:pt x="1805" y="4192"/>
                    </a:lnTo>
                    <a:lnTo>
                      <a:pt x="1940" y="4094"/>
                    </a:lnTo>
                    <a:lnTo>
                      <a:pt x="2079" y="4001"/>
                    </a:lnTo>
                    <a:lnTo>
                      <a:pt x="2222" y="3914"/>
                    </a:lnTo>
                    <a:lnTo>
                      <a:pt x="2367" y="3831"/>
                    </a:lnTo>
                    <a:lnTo>
                      <a:pt x="2516" y="3753"/>
                    </a:lnTo>
                    <a:lnTo>
                      <a:pt x="2669" y="3681"/>
                    </a:lnTo>
                    <a:lnTo>
                      <a:pt x="2823" y="3616"/>
                    </a:lnTo>
                    <a:lnTo>
                      <a:pt x="2981" y="3555"/>
                    </a:lnTo>
                    <a:lnTo>
                      <a:pt x="3143" y="3500"/>
                    </a:lnTo>
                    <a:lnTo>
                      <a:pt x="3307" y="3451"/>
                    </a:lnTo>
                    <a:lnTo>
                      <a:pt x="3473" y="3408"/>
                    </a:lnTo>
                    <a:lnTo>
                      <a:pt x="3641" y="3371"/>
                    </a:lnTo>
                    <a:lnTo>
                      <a:pt x="3812" y="3342"/>
                    </a:lnTo>
                    <a:lnTo>
                      <a:pt x="3985" y="3318"/>
                    </a:lnTo>
                    <a:lnTo>
                      <a:pt x="4160" y="3301"/>
                    </a:lnTo>
                    <a:lnTo>
                      <a:pt x="4336" y="3291"/>
                    </a:lnTo>
                    <a:lnTo>
                      <a:pt x="4515" y="328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0" name="Freeform 11">
                <a:extLst>
                  <a:ext uri="{FF2B5EF4-FFF2-40B4-BE49-F238E27FC236}">
                    <a16:creationId xmlns:a16="http://schemas.microsoft.com/office/drawing/2014/main" id="{A0A0B7C5-4900-B1AB-4AE5-E561E64C1BB2}"/>
                  </a:ext>
                </a:extLst>
              </p:cNvPr>
              <p:cNvSpPr>
                <a:spLocks/>
              </p:cNvSpPr>
              <p:nvPr/>
            </p:nvSpPr>
            <p:spPr bwMode="auto">
              <a:xfrm rot="2412222">
                <a:off x="8301377" y="5219216"/>
                <a:ext cx="299845" cy="419106"/>
              </a:xfrm>
              <a:custGeom>
                <a:avLst/>
                <a:gdLst>
                  <a:gd name="T0" fmla="*/ 0 w 3363"/>
                  <a:gd name="T1" fmla="*/ 3289 h 6013"/>
                  <a:gd name="T2" fmla="*/ 260 w 3363"/>
                  <a:gd name="T3" fmla="*/ 3366 h 6013"/>
                  <a:gd name="T4" fmla="*/ 512 w 3363"/>
                  <a:gd name="T5" fmla="*/ 3458 h 6013"/>
                  <a:gd name="T6" fmla="*/ 757 w 3363"/>
                  <a:gd name="T7" fmla="*/ 3563 h 6013"/>
                  <a:gd name="T8" fmla="*/ 994 w 3363"/>
                  <a:gd name="T9" fmla="*/ 3683 h 6013"/>
                  <a:gd name="T10" fmla="*/ 1225 w 3363"/>
                  <a:gd name="T11" fmla="*/ 3816 h 6013"/>
                  <a:gd name="T12" fmla="*/ 1445 w 3363"/>
                  <a:gd name="T13" fmla="*/ 3962 h 6013"/>
                  <a:gd name="T14" fmla="*/ 1655 w 3363"/>
                  <a:gd name="T15" fmla="*/ 4120 h 6013"/>
                  <a:gd name="T16" fmla="*/ 1857 w 3363"/>
                  <a:gd name="T17" fmla="*/ 4290 h 6013"/>
                  <a:gd name="T18" fmla="*/ 2048 w 3363"/>
                  <a:gd name="T19" fmla="*/ 4471 h 6013"/>
                  <a:gd name="T20" fmla="*/ 2228 w 3363"/>
                  <a:gd name="T21" fmla="*/ 4663 h 6013"/>
                  <a:gd name="T22" fmla="*/ 2397 w 3363"/>
                  <a:gd name="T23" fmla="*/ 4865 h 6013"/>
                  <a:gd name="T24" fmla="*/ 2554 w 3363"/>
                  <a:gd name="T25" fmla="*/ 5077 h 6013"/>
                  <a:gd name="T26" fmla="*/ 2699 w 3363"/>
                  <a:gd name="T27" fmla="*/ 5298 h 6013"/>
                  <a:gd name="T28" fmla="*/ 2830 w 3363"/>
                  <a:gd name="T29" fmla="*/ 5529 h 6013"/>
                  <a:gd name="T30" fmla="*/ 2948 w 3363"/>
                  <a:gd name="T31" fmla="*/ 5766 h 6013"/>
                  <a:gd name="T32" fmla="*/ 3054 w 3363"/>
                  <a:gd name="T33" fmla="*/ 6013 h 6013"/>
                  <a:gd name="T34" fmla="*/ 3089 w 3363"/>
                  <a:gd name="T35" fmla="*/ 5916 h 6013"/>
                  <a:gd name="T36" fmla="*/ 3124 w 3363"/>
                  <a:gd name="T37" fmla="*/ 5820 h 6013"/>
                  <a:gd name="T38" fmla="*/ 3156 w 3363"/>
                  <a:gd name="T39" fmla="*/ 5721 h 6013"/>
                  <a:gd name="T40" fmla="*/ 3185 w 3363"/>
                  <a:gd name="T41" fmla="*/ 5623 h 6013"/>
                  <a:gd name="T42" fmla="*/ 3213 w 3363"/>
                  <a:gd name="T43" fmla="*/ 5523 h 6013"/>
                  <a:gd name="T44" fmla="*/ 3239 w 3363"/>
                  <a:gd name="T45" fmla="*/ 5422 h 6013"/>
                  <a:gd name="T46" fmla="*/ 3262 w 3363"/>
                  <a:gd name="T47" fmla="*/ 5320 h 6013"/>
                  <a:gd name="T48" fmla="*/ 3283 w 3363"/>
                  <a:gd name="T49" fmla="*/ 5218 h 6013"/>
                  <a:gd name="T50" fmla="*/ 3301 w 3363"/>
                  <a:gd name="T51" fmla="*/ 5114 h 6013"/>
                  <a:gd name="T52" fmla="*/ 3317 w 3363"/>
                  <a:gd name="T53" fmla="*/ 5011 h 6013"/>
                  <a:gd name="T54" fmla="*/ 3331 w 3363"/>
                  <a:gd name="T55" fmla="*/ 4905 h 6013"/>
                  <a:gd name="T56" fmla="*/ 3342 w 3363"/>
                  <a:gd name="T57" fmla="*/ 4800 h 6013"/>
                  <a:gd name="T58" fmla="*/ 3352 w 3363"/>
                  <a:gd name="T59" fmla="*/ 4693 h 6013"/>
                  <a:gd name="T60" fmla="*/ 3358 w 3363"/>
                  <a:gd name="T61" fmla="*/ 4585 h 6013"/>
                  <a:gd name="T62" fmla="*/ 3362 w 3363"/>
                  <a:gd name="T63" fmla="*/ 4478 h 6013"/>
                  <a:gd name="T64" fmla="*/ 3363 w 3363"/>
                  <a:gd name="T65" fmla="*/ 4370 h 6013"/>
                  <a:gd name="T66" fmla="*/ 3347 w 3363"/>
                  <a:gd name="T67" fmla="*/ 3980 h 6013"/>
                  <a:gd name="T68" fmla="*/ 3298 w 3363"/>
                  <a:gd name="T69" fmla="*/ 3601 h 6013"/>
                  <a:gd name="T70" fmla="*/ 3219 w 3363"/>
                  <a:gd name="T71" fmla="*/ 3232 h 6013"/>
                  <a:gd name="T72" fmla="*/ 3110 w 3363"/>
                  <a:gd name="T73" fmla="*/ 2874 h 6013"/>
                  <a:gd name="T74" fmla="*/ 2972 w 3363"/>
                  <a:gd name="T75" fmla="*/ 2530 h 6013"/>
                  <a:gd name="T76" fmla="*/ 2810 w 3363"/>
                  <a:gd name="T77" fmla="*/ 2200 h 6013"/>
                  <a:gd name="T78" fmla="*/ 2621 w 3363"/>
                  <a:gd name="T79" fmla="*/ 1886 h 6013"/>
                  <a:gd name="T80" fmla="*/ 2408 w 3363"/>
                  <a:gd name="T81" fmla="*/ 1590 h 6013"/>
                  <a:gd name="T82" fmla="*/ 2172 w 3363"/>
                  <a:gd name="T83" fmla="*/ 1312 h 6013"/>
                  <a:gd name="T84" fmla="*/ 1915 w 3363"/>
                  <a:gd name="T85" fmla="*/ 1054 h 6013"/>
                  <a:gd name="T86" fmla="*/ 1638 w 3363"/>
                  <a:gd name="T87" fmla="*/ 818 h 6013"/>
                  <a:gd name="T88" fmla="*/ 1343 w 3363"/>
                  <a:gd name="T89" fmla="*/ 603 h 6013"/>
                  <a:gd name="T90" fmla="*/ 1030 w 3363"/>
                  <a:gd name="T91" fmla="*/ 413 h 6013"/>
                  <a:gd name="T92" fmla="*/ 701 w 3363"/>
                  <a:gd name="T93" fmla="*/ 248 h 6013"/>
                  <a:gd name="T94" fmla="*/ 358 w 3363"/>
                  <a:gd name="T95" fmla="*/ 110 h 6013"/>
                  <a:gd name="T96" fmla="*/ 0 w 3363"/>
                  <a:gd name="T97" fmla="*/ 0 h 6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3" h="6013">
                    <a:moveTo>
                      <a:pt x="0" y="0"/>
                    </a:moveTo>
                    <a:lnTo>
                      <a:pt x="0" y="3289"/>
                    </a:lnTo>
                    <a:lnTo>
                      <a:pt x="131" y="3326"/>
                    </a:lnTo>
                    <a:lnTo>
                      <a:pt x="260" y="3366"/>
                    </a:lnTo>
                    <a:lnTo>
                      <a:pt x="387" y="3409"/>
                    </a:lnTo>
                    <a:lnTo>
                      <a:pt x="512" y="3458"/>
                    </a:lnTo>
                    <a:lnTo>
                      <a:pt x="636" y="3509"/>
                    </a:lnTo>
                    <a:lnTo>
                      <a:pt x="757" y="3563"/>
                    </a:lnTo>
                    <a:lnTo>
                      <a:pt x="878" y="3621"/>
                    </a:lnTo>
                    <a:lnTo>
                      <a:pt x="994" y="3683"/>
                    </a:lnTo>
                    <a:lnTo>
                      <a:pt x="1110" y="3748"/>
                    </a:lnTo>
                    <a:lnTo>
                      <a:pt x="1225" y="3816"/>
                    </a:lnTo>
                    <a:lnTo>
                      <a:pt x="1336" y="3887"/>
                    </a:lnTo>
                    <a:lnTo>
                      <a:pt x="1445" y="3962"/>
                    </a:lnTo>
                    <a:lnTo>
                      <a:pt x="1551" y="4040"/>
                    </a:lnTo>
                    <a:lnTo>
                      <a:pt x="1655" y="4120"/>
                    </a:lnTo>
                    <a:lnTo>
                      <a:pt x="1757" y="4204"/>
                    </a:lnTo>
                    <a:lnTo>
                      <a:pt x="1857" y="4290"/>
                    </a:lnTo>
                    <a:lnTo>
                      <a:pt x="1954" y="4379"/>
                    </a:lnTo>
                    <a:lnTo>
                      <a:pt x="2048" y="4471"/>
                    </a:lnTo>
                    <a:lnTo>
                      <a:pt x="2140" y="4566"/>
                    </a:lnTo>
                    <a:lnTo>
                      <a:pt x="2228" y="4663"/>
                    </a:lnTo>
                    <a:lnTo>
                      <a:pt x="2314" y="4763"/>
                    </a:lnTo>
                    <a:lnTo>
                      <a:pt x="2397" y="4865"/>
                    </a:lnTo>
                    <a:lnTo>
                      <a:pt x="2476" y="4969"/>
                    </a:lnTo>
                    <a:lnTo>
                      <a:pt x="2554" y="5077"/>
                    </a:lnTo>
                    <a:lnTo>
                      <a:pt x="2628" y="5186"/>
                    </a:lnTo>
                    <a:lnTo>
                      <a:pt x="2699" y="5298"/>
                    </a:lnTo>
                    <a:lnTo>
                      <a:pt x="2766" y="5412"/>
                    </a:lnTo>
                    <a:lnTo>
                      <a:pt x="2830" y="5529"/>
                    </a:lnTo>
                    <a:lnTo>
                      <a:pt x="2891" y="5647"/>
                    </a:lnTo>
                    <a:lnTo>
                      <a:pt x="2948" y="5766"/>
                    </a:lnTo>
                    <a:lnTo>
                      <a:pt x="3003" y="5889"/>
                    </a:lnTo>
                    <a:lnTo>
                      <a:pt x="3054" y="6013"/>
                    </a:lnTo>
                    <a:lnTo>
                      <a:pt x="3072" y="5964"/>
                    </a:lnTo>
                    <a:lnTo>
                      <a:pt x="3089" y="5916"/>
                    </a:lnTo>
                    <a:lnTo>
                      <a:pt x="3108" y="5868"/>
                    </a:lnTo>
                    <a:lnTo>
                      <a:pt x="3124" y="5820"/>
                    </a:lnTo>
                    <a:lnTo>
                      <a:pt x="3141" y="5771"/>
                    </a:lnTo>
                    <a:lnTo>
                      <a:pt x="3156" y="5721"/>
                    </a:lnTo>
                    <a:lnTo>
                      <a:pt x="3172" y="5672"/>
                    </a:lnTo>
                    <a:lnTo>
                      <a:pt x="3185" y="5623"/>
                    </a:lnTo>
                    <a:lnTo>
                      <a:pt x="3200" y="5572"/>
                    </a:lnTo>
                    <a:lnTo>
                      <a:pt x="3213" y="5523"/>
                    </a:lnTo>
                    <a:lnTo>
                      <a:pt x="3227" y="5473"/>
                    </a:lnTo>
                    <a:lnTo>
                      <a:pt x="3239" y="5422"/>
                    </a:lnTo>
                    <a:lnTo>
                      <a:pt x="3251" y="5372"/>
                    </a:lnTo>
                    <a:lnTo>
                      <a:pt x="3262" y="5320"/>
                    </a:lnTo>
                    <a:lnTo>
                      <a:pt x="3273" y="5269"/>
                    </a:lnTo>
                    <a:lnTo>
                      <a:pt x="3283" y="5218"/>
                    </a:lnTo>
                    <a:lnTo>
                      <a:pt x="3292" y="5167"/>
                    </a:lnTo>
                    <a:lnTo>
                      <a:pt x="3301" y="5114"/>
                    </a:lnTo>
                    <a:lnTo>
                      <a:pt x="3310" y="5062"/>
                    </a:lnTo>
                    <a:lnTo>
                      <a:pt x="3317" y="5011"/>
                    </a:lnTo>
                    <a:lnTo>
                      <a:pt x="3325" y="4958"/>
                    </a:lnTo>
                    <a:lnTo>
                      <a:pt x="3331" y="4905"/>
                    </a:lnTo>
                    <a:lnTo>
                      <a:pt x="3338" y="4853"/>
                    </a:lnTo>
                    <a:lnTo>
                      <a:pt x="3342" y="4800"/>
                    </a:lnTo>
                    <a:lnTo>
                      <a:pt x="3347" y="4746"/>
                    </a:lnTo>
                    <a:lnTo>
                      <a:pt x="3352" y="4693"/>
                    </a:lnTo>
                    <a:lnTo>
                      <a:pt x="3355" y="4639"/>
                    </a:lnTo>
                    <a:lnTo>
                      <a:pt x="3358" y="4585"/>
                    </a:lnTo>
                    <a:lnTo>
                      <a:pt x="3360" y="4533"/>
                    </a:lnTo>
                    <a:lnTo>
                      <a:pt x="3362" y="4478"/>
                    </a:lnTo>
                    <a:lnTo>
                      <a:pt x="3363" y="4424"/>
                    </a:lnTo>
                    <a:lnTo>
                      <a:pt x="3363" y="4370"/>
                    </a:lnTo>
                    <a:lnTo>
                      <a:pt x="3358" y="4174"/>
                    </a:lnTo>
                    <a:lnTo>
                      <a:pt x="3347" y="3980"/>
                    </a:lnTo>
                    <a:lnTo>
                      <a:pt x="3326" y="3790"/>
                    </a:lnTo>
                    <a:lnTo>
                      <a:pt x="3298" y="3601"/>
                    </a:lnTo>
                    <a:lnTo>
                      <a:pt x="3262" y="3415"/>
                    </a:lnTo>
                    <a:lnTo>
                      <a:pt x="3219" y="3232"/>
                    </a:lnTo>
                    <a:lnTo>
                      <a:pt x="3167" y="3052"/>
                    </a:lnTo>
                    <a:lnTo>
                      <a:pt x="3110" y="2874"/>
                    </a:lnTo>
                    <a:lnTo>
                      <a:pt x="3045" y="2700"/>
                    </a:lnTo>
                    <a:lnTo>
                      <a:pt x="2972" y="2530"/>
                    </a:lnTo>
                    <a:lnTo>
                      <a:pt x="2895" y="2363"/>
                    </a:lnTo>
                    <a:lnTo>
                      <a:pt x="2810" y="2200"/>
                    </a:lnTo>
                    <a:lnTo>
                      <a:pt x="2718" y="2041"/>
                    </a:lnTo>
                    <a:lnTo>
                      <a:pt x="2621" y="1886"/>
                    </a:lnTo>
                    <a:lnTo>
                      <a:pt x="2517" y="1736"/>
                    </a:lnTo>
                    <a:lnTo>
                      <a:pt x="2408" y="1590"/>
                    </a:lnTo>
                    <a:lnTo>
                      <a:pt x="2292" y="1448"/>
                    </a:lnTo>
                    <a:lnTo>
                      <a:pt x="2172" y="1312"/>
                    </a:lnTo>
                    <a:lnTo>
                      <a:pt x="2046" y="1180"/>
                    </a:lnTo>
                    <a:lnTo>
                      <a:pt x="1915" y="1054"/>
                    </a:lnTo>
                    <a:lnTo>
                      <a:pt x="1779" y="932"/>
                    </a:lnTo>
                    <a:lnTo>
                      <a:pt x="1638" y="818"/>
                    </a:lnTo>
                    <a:lnTo>
                      <a:pt x="1493" y="708"/>
                    </a:lnTo>
                    <a:lnTo>
                      <a:pt x="1343" y="603"/>
                    </a:lnTo>
                    <a:lnTo>
                      <a:pt x="1188" y="505"/>
                    </a:lnTo>
                    <a:lnTo>
                      <a:pt x="1030" y="413"/>
                    </a:lnTo>
                    <a:lnTo>
                      <a:pt x="867" y="327"/>
                    </a:lnTo>
                    <a:lnTo>
                      <a:pt x="701" y="248"/>
                    </a:lnTo>
                    <a:lnTo>
                      <a:pt x="531" y="176"/>
                    </a:lnTo>
                    <a:lnTo>
                      <a:pt x="358" y="110"/>
                    </a:lnTo>
                    <a:lnTo>
                      <a:pt x="180" y="52"/>
                    </a:lnTo>
                    <a:lnTo>
                      <a:pt x="0"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1" name="Freeform 12">
                <a:extLst>
                  <a:ext uri="{FF2B5EF4-FFF2-40B4-BE49-F238E27FC236}">
                    <a16:creationId xmlns:a16="http://schemas.microsoft.com/office/drawing/2014/main" id="{3F067B54-A3ED-2EFF-535D-22111E6F9870}"/>
                  </a:ext>
                </a:extLst>
              </p:cNvPr>
              <p:cNvSpPr>
                <a:spLocks/>
              </p:cNvSpPr>
              <p:nvPr/>
            </p:nvSpPr>
            <p:spPr bwMode="auto">
              <a:xfrm rot="2412222">
                <a:off x="8266729" y="4496866"/>
                <a:ext cx="497217" cy="930262"/>
              </a:xfrm>
              <a:custGeom>
                <a:avLst/>
                <a:gdLst>
                  <a:gd name="T0" fmla="*/ 2996 w 5578"/>
                  <a:gd name="T1" fmla="*/ 13097 h 13340"/>
                  <a:gd name="T2" fmla="*/ 3303 w 5578"/>
                  <a:gd name="T3" fmla="*/ 13119 h 13340"/>
                  <a:gd name="T4" fmla="*/ 3606 w 5578"/>
                  <a:gd name="T5" fmla="*/ 13157 h 13340"/>
                  <a:gd name="T6" fmla="*/ 3901 w 5578"/>
                  <a:gd name="T7" fmla="*/ 13212 h 13340"/>
                  <a:gd name="T8" fmla="*/ 4192 w 5578"/>
                  <a:gd name="T9" fmla="*/ 13284 h 13340"/>
                  <a:gd name="T10" fmla="*/ 4451 w 5578"/>
                  <a:gd name="T11" fmla="*/ 13197 h 13340"/>
                  <a:gd name="T12" fmla="*/ 4648 w 5578"/>
                  <a:gd name="T13" fmla="*/ 12753 h 13340"/>
                  <a:gd name="T14" fmla="*/ 4828 w 5578"/>
                  <a:gd name="T15" fmla="*/ 12288 h 13340"/>
                  <a:gd name="T16" fmla="*/ 4990 w 5578"/>
                  <a:gd name="T17" fmla="*/ 11803 h 13340"/>
                  <a:gd name="T18" fmla="*/ 5135 w 5578"/>
                  <a:gd name="T19" fmla="*/ 11299 h 13340"/>
                  <a:gd name="T20" fmla="*/ 5260 w 5578"/>
                  <a:gd name="T21" fmla="*/ 10777 h 13340"/>
                  <a:gd name="T22" fmla="*/ 5366 w 5578"/>
                  <a:gd name="T23" fmla="*/ 10239 h 13340"/>
                  <a:gd name="T24" fmla="*/ 5451 w 5578"/>
                  <a:gd name="T25" fmla="*/ 9686 h 13340"/>
                  <a:gd name="T26" fmla="*/ 5515 w 5578"/>
                  <a:gd name="T27" fmla="*/ 9118 h 13340"/>
                  <a:gd name="T28" fmla="*/ 5557 w 5578"/>
                  <a:gd name="T29" fmla="*/ 8540 h 13340"/>
                  <a:gd name="T30" fmla="*/ 5577 w 5578"/>
                  <a:gd name="T31" fmla="*/ 7949 h 13340"/>
                  <a:gd name="T32" fmla="*/ 5565 w 5578"/>
                  <a:gd name="T33" fmla="*/ 7121 h 13340"/>
                  <a:gd name="T34" fmla="*/ 5498 w 5578"/>
                  <a:gd name="T35" fmla="*/ 6201 h 13340"/>
                  <a:gd name="T36" fmla="*/ 5375 w 5578"/>
                  <a:gd name="T37" fmla="*/ 5314 h 13340"/>
                  <a:gd name="T38" fmla="*/ 5201 w 5578"/>
                  <a:gd name="T39" fmla="*/ 4463 h 13340"/>
                  <a:gd name="T40" fmla="*/ 4978 w 5578"/>
                  <a:gd name="T41" fmla="*/ 3657 h 13340"/>
                  <a:gd name="T42" fmla="*/ 4710 w 5578"/>
                  <a:gd name="T43" fmla="*/ 2898 h 13340"/>
                  <a:gd name="T44" fmla="*/ 4399 w 5578"/>
                  <a:gd name="T45" fmla="*/ 2192 h 13340"/>
                  <a:gd name="T46" fmla="*/ 4048 w 5578"/>
                  <a:gd name="T47" fmla="*/ 1544 h 13340"/>
                  <a:gd name="T48" fmla="*/ 3661 w 5578"/>
                  <a:gd name="T49" fmla="*/ 959 h 13340"/>
                  <a:gd name="T50" fmla="*/ 3240 w 5578"/>
                  <a:gd name="T51" fmla="*/ 442 h 13340"/>
                  <a:gd name="T52" fmla="*/ 2789 w 5578"/>
                  <a:gd name="T53" fmla="*/ 0 h 13340"/>
                  <a:gd name="T54" fmla="*/ 2338 w 5578"/>
                  <a:gd name="T55" fmla="*/ 442 h 13340"/>
                  <a:gd name="T56" fmla="*/ 1917 w 5578"/>
                  <a:gd name="T57" fmla="*/ 959 h 13340"/>
                  <a:gd name="T58" fmla="*/ 1530 w 5578"/>
                  <a:gd name="T59" fmla="*/ 1544 h 13340"/>
                  <a:gd name="T60" fmla="*/ 1179 w 5578"/>
                  <a:gd name="T61" fmla="*/ 2192 h 13340"/>
                  <a:gd name="T62" fmla="*/ 868 w 5578"/>
                  <a:gd name="T63" fmla="*/ 2898 h 13340"/>
                  <a:gd name="T64" fmla="*/ 599 w 5578"/>
                  <a:gd name="T65" fmla="*/ 3657 h 13340"/>
                  <a:gd name="T66" fmla="*/ 377 w 5578"/>
                  <a:gd name="T67" fmla="*/ 4463 h 13340"/>
                  <a:gd name="T68" fmla="*/ 203 w 5578"/>
                  <a:gd name="T69" fmla="*/ 5314 h 13340"/>
                  <a:gd name="T70" fmla="*/ 80 w 5578"/>
                  <a:gd name="T71" fmla="*/ 6201 h 13340"/>
                  <a:gd name="T72" fmla="*/ 13 w 5578"/>
                  <a:gd name="T73" fmla="*/ 7121 h 13340"/>
                  <a:gd name="T74" fmla="*/ 1 w 5578"/>
                  <a:gd name="T75" fmla="*/ 7949 h 13340"/>
                  <a:gd name="T76" fmla="*/ 21 w 5578"/>
                  <a:gd name="T77" fmla="*/ 8540 h 13340"/>
                  <a:gd name="T78" fmla="*/ 63 w 5578"/>
                  <a:gd name="T79" fmla="*/ 9118 h 13340"/>
                  <a:gd name="T80" fmla="*/ 127 w 5578"/>
                  <a:gd name="T81" fmla="*/ 9686 h 13340"/>
                  <a:gd name="T82" fmla="*/ 212 w 5578"/>
                  <a:gd name="T83" fmla="*/ 10238 h 13340"/>
                  <a:gd name="T84" fmla="*/ 318 w 5578"/>
                  <a:gd name="T85" fmla="*/ 10777 h 13340"/>
                  <a:gd name="T86" fmla="*/ 443 w 5578"/>
                  <a:gd name="T87" fmla="*/ 11299 h 13340"/>
                  <a:gd name="T88" fmla="*/ 588 w 5578"/>
                  <a:gd name="T89" fmla="*/ 11803 h 13340"/>
                  <a:gd name="T90" fmla="*/ 750 w 5578"/>
                  <a:gd name="T91" fmla="*/ 12288 h 13340"/>
                  <a:gd name="T92" fmla="*/ 930 w 5578"/>
                  <a:gd name="T93" fmla="*/ 12753 h 13340"/>
                  <a:gd name="T94" fmla="*/ 1127 w 5578"/>
                  <a:gd name="T95" fmla="*/ 13197 h 13340"/>
                  <a:gd name="T96" fmla="*/ 1386 w 5578"/>
                  <a:gd name="T97" fmla="*/ 13284 h 13340"/>
                  <a:gd name="T98" fmla="*/ 1677 w 5578"/>
                  <a:gd name="T99" fmla="*/ 13212 h 13340"/>
                  <a:gd name="T100" fmla="*/ 1972 w 5578"/>
                  <a:gd name="T101" fmla="*/ 13157 h 13340"/>
                  <a:gd name="T102" fmla="*/ 2275 w 5578"/>
                  <a:gd name="T103" fmla="*/ 13119 h 13340"/>
                  <a:gd name="T104" fmla="*/ 2582 w 5578"/>
                  <a:gd name="T105" fmla="*/ 13097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78" h="13340">
                    <a:moveTo>
                      <a:pt x="2789" y="13094"/>
                    </a:moveTo>
                    <a:lnTo>
                      <a:pt x="2893" y="13095"/>
                    </a:lnTo>
                    <a:lnTo>
                      <a:pt x="2996" y="13097"/>
                    </a:lnTo>
                    <a:lnTo>
                      <a:pt x="3099" y="13103"/>
                    </a:lnTo>
                    <a:lnTo>
                      <a:pt x="3201" y="13110"/>
                    </a:lnTo>
                    <a:lnTo>
                      <a:pt x="3303" y="13119"/>
                    </a:lnTo>
                    <a:lnTo>
                      <a:pt x="3404" y="13129"/>
                    </a:lnTo>
                    <a:lnTo>
                      <a:pt x="3505" y="13142"/>
                    </a:lnTo>
                    <a:lnTo>
                      <a:pt x="3606" y="13157"/>
                    </a:lnTo>
                    <a:lnTo>
                      <a:pt x="3705" y="13174"/>
                    </a:lnTo>
                    <a:lnTo>
                      <a:pt x="3804" y="13192"/>
                    </a:lnTo>
                    <a:lnTo>
                      <a:pt x="3901" y="13212"/>
                    </a:lnTo>
                    <a:lnTo>
                      <a:pt x="4000" y="13235"/>
                    </a:lnTo>
                    <a:lnTo>
                      <a:pt x="4096" y="13258"/>
                    </a:lnTo>
                    <a:lnTo>
                      <a:pt x="4192" y="13284"/>
                    </a:lnTo>
                    <a:lnTo>
                      <a:pt x="4287" y="13311"/>
                    </a:lnTo>
                    <a:lnTo>
                      <a:pt x="4382" y="13340"/>
                    </a:lnTo>
                    <a:lnTo>
                      <a:pt x="4451" y="13197"/>
                    </a:lnTo>
                    <a:lnTo>
                      <a:pt x="4518" y="13051"/>
                    </a:lnTo>
                    <a:lnTo>
                      <a:pt x="4584" y="12903"/>
                    </a:lnTo>
                    <a:lnTo>
                      <a:pt x="4648" y="12753"/>
                    </a:lnTo>
                    <a:lnTo>
                      <a:pt x="4710" y="12601"/>
                    </a:lnTo>
                    <a:lnTo>
                      <a:pt x="4769" y="12446"/>
                    </a:lnTo>
                    <a:lnTo>
                      <a:pt x="4828" y="12288"/>
                    </a:lnTo>
                    <a:lnTo>
                      <a:pt x="4884" y="12128"/>
                    </a:lnTo>
                    <a:lnTo>
                      <a:pt x="4938" y="11967"/>
                    </a:lnTo>
                    <a:lnTo>
                      <a:pt x="4990" y="11803"/>
                    </a:lnTo>
                    <a:lnTo>
                      <a:pt x="5040" y="11637"/>
                    </a:lnTo>
                    <a:lnTo>
                      <a:pt x="5088" y="11468"/>
                    </a:lnTo>
                    <a:lnTo>
                      <a:pt x="5135" y="11299"/>
                    </a:lnTo>
                    <a:lnTo>
                      <a:pt x="5178" y="11127"/>
                    </a:lnTo>
                    <a:lnTo>
                      <a:pt x="5221" y="10952"/>
                    </a:lnTo>
                    <a:lnTo>
                      <a:pt x="5260" y="10777"/>
                    </a:lnTo>
                    <a:lnTo>
                      <a:pt x="5297" y="10599"/>
                    </a:lnTo>
                    <a:lnTo>
                      <a:pt x="5333" y="10419"/>
                    </a:lnTo>
                    <a:lnTo>
                      <a:pt x="5366" y="10239"/>
                    </a:lnTo>
                    <a:lnTo>
                      <a:pt x="5396" y="10056"/>
                    </a:lnTo>
                    <a:lnTo>
                      <a:pt x="5424" y="9872"/>
                    </a:lnTo>
                    <a:lnTo>
                      <a:pt x="5451" y="9686"/>
                    </a:lnTo>
                    <a:lnTo>
                      <a:pt x="5475" y="9498"/>
                    </a:lnTo>
                    <a:lnTo>
                      <a:pt x="5497" y="9310"/>
                    </a:lnTo>
                    <a:lnTo>
                      <a:pt x="5515" y="9118"/>
                    </a:lnTo>
                    <a:lnTo>
                      <a:pt x="5532" y="8927"/>
                    </a:lnTo>
                    <a:lnTo>
                      <a:pt x="5546" y="8734"/>
                    </a:lnTo>
                    <a:lnTo>
                      <a:pt x="5557" y="8540"/>
                    </a:lnTo>
                    <a:lnTo>
                      <a:pt x="5566" y="8344"/>
                    </a:lnTo>
                    <a:lnTo>
                      <a:pt x="5573" y="8148"/>
                    </a:lnTo>
                    <a:lnTo>
                      <a:pt x="5577" y="7949"/>
                    </a:lnTo>
                    <a:lnTo>
                      <a:pt x="5578" y="7750"/>
                    </a:lnTo>
                    <a:lnTo>
                      <a:pt x="5575" y="7435"/>
                    </a:lnTo>
                    <a:lnTo>
                      <a:pt x="5565" y="7121"/>
                    </a:lnTo>
                    <a:lnTo>
                      <a:pt x="5549" y="6811"/>
                    </a:lnTo>
                    <a:lnTo>
                      <a:pt x="5526" y="6505"/>
                    </a:lnTo>
                    <a:lnTo>
                      <a:pt x="5498" y="6201"/>
                    </a:lnTo>
                    <a:lnTo>
                      <a:pt x="5462" y="5901"/>
                    </a:lnTo>
                    <a:lnTo>
                      <a:pt x="5422" y="5605"/>
                    </a:lnTo>
                    <a:lnTo>
                      <a:pt x="5375" y="5314"/>
                    </a:lnTo>
                    <a:lnTo>
                      <a:pt x="5323" y="5026"/>
                    </a:lnTo>
                    <a:lnTo>
                      <a:pt x="5264" y="4742"/>
                    </a:lnTo>
                    <a:lnTo>
                      <a:pt x="5201" y="4463"/>
                    </a:lnTo>
                    <a:lnTo>
                      <a:pt x="5132" y="4190"/>
                    </a:lnTo>
                    <a:lnTo>
                      <a:pt x="5058" y="3920"/>
                    </a:lnTo>
                    <a:lnTo>
                      <a:pt x="4978" y="3657"/>
                    </a:lnTo>
                    <a:lnTo>
                      <a:pt x="4894" y="3399"/>
                    </a:lnTo>
                    <a:lnTo>
                      <a:pt x="4804" y="3145"/>
                    </a:lnTo>
                    <a:lnTo>
                      <a:pt x="4710" y="2898"/>
                    </a:lnTo>
                    <a:lnTo>
                      <a:pt x="4611" y="2656"/>
                    </a:lnTo>
                    <a:lnTo>
                      <a:pt x="4507" y="2421"/>
                    </a:lnTo>
                    <a:lnTo>
                      <a:pt x="4399" y="2192"/>
                    </a:lnTo>
                    <a:lnTo>
                      <a:pt x="4286" y="1969"/>
                    </a:lnTo>
                    <a:lnTo>
                      <a:pt x="4169" y="1753"/>
                    </a:lnTo>
                    <a:lnTo>
                      <a:pt x="4048" y="1544"/>
                    </a:lnTo>
                    <a:lnTo>
                      <a:pt x="3923" y="1341"/>
                    </a:lnTo>
                    <a:lnTo>
                      <a:pt x="3793" y="1146"/>
                    </a:lnTo>
                    <a:lnTo>
                      <a:pt x="3661" y="959"/>
                    </a:lnTo>
                    <a:lnTo>
                      <a:pt x="3524" y="779"/>
                    </a:lnTo>
                    <a:lnTo>
                      <a:pt x="3385" y="606"/>
                    </a:lnTo>
                    <a:lnTo>
                      <a:pt x="3240" y="442"/>
                    </a:lnTo>
                    <a:lnTo>
                      <a:pt x="3094" y="287"/>
                    </a:lnTo>
                    <a:lnTo>
                      <a:pt x="2942" y="139"/>
                    </a:lnTo>
                    <a:lnTo>
                      <a:pt x="2789" y="0"/>
                    </a:lnTo>
                    <a:lnTo>
                      <a:pt x="2636" y="139"/>
                    </a:lnTo>
                    <a:lnTo>
                      <a:pt x="2485" y="287"/>
                    </a:lnTo>
                    <a:lnTo>
                      <a:pt x="2338" y="442"/>
                    </a:lnTo>
                    <a:lnTo>
                      <a:pt x="2195" y="606"/>
                    </a:lnTo>
                    <a:lnTo>
                      <a:pt x="2054" y="779"/>
                    </a:lnTo>
                    <a:lnTo>
                      <a:pt x="1917" y="959"/>
                    </a:lnTo>
                    <a:lnTo>
                      <a:pt x="1785" y="1146"/>
                    </a:lnTo>
                    <a:lnTo>
                      <a:pt x="1655" y="1341"/>
                    </a:lnTo>
                    <a:lnTo>
                      <a:pt x="1530" y="1544"/>
                    </a:lnTo>
                    <a:lnTo>
                      <a:pt x="1409" y="1753"/>
                    </a:lnTo>
                    <a:lnTo>
                      <a:pt x="1292" y="1969"/>
                    </a:lnTo>
                    <a:lnTo>
                      <a:pt x="1179" y="2192"/>
                    </a:lnTo>
                    <a:lnTo>
                      <a:pt x="1071" y="2421"/>
                    </a:lnTo>
                    <a:lnTo>
                      <a:pt x="967" y="2656"/>
                    </a:lnTo>
                    <a:lnTo>
                      <a:pt x="868" y="2898"/>
                    </a:lnTo>
                    <a:lnTo>
                      <a:pt x="773" y="3145"/>
                    </a:lnTo>
                    <a:lnTo>
                      <a:pt x="684" y="3399"/>
                    </a:lnTo>
                    <a:lnTo>
                      <a:pt x="599" y="3657"/>
                    </a:lnTo>
                    <a:lnTo>
                      <a:pt x="520" y="3920"/>
                    </a:lnTo>
                    <a:lnTo>
                      <a:pt x="446" y="4190"/>
                    </a:lnTo>
                    <a:lnTo>
                      <a:pt x="377" y="4463"/>
                    </a:lnTo>
                    <a:lnTo>
                      <a:pt x="313" y="4742"/>
                    </a:lnTo>
                    <a:lnTo>
                      <a:pt x="255" y="5026"/>
                    </a:lnTo>
                    <a:lnTo>
                      <a:pt x="203" y="5314"/>
                    </a:lnTo>
                    <a:lnTo>
                      <a:pt x="156" y="5605"/>
                    </a:lnTo>
                    <a:lnTo>
                      <a:pt x="116" y="5901"/>
                    </a:lnTo>
                    <a:lnTo>
                      <a:pt x="80" y="6201"/>
                    </a:lnTo>
                    <a:lnTo>
                      <a:pt x="52" y="6504"/>
                    </a:lnTo>
                    <a:lnTo>
                      <a:pt x="29" y="6811"/>
                    </a:lnTo>
                    <a:lnTo>
                      <a:pt x="13" y="7121"/>
                    </a:lnTo>
                    <a:lnTo>
                      <a:pt x="3" y="7433"/>
                    </a:lnTo>
                    <a:lnTo>
                      <a:pt x="0" y="7750"/>
                    </a:lnTo>
                    <a:lnTo>
                      <a:pt x="1" y="7949"/>
                    </a:lnTo>
                    <a:lnTo>
                      <a:pt x="5" y="8146"/>
                    </a:lnTo>
                    <a:lnTo>
                      <a:pt x="12" y="8344"/>
                    </a:lnTo>
                    <a:lnTo>
                      <a:pt x="21" y="8540"/>
                    </a:lnTo>
                    <a:lnTo>
                      <a:pt x="32" y="8734"/>
                    </a:lnTo>
                    <a:lnTo>
                      <a:pt x="46" y="8927"/>
                    </a:lnTo>
                    <a:lnTo>
                      <a:pt x="63" y="9118"/>
                    </a:lnTo>
                    <a:lnTo>
                      <a:pt x="81" y="9309"/>
                    </a:lnTo>
                    <a:lnTo>
                      <a:pt x="103" y="9498"/>
                    </a:lnTo>
                    <a:lnTo>
                      <a:pt x="127" y="9686"/>
                    </a:lnTo>
                    <a:lnTo>
                      <a:pt x="154" y="9872"/>
                    </a:lnTo>
                    <a:lnTo>
                      <a:pt x="181" y="10056"/>
                    </a:lnTo>
                    <a:lnTo>
                      <a:pt x="212" y="10238"/>
                    </a:lnTo>
                    <a:lnTo>
                      <a:pt x="245" y="10419"/>
                    </a:lnTo>
                    <a:lnTo>
                      <a:pt x="281" y="10599"/>
                    </a:lnTo>
                    <a:lnTo>
                      <a:pt x="318" y="10777"/>
                    </a:lnTo>
                    <a:lnTo>
                      <a:pt x="357" y="10952"/>
                    </a:lnTo>
                    <a:lnTo>
                      <a:pt x="400" y="11127"/>
                    </a:lnTo>
                    <a:lnTo>
                      <a:pt x="443" y="11299"/>
                    </a:lnTo>
                    <a:lnTo>
                      <a:pt x="489" y="11468"/>
                    </a:lnTo>
                    <a:lnTo>
                      <a:pt x="537" y="11637"/>
                    </a:lnTo>
                    <a:lnTo>
                      <a:pt x="588" y="11803"/>
                    </a:lnTo>
                    <a:lnTo>
                      <a:pt x="640" y="11967"/>
                    </a:lnTo>
                    <a:lnTo>
                      <a:pt x="694" y="12128"/>
                    </a:lnTo>
                    <a:lnTo>
                      <a:pt x="750" y="12288"/>
                    </a:lnTo>
                    <a:lnTo>
                      <a:pt x="809" y="12446"/>
                    </a:lnTo>
                    <a:lnTo>
                      <a:pt x="868" y="12601"/>
                    </a:lnTo>
                    <a:lnTo>
                      <a:pt x="930" y="12753"/>
                    </a:lnTo>
                    <a:lnTo>
                      <a:pt x="994" y="12903"/>
                    </a:lnTo>
                    <a:lnTo>
                      <a:pt x="1060" y="13051"/>
                    </a:lnTo>
                    <a:lnTo>
                      <a:pt x="1127" y="13197"/>
                    </a:lnTo>
                    <a:lnTo>
                      <a:pt x="1196" y="13340"/>
                    </a:lnTo>
                    <a:lnTo>
                      <a:pt x="1291" y="13311"/>
                    </a:lnTo>
                    <a:lnTo>
                      <a:pt x="1386" y="13284"/>
                    </a:lnTo>
                    <a:lnTo>
                      <a:pt x="1482" y="13258"/>
                    </a:lnTo>
                    <a:lnTo>
                      <a:pt x="1578" y="13235"/>
                    </a:lnTo>
                    <a:lnTo>
                      <a:pt x="1677" y="13212"/>
                    </a:lnTo>
                    <a:lnTo>
                      <a:pt x="1774" y="13192"/>
                    </a:lnTo>
                    <a:lnTo>
                      <a:pt x="1873" y="13174"/>
                    </a:lnTo>
                    <a:lnTo>
                      <a:pt x="1972" y="13157"/>
                    </a:lnTo>
                    <a:lnTo>
                      <a:pt x="2073" y="13142"/>
                    </a:lnTo>
                    <a:lnTo>
                      <a:pt x="2174" y="13129"/>
                    </a:lnTo>
                    <a:lnTo>
                      <a:pt x="2275" y="13119"/>
                    </a:lnTo>
                    <a:lnTo>
                      <a:pt x="2377" y="13110"/>
                    </a:lnTo>
                    <a:lnTo>
                      <a:pt x="2479" y="13103"/>
                    </a:lnTo>
                    <a:lnTo>
                      <a:pt x="2582" y="13097"/>
                    </a:lnTo>
                    <a:lnTo>
                      <a:pt x="2685" y="13095"/>
                    </a:lnTo>
                    <a:lnTo>
                      <a:pt x="2789" y="13094"/>
                    </a:lnTo>
                    <a:close/>
                  </a:path>
                </a:pathLst>
              </a:custGeom>
              <a:solidFill>
                <a:srgbClr val="0F6FC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2" name="Freeform 13">
                <a:extLst>
                  <a:ext uri="{FF2B5EF4-FFF2-40B4-BE49-F238E27FC236}">
                    <a16:creationId xmlns:a16="http://schemas.microsoft.com/office/drawing/2014/main" id="{77EC416D-58EA-A5D3-AE41-0A28D0A5F072}"/>
                  </a:ext>
                </a:extLst>
              </p:cNvPr>
              <p:cNvSpPr>
                <a:spLocks/>
              </p:cNvSpPr>
              <p:nvPr/>
            </p:nvSpPr>
            <p:spPr bwMode="auto">
              <a:xfrm rot="2412222">
                <a:off x="8484792" y="4576673"/>
                <a:ext cx="249945" cy="930262"/>
              </a:xfrm>
              <a:custGeom>
                <a:avLst/>
                <a:gdLst>
                  <a:gd name="T0" fmla="*/ 8 w 2805"/>
                  <a:gd name="T1" fmla="*/ 8 h 13340"/>
                  <a:gd name="T2" fmla="*/ 0 w 2805"/>
                  <a:gd name="T3" fmla="*/ 13094 h 13340"/>
                  <a:gd name="T4" fmla="*/ 16 w 2805"/>
                  <a:gd name="T5" fmla="*/ 13094 h 13340"/>
                  <a:gd name="T6" fmla="*/ 223 w 2805"/>
                  <a:gd name="T7" fmla="*/ 13097 h 13340"/>
                  <a:gd name="T8" fmla="*/ 428 w 2805"/>
                  <a:gd name="T9" fmla="*/ 13110 h 13340"/>
                  <a:gd name="T10" fmla="*/ 631 w 2805"/>
                  <a:gd name="T11" fmla="*/ 13129 h 13340"/>
                  <a:gd name="T12" fmla="*/ 833 w 2805"/>
                  <a:gd name="T13" fmla="*/ 13157 h 13340"/>
                  <a:gd name="T14" fmla="*/ 1031 w 2805"/>
                  <a:gd name="T15" fmla="*/ 13192 h 13340"/>
                  <a:gd name="T16" fmla="*/ 1227 w 2805"/>
                  <a:gd name="T17" fmla="*/ 13235 h 13340"/>
                  <a:gd name="T18" fmla="*/ 1419 w 2805"/>
                  <a:gd name="T19" fmla="*/ 13284 h 13340"/>
                  <a:gd name="T20" fmla="*/ 1609 w 2805"/>
                  <a:gd name="T21" fmla="*/ 13340 h 13340"/>
                  <a:gd name="T22" fmla="*/ 1745 w 2805"/>
                  <a:gd name="T23" fmla="*/ 13051 h 13340"/>
                  <a:gd name="T24" fmla="*/ 1875 w 2805"/>
                  <a:gd name="T25" fmla="*/ 12753 h 13340"/>
                  <a:gd name="T26" fmla="*/ 1996 w 2805"/>
                  <a:gd name="T27" fmla="*/ 12446 h 13340"/>
                  <a:gd name="T28" fmla="*/ 2111 w 2805"/>
                  <a:gd name="T29" fmla="*/ 12128 h 13340"/>
                  <a:gd name="T30" fmla="*/ 2217 w 2805"/>
                  <a:gd name="T31" fmla="*/ 11803 h 13340"/>
                  <a:gd name="T32" fmla="*/ 2315 w 2805"/>
                  <a:gd name="T33" fmla="*/ 11468 h 13340"/>
                  <a:gd name="T34" fmla="*/ 2405 w 2805"/>
                  <a:gd name="T35" fmla="*/ 11127 h 13340"/>
                  <a:gd name="T36" fmla="*/ 2487 w 2805"/>
                  <a:gd name="T37" fmla="*/ 10777 h 13340"/>
                  <a:gd name="T38" fmla="*/ 2560 w 2805"/>
                  <a:gd name="T39" fmla="*/ 10419 h 13340"/>
                  <a:gd name="T40" fmla="*/ 2623 w 2805"/>
                  <a:gd name="T41" fmla="*/ 10056 h 13340"/>
                  <a:gd name="T42" fmla="*/ 2678 w 2805"/>
                  <a:gd name="T43" fmla="*/ 9686 h 13340"/>
                  <a:gd name="T44" fmla="*/ 2724 w 2805"/>
                  <a:gd name="T45" fmla="*/ 9310 h 13340"/>
                  <a:gd name="T46" fmla="*/ 2759 w 2805"/>
                  <a:gd name="T47" fmla="*/ 8927 h 13340"/>
                  <a:gd name="T48" fmla="*/ 2784 w 2805"/>
                  <a:gd name="T49" fmla="*/ 8540 h 13340"/>
                  <a:gd name="T50" fmla="*/ 2800 w 2805"/>
                  <a:gd name="T51" fmla="*/ 8148 h 13340"/>
                  <a:gd name="T52" fmla="*/ 2805 w 2805"/>
                  <a:gd name="T53" fmla="*/ 7750 h 13340"/>
                  <a:gd name="T54" fmla="*/ 2792 w 2805"/>
                  <a:gd name="T55" fmla="*/ 7121 h 13340"/>
                  <a:gd name="T56" fmla="*/ 2753 w 2805"/>
                  <a:gd name="T57" fmla="*/ 6505 h 13340"/>
                  <a:gd name="T58" fmla="*/ 2689 w 2805"/>
                  <a:gd name="T59" fmla="*/ 5901 h 13340"/>
                  <a:gd name="T60" fmla="*/ 2602 w 2805"/>
                  <a:gd name="T61" fmla="*/ 5314 h 13340"/>
                  <a:gd name="T62" fmla="*/ 2491 w 2805"/>
                  <a:gd name="T63" fmla="*/ 4742 h 13340"/>
                  <a:gd name="T64" fmla="*/ 2359 w 2805"/>
                  <a:gd name="T65" fmla="*/ 4190 h 13340"/>
                  <a:gd name="T66" fmla="*/ 2205 w 2805"/>
                  <a:gd name="T67" fmla="*/ 3657 h 13340"/>
                  <a:gd name="T68" fmla="*/ 2031 w 2805"/>
                  <a:gd name="T69" fmla="*/ 3145 h 13340"/>
                  <a:gd name="T70" fmla="*/ 1838 w 2805"/>
                  <a:gd name="T71" fmla="*/ 2656 h 13340"/>
                  <a:gd name="T72" fmla="*/ 1626 w 2805"/>
                  <a:gd name="T73" fmla="*/ 2192 h 13340"/>
                  <a:gd name="T74" fmla="*/ 1396 w 2805"/>
                  <a:gd name="T75" fmla="*/ 1753 h 13340"/>
                  <a:gd name="T76" fmla="*/ 1150 w 2805"/>
                  <a:gd name="T77" fmla="*/ 1341 h 13340"/>
                  <a:gd name="T78" fmla="*/ 888 w 2805"/>
                  <a:gd name="T79" fmla="*/ 959 h 13340"/>
                  <a:gd name="T80" fmla="*/ 612 w 2805"/>
                  <a:gd name="T81" fmla="*/ 606 h 13340"/>
                  <a:gd name="T82" fmla="*/ 321 w 2805"/>
                  <a:gd name="T83" fmla="*/ 287 h 13340"/>
                  <a:gd name="T84" fmla="*/ 16 w 2805"/>
                  <a:gd name="T85" fmla="*/ 0 h 13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05" h="13340">
                    <a:moveTo>
                      <a:pt x="16" y="0"/>
                    </a:moveTo>
                    <a:lnTo>
                      <a:pt x="8" y="8"/>
                    </a:lnTo>
                    <a:lnTo>
                      <a:pt x="0" y="15"/>
                    </a:lnTo>
                    <a:lnTo>
                      <a:pt x="0" y="13094"/>
                    </a:lnTo>
                    <a:lnTo>
                      <a:pt x="8" y="13094"/>
                    </a:lnTo>
                    <a:lnTo>
                      <a:pt x="16" y="13094"/>
                    </a:lnTo>
                    <a:lnTo>
                      <a:pt x="120" y="13095"/>
                    </a:lnTo>
                    <a:lnTo>
                      <a:pt x="223" y="13097"/>
                    </a:lnTo>
                    <a:lnTo>
                      <a:pt x="326" y="13103"/>
                    </a:lnTo>
                    <a:lnTo>
                      <a:pt x="428" y="13110"/>
                    </a:lnTo>
                    <a:lnTo>
                      <a:pt x="530" y="13119"/>
                    </a:lnTo>
                    <a:lnTo>
                      <a:pt x="631" y="13129"/>
                    </a:lnTo>
                    <a:lnTo>
                      <a:pt x="732" y="13142"/>
                    </a:lnTo>
                    <a:lnTo>
                      <a:pt x="833" y="13157"/>
                    </a:lnTo>
                    <a:lnTo>
                      <a:pt x="932" y="13174"/>
                    </a:lnTo>
                    <a:lnTo>
                      <a:pt x="1031" y="13192"/>
                    </a:lnTo>
                    <a:lnTo>
                      <a:pt x="1128" y="13212"/>
                    </a:lnTo>
                    <a:lnTo>
                      <a:pt x="1227" y="13235"/>
                    </a:lnTo>
                    <a:lnTo>
                      <a:pt x="1323" y="13258"/>
                    </a:lnTo>
                    <a:lnTo>
                      <a:pt x="1419" y="13284"/>
                    </a:lnTo>
                    <a:lnTo>
                      <a:pt x="1514" y="13311"/>
                    </a:lnTo>
                    <a:lnTo>
                      <a:pt x="1609" y="13340"/>
                    </a:lnTo>
                    <a:lnTo>
                      <a:pt x="1678" y="13197"/>
                    </a:lnTo>
                    <a:lnTo>
                      <a:pt x="1745" y="13051"/>
                    </a:lnTo>
                    <a:lnTo>
                      <a:pt x="1811" y="12903"/>
                    </a:lnTo>
                    <a:lnTo>
                      <a:pt x="1875" y="12753"/>
                    </a:lnTo>
                    <a:lnTo>
                      <a:pt x="1937" y="12601"/>
                    </a:lnTo>
                    <a:lnTo>
                      <a:pt x="1996" y="12446"/>
                    </a:lnTo>
                    <a:lnTo>
                      <a:pt x="2055" y="12288"/>
                    </a:lnTo>
                    <a:lnTo>
                      <a:pt x="2111" y="12128"/>
                    </a:lnTo>
                    <a:lnTo>
                      <a:pt x="2165" y="11967"/>
                    </a:lnTo>
                    <a:lnTo>
                      <a:pt x="2217" y="11803"/>
                    </a:lnTo>
                    <a:lnTo>
                      <a:pt x="2267" y="11637"/>
                    </a:lnTo>
                    <a:lnTo>
                      <a:pt x="2315" y="11468"/>
                    </a:lnTo>
                    <a:lnTo>
                      <a:pt x="2362" y="11299"/>
                    </a:lnTo>
                    <a:lnTo>
                      <a:pt x="2405" y="11127"/>
                    </a:lnTo>
                    <a:lnTo>
                      <a:pt x="2448" y="10952"/>
                    </a:lnTo>
                    <a:lnTo>
                      <a:pt x="2487" y="10777"/>
                    </a:lnTo>
                    <a:lnTo>
                      <a:pt x="2524" y="10599"/>
                    </a:lnTo>
                    <a:lnTo>
                      <a:pt x="2560" y="10419"/>
                    </a:lnTo>
                    <a:lnTo>
                      <a:pt x="2593" y="10239"/>
                    </a:lnTo>
                    <a:lnTo>
                      <a:pt x="2623" y="10056"/>
                    </a:lnTo>
                    <a:lnTo>
                      <a:pt x="2651" y="9872"/>
                    </a:lnTo>
                    <a:lnTo>
                      <a:pt x="2678" y="9686"/>
                    </a:lnTo>
                    <a:lnTo>
                      <a:pt x="2702" y="9498"/>
                    </a:lnTo>
                    <a:lnTo>
                      <a:pt x="2724" y="9310"/>
                    </a:lnTo>
                    <a:lnTo>
                      <a:pt x="2742" y="9118"/>
                    </a:lnTo>
                    <a:lnTo>
                      <a:pt x="2759" y="8927"/>
                    </a:lnTo>
                    <a:lnTo>
                      <a:pt x="2773" y="8734"/>
                    </a:lnTo>
                    <a:lnTo>
                      <a:pt x="2784" y="8540"/>
                    </a:lnTo>
                    <a:lnTo>
                      <a:pt x="2793" y="8344"/>
                    </a:lnTo>
                    <a:lnTo>
                      <a:pt x="2800" y="8148"/>
                    </a:lnTo>
                    <a:lnTo>
                      <a:pt x="2804" y="7949"/>
                    </a:lnTo>
                    <a:lnTo>
                      <a:pt x="2805" y="7750"/>
                    </a:lnTo>
                    <a:lnTo>
                      <a:pt x="2802" y="7435"/>
                    </a:lnTo>
                    <a:lnTo>
                      <a:pt x="2792" y="7121"/>
                    </a:lnTo>
                    <a:lnTo>
                      <a:pt x="2776" y="6811"/>
                    </a:lnTo>
                    <a:lnTo>
                      <a:pt x="2753" y="6505"/>
                    </a:lnTo>
                    <a:lnTo>
                      <a:pt x="2725" y="6201"/>
                    </a:lnTo>
                    <a:lnTo>
                      <a:pt x="2689" y="5901"/>
                    </a:lnTo>
                    <a:lnTo>
                      <a:pt x="2649" y="5605"/>
                    </a:lnTo>
                    <a:lnTo>
                      <a:pt x="2602" y="5314"/>
                    </a:lnTo>
                    <a:lnTo>
                      <a:pt x="2550" y="5026"/>
                    </a:lnTo>
                    <a:lnTo>
                      <a:pt x="2491" y="4742"/>
                    </a:lnTo>
                    <a:lnTo>
                      <a:pt x="2428" y="4463"/>
                    </a:lnTo>
                    <a:lnTo>
                      <a:pt x="2359" y="4190"/>
                    </a:lnTo>
                    <a:lnTo>
                      <a:pt x="2285" y="3920"/>
                    </a:lnTo>
                    <a:lnTo>
                      <a:pt x="2205" y="3657"/>
                    </a:lnTo>
                    <a:lnTo>
                      <a:pt x="2121" y="3399"/>
                    </a:lnTo>
                    <a:lnTo>
                      <a:pt x="2031" y="3145"/>
                    </a:lnTo>
                    <a:lnTo>
                      <a:pt x="1937" y="2898"/>
                    </a:lnTo>
                    <a:lnTo>
                      <a:pt x="1838" y="2656"/>
                    </a:lnTo>
                    <a:lnTo>
                      <a:pt x="1734" y="2421"/>
                    </a:lnTo>
                    <a:lnTo>
                      <a:pt x="1626" y="2192"/>
                    </a:lnTo>
                    <a:lnTo>
                      <a:pt x="1513" y="1969"/>
                    </a:lnTo>
                    <a:lnTo>
                      <a:pt x="1396" y="1753"/>
                    </a:lnTo>
                    <a:lnTo>
                      <a:pt x="1275" y="1544"/>
                    </a:lnTo>
                    <a:lnTo>
                      <a:pt x="1150" y="1341"/>
                    </a:lnTo>
                    <a:lnTo>
                      <a:pt x="1020" y="1146"/>
                    </a:lnTo>
                    <a:lnTo>
                      <a:pt x="888" y="959"/>
                    </a:lnTo>
                    <a:lnTo>
                      <a:pt x="751" y="779"/>
                    </a:lnTo>
                    <a:lnTo>
                      <a:pt x="612" y="606"/>
                    </a:lnTo>
                    <a:lnTo>
                      <a:pt x="467" y="442"/>
                    </a:lnTo>
                    <a:lnTo>
                      <a:pt x="321" y="287"/>
                    </a:lnTo>
                    <a:lnTo>
                      <a:pt x="169" y="139"/>
                    </a:lnTo>
                    <a:lnTo>
                      <a:pt x="16" y="0"/>
                    </a:lnTo>
                    <a:close/>
                  </a:path>
                </a:pathLst>
              </a:custGeom>
              <a:solidFill>
                <a:srgbClr val="0F6FC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3" name="Freeform 14">
                <a:extLst>
                  <a:ext uri="{FF2B5EF4-FFF2-40B4-BE49-F238E27FC236}">
                    <a16:creationId xmlns:a16="http://schemas.microsoft.com/office/drawing/2014/main" id="{08429F17-8AEF-5647-E056-8334A357153D}"/>
                  </a:ext>
                </a:extLst>
              </p:cNvPr>
              <p:cNvSpPr>
                <a:spLocks/>
              </p:cNvSpPr>
              <p:nvPr/>
            </p:nvSpPr>
            <p:spPr bwMode="auto">
              <a:xfrm rot="2412222">
                <a:off x="8558311" y="4579774"/>
                <a:ext cx="367121" cy="228382"/>
              </a:xfrm>
              <a:custGeom>
                <a:avLst/>
                <a:gdLst>
                  <a:gd name="T0" fmla="*/ 2190 w 4116"/>
                  <a:gd name="T1" fmla="*/ 3204 h 3273"/>
                  <a:gd name="T2" fmla="*/ 2451 w 4116"/>
                  <a:gd name="T3" fmla="*/ 3206 h 3273"/>
                  <a:gd name="T4" fmla="*/ 2711 w 4116"/>
                  <a:gd name="T5" fmla="*/ 3211 h 3273"/>
                  <a:gd name="T6" fmla="*/ 2970 w 4116"/>
                  <a:gd name="T7" fmla="*/ 3216 h 3273"/>
                  <a:gd name="T8" fmla="*/ 3227 w 4116"/>
                  <a:gd name="T9" fmla="*/ 3226 h 3273"/>
                  <a:gd name="T10" fmla="*/ 3483 w 4116"/>
                  <a:gd name="T11" fmla="*/ 3237 h 3273"/>
                  <a:gd name="T12" fmla="*/ 3738 w 4116"/>
                  <a:gd name="T13" fmla="*/ 3250 h 3273"/>
                  <a:gd name="T14" fmla="*/ 3990 w 4116"/>
                  <a:gd name="T15" fmla="*/ 3265 h 3273"/>
                  <a:gd name="T16" fmla="*/ 4069 w 4116"/>
                  <a:gd name="T17" fmla="*/ 3143 h 3273"/>
                  <a:gd name="T18" fmla="*/ 3972 w 4116"/>
                  <a:gd name="T19" fmla="*/ 2887 h 3273"/>
                  <a:gd name="T20" fmla="*/ 3870 w 4116"/>
                  <a:gd name="T21" fmla="*/ 2639 h 3273"/>
                  <a:gd name="T22" fmla="*/ 3762 w 4116"/>
                  <a:gd name="T23" fmla="*/ 2397 h 3273"/>
                  <a:gd name="T24" fmla="*/ 3651 w 4116"/>
                  <a:gd name="T25" fmla="*/ 2161 h 3273"/>
                  <a:gd name="T26" fmla="*/ 3534 w 4116"/>
                  <a:gd name="T27" fmla="*/ 1933 h 3273"/>
                  <a:gd name="T28" fmla="*/ 3413 w 4116"/>
                  <a:gd name="T29" fmla="*/ 1711 h 3273"/>
                  <a:gd name="T30" fmla="*/ 3287 w 4116"/>
                  <a:gd name="T31" fmla="*/ 1497 h 3273"/>
                  <a:gd name="T32" fmla="*/ 3158 w 4116"/>
                  <a:gd name="T33" fmla="*/ 1290 h 3273"/>
                  <a:gd name="T34" fmla="*/ 3024 w 4116"/>
                  <a:gd name="T35" fmla="*/ 1090 h 3273"/>
                  <a:gd name="T36" fmla="*/ 2885 w 4116"/>
                  <a:gd name="T37" fmla="*/ 900 h 3273"/>
                  <a:gd name="T38" fmla="*/ 2743 w 4116"/>
                  <a:gd name="T39" fmla="*/ 716 h 3273"/>
                  <a:gd name="T40" fmla="*/ 2597 w 4116"/>
                  <a:gd name="T41" fmla="*/ 542 h 3273"/>
                  <a:gd name="T42" fmla="*/ 2447 w 4116"/>
                  <a:gd name="T43" fmla="*/ 376 h 3273"/>
                  <a:gd name="T44" fmla="*/ 2294 w 4116"/>
                  <a:gd name="T45" fmla="*/ 219 h 3273"/>
                  <a:gd name="T46" fmla="*/ 2138 w 4116"/>
                  <a:gd name="T47" fmla="*/ 71 h 3273"/>
                  <a:gd name="T48" fmla="*/ 1979 w 4116"/>
                  <a:gd name="T49" fmla="*/ 71 h 3273"/>
                  <a:gd name="T50" fmla="*/ 1822 w 4116"/>
                  <a:gd name="T51" fmla="*/ 219 h 3273"/>
                  <a:gd name="T52" fmla="*/ 1669 w 4116"/>
                  <a:gd name="T53" fmla="*/ 376 h 3273"/>
                  <a:gd name="T54" fmla="*/ 1519 w 4116"/>
                  <a:gd name="T55" fmla="*/ 542 h 3273"/>
                  <a:gd name="T56" fmla="*/ 1373 w 4116"/>
                  <a:gd name="T57" fmla="*/ 716 h 3273"/>
                  <a:gd name="T58" fmla="*/ 1231 w 4116"/>
                  <a:gd name="T59" fmla="*/ 900 h 3273"/>
                  <a:gd name="T60" fmla="*/ 1092 w 4116"/>
                  <a:gd name="T61" fmla="*/ 1090 h 3273"/>
                  <a:gd name="T62" fmla="*/ 958 w 4116"/>
                  <a:gd name="T63" fmla="*/ 1290 h 3273"/>
                  <a:gd name="T64" fmla="*/ 829 w 4116"/>
                  <a:gd name="T65" fmla="*/ 1497 h 3273"/>
                  <a:gd name="T66" fmla="*/ 703 w 4116"/>
                  <a:gd name="T67" fmla="*/ 1711 h 3273"/>
                  <a:gd name="T68" fmla="*/ 582 w 4116"/>
                  <a:gd name="T69" fmla="*/ 1933 h 3273"/>
                  <a:gd name="T70" fmla="*/ 465 w 4116"/>
                  <a:gd name="T71" fmla="*/ 2161 h 3273"/>
                  <a:gd name="T72" fmla="*/ 354 w 4116"/>
                  <a:gd name="T73" fmla="*/ 2397 h 3273"/>
                  <a:gd name="T74" fmla="*/ 246 w 4116"/>
                  <a:gd name="T75" fmla="*/ 2639 h 3273"/>
                  <a:gd name="T76" fmla="*/ 143 w 4116"/>
                  <a:gd name="T77" fmla="*/ 2887 h 3273"/>
                  <a:gd name="T78" fmla="*/ 46 w 4116"/>
                  <a:gd name="T79" fmla="*/ 3143 h 3273"/>
                  <a:gd name="T80" fmla="*/ 125 w 4116"/>
                  <a:gd name="T81" fmla="*/ 3265 h 3273"/>
                  <a:gd name="T82" fmla="*/ 378 w 4116"/>
                  <a:gd name="T83" fmla="*/ 3250 h 3273"/>
                  <a:gd name="T84" fmla="*/ 633 w 4116"/>
                  <a:gd name="T85" fmla="*/ 3237 h 3273"/>
                  <a:gd name="T86" fmla="*/ 889 w 4116"/>
                  <a:gd name="T87" fmla="*/ 3226 h 3273"/>
                  <a:gd name="T88" fmla="*/ 1146 w 4116"/>
                  <a:gd name="T89" fmla="*/ 3216 h 3273"/>
                  <a:gd name="T90" fmla="*/ 1405 w 4116"/>
                  <a:gd name="T91" fmla="*/ 3211 h 3273"/>
                  <a:gd name="T92" fmla="*/ 1665 w 4116"/>
                  <a:gd name="T93" fmla="*/ 3206 h 3273"/>
                  <a:gd name="T94" fmla="*/ 1926 w 4116"/>
                  <a:gd name="T95" fmla="*/ 3204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16" h="3273">
                    <a:moveTo>
                      <a:pt x="2058" y="3203"/>
                    </a:moveTo>
                    <a:lnTo>
                      <a:pt x="2190" y="3204"/>
                    </a:lnTo>
                    <a:lnTo>
                      <a:pt x="2320" y="3204"/>
                    </a:lnTo>
                    <a:lnTo>
                      <a:pt x="2451" y="3206"/>
                    </a:lnTo>
                    <a:lnTo>
                      <a:pt x="2581" y="3207"/>
                    </a:lnTo>
                    <a:lnTo>
                      <a:pt x="2711" y="3211"/>
                    </a:lnTo>
                    <a:lnTo>
                      <a:pt x="2840" y="3213"/>
                    </a:lnTo>
                    <a:lnTo>
                      <a:pt x="2970" y="3216"/>
                    </a:lnTo>
                    <a:lnTo>
                      <a:pt x="3099" y="3221"/>
                    </a:lnTo>
                    <a:lnTo>
                      <a:pt x="3227" y="3226"/>
                    </a:lnTo>
                    <a:lnTo>
                      <a:pt x="3356" y="3231"/>
                    </a:lnTo>
                    <a:lnTo>
                      <a:pt x="3483" y="3237"/>
                    </a:lnTo>
                    <a:lnTo>
                      <a:pt x="3611" y="3243"/>
                    </a:lnTo>
                    <a:lnTo>
                      <a:pt x="3738" y="3250"/>
                    </a:lnTo>
                    <a:lnTo>
                      <a:pt x="3864" y="3256"/>
                    </a:lnTo>
                    <a:lnTo>
                      <a:pt x="3990" y="3265"/>
                    </a:lnTo>
                    <a:lnTo>
                      <a:pt x="4116" y="3273"/>
                    </a:lnTo>
                    <a:lnTo>
                      <a:pt x="4069" y="3143"/>
                    </a:lnTo>
                    <a:lnTo>
                      <a:pt x="4022" y="3015"/>
                    </a:lnTo>
                    <a:lnTo>
                      <a:pt x="3972" y="2887"/>
                    </a:lnTo>
                    <a:lnTo>
                      <a:pt x="3921" y="2762"/>
                    </a:lnTo>
                    <a:lnTo>
                      <a:pt x="3870" y="2639"/>
                    </a:lnTo>
                    <a:lnTo>
                      <a:pt x="3817" y="2517"/>
                    </a:lnTo>
                    <a:lnTo>
                      <a:pt x="3762" y="2397"/>
                    </a:lnTo>
                    <a:lnTo>
                      <a:pt x="3707" y="2278"/>
                    </a:lnTo>
                    <a:lnTo>
                      <a:pt x="3651" y="2161"/>
                    </a:lnTo>
                    <a:lnTo>
                      <a:pt x="3593" y="2046"/>
                    </a:lnTo>
                    <a:lnTo>
                      <a:pt x="3534" y="1933"/>
                    </a:lnTo>
                    <a:lnTo>
                      <a:pt x="3474" y="1820"/>
                    </a:lnTo>
                    <a:lnTo>
                      <a:pt x="3413" y="1711"/>
                    </a:lnTo>
                    <a:lnTo>
                      <a:pt x="3350" y="1602"/>
                    </a:lnTo>
                    <a:lnTo>
                      <a:pt x="3287" y="1497"/>
                    </a:lnTo>
                    <a:lnTo>
                      <a:pt x="3223" y="1392"/>
                    </a:lnTo>
                    <a:lnTo>
                      <a:pt x="3158" y="1290"/>
                    </a:lnTo>
                    <a:lnTo>
                      <a:pt x="3091" y="1189"/>
                    </a:lnTo>
                    <a:lnTo>
                      <a:pt x="3024" y="1090"/>
                    </a:lnTo>
                    <a:lnTo>
                      <a:pt x="2955" y="994"/>
                    </a:lnTo>
                    <a:lnTo>
                      <a:pt x="2885" y="900"/>
                    </a:lnTo>
                    <a:lnTo>
                      <a:pt x="2814" y="807"/>
                    </a:lnTo>
                    <a:lnTo>
                      <a:pt x="2743" y="716"/>
                    </a:lnTo>
                    <a:lnTo>
                      <a:pt x="2671" y="628"/>
                    </a:lnTo>
                    <a:lnTo>
                      <a:pt x="2597" y="542"/>
                    </a:lnTo>
                    <a:lnTo>
                      <a:pt x="2523" y="457"/>
                    </a:lnTo>
                    <a:lnTo>
                      <a:pt x="2447" y="376"/>
                    </a:lnTo>
                    <a:lnTo>
                      <a:pt x="2372" y="296"/>
                    </a:lnTo>
                    <a:lnTo>
                      <a:pt x="2294" y="219"/>
                    </a:lnTo>
                    <a:lnTo>
                      <a:pt x="2216" y="143"/>
                    </a:lnTo>
                    <a:lnTo>
                      <a:pt x="2138" y="71"/>
                    </a:lnTo>
                    <a:lnTo>
                      <a:pt x="2058" y="0"/>
                    </a:lnTo>
                    <a:lnTo>
                      <a:pt x="1979" y="71"/>
                    </a:lnTo>
                    <a:lnTo>
                      <a:pt x="1900" y="143"/>
                    </a:lnTo>
                    <a:lnTo>
                      <a:pt x="1822" y="219"/>
                    </a:lnTo>
                    <a:lnTo>
                      <a:pt x="1745" y="296"/>
                    </a:lnTo>
                    <a:lnTo>
                      <a:pt x="1669" y="376"/>
                    </a:lnTo>
                    <a:lnTo>
                      <a:pt x="1593" y="457"/>
                    </a:lnTo>
                    <a:lnTo>
                      <a:pt x="1519" y="542"/>
                    </a:lnTo>
                    <a:lnTo>
                      <a:pt x="1445" y="628"/>
                    </a:lnTo>
                    <a:lnTo>
                      <a:pt x="1373" y="716"/>
                    </a:lnTo>
                    <a:lnTo>
                      <a:pt x="1302" y="807"/>
                    </a:lnTo>
                    <a:lnTo>
                      <a:pt x="1231" y="900"/>
                    </a:lnTo>
                    <a:lnTo>
                      <a:pt x="1161" y="994"/>
                    </a:lnTo>
                    <a:lnTo>
                      <a:pt x="1092" y="1090"/>
                    </a:lnTo>
                    <a:lnTo>
                      <a:pt x="1025" y="1189"/>
                    </a:lnTo>
                    <a:lnTo>
                      <a:pt x="958" y="1290"/>
                    </a:lnTo>
                    <a:lnTo>
                      <a:pt x="893" y="1393"/>
                    </a:lnTo>
                    <a:lnTo>
                      <a:pt x="829" y="1497"/>
                    </a:lnTo>
                    <a:lnTo>
                      <a:pt x="766" y="1602"/>
                    </a:lnTo>
                    <a:lnTo>
                      <a:pt x="703" y="1711"/>
                    </a:lnTo>
                    <a:lnTo>
                      <a:pt x="642" y="1820"/>
                    </a:lnTo>
                    <a:lnTo>
                      <a:pt x="582" y="1933"/>
                    </a:lnTo>
                    <a:lnTo>
                      <a:pt x="523" y="2046"/>
                    </a:lnTo>
                    <a:lnTo>
                      <a:pt x="465" y="2161"/>
                    </a:lnTo>
                    <a:lnTo>
                      <a:pt x="409" y="2278"/>
                    </a:lnTo>
                    <a:lnTo>
                      <a:pt x="354" y="2397"/>
                    </a:lnTo>
                    <a:lnTo>
                      <a:pt x="299" y="2517"/>
                    </a:lnTo>
                    <a:lnTo>
                      <a:pt x="246" y="2639"/>
                    </a:lnTo>
                    <a:lnTo>
                      <a:pt x="195" y="2762"/>
                    </a:lnTo>
                    <a:lnTo>
                      <a:pt x="143" y="2887"/>
                    </a:lnTo>
                    <a:lnTo>
                      <a:pt x="94" y="3015"/>
                    </a:lnTo>
                    <a:lnTo>
                      <a:pt x="46" y="3143"/>
                    </a:lnTo>
                    <a:lnTo>
                      <a:pt x="0" y="3273"/>
                    </a:lnTo>
                    <a:lnTo>
                      <a:pt x="125" y="3265"/>
                    </a:lnTo>
                    <a:lnTo>
                      <a:pt x="252" y="3256"/>
                    </a:lnTo>
                    <a:lnTo>
                      <a:pt x="378" y="3250"/>
                    </a:lnTo>
                    <a:lnTo>
                      <a:pt x="505" y="3243"/>
                    </a:lnTo>
                    <a:lnTo>
                      <a:pt x="633" y="3237"/>
                    </a:lnTo>
                    <a:lnTo>
                      <a:pt x="760" y="3231"/>
                    </a:lnTo>
                    <a:lnTo>
                      <a:pt x="889" y="3226"/>
                    </a:lnTo>
                    <a:lnTo>
                      <a:pt x="1017" y="3221"/>
                    </a:lnTo>
                    <a:lnTo>
                      <a:pt x="1146" y="3216"/>
                    </a:lnTo>
                    <a:lnTo>
                      <a:pt x="1276" y="3213"/>
                    </a:lnTo>
                    <a:lnTo>
                      <a:pt x="1405" y="3211"/>
                    </a:lnTo>
                    <a:lnTo>
                      <a:pt x="1535" y="3207"/>
                    </a:lnTo>
                    <a:lnTo>
                      <a:pt x="1665" y="3206"/>
                    </a:lnTo>
                    <a:lnTo>
                      <a:pt x="1796" y="3204"/>
                    </a:lnTo>
                    <a:lnTo>
                      <a:pt x="1926" y="3204"/>
                    </a:lnTo>
                    <a:lnTo>
                      <a:pt x="2058" y="3203"/>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4" name="Freeform 15">
                <a:extLst>
                  <a:ext uri="{FF2B5EF4-FFF2-40B4-BE49-F238E27FC236}">
                    <a16:creationId xmlns:a16="http://schemas.microsoft.com/office/drawing/2014/main" id="{A6E96045-577B-98A6-551B-0266D8E92E49}"/>
                  </a:ext>
                </a:extLst>
              </p:cNvPr>
              <p:cNvSpPr>
                <a:spLocks/>
              </p:cNvSpPr>
              <p:nvPr/>
            </p:nvSpPr>
            <p:spPr bwMode="auto">
              <a:xfrm rot="2412222">
                <a:off x="8719011" y="4638587"/>
                <a:ext cx="184897" cy="228382"/>
              </a:xfrm>
              <a:custGeom>
                <a:avLst/>
                <a:gdLst>
                  <a:gd name="T0" fmla="*/ 0 w 2074"/>
                  <a:gd name="T1" fmla="*/ 15 h 3273"/>
                  <a:gd name="T2" fmla="*/ 0 w 2074"/>
                  <a:gd name="T3" fmla="*/ 3204 h 3273"/>
                  <a:gd name="T4" fmla="*/ 8 w 2074"/>
                  <a:gd name="T5" fmla="*/ 3204 h 3273"/>
                  <a:gd name="T6" fmla="*/ 16 w 2074"/>
                  <a:gd name="T7" fmla="*/ 3203 h 3273"/>
                  <a:gd name="T8" fmla="*/ 148 w 2074"/>
                  <a:gd name="T9" fmla="*/ 3204 h 3273"/>
                  <a:gd name="T10" fmla="*/ 278 w 2074"/>
                  <a:gd name="T11" fmla="*/ 3204 h 3273"/>
                  <a:gd name="T12" fmla="*/ 409 w 2074"/>
                  <a:gd name="T13" fmla="*/ 3206 h 3273"/>
                  <a:gd name="T14" fmla="*/ 539 w 2074"/>
                  <a:gd name="T15" fmla="*/ 3207 h 3273"/>
                  <a:gd name="T16" fmla="*/ 669 w 2074"/>
                  <a:gd name="T17" fmla="*/ 3211 h 3273"/>
                  <a:gd name="T18" fmla="*/ 798 w 2074"/>
                  <a:gd name="T19" fmla="*/ 3213 h 3273"/>
                  <a:gd name="T20" fmla="*/ 928 w 2074"/>
                  <a:gd name="T21" fmla="*/ 3216 h 3273"/>
                  <a:gd name="T22" fmla="*/ 1057 w 2074"/>
                  <a:gd name="T23" fmla="*/ 3221 h 3273"/>
                  <a:gd name="T24" fmla="*/ 1185 w 2074"/>
                  <a:gd name="T25" fmla="*/ 3226 h 3273"/>
                  <a:gd name="T26" fmla="*/ 1314 w 2074"/>
                  <a:gd name="T27" fmla="*/ 3231 h 3273"/>
                  <a:gd name="T28" fmla="*/ 1441 w 2074"/>
                  <a:gd name="T29" fmla="*/ 3237 h 3273"/>
                  <a:gd name="T30" fmla="*/ 1569 w 2074"/>
                  <a:gd name="T31" fmla="*/ 3243 h 3273"/>
                  <a:gd name="T32" fmla="*/ 1696 w 2074"/>
                  <a:gd name="T33" fmla="*/ 3250 h 3273"/>
                  <a:gd name="T34" fmla="*/ 1822 w 2074"/>
                  <a:gd name="T35" fmla="*/ 3256 h 3273"/>
                  <a:gd name="T36" fmla="*/ 1948 w 2074"/>
                  <a:gd name="T37" fmla="*/ 3265 h 3273"/>
                  <a:gd name="T38" fmla="*/ 2074 w 2074"/>
                  <a:gd name="T39" fmla="*/ 3273 h 3273"/>
                  <a:gd name="T40" fmla="*/ 2027 w 2074"/>
                  <a:gd name="T41" fmla="*/ 3143 h 3273"/>
                  <a:gd name="T42" fmla="*/ 1980 w 2074"/>
                  <a:gd name="T43" fmla="*/ 3015 h 3273"/>
                  <a:gd name="T44" fmla="*/ 1930 w 2074"/>
                  <a:gd name="T45" fmla="*/ 2887 h 3273"/>
                  <a:gd name="T46" fmla="*/ 1879 w 2074"/>
                  <a:gd name="T47" fmla="*/ 2762 h 3273"/>
                  <a:gd name="T48" fmla="*/ 1828 w 2074"/>
                  <a:gd name="T49" fmla="*/ 2639 h 3273"/>
                  <a:gd name="T50" fmla="*/ 1775 w 2074"/>
                  <a:gd name="T51" fmla="*/ 2517 h 3273"/>
                  <a:gd name="T52" fmla="*/ 1720 w 2074"/>
                  <a:gd name="T53" fmla="*/ 2397 h 3273"/>
                  <a:gd name="T54" fmla="*/ 1665 w 2074"/>
                  <a:gd name="T55" fmla="*/ 2278 h 3273"/>
                  <a:gd name="T56" fmla="*/ 1609 w 2074"/>
                  <a:gd name="T57" fmla="*/ 2161 h 3273"/>
                  <a:gd name="T58" fmla="*/ 1551 w 2074"/>
                  <a:gd name="T59" fmla="*/ 2046 h 3273"/>
                  <a:gd name="T60" fmla="*/ 1492 w 2074"/>
                  <a:gd name="T61" fmla="*/ 1933 h 3273"/>
                  <a:gd name="T62" fmla="*/ 1432 w 2074"/>
                  <a:gd name="T63" fmla="*/ 1820 h 3273"/>
                  <a:gd name="T64" fmla="*/ 1371 w 2074"/>
                  <a:gd name="T65" fmla="*/ 1711 h 3273"/>
                  <a:gd name="T66" fmla="*/ 1308 w 2074"/>
                  <a:gd name="T67" fmla="*/ 1602 h 3273"/>
                  <a:gd name="T68" fmla="*/ 1245 w 2074"/>
                  <a:gd name="T69" fmla="*/ 1497 h 3273"/>
                  <a:gd name="T70" fmla="*/ 1181 w 2074"/>
                  <a:gd name="T71" fmla="*/ 1392 h 3273"/>
                  <a:gd name="T72" fmla="*/ 1116 w 2074"/>
                  <a:gd name="T73" fmla="*/ 1290 h 3273"/>
                  <a:gd name="T74" fmla="*/ 1049 w 2074"/>
                  <a:gd name="T75" fmla="*/ 1189 h 3273"/>
                  <a:gd name="T76" fmla="*/ 982 w 2074"/>
                  <a:gd name="T77" fmla="*/ 1090 h 3273"/>
                  <a:gd name="T78" fmla="*/ 913 w 2074"/>
                  <a:gd name="T79" fmla="*/ 994 h 3273"/>
                  <a:gd name="T80" fmla="*/ 843 w 2074"/>
                  <a:gd name="T81" fmla="*/ 900 h 3273"/>
                  <a:gd name="T82" fmla="*/ 772 w 2074"/>
                  <a:gd name="T83" fmla="*/ 807 h 3273"/>
                  <a:gd name="T84" fmla="*/ 701 w 2074"/>
                  <a:gd name="T85" fmla="*/ 716 h 3273"/>
                  <a:gd name="T86" fmla="*/ 629 w 2074"/>
                  <a:gd name="T87" fmla="*/ 628 h 3273"/>
                  <a:gd name="T88" fmla="*/ 555 w 2074"/>
                  <a:gd name="T89" fmla="*/ 542 h 3273"/>
                  <a:gd name="T90" fmla="*/ 481 w 2074"/>
                  <a:gd name="T91" fmla="*/ 457 h 3273"/>
                  <a:gd name="T92" fmla="*/ 405 w 2074"/>
                  <a:gd name="T93" fmla="*/ 376 h 3273"/>
                  <a:gd name="T94" fmla="*/ 330 w 2074"/>
                  <a:gd name="T95" fmla="*/ 296 h 3273"/>
                  <a:gd name="T96" fmla="*/ 252 w 2074"/>
                  <a:gd name="T97" fmla="*/ 219 h 3273"/>
                  <a:gd name="T98" fmla="*/ 174 w 2074"/>
                  <a:gd name="T99" fmla="*/ 143 h 3273"/>
                  <a:gd name="T100" fmla="*/ 96 w 2074"/>
                  <a:gd name="T101" fmla="*/ 71 h 3273"/>
                  <a:gd name="T102" fmla="*/ 16 w 2074"/>
                  <a:gd name="T103" fmla="*/ 0 h 3273"/>
                  <a:gd name="T104" fmla="*/ 8 w 2074"/>
                  <a:gd name="T105" fmla="*/ 7 h 3273"/>
                  <a:gd name="T106" fmla="*/ 0 w 2074"/>
                  <a:gd name="T107" fmla="*/ 15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4" h="3273">
                    <a:moveTo>
                      <a:pt x="0" y="15"/>
                    </a:moveTo>
                    <a:lnTo>
                      <a:pt x="0" y="3204"/>
                    </a:lnTo>
                    <a:lnTo>
                      <a:pt x="8" y="3204"/>
                    </a:lnTo>
                    <a:lnTo>
                      <a:pt x="16" y="3203"/>
                    </a:lnTo>
                    <a:lnTo>
                      <a:pt x="148" y="3204"/>
                    </a:lnTo>
                    <a:lnTo>
                      <a:pt x="278" y="3204"/>
                    </a:lnTo>
                    <a:lnTo>
                      <a:pt x="409" y="3206"/>
                    </a:lnTo>
                    <a:lnTo>
                      <a:pt x="539" y="3207"/>
                    </a:lnTo>
                    <a:lnTo>
                      <a:pt x="669" y="3211"/>
                    </a:lnTo>
                    <a:lnTo>
                      <a:pt x="798" y="3213"/>
                    </a:lnTo>
                    <a:lnTo>
                      <a:pt x="928" y="3216"/>
                    </a:lnTo>
                    <a:lnTo>
                      <a:pt x="1057" y="3221"/>
                    </a:lnTo>
                    <a:lnTo>
                      <a:pt x="1185" y="3226"/>
                    </a:lnTo>
                    <a:lnTo>
                      <a:pt x="1314" y="3231"/>
                    </a:lnTo>
                    <a:lnTo>
                      <a:pt x="1441" y="3237"/>
                    </a:lnTo>
                    <a:lnTo>
                      <a:pt x="1569" y="3243"/>
                    </a:lnTo>
                    <a:lnTo>
                      <a:pt x="1696" y="3250"/>
                    </a:lnTo>
                    <a:lnTo>
                      <a:pt x="1822" y="3256"/>
                    </a:lnTo>
                    <a:lnTo>
                      <a:pt x="1948" y="3265"/>
                    </a:lnTo>
                    <a:lnTo>
                      <a:pt x="2074" y="3273"/>
                    </a:lnTo>
                    <a:lnTo>
                      <a:pt x="2027" y="3143"/>
                    </a:lnTo>
                    <a:lnTo>
                      <a:pt x="1980" y="3015"/>
                    </a:lnTo>
                    <a:lnTo>
                      <a:pt x="1930" y="2887"/>
                    </a:lnTo>
                    <a:lnTo>
                      <a:pt x="1879" y="2762"/>
                    </a:lnTo>
                    <a:lnTo>
                      <a:pt x="1828" y="2639"/>
                    </a:lnTo>
                    <a:lnTo>
                      <a:pt x="1775" y="2517"/>
                    </a:lnTo>
                    <a:lnTo>
                      <a:pt x="1720" y="2397"/>
                    </a:lnTo>
                    <a:lnTo>
                      <a:pt x="1665" y="2278"/>
                    </a:lnTo>
                    <a:lnTo>
                      <a:pt x="1609" y="2161"/>
                    </a:lnTo>
                    <a:lnTo>
                      <a:pt x="1551" y="2046"/>
                    </a:lnTo>
                    <a:lnTo>
                      <a:pt x="1492" y="1933"/>
                    </a:lnTo>
                    <a:lnTo>
                      <a:pt x="1432" y="1820"/>
                    </a:lnTo>
                    <a:lnTo>
                      <a:pt x="1371" y="1711"/>
                    </a:lnTo>
                    <a:lnTo>
                      <a:pt x="1308" y="1602"/>
                    </a:lnTo>
                    <a:lnTo>
                      <a:pt x="1245" y="1497"/>
                    </a:lnTo>
                    <a:lnTo>
                      <a:pt x="1181" y="1392"/>
                    </a:lnTo>
                    <a:lnTo>
                      <a:pt x="1116" y="1290"/>
                    </a:lnTo>
                    <a:lnTo>
                      <a:pt x="1049" y="1189"/>
                    </a:lnTo>
                    <a:lnTo>
                      <a:pt x="982" y="1090"/>
                    </a:lnTo>
                    <a:lnTo>
                      <a:pt x="913" y="994"/>
                    </a:lnTo>
                    <a:lnTo>
                      <a:pt x="843" y="900"/>
                    </a:lnTo>
                    <a:lnTo>
                      <a:pt x="772" y="807"/>
                    </a:lnTo>
                    <a:lnTo>
                      <a:pt x="701" y="716"/>
                    </a:lnTo>
                    <a:lnTo>
                      <a:pt x="629" y="628"/>
                    </a:lnTo>
                    <a:lnTo>
                      <a:pt x="555" y="542"/>
                    </a:lnTo>
                    <a:lnTo>
                      <a:pt x="481" y="457"/>
                    </a:lnTo>
                    <a:lnTo>
                      <a:pt x="405" y="376"/>
                    </a:lnTo>
                    <a:lnTo>
                      <a:pt x="330" y="296"/>
                    </a:lnTo>
                    <a:lnTo>
                      <a:pt x="252" y="219"/>
                    </a:lnTo>
                    <a:lnTo>
                      <a:pt x="174" y="143"/>
                    </a:lnTo>
                    <a:lnTo>
                      <a:pt x="96" y="71"/>
                    </a:lnTo>
                    <a:lnTo>
                      <a:pt x="16" y="0"/>
                    </a:lnTo>
                    <a:lnTo>
                      <a:pt x="8" y="7"/>
                    </a:lnTo>
                    <a:lnTo>
                      <a:pt x="0" y="15"/>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5" name="Freeform 16">
                <a:extLst>
                  <a:ext uri="{FF2B5EF4-FFF2-40B4-BE49-F238E27FC236}">
                    <a16:creationId xmlns:a16="http://schemas.microsoft.com/office/drawing/2014/main" id="{57A3715D-1671-995D-4D77-124C53BFC5BB}"/>
                  </a:ext>
                </a:extLst>
              </p:cNvPr>
              <p:cNvSpPr>
                <a:spLocks/>
              </p:cNvSpPr>
              <p:nvPr/>
            </p:nvSpPr>
            <p:spPr bwMode="auto">
              <a:xfrm rot="2412222">
                <a:off x="8214295" y="5030033"/>
                <a:ext cx="106929" cy="449789"/>
              </a:xfrm>
              <a:custGeom>
                <a:avLst/>
                <a:gdLst>
                  <a:gd name="T0" fmla="*/ 534 w 1198"/>
                  <a:gd name="T1" fmla="*/ 121 h 6448"/>
                  <a:gd name="T2" fmla="*/ 441 w 1198"/>
                  <a:gd name="T3" fmla="*/ 325 h 6448"/>
                  <a:gd name="T4" fmla="*/ 356 w 1198"/>
                  <a:gd name="T5" fmla="*/ 559 h 6448"/>
                  <a:gd name="T6" fmla="*/ 278 w 1198"/>
                  <a:gd name="T7" fmla="*/ 820 h 6448"/>
                  <a:gd name="T8" fmla="*/ 208 w 1198"/>
                  <a:gd name="T9" fmla="*/ 1105 h 6448"/>
                  <a:gd name="T10" fmla="*/ 148 w 1198"/>
                  <a:gd name="T11" fmla="*/ 1415 h 6448"/>
                  <a:gd name="T12" fmla="*/ 96 w 1198"/>
                  <a:gd name="T13" fmla="*/ 1744 h 6448"/>
                  <a:gd name="T14" fmla="*/ 55 w 1198"/>
                  <a:gd name="T15" fmla="*/ 2091 h 6448"/>
                  <a:gd name="T16" fmla="*/ 25 w 1198"/>
                  <a:gd name="T17" fmla="*/ 2456 h 6448"/>
                  <a:gd name="T18" fmla="*/ 7 w 1198"/>
                  <a:gd name="T19" fmla="*/ 2834 h 6448"/>
                  <a:gd name="T20" fmla="*/ 0 w 1198"/>
                  <a:gd name="T21" fmla="*/ 3225 h 6448"/>
                  <a:gd name="T22" fmla="*/ 7 w 1198"/>
                  <a:gd name="T23" fmla="*/ 3614 h 6448"/>
                  <a:gd name="T24" fmla="*/ 25 w 1198"/>
                  <a:gd name="T25" fmla="*/ 3993 h 6448"/>
                  <a:gd name="T26" fmla="*/ 55 w 1198"/>
                  <a:gd name="T27" fmla="*/ 4357 h 6448"/>
                  <a:gd name="T28" fmla="*/ 96 w 1198"/>
                  <a:gd name="T29" fmla="*/ 4705 h 6448"/>
                  <a:gd name="T30" fmla="*/ 148 w 1198"/>
                  <a:gd name="T31" fmla="*/ 5035 h 6448"/>
                  <a:gd name="T32" fmla="*/ 208 w 1198"/>
                  <a:gd name="T33" fmla="*/ 5343 h 6448"/>
                  <a:gd name="T34" fmla="*/ 278 w 1198"/>
                  <a:gd name="T35" fmla="*/ 5628 h 6448"/>
                  <a:gd name="T36" fmla="*/ 356 w 1198"/>
                  <a:gd name="T37" fmla="*/ 5890 h 6448"/>
                  <a:gd name="T38" fmla="*/ 441 w 1198"/>
                  <a:gd name="T39" fmla="*/ 6124 h 6448"/>
                  <a:gd name="T40" fmla="*/ 534 w 1198"/>
                  <a:gd name="T41" fmla="*/ 6329 h 6448"/>
                  <a:gd name="T42" fmla="*/ 632 w 1198"/>
                  <a:gd name="T43" fmla="*/ 6390 h 6448"/>
                  <a:gd name="T44" fmla="*/ 726 w 1198"/>
                  <a:gd name="T45" fmla="*/ 6196 h 6448"/>
                  <a:gd name="T46" fmla="*/ 814 w 1198"/>
                  <a:gd name="T47" fmla="*/ 5971 h 6448"/>
                  <a:gd name="T48" fmla="*/ 896 w 1198"/>
                  <a:gd name="T49" fmla="*/ 5719 h 6448"/>
                  <a:gd name="T50" fmla="*/ 968 w 1198"/>
                  <a:gd name="T51" fmla="*/ 5440 h 6448"/>
                  <a:gd name="T52" fmla="*/ 1032 w 1198"/>
                  <a:gd name="T53" fmla="*/ 5139 h 6448"/>
                  <a:gd name="T54" fmla="*/ 1086 w 1198"/>
                  <a:gd name="T55" fmla="*/ 4817 h 6448"/>
                  <a:gd name="T56" fmla="*/ 1130 w 1198"/>
                  <a:gd name="T57" fmla="*/ 4475 h 6448"/>
                  <a:gd name="T58" fmla="*/ 1164 w 1198"/>
                  <a:gd name="T59" fmla="*/ 4117 h 6448"/>
                  <a:gd name="T60" fmla="*/ 1187 w 1198"/>
                  <a:gd name="T61" fmla="*/ 3742 h 6448"/>
                  <a:gd name="T62" fmla="*/ 1197 w 1198"/>
                  <a:gd name="T63" fmla="*/ 3355 h 6448"/>
                  <a:gd name="T64" fmla="*/ 1195 w 1198"/>
                  <a:gd name="T65" fmla="*/ 2962 h 6448"/>
                  <a:gd name="T66" fmla="*/ 1181 w 1198"/>
                  <a:gd name="T67" fmla="*/ 2581 h 6448"/>
                  <a:gd name="T68" fmla="*/ 1154 w 1198"/>
                  <a:gd name="T69" fmla="*/ 2211 h 6448"/>
                  <a:gd name="T70" fmla="*/ 1117 w 1198"/>
                  <a:gd name="T71" fmla="*/ 1857 h 6448"/>
                  <a:gd name="T72" fmla="*/ 1069 w 1198"/>
                  <a:gd name="T73" fmla="*/ 1523 h 6448"/>
                  <a:gd name="T74" fmla="*/ 1011 w 1198"/>
                  <a:gd name="T75" fmla="*/ 1206 h 6448"/>
                  <a:gd name="T76" fmla="*/ 945 w 1198"/>
                  <a:gd name="T77" fmla="*/ 913 h 6448"/>
                  <a:gd name="T78" fmla="*/ 869 w 1198"/>
                  <a:gd name="T79" fmla="*/ 643 h 6448"/>
                  <a:gd name="T80" fmla="*/ 786 w 1198"/>
                  <a:gd name="T81" fmla="*/ 400 h 6448"/>
                  <a:gd name="T82" fmla="*/ 696 w 1198"/>
                  <a:gd name="T83" fmla="*/ 185 h 6448"/>
                  <a:gd name="T84" fmla="*/ 599 w 1198"/>
                  <a:gd name="T85" fmla="*/ 0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8" h="6448">
                    <a:moveTo>
                      <a:pt x="599" y="0"/>
                    </a:moveTo>
                    <a:lnTo>
                      <a:pt x="566" y="59"/>
                    </a:lnTo>
                    <a:lnTo>
                      <a:pt x="534" y="121"/>
                    </a:lnTo>
                    <a:lnTo>
                      <a:pt x="503" y="185"/>
                    </a:lnTo>
                    <a:lnTo>
                      <a:pt x="472" y="254"/>
                    </a:lnTo>
                    <a:lnTo>
                      <a:pt x="441" y="325"/>
                    </a:lnTo>
                    <a:lnTo>
                      <a:pt x="412" y="400"/>
                    </a:lnTo>
                    <a:lnTo>
                      <a:pt x="384" y="478"/>
                    </a:lnTo>
                    <a:lnTo>
                      <a:pt x="356" y="559"/>
                    </a:lnTo>
                    <a:lnTo>
                      <a:pt x="329" y="643"/>
                    </a:lnTo>
                    <a:lnTo>
                      <a:pt x="303" y="730"/>
                    </a:lnTo>
                    <a:lnTo>
                      <a:pt x="278" y="820"/>
                    </a:lnTo>
                    <a:lnTo>
                      <a:pt x="253" y="913"/>
                    </a:lnTo>
                    <a:lnTo>
                      <a:pt x="230" y="1008"/>
                    </a:lnTo>
                    <a:lnTo>
                      <a:pt x="208" y="1105"/>
                    </a:lnTo>
                    <a:lnTo>
                      <a:pt x="187" y="1206"/>
                    </a:lnTo>
                    <a:lnTo>
                      <a:pt x="167" y="1309"/>
                    </a:lnTo>
                    <a:lnTo>
                      <a:pt x="148" y="1415"/>
                    </a:lnTo>
                    <a:lnTo>
                      <a:pt x="129" y="1523"/>
                    </a:lnTo>
                    <a:lnTo>
                      <a:pt x="112" y="1631"/>
                    </a:lnTo>
                    <a:lnTo>
                      <a:pt x="96" y="1744"/>
                    </a:lnTo>
                    <a:lnTo>
                      <a:pt x="81" y="1857"/>
                    </a:lnTo>
                    <a:lnTo>
                      <a:pt x="68" y="1974"/>
                    </a:lnTo>
                    <a:lnTo>
                      <a:pt x="55" y="2091"/>
                    </a:lnTo>
                    <a:lnTo>
                      <a:pt x="45" y="2211"/>
                    </a:lnTo>
                    <a:lnTo>
                      <a:pt x="34" y="2333"/>
                    </a:lnTo>
                    <a:lnTo>
                      <a:pt x="25" y="2456"/>
                    </a:lnTo>
                    <a:lnTo>
                      <a:pt x="18" y="2581"/>
                    </a:lnTo>
                    <a:lnTo>
                      <a:pt x="11" y="2707"/>
                    </a:lnTo>
                    <a:lnTo>
                      <a:pt x="7" y="2834"/>
                    </a:lnTo>
                    <a:lnTo>
                      <a:pt x="3" y="2963"/>
                    </a:lnTo>
                    <a:lnTo>
                      <a:pt x="1" y="3093"/>
                    </a:lnTo>
                    <a:lnTo>
                      <a:pt x="0" y="3225"/>
                    </a:lnTo>
                    <a:lnTo>
                      <a:pt x="1" y="3355"/>
                    </a:lnTo>
                    <a:lnTo>
                      <a:pt x="3" y="3486"/>
                    </a:lnTo>
                    <a:lnTo>
                      <a:pt x="7" y="3614"/>
                    </a:lnTo>
                    <a:lnTo>
                      <a:pt x="11" y="3743"/>
                    </a:lnTo>
                    <a:lnTo>
                      <a:pt x="18" y="3869"/>
                    </a:lnTo>
                    <a:lnTo>
                      <a:pt x="25" y="3993"/>
                    </a:lnTo>
                    <a:lnTo>
                      <a:pt x="34" y="4117"/>
                    </a:lnTo>
                    <a:lnTo>
                      <a:pt x="45" y="4238"/>
                    </a:lnTo>
                    <a:lnTo>
                      <a:pt x="55" y="4357"/>
                    </a:lnTo>
                    <a:lnTo>
                      <a:pt x="68" y="4475"/>
                    </a:lnTo>
                    <a:lnTo>
                      <a:pt x="81" y="4591"/>
                    </a:lnTo>
                    <a:lnTo>
                      <a:pt x="96" y="4705"/>
                    </a:lnTo>
                    <a:lnTo>
                      <a:pt x="112" y="4817"/>
                    </a:lnTo>
                    <a:lnTo>
                      <a:pt x="129" y="4927"/>
                    </a:lnTo>
                    <a:lnTo>
                      <a:pt x="148" y="5035"/>
                    </a:lnTo>
                    <a:lnTo>
                      <a:pt x="166" y="5139"/>
                    </a:lnTo>
                    <a:lnTo>
                      <a:pt x="187" y="5242"/>
                    </a:lnTo>
                    <a:lnTo>
                      <a:pt x="208" y="5343"/>
                    </a:lnTo>
                    <a:lnTo>
                      <a:pt x="230" y="5440"/>
                    </a:lnTo>
                    <a:lnTo>
                      <a:pt x="253" y="5536"/>
                    </a:lnTo>
                    <a:lnTo>
                      <a:pt x="278" y="5628"/>
                    </a:lnTo>
                    <a:lnTo>
                      <a:pt x="302" y="5719"/>
                    </a:lnTo>
                    <a:lnTo>
                      <a:pt x="329" y="5806"/>
                    </a:lnTo>
                    <a:lnTo>
                      <a:pt x="356" y="5890"/>
                    </a:lnTo>
                    <a:lnTo>
                      <a:pt x="384" y="5971"/>
                    </a:lnTo>
                    <a:lnTo>
                      <a:pt x="412" y="6049"/>
                    </a:lnTo>
                    <a:lnTo>
                      <a:pt x="441" y="6124"/>
                    </a:lnTo>
                    <a:lnTo>
                      <a:pt x="472" y="6196"/>
                    </a:lnTo>
                    <a:lnTo>
                      <a:pt x="503" y="6263"/>
                    </a:lnTo>
                    <a:lnTo>
                      <a:pt x="534" y="6329"/>
                    </a:lnTo>
                    <a:lnTo>
                      <a:pt x="566" y="6390"/>
                    </a:lnTo>
                    <a:lnTo>
                      <a:pt x="599" y="6448"/>
                    </a:lnTo>
                    <a:lnTo>
                      <a:pt x="632" y="6390"/>
                    </a:lnTo>
                    <a:lnTo>
                      <a:pt x="664" y="6329"/>
                    </a:lnTo>
                    <a:lnTo>
                      <a:pt x="696" y="6263"/>
                    </a:lnTo>
                    <a:lnTo>
                      <a:pt x="726" y="6196"/>
                    </a:lnTo>
                    <a:lnTo>
                      <a:pt x="757" y="6124"/>
                    </a:lnTo>
                    <a:lnTo>
                      <a:pt x="786" y="6049"/>
                    </a:lnTo>
                    <a:lnTo>
                      <a:pt x="814" y="5971"/>
                    </a:lnTo>
                    <a:lnTo>
                      <a:pt x="842" y="5890"/>
                    </a:lnTo>
                    <a:lnTo>
                      <a:pt x="869" y="5806"/>
                    </a:lnTo>
                    <a:lnTo>
                      <a:pt x="896" y="5719"/>
                    </a:lnTo>
                    <a:lnTo>
                      <a:pt x="920" y="5628"/>
                    </a:lnTo>
                    <a:lnTo>
                      <a:pt x="945" y="5536"/>
                    </a:lnTo>
                    <a:lnTo>
                      <a:pt x="968" y="5440"/>
                    </a:lnTo>
                    <a:lnTo>
                      <a:pt x="990" y="5343"/>
                    </a:lnTo>
                    <a:lnTo>
                      <a:pt x="1011" y="5242"/>
                    </a:lnTo>
                    <a:lnTo>
                      <a:pt x="1032" y="5139"/>
                    </a:lnTo>
                    <a:lnTo>
                      <a:pt x="1050" y="5035"/>
                    </a:lnTo>
                    <a:lnTo>
                      <a:pt x="1069" y="4927"/>
                    </a:lnTo>
                    <a:lnTo>
                      <a:pt x="1086" y="4817"/>
                    </a:lnTo>
                    <a:lnTo>
                      <a:pt x="1102" y="4705"/>
                    </a:lnTo>
                    <a:lnTo>
                      <a:pt x="1117" y="4591"/>
                    </a:lnTo>
                    <a:lnTo>
                      <a:pt x="1130" y="4475"/>
                    </a:lnTo>
                    <a:lnTo>
                      <a:pt x="1143" y="4357"/>
                    </a:lnTo>
                    <a:lnTo>
                      <a:pt x="1154" y="4238"/>
                    </a:lnTo>
                    <a:lnTo>
                      <a:pt x="1164" y="4117"/>
                    </a:lnTo>
                    <a:lnTo>
                      <a:pt x="1173" y="3993"/>
                    </a:lnTo>
                    <a:lnTo>
                      <a:pt x="1180" y="3869"/>
                    </a:lnTo>
                    <a:lnTo>
                      <a:pt x="1187" y="3742"/>
                    </a:lnTo>
                    <a:lnTo>
                      <a:pt x="1191" y="3614"/>
                    </a:lnTo>
                    <a:lnTo>
                      <a:pt x="1195" y="3486"/>
                    </a:lnTo>
                    <a:lnTo>
                      <a:pt x="1197" y="3355"/>
                    </a:lnTo>
                    <a:lnTo>
                      <a:pt x="1198" y="3225"/>
                    </a:lnTo>
                    <a:lnTo>
                      <a:pt x="1197" y="3093"/>
                    </a:lnTo>
                    <a:lnTo>
                      <a:pt x="1195" y="2962"/>
                    </a:lnTo>
                    <a:lnTo>
                      <a:pt x="1191" y="2834"/>
                    </a:lnTo>
                    <a:lnTo>
                      <a:pt x="1187" y="2707"/>
                    </a:lnTo>
                    <a:lnTo>
                      <a:pt x="1181" y="2581"/>
                    </a:lnTo>
                    <a:lnTo>
                      <a:pt x="1173" y="2456"/>
                    </a:lnTo>
                    <a:lnTo>
                      <a:pt x="1164" y="2333"/>
                    </a:lnTo>
                    <a:lnTo>
                      <a:pt x="1154" y="2211"/>
                    </a:lnTo>
                    <a:lnTo>
                      <a:pt x="1143" y="2091"/>
                    </a:lnTo>
                    <a:lnTo>
                      <a:pt x="1130" y="1974"/>
                    </a:lnTo>
                    <a:lnTo>
                      <a:pt x="1117" y="1857"/>
                    </a:lnTo>
                    <a:lnTo>
                      <a:pt x="1102" y="1744"/>
                    </a:lnTo>
                    <a:lnTo>
                      <a:pt x="1086" y="1631"/>
                    </a:lnTo>
                    <a:lnTo>
                      <a:pt x="1069" y="1523"/>
                    </a:lnTo>
                    <a:lnTo>
                      <a:pt x="1050" y="1415"/>
                    </a:lnTo>
                    <a:lnTo>
                      <a:pt x="1032" y="1309"/>
                    </a:lnTo>
                    <a:lnTo>
                      <a:pt x="1011" y="1206"/>
                    </a:lnTo>
                    <a:lnTo>
                      <a:pt x="990" y="1105"/>
                    </a:lnTo>
                    <a:lnTo>
                      <a:pt x="968" y="1008"/>
                    </a:lnTo>
                    <a:lnTo>
                      <a:pt x="945" y="913"/>
                    </a:lnTo>
                    <a:lnTo>
                      <a:pt x="920" y="820"/>
                    </a:lnTo>
                    <a:lnTo>
                      <a:pt x="896" y="730"/>
                    </a:lnTo>
                    <a:lnTo>
                      <a:pt x="869" y="643"/>
                    </a:lnTo>
                    <a:lnTo>
                      <a:pt x="842" y="559"/>
                    </a:lnTo>
                    <a:lnTo>
                      <a:pt x="814" y="478"/>
                    </a:lnTo>
                    <a:lnTo>
                      <a:pt x="786" y="400"/>
                    </a:lnTo>
                    <a:lnTo>
                      <a:pt x="757" y="325"/>
                    </a:lnTo>
                    <a:lnTo>
                      <a:pt x="726" y="254"/>
                    </a:lnTo>
                    <a:lnTo>
                      <a:pt x="696" y="185"/>
                    </a:lnTo>
                    <a:lnTo>
                      <a:pt x="664" y="121"/>
                    </a:lnTo>
                    <a:lnTo>
                      <a:pt x="632" y="59"/>
                    </a:lnTo>
                    <a:lnTo>
                      <a:pt x="599"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6" name="Freeform 17">
                <a:extLst>
                  <a:ext uri="{FF2B5EF4-FFF2-40B4-BE49-F238E27FC236}">
                    <a16:creationId xmlns:a16="http://schemas.microsoft.com/office/drawing/2014/main" id="{E9EAD8A7-86BA-F875-9447-471CE9FF5271}"/>
                  </a:ext>
                </a:extLst>
              </p:cNvPr>
              <p:cNvSpPr>
                <a:spLocks/>
              </p:cNvSpPr>
              <p:nvPr/>
            </p:nvSpPr>
            <p:spPr bwMode="auto">
              <a:xfrm rot="2412222">
                <a:off x="8260265" y="5046858"/>
                <a:ext cx="54801" cy="449789"/>
              </a:xfrm>
              <a:custGeom>
                <a:avLst/>
                <a:gdLst>
                  <a:gd name="T0" fmla="*/ 0 w 615"/>
                  <a:gd name="T1" fmla="*/ 6418 h 6448"/>
                  <a:gd name="T2" fmla="*/ 16 w 615"/>
                  <a:gd name="T3" fmla="*/ 6448 h 6448"/>
                  <a:gd name="T4" fmla="*/ 81 w 615"/>
                  <a:gd name="T5" fmla="*/ 6329 h 6448"/>
                  <a:gd name="T6" fmla="*/ 143 w 615"/>
                  <a:gd name="T7" fmla="*/ 6196 h 6448"/>
                  <a:gd name="T8" fmla="*/ 203 w 615"/>
                  <a:gd name="T9" fmla="*/ 6049 h 6448"/>
                  <a:gd name="T10" fmla="*/ 259 w 615"/>
                  <a:gd name="T11" fmla="*/ 5890 h 6448"/>
                  <a:gd name="T12" fmla="*/ 313 w 615"/>
                  <a:gd name="T13" fmla="*/ 5719 h 6448"/>
                  <a:gd name="T14" fmla="*/ 362 w 615"/>
                  <a:gd name="T15" fmla="*/ 5536 h 6448"/>
                  <a:gd name="T16" fmla="*/ 407 w 615"/>
                  <a:gd name="T17" fmla="*/ 5343 h 6448"/>
                  <a:gd name="T18" fmla="*/ 449 w 615"/>
                  <a:gd name="T19" fmla="*/ 5139 h 6448"/>
                  <a:gd name="T20" fmla="*/ 486 w 615"/>
                  <a:gd name="T21" fmla="*/ 4927 h 6448"/>
                  <a:gd name="T22" fmla="*/ 519 w 615"/>
                  <a:gd name="T23" fmla="*/ 4705 h 6448"/>
                  <a:gd name="T24" fmla="*/ 547 w 615"/>
                  <a:gd name="T25" fmla="*/ 4475 h 6448"/>
                  <a:gd name="T26" fmla="*/ 571 w 615"/>
                  <a:gd name="T27" fmla="*/ 4238 h 6448"/>
                  <a:gd name="T28" fmla="*/ 590 w 615"/>
                  <a:gd name="T29" fmla="*/ 3993 h 6448"/>
                  <a:gd name="T30" fmla="*/ 604 w 615"/>
                  <a:gd name="T31" fmla="*/ 3742 h 6448"/>
                  <a:gd name="T32" fmla="*/ 612 w 615"/>
                  <a:gd name="T33" fmla="*/ 3486 h 6448"/>
                  <a:gd name="T34" fmla="*/ 615 w 615"/>
                  <a:gd name="T35" fmla="*/ 3225 h 6448"/>
                  <a:gd name="T36" fmla="*/ 612 w 615"/>
                  <a:gd name="T37" fmla="*/ 2962 h 6448"/>
                  <a:gd name="T38" fmla="*/ 604 w 615"/>
                  <a:gd name="T39" fmla="*/ 2707 h 6448"/>
                  <a:gd name="T40" fmla="*/ 590 w 615"/>
                  <a:gd name="T41" fmla="*/ 2456 h 6448"/>
                  <a:gd name="T42" fmla="*/ 571 w 615"/>
                  <a:gd name="T43" fmla="*/ 2211 h 6448"/>
                  <a:gd name="T44" fmla="*/ 547 w 615"/>
                  <a:gd name="T45" fmla="*/ 1974 h 6448"/>
                  <a:gd name="T46" fmla="*/ 519 w 615"/>
                  <a:gd name="T47" fmla="*/ 1744 h 6448"/>
                  <a:gd name="T48" fmla="*/ 486 w 615"/>
                  <a:gd name="T49" fmla="*/ 1523 h 6448"/>
                  <a:gd name="T50" fmla="*/ 449 w 615"/>
                  <a:gd name="T51" fmla="*/ 1309 h 6448"/>
                  <a:gd name="T52" fmla="*/ 407 w 615"/>
                  <a:gd name="T53" fmla="*/ 1105 h 6448"/>
                  <a:gd name="T54" fmla="*/ 362 w 615"/>
                  <a:gd name="T55" fmla="*/ 913 h 6448"/>
                  <a:gd name="T56" fmla="*/ 313 w 615"/>
                  <a:gd name="T57" fmla="*/ 730 h 6448"/>
                  <a:gd name="T58" fmla="*/ 259 w 615"/>
                  <a:gd name="T59" fmla="*/ 559 h 6448"/>
                  <a:gd name="T60" fmla="*/ 203 w 615"/>
                  <a:gd name="T61" fmla="*/ 400 h 6448"/>
                  <a:gd name="T62" fmla="*/ 143 w 615"/>
                  <a:gd name="T63" fmla="*/ 254 h 6448"/>
                  <a:gd name="T64" fmla="*/ 81 w 615"/>
                  <a:gd name="T65" fmla="*/ 121 h 6448"/>
                  <a:gd name="T66" fmla="*/ 16 w 615"/>
                  <a:gd name="T67" fmla="*/ 0 h 6448"/>
                  <a:gd name="T68" fmla="*/ 0 w 615"/>
                  <a:gd name="T69" fmla="*/ 30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6448">
                    <a:moveTo>
                      <a:pt x="0" y="30"/>
                    </a:moveTo>
                    <a:lnTo>
                      <a:pt x="0" y="6418"/>
                    </a:lnTo>
                    <a:lnTo>
                      <a:pt x="8" y="6433"/>
                    </a:lnTo>
                    <a:lnTo>
                      <a:pt x="16" y="6448"/>
                    </a:lnTo>
                    <a:lnTo>
                      <a:pt x="49" y="6390"/>
                    </a:lnTo>
                    <a:lnTo>
                      <a:pt x="81" y="6329"/>
                    </a:lnTo>
                    <a:lnTo>
                      <a:pt x="113" y="6263"/>
                    </a:lnTo>
                    <a:lnTo>
                      <a:pt x="143" y="6196"/>
                    </a:lnTo>
                    <a:lnTo>
                      <a:pt x="174" y="6124"/>
                    </a:lnTo>
                    <a:lnTo>
                      <a:pt x="203" y="6049"/>
                    </a:lnTo>
                    <a:lnTo>
                      <a:pt x="231" y="5971"/>
                    </a:lnTo>
                    <a:lnTo>
                      <a:pt x="259" y="5890"/>
                    </a:lnTo>
                    <a:lnTo>
                      <a:pt x="286" y="5806"/>
                    </a:lnTo>
                    <a:lnTo>
                      <a:pt x="313" y="5719"/>
                    </a:lnTo>
                    <a:lnTo>
                      <a:pt x="337" y="5628"/>
                    </a:lnTo>
                    <a:lnTo>
                      <a:pt x="362" y="5536"/>
                    </a:lnTo>
                    <a:lnTo>
                      <a:pt x="385" y="5440"/>
                    </a:lnTo>
                    <a:lnTo>
                      <a:pt x="407" y="5343"/>
                    </a:lnTo>
                    <a:lnTo>
                      <a:pt x="428" y="5242"/>
                    </a:lnTo>
                    <a:lnTo>
                      <a:pt x="449" y="5139"/>
                    </a:lnTo>
                    <a:lnTo>
                      <a:pt x="467" y="5035"/>
                    </a:lnTo>
                    <a:lnTo>
                      <a:pt x="486" y="4927"/>
                    </a:lnTo>
                    <a:lnTo>
                      <a:pt x="503" y="4817"/>
                    </a:lnTo>
                    <a:lnTo>
                      <a:pt x="519" y="4705"/>
                    </a:lnTo>
                    <a:lnTo>
                      <a:pt x="534" y="4591"/>
                    </a:lnTo>
                    <a:lnTo>
                      <a:pt x="547" y="4475"/>
                    </a:lnTo>
                    <a:lnTo>
                      <a:pt x="560" y="4357"/>
                    </a:lnTo>
                    <a:lnTo>
                      <a:pt x="571" y="4238"/>
                    </a:lnTo>
                    <a:lnTo>
                      <a:pt x="581" y="4117"/>
                    </a:lnTo>
                    <a:lnTo>
                      <a:pt x="590" y="3993"/>
                    </a:lnTo>
                    <a:lnTo>
                      <a:pt x="597" y="3869"/>
                    </a:lnTo>
                    <a:lnTo>
                      <a:pt x="604" y="3742"/>
                    </a:lnTo>
                    <a:lnTo>
                      <a:pt x="608" y="3614"/>
                    </a:lnTo>
                    <a:lnTo>
                      <a:pt x="612" y="3486"/>
                    </a:lnTo>
                    <a:lnTo>
                      <a:pt x="614" y="3355"/>
                    </a:lnTo>
                    <a:lnTo>
                      <a:pt x="615" y="3225"/>
                    </a:lnTo>
                    <a:lnTo>
                      <a:pt x="614" y="3093"/>
                    </a:lnTo>
                    <a:lnTo>
                      <a:pt x="612" y="2962"/>
                    </a:lnTo>
                    <a:lnTo>
                      <a:pt x="608" y="2834"/>
                    </a:lnTo>
                    <a:lnTo>
                      <a:pt x="604" y="2707"/>
                    </a:lnTo>
                    <a:lnTo>
                      <a:pt x="598" y="2581"/>
                    </a:lnTo>
                    <a:lnTo>
                      <a:pt x="590" y="2456"/>
                    </a:lnTo>
                    <a:lnTo>
                      <a:pt x="581" y="2333"/>
                    </a:lnTo>
                    <a:lnTo>
                      <a:pt x="571" y="2211"/>
                    </a:lnTo>
                    <a:lnTo>
                      <a:pt x="560" y="2091"/>
                    </a:lnTo>
                    <a:lnTo>
                      <a:pt x="547" y="1974"/>
                    </a:lnTo>
                    <a:lnTo>
                      <a:pt x="534" y="1857"/>
                    </a:lnTo>
                    <a:lnTo>
                      <a:pt x="519" y="1744"/>
                    </a:lnTo>
                    <a:lnTo>
                      <a:pt x="503" y="1631"/>
                    </a:lnTo>
                    <a:lnTo>
                      <a:pt x="486" y="1523"/>
                    </a:lnTo>
                    <a:lnTo>
                      <a:pt x="467" y="1415"/>
                    </a:lnTo>
                    <a:lnTo>
                      <a:pt x="449" y="1309"/>
                    </a:lnTo>
                    <a:lnTo>
                      <a:pt x="428" y="1206"/>
                    </a:lnTo>
                    <a:lnTo>
                      <a:pt x="407" y="1105"/>
                    </a:lnTo>
                    <a:lnTo>
                      <a:pt x="385" y="1008"/>
                    </a:lnTo>
                    <a:lnTo>
                      <a:pt x="362" y="913"/>
                    </a:lnTo>
                    <a:lnTo>
                      <a:pt x="337" y="820"/>
                    </a:lnTo>
                    <a:lnTo>
                      <a:pt x="313" y="730"/>
                    </a:lnTo>
                    <a:lnTo>
                      <a:pt x="286" y="643"/>
                    </a:lnTo>
                    <a:lnTo>
                      <a:pt x="259" y="559"/>
                    </a:lnTo>
                    <a:lnTo>
                      <a:pt x="231" y="478"/>
                    </a:lnTo>
                    <a:lnTo>
                      <a:pt x="203" y="400"/>
                    </a:lnTo>
                    <a:lnTo>
                      <a:pt x="174" y="325"/>
                    </a:lnTo>
                    <a:lnTo>
                      <a:pt x="143" y="254"/>
                    </a:lnTo>
                    <a:lnTo>
                      <a:pt x="113" y="185"/>
                    </a:lnTo>
                    <a:lnTo>
                      <a:pt x="81" y="121"/>
                    </a:lnTo>
                    <a:lnTo>
                      <a:pt x="49" y="59"/>
                    </a:lnTo>
                    <a:lnTo>
                      <a:pt x="16" y="0"/>
                    </a:lnTo>
                    <a:lnTo>
                      <a:pt x="8" y="15"/>
                    </a:lnTo>
                    <a:lnTo>
                      <a:pt x="0" y="30"/>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7" name="Freeform 18">
                <a:extLst>
                  <a:ext uri="{FF2B5EF4-FFF2-40B4-BE49-F238E27FC236}">
                    <a16:creationId xmlns:a16="http://schemas.microsoft.com/office/drawing/2014/main" id="{80B36CFC-032D-D725-D79D-6194D9253C49}"/>
                  </a:ext>
                </a:extLst>
              </p:cNvPr>
              <p:cNvSpPr>
                <a:spLocks/>
              </p:cNvSpPr>
              <p:nvPr/>
            </p:nvSpPr>
            <p:spPr bwMode="auto">
              <a:xfrm rot="2412222">
                <a:off x="8397437" y="4826579"/>
                <a:ext cx="279351" cy="218619"/>
              </a:xfrm>
              <a:custGeom>
                <a:avLst/>
                <a:gdLst>
                  <a:gd name="T0" fmla="*/ 1408 w 3135"/>
                  <a:gd name="T1" fmla="*/ 3129 h 3137"/>
                  <a:gd name="T2" fmla="*/ 1176 w 3135"/>
                  <a:gd name="T3" fmla="*/ 3088 h 3137"/>
                  <a:gd name="T4" fmla="*/ 959 w 3135"/>
                  <a:gd name="T5" fmla="*/ 3013 h 3137"/>
                  <a:gd name="T6" fmla="*/ 756 w 3135"/>
                  <a:gd name="T7" fmla="*/ 2910 h 3137"/>
                  <a:gd name="T8" fmla="*/ 572 w 3135"/>
                  <a:gd name="T9" fmla="*/ 2778 h 3137"/>
                  <a:gd name="T10" fmla="*/ 408 w 3135"/>
                  <a:gd name="T11" fmla="*/ 2622 h 3137"/>
                  <a:gd name="T12" fmla="*/ 268 w 3135"/>
                  <a:gd name="T13" fmla="*/ 2444 h 3137"/>
                  <a:gd name="T14" fmla="*/ 156 w 3135"/>
                  <a:gd name="T15" fmla="*/ 2247 h 3137"/>
                  <a:gd name="T16" fmla="*/ 71 w 3135"/>
                  <a:gd name="T17" fmla="*/ 2034 h 3137"/>
                  <a:gd name="T18" fmla="*/ 18 w 3135"/>
                  <a:gd name="T19" fmla="*/ 1806 h 3137"/>
                  <a:gd name="T20" fmla="*/ 0 w 3135"/>
                  <a:gd name="T21" fmla="*/ 1568 h 3137"/>
                  <a:gd name="T22" fmla="*/ 18 w 3135"/>
                  <a:gd name="T23" fmla="*/ 1329 h 3137"/>
                  <a:gd name="T24" fmla="*/ 71 w 3135"/>
                  <a:gd name="T25" fmla="*/ 1102 h 3137"/>
                  <a:gd name="T26" fmla="*/ 156 w 3135"/>
                  <a:gd name="T27" fmla="*/ 888 h 3137"/>
                  <a:gd name="T28" fmla="*/ 268 w 3135"/>
                  <a:gd name="T29" fmla="*/ 692 h 3137"/>
                  <a:gd name="T30" fmla="*/ 408 w 3135"/>
                  <a:gd name="T31" fmla="*/ 514 h 3137"/>
                  <a:gd name="T32" fmla="*/ 572 w 3135"/>
                  <a:gd name="T33" fmla="*/ 358 h 3137"/>
                  <a:gd name="T34" fmla="*/ 756 w 3135"/>
                  <a:gd name="T35" fmla="*/ 226 h 3137"/>
                  <a:gd name="T36" fmla="*/ 959 w 3135"/>
                  <a:gd name="T37" fmla="*/ 123 h 3137"/>
                  <a:gd name="T38" fmla="*/ 1176 w 3135"/>
                  <a:gd name="T39" fmla="*/ 49 h 3137"/>
                  <a:gd name="T40" fmla="*/ 1408 w 3135"/>
                  <a:gd name="T41" fmla="*/ 8 h 3137"/>
                  <a:gd name="T42" fmla="*/ 1648 w 3135"/>
                  <a:gd name="T43" fmla="*/ 2 h 3137"/>
                  <a:gd name="T44" fmla="*/ 1883 w 3135"/>
                  <a:gd name="T45" fmla="*/ 32 h 3137"/>
                  <a:gd name="T46" fmla="*/ 2106 w 3135"/>
                  <a:gd name="T47" fmla="*/ 95 h 3137"/>
                  <a:gd name="T48" fmla="*/ 2315 w 3135"/>
                  <a:gd name="T49" fmla="*/ 189 h 3137"/>
                  <a:gd name="T50" fmla="*/ 2505 w 3135"/>
                  <a:gd name="T51" fmla="*/ 311 h 3137"/>
                  <a:gd name="T52" fmla="*/ 2676 w 3135"/>
                  <a:gd name="T53" fmla="*/ 459 h 3137"/>
                  <a:gd name="T54" fmla="*/ 2823 w 3135"/>
                  <a:gd name="T55" fmla="*/ 630 h 3137"/>
                  <a:gd name="T56" fmla="*/ 2946 w 3135"/>
                  <a:gd name="T57" fmla="*/ 821 h 3137"/>
                  <a:gd name="T58" fmla="*/ 3040 w 3135"/>
                  <a:gd name="T59" fmla="*/ 1029 h 3137"/>
                  <a:gd name="T60" fmla="*/ 3104 w 3135"/>
                  <a:gd name="T61" fmla="*/ 1252 h 3137"/>
                  <a:gd name="T62" fmla="*/ 3134 w 3135"/>
                  <a:gd name="T63" fmla="*/ 1487 h 3137"/>
                  <a:gd name="T64" fmla="*/ 3127 w 3135"/>
                  <a:gd name="T65" fmla="*/ 1728 h 3137"/>
                  <a:gd name="T66" fmla="*/ 3086 w 3135"/>
                  <a:gd name="T67" fmla="*/ 1960 h 3137"/>
                  <a:gd name="T68" fmla="*/ 3012 w 3135"/>
                  <a:gd name="T69" fmla="*/ 2179 h 3137"/>
                  <a:gd name="T70" fmla="*/ 2908 w 3135"/>
                  <a:gd name="T71" fmla="*/ 2381 h 3137"/>
                  <a:gd name="T72" fmla="*/ 2777 w 3135"/>
                  <a:gd name="T73" fmla="*/ 2565 h 3137"/>
                  <a:gd name="T74" fmla="*/ 2622 w 3135"/>
                  <a:gd name="T75" fmla="*/ 2729 h 3137"/>
                  <a:gd name="T76" fmla="*/ 2444 w 3135"/>
                  <a:gd name="T77" fmla="*/ 2869 h 3137"/>
                  <a:gd name="T78" fmla="*/ 2247 w 3135"/>
                  <a:gd name="T79" fmla="*/ 2982 h 3137"/>
                  <a:gd name="T80" fmla="*/ 2033 w 3135"/>
                  <a:gd name="T81" fmla="*/ 3066 h 3137"/>
                  <a:gd name="T82" fmla="*/ 1806 w 3135"/>
                  <a:gd name="T83" fmla="*/ 3118 h 3137"/>
                  <a:gd name="T84" fmla="*/ 1568 w 3135"/>
                  <a:gd name="T85" fmla="*/ 3137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5" h="3137">
                    <a:moveTo>
                      <a:pt x="1568" y="3137"/>
                    </a:moveTo>
                    <a:lnTo>
                      <a:pt x="1488" y="3135"/>
                    </a:lnTo>
                    <a:lnTo>
                      <a:pt x="1408" y="3129"/>
                    </a:lnTo>
                    <a:lnTo>
                      <a:pt x="1330" y="3118"/>
                    </a:lnTo>
                    <a:lnTo>
                      <a:pt x="1253" y="3105"/>
                    </a:lnTo>
                    <a:lnTo>
                      <a:pt x="1176" y="3088"/>
                    </a:lnTo>
                    <a:lnTo>
                      <a:pt x="1103" y="3066"/>
                    </a:lnTo>
                    <a:lnTo>
                      <a:pt x="1030" y="3042"/>
                    </a:lnTo>
                    <a:lnTo>
                      <a:pt x="959" y="3013"/>
                    </a:lnTo>
                    <a:lnTo>
                      <a:pt x="889" y="2982"/>
                    </a:lnTo>
                    <a:lnTo>
                      <a:pt x="821" y="2948"/>
                    </a:lnTo>
                    <a:lnTo>
                      <a:pt x="756" y="2910"/>
                    </a:lnTo>
                    <a:lnTo>
                      <a:pt x="692" y="2869"/>
                    </a:lnTo>
                    <a:lnTo>
                      <a:pt x="631" y="2825"/>
                    </a:lnTo>
                    <a:lnTo>
                      <a:pt x="572" y="2778"/>
                    </a:lnTo>
                    <a:lnTo>
                      <a:pt x="514" y="2729"/>
                    </a:lnTo>
                    <a:lnTo>
                      <a:pt x="460" y="2677"/>
                    </a:lnTo>
                    <a:lnTo>
                      <a:pt x="408" y="2622"/>
                    </a:lnTo>
                    <a:lnTo>
                      <a:pt x="359" y="2565"/>
                    </a:lnTo>
                    <a:lnTo>
                      <a:pt x="313" y="2506"/>
                    </a:lnTo>
                    <a:lnTo>
                      <a:pt x="268" y="2444"/>
                    </a:lnTo>
                    <a:lnTo>
                      <a:pt x="228" y="2381"/>
                    </a:lnTo>
                    <a:lnTo>
                      <a:pt x="190" y="2315"/>
                    </a:lnTo>
                    <a:lnTo>
                      <a:pt x="156" y="2247"/>
                    </a:lnTo>
                    <a:lnTo>
                      <a:pt x="124" y="2179"/>
                    </a:lnTo>
                    <a:lnTo>
                      <a:pt x="96" y="2106"/>
                    </a:lnTo>
                    <a:lnTo>
                      <a:pt x="71" y="2034"/>
                    </a:lnTo>
                    <a:lnTo>
                      <a:pt x="50" y="1960"/>
                    </a:lnTo>
                    <a:lnTo>
                      <a:pt x="32" y="1884"/>
                    </a:lnTo>
                    <a:lnTo>
                      <a:pt x="18" y="1806"/>
                    </a:lnTo>
                    <a:lnTo>
                      <a:pt x="8" y="1728"/>
                    </a:lnTo>
                    <a:lnTo>
                      <a:pt x="2" y="1649"/>
                    </a:lnTo>
                    <a:lnTo>
                      <a:pt x="0" y="1568"/>
                    </a:lnTo>
                    <a:lnTo>
                      <a:pt x="2" y="1487"/>
                    </a:lnTo>
                    <a:lnTo>
                      <a:pt x="8" y="1408"/>
                    </a:lnTo>
                    <a:lnTo>
                      <a:pt x="18" y="1329"/>
                    </a:lnTo>
                    <a:lnTo>
                      <a:pt x="32" y="1252"/>
                    </a:lnTo>
                    <a:lnTo>
                      <a:pt x="50" y="1177"/>
                    </a:lnTo>
                    <a:lnTo>
                      <a:pt x="71" y="1102"/>
                    </a:lnTo>
                    <a:lnTo>
                      <a:pt x="96" y="1029"/>
                    </a:lnTo>
                    <a:lnTo>
                      <a:pt x="124" y="958"/>
                    </a:lnTo>
                    <a:lnTo>
                      <a:pt x="156" y="888"/>
                    </a:lnTo>
                    <a:lnTo>
                      <a:pt x="190" y="820"/>
                    </a:lnTo>
                    <a:lnTo>
                      <a:pt x="228" y="755"/>
                    </a:lnTo>
                    <a:lnTo>
                      <a:pt x="268" y="692"/>
                    </a:lnTo>
                    <a:lnTo>
                      <a:pt x="313" y="630"/>
                    </a:lnTo>
                    <a:lnTo>
                      <a:pt x="359" y="570"/>
                    </a:lnTo>
                    <a:lnTo>
                      <a:pt x="408" y="514"/>
                    </a:lnTo>
                    <a:lnTo>
                      <a:pt x="460" y="459"/>
                    </a:lnTo>
                    <a:lnTo>
                      <a:pt x="514" y="408"/>
                    </a:lnTo>
                    <a:lnTo>
                      <a:pt x="572" y="358"/>
                    </a:lnTo>
                    <a:lnTo>
                      <a:pt x="631" y="311"/>
                    </a:lnTo>
                    <a:lnTo>
                      <a:pt x="692" y="268"/>
                    </a:lnTo>
                    <a:lnTo>
                      <a:pt x="756" y="226"/>
                    </a:lnTo>
                    <a:lnTo>
                      <a:pt x="821" y="189"/>
                    </a:lnTo>
                    <a:lnTo>
                      <a:pt x="889" y="154"/>
                    </a:lnTo>
                    <a:lnTo>
                      <a:pt x="959" y="123"/>
                    </a:lnTo>
                    <a:lnTo>
                      <a:pt x="1030" y="95"/>
                    </a:lnTo>
                    <a:lnTo>
                      <a:pt x="1102" y="69"/>
                    </a:lnTo>
                    <a:lnTo>
                      <a:pt x="1176" y="49"/>
                    </a:lnTo>
                    <a:lnTo>
                      <a:pt x="1252" y="32"/>
                    </a:lnTo>
                    <a:lnTo>
                      <a:pt x="1330" y="18"/>
                    </a:lnTo>
                    <a:lnTo>
                      <a:pt x="1408" y="8"/>
                    </a:lnTo>
                    <a:lnTo>
                      <a:pt x="1488" y="2"/>
                    </a:lnTo>
                    <a:lnTo>
                      <a:pt x="1568" y="0"/>
                    </a:lnTo>
                    <a:lnTo>
                      <a:pt x="1648" y="2"/>
                    </a:lnTo>
                    <a:lnTo>
                      <a:pt x="1728" y="8"/>
                    </a:lnTo>
                    <a:lnTo>
                      <a:pt x="1806" y="18"/>
                    </a:lnTo>
                    <a:lnTo>
                      <a:pt x="1883" y="32"/>
                    </a:lnTo>
                    <a:lnTo>
                      <a:pt x="1960" y="49"/>
                    </a:lnTo>
                    <a:lnTo>
                      <a:pt x="2033" y="69"/>
                    </a:lnTo>
                    <a:lnTo>
                      <a:pt x="2106" y="95"/>
                    </a:lnTo>
                    <a:lnTo>
                      <a:pt x="2177" y="123"/>
                    </a:lnTo>
                    <a:lnTo>
                      <a:pt x="2247" y="154"/>
                    </a:lnTo>
                    <a:lnTo>
                      <a:pt x="2315" y="189"/>
                    </a:lnTo>
                    <a:lnTo>
                      <a:pt x="2380" y="226"/>
                    </a:lnTo>
                    <a:lnTo>
                      <a:pt x="2444" y="268"/>
                    </a:lnTo>
                    <a:lnTo>
                      <a:pt x="2505" y="311"/>
                    </a:lnTo>
                    <a:lnTo>
                      <a:pt x="2564" y="358"/>
                    </a:lnTo>
                    <a:lnTo>
                      <a:pt x="2622" y="408"/>
                    </a:lnTo>
                    <a:lnTo>
                      <a:pt x="2676" y="459"/>
                    </a:lnTo>
                    <a:lnTo>
                      <a:pt x="2727" y="514"/>
                    </a:lnTo>
                    <a:lnTo>
                      <a:pt x="2777" y="570"/>
                    </a:lnTo>
                    <a:lnTo>
                      <a:pt x="2823" y="630"/>
                    </a:lnTo>
                    <a:lnTo>
                      <a:pt x="2867" y="692"/>
                    </a:lnTo>
                    <a:lnTo>
                      <a:pt x="2908" y="755"/>
                    </a:lnTo>
                    <a:lnTo>
                      <a:pt x="2946" y="821"/>
                    </a:lnTo>
                    <a:lnTo>
                      <a:pt x="2980" y="889"/>
                    </a:lnTo>
                    <a:lnTo>
                      <a:pt x="3012" y="958"/>
                    </a:lnTo>
                    <a:lnTo>
                      <a:pt x="3040" y="1029"/>
                    </a:lnTo>
                    <a:lnTo>
                      <a:pt x="3065" y="1102"/>
                    </a:lnTo>
                    <a:lnTo>
                      <a:pt x="3086" y="1177"/>
                    </a:lnTo>
                    <a:lnTo>
                      <a:pt x="3104" y="1252"/>
                    </a:lnTo>
                    <a:lnTo>
                      <a:pt x="3118" y="1329"/>
                    </a:lnTo>
                    <a:lnTo>
                      <a:pt x="3127" y="1408"/>
                    </a:lnTo>
                    <a:lnTo>
                      <a:pt x="3134" y="1487"/>
                    </a:lnTo>
                    <a:lnTo>
                      <a:pt x="3135" y="1568"/>
                    </a:lnTo>
                    <a:lnTo>
                      <a:pt x="3134" y="1649"/>
                    </a:lnTo>
                    <a:lnTo>
                      <a:pt x="3127" y="1728"/>
                    </a:lnTo>
                    <a:lnTo>
                      <a:pt x="3118" y="1807"/>
                    </a:lnTo>
                    <a:lnTo>
                      <a:pt x="3104" y="1884"/>
                    </a:lnTo>
                    <a:lnTo>
                      <a:pt x="3086" y="1960"/>
                    </a:lnTo>
                    <a:lnTo>
                      <a:pt x="3065" y="2034"/>
                    </a:lnTo>
                    <a:lnTo>
                      <a:pt x="3040" y="2107"/>
                    </a:lnTo>
                    <a:lnTo>
                      <a:pt x="3012" y="2179"/>
                    </a:lnTo>
                    <a:lnTo>
                      <a:pt x="2980" y="2247"/>
                    </a:lnTo>
                    <a:lnTo>
                      <a:pt x="2946" y="2315"/>
                    </a:lnTo>
                    <a:lnTo>
                      <a:pt x="2908" y="2381"/>
                    </a:lnTo>
                    <a:lnTo>
                      <a:pt x="2867" y="2444"/>
                    </a:lnTo>
                    <a:lnTo>
                      <a:pt x="2823" y="2506"/>
                    </a:lnTo>
                    <a:lnTo>
                      <a:pt x="2777" y="2565"/>
                    </a:lnTo>
                    <a:lnTo>
                      <a:pt x="2728" y="2622"/>
                    </a:lnTo>
                    <a:lnTo>
                      <a:pt x="2676" y="2677"/>
                    </a:lnTo>
                    <a:lnTo>
                      <a:pt x="2622" y="2729"/>
                    </a:lnTo>
                    <a:lnTo>
                      <a:pt x="2564" y="2778"/>
                    </a:lnTo>
                    <a:lnTo>
                      <a:pt x="2505" y="2825"/>
                    </a:lnTo>
                    <a:lnTo>
                      <a:pt x="2444" y="2869"/>
                    </a:lnTo>
                    <a:lnTo>
                      <a:pt x="2380" y="2910"/>
                    </a:lnTo>
                    <a:lnTo>
                      <a:pt x="2315" y="2948"/>
                    </a:lnTo>
                    <a:lnTo>
                      <a:pt x="2247" y="2982"/>
                    </a:lnTo>
                    <a:lnTo>
                      <a:pt x="2177" y="3013"/>
                    </a:lnTo>
                    <a:lnTo>
                      <a:pt x="2106" y="3042"/>
                    </a:lnTo>
                    <a:lnTo>
                      <a:pt x="2033" y="3066"/>
                    </a:lnTo>
                    <a:lnTo>
                      <a:pt x="1960" y="3088"/>
                    </a:lnTo>
                    <a:lnTo>
                      <a:pt x="1883" y="3105"/>
                    </a:lnTo>
                    <a:lnTo>
                      <a:pt x="1806" y="3118"/>
                    </a:lnTo>
                    <a:lnTo>
                      <a:pt x="1728" y="3129"/>
                    </a:lnTo>
                    <a:lnTo>
                      <a:pt x="1648" y="3135"/>
                    </a:lnTo>
                    <a:lnTo>
                      <a:pt x="1568" y="3137"/>
                    </a:lnTo>
                    <a:close/>
                  </a:path>
                </a:pathLst>
              </a:custGeom>
              <a:solidFill>
                <a:srgbClr val="15A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8" name="Freeform 19">
                <a:extLst>
                  <a:ext uri="{FF2B5EF4-FFF2-40B4-BE49-F238E27FC236}">
                    <a16:creationId xmlns:a16="http://schemas.microsoft.com/office/drawing/2014/main" id="{32BAB18A-C278-E906-83CD-25DCC93AAAE7}"/>
                  </a:ext>
                </a:extLst>
              </p:cNvPr>
              <p:cNvSpPr>
                <a:spLocks/>
              </p:cNvSpPr>
              <p:nvPr/>
            </p:nvSpPr>
            <p:spPr bwMode="auto">
              <a:xfrm rot="2412222">
                <a:off x="8440268" y="4859888"/>
                <a:ext cx="194254" cy="152022"/>
              </a:xfrm>
              <a:custGeom>
                <a:avLst/>
                <a:gdLst>
                  <a:gd name="T0" fmla="*/ 978 w 2178"/>
                  <a:gd name="T1" fmla="*/ 4 h 2179"/>
                  <a:gd name="T2" fmla="*/ 818 w 2178"/>
                  <a:gd name="T3" fmla="*/ 33 h 2179"/>
                  <a:gd name="T4" fmla="*/ 665 w 2178"/>
                  <a:gd name="T5" fmla="*/ 84 h 2179"/>
                  <a:gd name="T6" fmla="*/ 524 w 2178"/>
                  <a:gd name="T7" fmla="*/ 157 h 2179"/>
                  <a:gd name="T8" fmla="*/ 396 w 2178"/>
                  <a:gd name="T9" fmla="*/ 248 h 2179"/>
                  <a:gd name="T10" fmla="*/ 283 w 2178"/>
                  <a:gd name="T11" fmla="*/ 356 h 2179"/>
                  <a:gd name="T12" fmla="*/ 186 w 2178"/>
                  <a:gd name="T13" fmla="*/ 480 h 2179"/>
                  <a:gd name="T14" fmla="*/ 107 w 2178"/>
                  <a:gd name="T15" fmla="*/ 616 h 2179"/>
                  <a:gd name="T16" fmla="*/ 49 w 2178"/>
                  <a:gd name="T17" fmla="*/ 765 h 2179"/>
                  <a:gd name="T18" fmla="*/ 12 w 2178"/>
                  <a:gd name="T19" fmla="*/ 924 h 2179"/>
                  <a:gd name="T20" fmla="*/ 0 w 2178"/>
                  <a:gd name="T21" fmla="*/ 1089 h 2179"/>
                  <a:gd name="T22" fmla="*/ 12 w 2178"/>
                  <a:gd name="T23" fmla="*/ 1255 h 2179"/>
                  <a:gd name="T24" fmla="*/ 49 w 2178"/>
                  <a:gd name="T25" fmla="*/ 1413 h 2179"/>
                  <a:gd name="T26" fmla="*/ 107 w 2178"/>
                  <a:gd name="T27" fmla="*/ 1561 h 2179"/>
                  <a:gd name="T28" fmla="*/ 186 w 2178"/>
                  <a:gd name="T29" fmla="*/ 1698 h 2179"/>
                  <a:gd name="T30" fmla="*/ 283 w 2178"/>
                  <a:gd name="T31" fmla="*/ 1822 h 2179"/>
                  <a:gd name="T32" fmla="*/ 396 w 2178"/>
                  <a:gd name="T33" fmla="*/ 1930 h 2179"/>
                  <a:gd name="T34" fmla="*/ 524 w 2178"/>
                  <a:gd name="T35" fmla="*/ 2022 h 2179"/>
                  <a:gd name="T36" fmla="*/ 665 w 2178"/>
                  <a:gd name="T37" fmla="*/ 2093 h 2179"/>
                  <a:gd name="T38" fmla="*/ 818 w 2178"/>
                  <a:gd name="T39" fmla="*/ 2144 h 2179"/>
                  <a:gd name="T40" fmla="*/ 978 w 2178"/>
                  <a:gd name="T41" fmla="*/ 2173 h 2179"/>
                  <a:gd name="T42" fmla="*/ 1145 w 2178"/>
                  <a:gd name="T43" fmla="*/ 2178 h 2179"/>
                  <a:gd name="T44" fmla="*/ 1308 w 2178"/>
                  <a:gd name="T45" fmla="*/ 2157 h 2179"/>
                  <a:gd name="T46" fmla="*/ 1464 w 2178"/>
                  <a:gd name="T47" fmla="*/ 2112 h 2179"/>
                  <a:gd name="T48" fmla="*/ 1608 w 2178"/>
                  <a:gd name="T49" fmla="*/ 2047 h 2179"/>
                  <a:gd name="T50" fmla="*/ 1741 w 2178"/>
                  <a:gd name="T51" fmla="*/ 1962 h 2179"/>
                  <a:gd name="T52" fmla="*/ 1859 w 2178"/>
                  <a:gd name="T53" fmla="*/ 1860 h 2179"/>
                  <a:gd name="T54" fmla="*/ 1962 w 2178"/>
                  <a:gd name="T55" fmla="*/ 1741 h 2179"/>
                  <a:gd name="T56" fmla="*/ 2047 w 2178"/>
                  <a:gd name="T57" fmla="*/ 1608 h 2179"/>
                  <a:gd name="T58" fmla="*/ 2112 w 2178"/>
                  <a:gd name="T59" fmla="*/ 1463 h 2179"/>
                  <a:gd name="T60" fmla="*/ 2156 w 2178"/>
                  <a:gd name="T61" fmla="*/ 1309 h 2179"/>
                  <a:gd name="T62" fmla="*/ 2177 w 2178"/>
                  <a:gd name="T63" fmla="*/ 1145 h 2179"/>
                  <a:gd name="T64" fmla="*/ 2173 w 2178"/>
                  <a:gd name="T65" fmla="*/ 977 h 2179"/>
                  <a:gd name="T66" fmla="*/ 2144 w 2178"/>
                  <a:gd name="T67" fmla="*/ 817 h 2179"/>
                  <a:gd name="T68" fmla="*/ 2092 w 2178"/>
                  <a:gd name="T69" fmla="*/ 666 h 2179"/>
                  <a:gd name="T70" fmla="*/ 2020 w 2178"/>
                  <a:gd name="T71" fmla="*/ 525 h 2179"/>
                  <a:gd name="T72" fmla="*/ 1929 w 2178"/>
                  <a:gd name="T73" fmla="*/ 396 h 2179"/>
                  <a:gd name="T74" fmla="*/ 1821 w 2178"/>
                  <a:gd name="T75" fmla="*/ 283 h 2179"/>
                  <a:gd name="T76" fmla="*/ 1697 w 2178"/>
                  <a:gd name="T77" fmla="*/ 185 h 2179"/>
                  <a:gd name="T78" fmla="*/ 1561 w 2178"/>
                  <a:gd name="T79" fmla="*/ 106 h 2179"/>
                  <a:gd name="T80" fmla="*/ 1412 w 2178"/>
                  <a:gd name="T81" fmla="*/ 48 h 2179"/>
                  <a:gd name="T82" fmla="*/ 1255 w 2178"/>
                  <a:gd name="T83" fmla="*/ 11 h 2179"/>
                  <a:gd name="T84" fmla="*/ 1089 w 2178"/>
                  <a:gd name="T85" fmla="*/ 0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8" h="2179">
                    <a:moveTo>
                      <a:pt x="1089" y="0"/>
                    </a:moveTo>
                    <a:lnTo>
                      <a:pt x="1033" y="1"/>
                    </a:lnTo>
                    <a:lnTo>
                      <a:pt x="978" y="4"/>
                    </a:lnTo>
                    <a:lnTo>
                      <a:pt x="923" y="11"/>
                    </a:lnTo>
                    <a:lnTo>
                      <a:pt x="870" y="21"/>
                    </a:lnTo>
                    <a:lnTo>
                      <a:pt x="818" y="33"/>
                    </a:lnTo>
                    <a:lnTo>
                      <a:pt x="766" y="48"/>
                    </a:lnTo>
                    <a:lnTo>
                      <a:pt x="714" y="65"/>
                    </a:lnTo>
                    <a:lnTo>
                      <a:pt x="665" y="84"/>
                    </a:lnTo>
                    <a:lnTo>
                      <a:pt x="617" y="106"/>
                    </a:lnTo>
                    <a:lnTo>
                      <a:pt x="570" y="130"/>
                    </a:lnTo>
                    <a:lnTo>
                      <a:pt x="524" y="157"/>
                    </a:lnTo>
                    <a:lnTo>
                      <a:pt x="481" y="185"/>
                    </a:lnTo>
                    <a:lnTo>
                      <a:pt x="437" y="216"/>
                    </a:lnTo>
                    <a:lnTo>
                      <a:pt x="396" y="248"/>
                    </a:lnTo>
                    <a:lnTo>
                      <a:pt x="357" y="283"/>
                    </a:lnTo>
                    <a:lnTo>
                      <a:pt x="319" y="318"/>
                    </a:lnTo>
                    <a:lnTo>
                      <a:pt x="283" y="356"/>
                    </a:lnTo>
                    <a:lnTo>
                      <a:pt x="248" y="396"/>
                    </a:lnTo>
                    <a:lnTo>
                      <a:pt x="216" y="438"/>
                    </a:lnTo>
                    <a:lnTo>
                      <a:pt x="186" y="480"/>
                    </a:lnTo>
                    <a:lnTo>
                      <a:pt x="158" y="525"/>
                    </a:lnTo>
                    <a:lnTo>
                      <a:pt x="131" y="569"/>
                    </a:lnTo>
                    <a:lnTo>
                      <a:pt x="107" y="616"/>
                    </a:lnTo>
                    <a:lnTo>
                      <a:pt x="86" y="666"/>
                    </a:lnTo>
                    <a:lnTo>
                      <a:pt x="66" y="715"/>
                    </a:lnTo>
                    <a:lnTo>
                      <a:pt x="49" y="765"/>
                    </a:lnTo>
                    <a:lnTo>
                      <a:pt x="34" y="817"/>
                    </a:lnTo>
                    <a:lnTo>
                      <a:pt x="22" y="870"/>
                    </a:lnTo>
                    <a:lnTo>
                      <a:pt x="12" y="924"/>
                    </a:lnTo>
                    <a:lnTo>
                      <a:pt x="5" y="977"/>
                    </a:lnTo>
                    <a:lnTo>
                      <a:pt x="1" y="1032"/>
                    </a:lnTo>
                    <a:lnTo>
                      <a:pt x="0" y="1089"/>
                    </a:lnTo>
                    <a:lnTo>
                      <a:pt x="1" y="1145"/>
                    </a:lnTo>
                    <a:lnTo>
                      <a:pt x="5" y="1200"/>
                    </a:lnTo>
                    <a:lnTo>
                      <a:pt x="12" y="1255"/>
                    </a:lnTo>
                    <a:lnTo>
                      <a:pt x="22" y="1309"/>
                    </a:lnTo>
                    <a:lnTo>
                      <a:pt x="34" y="1361"/>
                    </a:lnTo>
                    <a:lnTo>
                      <a:pt x="49" y="1413"/>
                    </a:lnTo>
                    <a:lnTo>
                      <a:pt x="66" y="1463"/>
                    </a:lnTo>
                    <a:lnTo>
                      <a:pt x="86" y="1513"/>
                    </a:lnTo>
                    <a:lnTo>
                      <a:pt x="107" y="1561"/>
                    </a:lnTo>
                    <a:lnTo>
                      <a:pt x="131" y="1608"/>
                    </a:lnTo>
                    <a:lnTo>
                      <a:pt x="158" y="1654"/>
                    </a:lnTo>
                    <a:lnTo>
                      <a:pt x="186" y="1698"/>
                    </a:lnTo>
                    <a:lnTo>
                      <a:pt x="216" y="1741"/>
                    </a:lnTo>
                    <a:lnTo>
                      <a:pt x="248" y="1782"/>
                    </a:lnTo>
                    <a:lnTo>
                      <a:pt x="283" y="1822"/>
                    </a:lnTo>
                    <a:lnTo>
                      <a:pt x="319" y="1860"/>
                    </a:lnTo>
                    <a:lnTo>
                      <a:pt x="357" y="1896"/>
                    </a:lnTo>
                    <a:lnTo>
                      <a:pt x="396" y="1930"/>
                    </a:lnTo>
                    <a:lnTo>
                      <a:pt x="437" y="1962"/>
                    </a:lnTo>
                    <a:lnTo>
                      <a:pt x="481" y="1993"/>
                    </a:lnTo>
                    <a:lnTo>
                      <a:pt x="524" y="2022"/>
                    </a:lnTo>
                    <a:lnTo>
                      <a:pt x="570" y="2047"/>
                    </a:lnTo>
                    <a:lnTo>
                      <a:pt x="617" y="2071"/>
                    </a:lnTo>
                    <a:lnTo>
                      <a:pt x="665" y="2093"/>
                    </a:lnTo>
                    <a:lnTo>
                      <a:pt x="714" y="2113"/>
                    </a:lnTo>
                    <a:lnTo>
                      <a:pt x="765" y="2129"/>
                    </a:lnTo>
                    <a:lnTo>
                      <a:pt x="818" y="2144"/>
                    </a:lnTo>
                    <a:lnTo>
                      <a:pt x="870" y="2157"/>
                    </a:lnTo>
                    <a:lnTo>
                      <a:pt x="923" y="2166"/>
                    </a:lnTo>
                    <a:lnTo>
                      <a:pt x="978" y="2173"/>
                    </a:lnTo>
                    <a:lnTo>
                      <a:pt x="1033" y="2178"/>
                    </a:lnTo>
                    <a:lnTo>
                      <a:pt x="1089" y="2179"/>
                    </a:lnTo>
                    <a:lnTo>
                      <a:pt x="1145" y="2178"/>
                    </a:lnTo>
                    <a:lnTo>
                      <a:pt x="1200" y="2173"/>
                    </a:lnTo>
                    <a:lnTo>
                      <a:pt x="1255" y="2166"/>
                    </a:lnTo>
                    <a:lnTo>
                      <a:pt x="1308" y="2157"/>
                    </a:lnTo>
                    <a:lnTo>
                      <a:pt x="1360" y="2144"/>
                    </a:lnTo>
                    <a:lnTo>
                      <a:pt x="1412" y="2129"/>
                    </a:lnTo>
                    <a:lnTo>
                      <a:pt x="1464" y="2112"/>
                    </a:lnTo>
                    <a:lnTo>
                      <a:pt x="1513" y="2093"/>
                    </a:lnTo>
                    <a:lnTo>
                      <a:pt x="1561" y="2071"/>
                    </a:lnTo>
                    <a:lnTo>
                      <a:pt x="1608" y="2047"/>
                    </a:lnTo>
                    <a:lnTo>
                      <a:pt x="1654" y="2020"/>
                    </a:lnTo>
                    <a:lnTo>
                      <a:pt x="1697" y="1993"/>
                    </a:lnTo>
                    <a:lnTo>
                      <a:pt x="1741" y="1962"/>
                    </a:lnTo>
                    <a:lnTo>
                      <a:pt x="1782" y="1930"/>
                    </a:lnTo>
                    <a:lnTo>
                      <a:pt x="1821" y="1896"/>
                    </a:lnTo>
                    <a:lnTo>
                      <a:pt x="1859" y="1860"/>
                    </a:lnTo>
                    <a:lnTo>
                      <a:pt x="1895" y="1821"/>
                    </a:lnTo>
                    <a:lnTo>
                      <a:pt x="1930" y="1782"/>
                    </a:lnTo>
                    <a:lnTo>
                      <a:pt x="1962" y="1741"/>
                    </a:lnTo>
                    <a:lnTo>
                      <a:pt x="1992" y="1698"/>
                    </a:lnTo>
                    <a:lnTo>
                      <a:pt x="2020" y="1654"/>
                    </a:lnTo>
                    <a:lnTo>
                      <a:pt x="2047" y="1608"/>
                    </a:lnTo>
                    <a:lnTo>
                      <a:pt x="2071" y="1561"/>
                    </a:lnTo>
                    <a:lnTo>
                      <a:pt x="2092" y="1513"/>
                    </a:lnTo>
                    <a:lnTo>
                      <a:pt x="2112" y="1463"/>
                    </a:lnTo>
                    <a:lnTo>
                      <a:pt x="2129" y="1413"/>
                    </a:lnTo>
                    <a:lnTo>
                      <a:pt x="2144" y="1361"/>
                    </a:lnTo>
                    <a:lnTo>
                      <a:pt x="2156" y="1309"/>
                    </a:lnTo>
                    <a:lnTo>
                      <a:pt x="2166" y="1255"/>
                    </a:lnTo>
                    <a:lnTo>
                      <a:pt x="2173" y="1200"/>
                    </a:lnTo>
                    <a:lnTo>
                      <a:pt x="2177" y="1145"/>
                    </a:lnTo>
                    <a:lnTo>
                      <a:pt x="2178" y="1089"/>
                    </a:lnTo>
                    <a:lnTo>
                      <a:pt x="2177" y="1032"/>
                    </a:lnTo>
                    <a:lnTo>
                      <a:pt x="2173" y="977"/>
                    </a:lnTo>
                    <a:lnTo>
                      <a:pt x="2166" y="924"/>
                    </a:lnTo>
                    <a:lnTo>
                      <a:pt x="2156" y="870"/>
                    </a:lnTo>
                    <a:lnTo>
                      <a:pt x="2144" y="817"/>
                    </a:lnTo>
                    <a:lnTo>
                      <a:pt x="2129" y="765"/>
                    </a:lnTo>
                    <a:lnTo>
                      <a:pt x="2112" y="715"/>
                    </a:lnTo>
                    <a:lnTo>
                      <a:pt x="2092" y="666"/>
                    </a:lnTo>
                    <a:lnTo>
                      <a:pt x="2071" y="616"/>
                    </a:lnTo>
                    <a:lnTo>
                      <a:pt x="2047" y="569"/>
                    </a:lnTo>
                    <a:lnTo>
                      <a:pt x="2020" y="525"/>
                    </a:lnTo>
                    <a:lnTo>
                      <a:pt x="1992" y="480"/>
                    </a:lnTo>
                    <a:lnTo>
                      <a:pt x="1962" y="438"/>
                    </a:lnTo>
                    <a:lnTo>
                      <a:pt x="1929" y="396"/>
                    </a:lnTo>
                    <a:lnTo>
                      <a:pt x="1895" y="356"/>
                    </a:lnTo>
                    <a:lnTo>
                      <a:pt x="1859" y="318"/>
                    </a:lnTo>
                    <a:lnTo>
                      <a:pt x="1821" y="283"/>
                    </a:lnTo>
                    <a:lnTo>
                      <a:pt x="1782" y="248"/>
                    </a:lnTo>
                    <a:lnTo>
                      <a:pt x="1741" y="216"/>
                    </a:lnTo>
                    <a:lnTo>
                      <a:pt x="1697" y="185"/>
                    </a:lnTo>
                    <a:lnTo>
                      <a:pt x="1654" y="157"/>
                    </a:lnTo>
                    <a:lnTo>
                      <a:pt x="1608" y="130"/>
                    </a:lnTo>
                    <a:lnTo>
                      <a:pt x="1561" y="106"/>
                    </a:lnTo>
                    <a:lnTo>
                      <a:pt x="1513" y="84"/>
                    </a:lnTo>
                    <a:lnTo>
                      <a:pt x="1464" y="65"/>
                    </a:lnTo>
                    <a:lnTo>
                      <a:pt x="1412" y="48"/>
                    </a:lnTo>
                    <a:lnTo>
                      <a:pt x="1360" y="33"/>
                    </a:lnTo>
                    <a:lnTo>
                      <a:pt x="1308" y="21"/>
                    </a:lnTo>
                    <a:lnTo>
                      <a:pt x="1255" y="11"/>
                    </a:lnTo>
                    <a:lnTo>
                      <a:pt x="1200" y="4"/>
                    </a:lnTo>
                    <a:lnTo>
                      <a:pt x="1145" y="1"/>
                    </a:lnTo>
                    <a:lnTo>
                      <a:pt x="10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9" name="Freeform 20">
                <a:extLst>
                  <a:ext uri="{FF2B5EF4-FFF2-40B4-BE49-F238E27FC236}">
                    <a16:creationId xmlns:a16="http://schemas.microsoft.com/office/drawing/2014/main" id="{A77E014C-5BB6-3B62-208F-203AD16593C8}"/>
                  </a:ext>
                </a:extLst>
              </p:cNvPr>
              <p:cNvSpPr>
                <a:spLocks/>
              </p:cNvSpPr>
              <p:nvPr/>
            </p:nvSpPr>
            <p:spPr bwMode="auto">
              <a:xfrm rot="2412222">
                <a:off x="8519631" y="4871300"/>
                <a:ext cx="140789" cy="218619"/>
              </a:xfrm>
              <a:custGeom>
                <a:avLst/>
                <a:gdLst>
                  <a:gd name="T0" fmla="*/ 0 w 1583"/>
                  <a:gd name="T1" fmla="*/ 0 h 3137"/>
                  <a:gd name="T2" fmla="*/ 16 w 1583"/>
                  <a:gd name="T3" fmla="*/ 479 h 3137"/>
                  <a:gd name="T4" fmla="*/ 182 w 1583"/>
                  <a:gd name="T5" fmla="*/ 490 h 3137"/>
                  <a:gd name="T6" fmla="*/ 339 w 1583"/>
                  <a:gd name="T7" fmla="*/ 527 h 3137"/>
                  <a:gd name="T8" fmla="*/ 488 w 1583"/>
                  <a:gd name="T9" fmla="*/ 585 h 3137"/>
                  <a:gd name="T10" fmla="*/ 624 w 1583"/>
                  <a:gd name="T11" fmla="*/ 664 h 3137"/>
                  <a:gd name="T12" fmla="*/ 748 w 1583"/>
                  <a:gd name="T13" fmla="*/ 762 h 3137"/>
                  <a:gd name="T14" fmla="*/ 856 w 1583"/>
                  <a:gd name="T15" fmla="*/ 875 h 3137"/>
                  <a:gd name="T16" fmla="*/ 947 w 1583"/>
                  <a:gd name="T17" fmla="*/ 1004 h 3137"/>
                  <a:gd name="T18" fmla="*/ 1019 w 1583"/>
                  <a:gd name="T19" fmla="*/ 1145 h 3137"/>
                  <a:gd name="T20" fmla="*/ 1071 w 1583"/>
                  <a:gd name="T21" fmla="*/ 1296 h 3137"/>
                  <a:gd name="T22" fmla="*/ 1100 w 1583"/>
                  <a:gd name="T23" fmla="*/ 1456 h 3137"/>
                  <a:gd name="T24" fmla="*/ 1104 w 1583"/>
                  <a:gd name="T25" fmla="*/ 1624 h 3137"/>
                  <a:gd name="T26" fmla="*/ 1083 w 1583"/>
                  <a:gd name="T27" fmla="*/ 1788 h 3137"/>
                  <a:gd name="T28" fmla="*/ 1039 w 1583"/>
                  <a:gd name="T29" fmla="*/ 1942 h 3137"/>
                  <a:gd name="T30" fmla="*/ 974 w 1583"/>
                  <a:gd name="T31" fmla="*/ 2087 h 3137"/>
                  <a:gd name="T32" fmla="*/ 889 w 1583"/>
                  <a:gd name="T33" fmla="*/ 2220 h 3137"/>
                  <a:gd name="T34" fmla="*/ 786 w 1583"/>
                  <a:gd name="T35" fmla="*/ 2339 h 3137"/>
                  <a:gd name="T36" fmla="*/ 668 w 1583"/>
                  <a:gd name="T37" fmla="*/ 2441 h 3137"/>
                  <a:gd name="T38" fmla="*/ 535 w 1583"/>
                  <a:gd name="T39" fmla="*/ 2526 h 3137"/>
                  <a:gd name="T40" fmla="*/ 391 w 1583"/>
                  <a:gd name="T41" fmla="*/ 2591 h 3137"/>
                  <a:gd name="T42" fmla="*/ 235 w 1583"/>
                  <a:gd name="T43" fmla="*/ 2636 h 3137"/>
                  <a:gd name="T44" fmla="*/ 72 w 1583"/>
                  <a:gd name="T45" fmla="*/ 2657 h 3137"/>
                  <a:gd name="T46" fmla="*/ 0 w 1583"/>
                  <a:gd name="T47" fmla="*/ 2658 h 3137"/>
                  <a:gd name="T48" fmla="*/ 16 w 1583"/>
                  <a:gd name="T49" fmla="*/ 3137 h 3137"/>
                  <a:gd name="T50" fmla="*/ 254 w 1583"/>
                  <a:gd name="T51" fmla="*/ 3118 h 3137"/>
                  <a:gd name="T52" fmla="*/ 481 w 1583"/>
                  <a:gd name="T53" fmla="*/ 3066 h 3137"/>
                  <a:gd name="T54" fmla="*/ 695 w 1583"/>
                  <a:gd name="T55" fmla="*/ 2982 h 3137"/>
                  <a:gd name="T56" fmla="*/ 892 w 1583"/>
                  <a:gd name="T57" fmla="*/ 2869 h 3137"/>
                  <a:gd name="T58" fmla="*/ 1070 w 1583"/>
                  <a:gd name="T59" fmla="*/ 2729 h 3137"/>
                  <a:gd name="T60" fmla="*/ 1225 w 1583"/>
                  <a:gd name="T61" fmla="*/ 2565 h 3137"/>
                  <a:gd name="T62" fmla="*/ 1356 w 1583"/>
                  <a:gd name="T63" fmla="*/ 2381 h 3137"/>
                  <a:gd name="T64" fmla="*/ 1460 w 1583"/>
                  <a:gd name="T65" fmla="*/ 2179 h 3137"/>
                  <a:gd name="T66" fmla="*/ 1534 w 1583"/>
                  <a:gd name="T67" fmla="*/ 1960 h 3137"/>
                  <a:gd name="T68" fmla="*/ 1575 w 1583"/>
                  <a:gd name="T69" fmla="*/ 1728 h 3137"/>
                  <a:gd name="T70" fmla="*/ 1582 w 1583"/>
                  <a:gd name="T71" fmla="*/ 1487 h 3137"/>
                  <a:gd name="T72" fmla="*/ 1552 w 1583"/>
                  <a:gd name="T73" fmla="*/ 1252 h 3137"/>
                  <a:gd name="T74" fmla="*/ 1488 w 1583"/>
                  <a:gd name="T75" fmla="*/ 1029 h 3137"/>
                  <a:gd name="T76" fmla="*/ 1394 w 1583"/>
                  <a:gd name="T77" fmla="*/ 821 h 3137"/>
                  <a:gd name="T78" fmla="*/ 1271 w 1583"/>
                  <a:gd name="T79" fmla="*/ 630 h 3137"/>
                  <a:gd name="T80" fmla="*/ 1124 w 1583"/>
                  <a:gd name="T81" fmla="*/ 459 h 3137"/>
                  <a:gd name="T82" fmla="*/ 953 w 1583"/>
                  <a:gd name="T83" fmla="*/ 311 h 3137"/>
                  <a:gd name="T84" fmla="*/ 763 w 1583"/>
                  <a:gd name="T85" fmla="*/ 189 h 3137"/>
                  <a:gd name="T86" fmla="*/ 554 w 1583"/>
                  <a:gd name="T87" fmla="*/ 95 h 3137"/>
                  <a:gd name="T88" fmla="*/ 331 w 1583"/>
                  <a:gd name="T89" fmla="*/ 32 h 3137"/>
                  <a:gd name="T90" fmla="*/ 96 w 1583"/>
                  <a:gd name="T91" fmla="*/ 2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83" h="3137">
                    <a:moveTo>
                      <a:pt x="16" y="0"/>
                    </a:moveTo>
                    <a:lnTo>
                      <a:pt x="8" y="0"/>
                    </a:lnTo>
                    <a:lnTo>
                      <a:pt x="0" y="0"/>
                    </a:lnTo>
                    <a:lnTo>
                      <a:pt x="0" y="479"/>
                    </a:lnTo>
                    <a:lnTo>
                      <a:pt x="8" y="479"/>
                    </a:lnTo>
                    <a:lnTo>
                      <a:pt x="16" y="479"/>
                    </a:lnTo>
                    <a:lnTo>
                      <a:pt x="72" y="480"/>
                    </a:lnTo>
                    <a:lnTo>
                      <a:pt x="127" y="483"/>
                    </a:lnTo>
                    <a:lnTo>
                      <a:pt x="182" y="490"/>
                    </a:lnTo>
                    <a:lnTo>
                      <a:pt x="235" y="500"/>
                    </a:lnTo>
                    <a:lnTo>
                      <a:pt x="287" y="512"/>
                    </a:lnTo>
                    <a:lnTo>
                      <a:pt x="339" y="527"/>
                    </a:lnTo>
                    <a:lnTo>
                      <a:pt x="391" y="544"/>
                    </a:lnTo>
                    <a:lnTo>
                      <a:pt x="440" y="563"/>
                    </a:lnTo>
                    <a:lnTo>
                      <a:pt x="488" y="585"/>
                    </a:lnTo>
                    <a:lnTo>
                      <a:pt x="535" y="609"/>
                    </a:lnTo>
                    <a:lnTo>
                      <a:pt x="581" y="636"/>
                    </a:lnTo>
                    <a:lnTo>
                      <a:pt x="624" y="664"/>
                    </a:lnTo>
                    <a:lnTo>
                      <a:pt x="668" y="695"/>
                    </a:lnTo>
                    <a:lnTo>
                      <a:pt x="709" y="727"/>
                    </a:lnTo>
                    <a:lnTo>
                      <a:pt x="748" y="762"/>
                    </a:lnTo>
                    <a:lnTo>
                      <a:pt x="786" y="797"/>
                    </a:lnTo>
                    <a:lnTo>
                      <a:pt x="822" y="835"/>
                    </a:lnTo>
                    <a:lnTo>
                      <a:pt x="856" y="875"/>
                    </a:lnTo>
                    <a:lnTo>
                      <a:pt x="889" y="917"/>
                    </a:lnTo>
                    <a:lnTo>
                      <a:pt x="919" y="959"/>
                    </a:lnTo>
                    <a:lnTo>
                      <a:pt x="947" y="1004"/>
                    </a:lnTo>
                    <a:lnTo>
                      <a:pt x="974" y="1048"/>
                    </a:lnTo>
                    <a:lnTo>
                      <a:pt x="998" y="1095"/>
                    </a:lnTo>
                    <a:lnTo>
                      <a:pt x="1019" y="1145"/>
                    </a:lnTo>
                    <a:lnTo>
                      <a:pt x="1039" y="1194"/>
                    </a:lnTo>
                    <a:lnTo>
                      <a:pt x="1056" y="1244"/>
                    </a:lnTo>
                    <a:lnTo>
                      <a:pt x="1071" y="1296"/>
                    </a:lnTo>
                    <a:lnTo>
                      <a:pt x="1083" y="1349"/>
                    </a:lnTo>
                    <a:lnTo>
                      <a:pt x="1093" y="1403"/>
                    </a:lnTo>
                    <a:lnTo>
                      <a:pt x="1100" y="1456"/>
                    </a:lnTo>
                    <a:lnTo>
                      <a:pt x="1104" y="1511"/>
                    </a:lnTo>
                    <a:lnTo>
                      <a:pt x="1105" y="1568"/>
                    </a:lnTo>
                    <a:lnTo>
                      <a:pt x="1104" y="1624"/>
                    </a:lnTo>
                    <a:lnTo>
                      <a:pt x="1100" y="1679"/>
                    </a:lnTo>
                    <a:lnTo>
                      <a:pt x="1093" y="1734"/>
                    </a:lnTo>
                    <a:lnTo>
                      <a:pt x="1083" y="1788"/>
                    </a:lnTo>
                    <a:lnTo>
                      <a:pt x="1071" y="1840"/>
                    </a:lnTo>
                    <a:lnTo>
                      <a:pt x="1056" y="1892"/>
                    </a:lnTo>
                    <a:lnTo>
                      <a:pt x="1039" y="1942"/>
                    </a:lnTo>
                    <a:lnTo>
                      <a:pt x="1019" y="1992"/>
                    </a:lnTo>
                    <a:lnTo>
                      <a:pt x="998" y="2040"/>
                    </a:lnTo>
                    <a:lnTo>
                      <a:pt x="974" y="2087"/>
                    </a:lnTo>
                    <a:lnTo>
                      <a:pt x="947" y="2133"/>
                    </a:lnTo>
                    <a:lnTo>
                      <a:pt x="919" y="2177"/>
                    </a:lnTo>
                    <a:lnTo>
                      <a:pt x="889" y="2220"/>
                    </a:lnTo>
                    <a:lnTo>
                      <a:pt x="857" y="2261"/>
                    </a:lnTo>
                    <a:lnTo>
                      <a:pt x="822" y="2300"/>
                    </a:lnTo>
                    <a:lnTo>
                      <a:pt x="786" y="2339"/>
                    </a:lnTo>
                    <a:lnTo>
                      <a:pt x="748" y="2375"/>
                    </a:lnTo>
                    <a:lnTo>
                      <a:pt x="709" y="2409"/>
                    </a:lnTo>
                    <a:lnTo>
                      <a:pt x="668" y="2441"/>
                    </a:lnTo>
                    <a:lnTo>
                      <a:pt x="624" y="2472"/>
                    </a:lnTo>
                    <a:lnTo>
                      <a:pt x="581" y="2499"/>
                    </a:lnTo>
                    <a:lnTo>
                      <a:pt x="535" y="2526"/>
                    </a:lnTo>
                    <a:lnTo>
                      <a:pt x="488" y="2550"/>
                    </a:lnTo>
                    <a:lnTo>
                      <a:pt x="440" y="2572"/>
                    </a:lnTo>
                    <a:lnTo>
                      <a:pt x="391" y="2591"/>
                    </a:lnTo>
                    <a:lnTo>
                      <a:pt x="339" y="2608"/>
                    </a:lnTo>
                    <a:lnTo>
                      <a:pt x="287" y="2623"/>
                    </a:lnTo>
                    <a:lnTo>
                      <a:pt x="235" y="2636"/>
                    </a:lnTo>
                    <a:lnTo>
                      <a:pt x="182" y="2645"/>
                    </a:lnTo>
                    <a:lnTo>
                      <a:pt x="127" y="2652"/>
                    </a:lnTo>
                    <a:lnTo>
                      <a:pt x="72" y="2657"/>
                    </a:lnTo>
                    <a:lnTo>
                      <a:pt x="16" y="2658"/>
                    </a:lnTo>
                    <a:lnTo>
                      <a:pt x="8" y="2658"/>
                    </a:lnTo>
                    <a:lnTo>
                      <a:pt x="0" y="2658"/>
                    </a:lnTo>
                    <a:lnTo>
                      <a:pt x="0" y="3136"/>
                    </a:lnTo>
                    <a:lnTo>
                      <a:pt x="8" y="3136"/>
                    </a:lnTo>
                    <a:lnTo>
                      <a:pt x="16" y="3137"/>
                    </a:lnTo>
                    <a:lnTo>
                      <a:pt x="96" y="3135"/>
                    </a:lnTo>
                    <a:lnTo>
                      <a:pt x="176" y="3129"/>
                    </a:lnTo>
                    <a:lnTo>
                      <a:pt x="254" y="3118"/>
                    </a:lnTo>
                    <a:lnTo>
                      <a:pt x="331" y="3105"/>
                    </a:lnTo>
                    <a:lnTo>
                      <a:pt x="408" y="3088"/>
                    </a:lnTo>
                    <a:lnTo>
                      <a:pt x="481" y="3066"/>
                    </a:lnTo>
                    <a:lnTo>
                      <a:pt x="554" y="3042"/>
                    </a:lnTo>
                    <a:lnTo>
                      <a:pt x="625" y="3013"/>
                    </a:lnTo>
                    <a:lnTo>
                      <a:pt x="695" y="2982"/>
                    </a:lnTo>
                    <a:lnTo>
                      <a:pt x="763" y="2948"/>
                    </a:lnTo>
                    <a:lnTo>
                      <a:pt x="828" y="2910"/>
                    </a:lnTo>
                    <a:lnTo>
                      <a:pt x="892" y="2869"/>
                    </a:lnTo>
                    <a:lnTo>
                      <a:pt x="953" y="2825"/>
                    </a:lnTo>
                    <a:lnTo>
                      <a:pt x="1012" y="2778"/>
                    </a:lnTo>
                    <a:lnTo>
                      <a:pt x="1070" y="2729"/>
                    </a:lnTo>
                    <a:lnTo>
                      <a:pt x="1124" y="2677"/>
                    </a:lnTo>
                    <a:lnTo>
                      <a:pt x="1176" y="2622"/>
                    </a:lnTo>
                    <a:lnTo>
                      <a:pt x="1225" y="2565"/>
                    </a:lnTo>
                    <a:lnTo>
                      <a:pt x="1271" y="2506"/>
                    </a:lnTo>
                    <a:lnTo>
                      <a:pt x="1315" y="2444"/>
                    </a:lnTo>
                    <a:lnTo>
                      <a:pt x="1356" y="2381"/>
                    </a:lnTo>
                    <a:lnTo>
                      <a:pt x="1394" y="2315"/>
                    </a:lnTo>
                    <a:lnTo>
                      <a:pt x="1428" y="2247"/>
                    </a:lnTo>
                    <a:lnTo>
                      <a:pt x="1460" y="2179"/>
                    </a:lnTo>
                    <a:lnTo>
                      <a:pt x="1488" y="2107"/>
                    </a:lnTo>
                    <a:lnTo>
                      <a:pt x="1513" y="2034"/>
                    </a:lnTo>
                    <a:lnTo>
                      <a:pt x="1534" y="1960"/>
                    </a:lnTo>
                    <a:lnTo>
                      <a:pt x="1552" y="1884"/>
                    </a:lnTo>
                    <a:lnTo>
                      <a:pt x="1566" y="1807"/>
                    </a:lnTo>
                    <a:lnTo>
                      <a:pt x="1575" y="1728"/>
                    </a:lnTo>
                    <a:lnTo>
                      <a:pt x="1582" y="1649"/>
                    </a:lnTo>
                    <a:lnTo>
                      <a:pt x="1583" y="1568"/>
                    </a:lnTo>
                    <a:lnTo>
                      <a:pt x="1582" y="1487"/>
                    </a:lnTo>
                    <a:lnTo>
                      <a:pt x="1575" y="1408"/>
                    </a:lnTo>
                    <a:lnTo>
                      <a:pt x="1566" y="1329"/>
                    </a:lnTo>
                    <a:lnTo>
                      <a:pt x="1552" y="1252"/>
                    </a:lnTo>
                    <a:lnTo>
                      <a:pt x="1534" y="1177"/>
                    </a:lnTo>
                    <a:lnTo>
                      <a:pt x="1513" y="1102"/>
                    </a:lnTo>
                    <a:lnTo>
                      <a:pt x="1488" y="1029"/>
                    </a:lnTo>
                    <a:lnTo>
                      <a:pt x="1460" y="958"/>
                    </a:lnTo>
                    <a:lnTo>
                      <a:pt x="1428" y="889"/>
                    </a:lnTo>
                    <a:lnTo>
                      <a:pt x="1394" y="821"/>
                    </a:lnTo>
                    <a:lnTo>
                      <a:pt x="1356" y="755"/>
                    </a:lnTo>
                    <a:lnTo>
                      <a:pt x="1315" y="692"/>
                    </a:lnTo>
                    <a:lnTo>
                      <a:pt x="1271" y="630"/>
                    </a:lnTo>
                    <a:lnTo>
                      <a:pt x="1225" y="570"/>
                    </a:lnTo>
                    <a:lnTo>
                      <a:pt x="1175" y="514"/>
                    </a:lnTo>
                    <a:lnTo>
                      <a:pt x="1124" y="459"/>
                    </a:lnTo>
                    <a:lnTo>
                      <a:pt x="1070" y="408"/>
                    </a:lnTo>
                    <a:lnTo>
                      <a:pt x="1012" y="358"/>
                    </a:lnTo>
                    <a:lnTo>
                      <a:pt x="953" y="311"/>
                    </a:lnTo>
                    <a:lnTo>
                      <a:pt x="892" y="268"/>
                    </a:lnTo>
                    <a:lnTo>
                      <a:pt x="828" y="226"/>
                    </a:lnTo>
                    <a:lnTo>
                      <a:pt x="763" y="189"/>
                    </a:lnTo>
                    <a:lnTo>
                      <a:pt x="695" y="154"/>
                    </a:lnTo>
                    <a:lnTo>
                      <a:pt x="625" y="123"/>
                    </a:lnTo>
                    <a:lnTo>
                      <a:pt x="554" y="95"/>
                    </a:lnTo>
                    <a:lnTo>
                      <a:pt x="481" y="69"/>
                    </a:lnTo>
                    <a:lnTo>
                      <a:pt x="408" y="49"/>
                    </a:lnTo>
                    <a:lnTo>
                      <a:pt x="331" y="32"/>
                    </a:lnTo>
                    <a:lnTo>
                      <a:pt x="254" y="18"/>
                    </a:lnTo>
                    <a:lnTo>
                      <a:pt x="176" y="8"/>
                    </a:lnTo>
                    <a:lnTo>
                      <a:pt x="96" y="2"/>
                    </a:lnTo>
                    <a:lnTo>
                      <a:pt x="16" y="0"/>
                    </a:lnTo>
                    <a:close/>
                  </a:path>
                </a:pathLst>
              </a:custGeom>
              <a:solidFill>
                <a:srgbClr val="169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50" name="Freeform 21">
                <a:extLst>
                  <a:ext uri="{FF2B5EF4-FFF2-40B4-BE49-F238E27FC236}">
                    <a16:creationId xmlns:a16="http://schemas.microsoft.com/office/drawing/2014/main" id="{F3A0FA54-5593-ECCD-BB72-9EF779AF4D1D}"/>
                  </a:ext>
                </a:extLst>
              </p:cNvPr>
              <p:cNvSpPr>
                <a:spLocks/>
              </p:cNvSpPr>
              <p:nvPr/>
            </p:nvSpPr>
            <p:spPr bwMode="auto">
              <a:xfrm rot="2412222">
                <a:off x="8524743" y="4890805"/>
                <a:ext cx="98463" cy="152022"/>
              </a:xfrm>
              <a:custGeom>
                <a:avLst/>
                <a:gdLst>
                  <a:gd name="T0" fmla="*/ 1104 w 1105"/>
                  <a:gd name="T1" fmla="*/ 1032 h 2179"/>
                  <a:gd name="T2" fmla="*/ 1093 w 1105"/>
                  <a:gd name="T3" fmla="*/ 924 h 2179"/>
                  <a:gd name="T4" fmla="*/ 1071 w 1105"/>
                  <a:gd name="T5" fmla="*/ 817 h 2179"/>
                  <a:gd name="T6" fmla="*/ 1039 w 1105"/>
                  <a:gd name="T7" fmla="*/ 715 h 2179"/>
                  <a:gd name="T8" fmla="*/ 998 w 1105"/>
                  <a:gd name="T9" fmla="*/ 616 h 2179"/>
                  <a:gd name="T10" fmla="*/ 947 w 1105"/>
                  <a:gd name="T11" fmla="*/ 525 h 2179"/>
                  <a:gd name="T12" fmla="*/ 889 w 1105"/>
                  <a:gd name="T13" fmla="*/ 438 h 2179"/>
                  <a:gd name="T14" fmla="*/ 822 w 1105"/>
                  <a:gd name="T15" fmla="*/ 356 h 2179"/>
                  <a:gd name="T16" fmla="*/ 748 w 1105"/>
                  <a:gd name="T17" fmla="*/ 283 h 2179"/>
                  <a:gd name="T18" fmla="*/ 668 w 1105"/>
                  <a:gd name="T19" fmla="*/ 216 h 2179"/>
                  <a:gd name="T20" fmla="*/ 581 w 1105"/>
                  <a:gd name="T21" fmla="*/ 157 h 2179"/>
                  <a:gd name="T22" fmla="*/ 488 w 1105"/>
                  <a:gd name="T23" fmla="*/ 106 h 2179"/>
                  <a:gd name="T24" fmla="*/ 391 w 1105"/>
                  <a:gd name="T25" fmla="*/ 65 h 2179"/>
                  <a:gd name="T26" fmla="*/ 287 w 1105"/>
                  <a:gd name="T27" fmla="*/ 33 h 2179"/>
                  <a:gd name="T28" fmla="*/ 182 w 1105"/>
                  <a:gd name="T29" fmla="*/ 11 h 2179"/>
                  <a:gd name="T30" fmla="*/ 72 w 1105"/>
                  <a:gd name="T31" fmla="*/ 1 h 2179"/>
                  <a:gd name="T32" fmla="*/ 8 w 1105"/>
                  <a:gd name="T33" fmla="*/ 0 h 2179"/>
                  <a:gd name="T34" fmla="*/ 0 w 1105"/>
                  <a:gd name="T35" fmla="*/ 2179 h 2179"/>
                  <a:gd name="T36" fmla="*/ 16 w 1105"/>
                  <a:gd name="T37" fmla="*/ 2179 h 2179"/>
                  <a:gd name="T38" fmla="*/ 127 w 1105"/>
                  <a:gd name="T39" fmla="*/ 2173 h 2179"/>
                  <a:gd name="T40" fmla="*/ 235 w 1105"/>
                  <a:gd name="T41" fmla="*/ 2157 h 2179"/>
                  <a:gd name="T42" fmla="*/ 339 w 1105"/>
                  <a:gd name="T43" fmla="*/ 2129 h 2179"/>
                  <a:gd name="T44" fmla="*/ 440 w 1105"/>
                  <a:gd name="T45" fmla="*/ 2093 h 2179"/>
                  <a:gd name="T46" fmla="*/ 535 w 1105"/>
                  <a:gd name="T47" fmla="*/ 2047 h 2179"/>
                  <a:gd name="T48" fmla="*/ 624 w 1105"/>
                  <a:gd name="T49" fmla="*/ 1993 h 2179"/>
                  <a:gd name="T50" fmla="*/ 709 w 1105"/>
                  <a:gd name="T51" fmla="*/ 1930 h 2179"/>
                  <a:gd name="T52" fmla="*/ 786 w 1105"/>
                  <a:gd name="T53" fmla="*/ 1860 h 2179"/>
                  <a:gd name="T54" fmla="*/ 857 w 1105"/>
                  <a:gd name="T55" fmla="*/ 1782 h 2179"/>
                  <a:gd name="T56" fmla="*/ 919 w 1105"/>
                  <a:gd name="T57" fmla="*/ 1698 h 2179"/>
                  <a:gd name="T58" fmla="*/ 974 w 1105"/>
                  <a:gd name="T59" fmla="*/ 1608 h 2179"/>
                  <a:gd name="T60" fmla="*/ 1019 w 1105"/>
                  <a:gd name="T61" fmla="*/ 1513 h 2179"/>
                  <a:gd name="T62" fmla="*/ 1056 w 1105"/>
                  <a:gd name="T63" fmla="*/ 1413 h 2179"/>
                  <a:gd name="T64" fmla="*/ 1083 w 1105"/>
                  <a:gd name="T65" fmla="*/ 1309 h 2179"/>
                  <a:gd name="T66" fmla="*/ 1100 w 1105"/>
                  <a:gd name="T67" fmla="*/ 1200 h 2179"/>
                  <a:gd name="T68" fmla="*/ 1105 w 1105"/>
                  <a:gd name="T69" fmla="*/ 1089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5" h="2179">
                    <a:moveTo>
                      <a:pt x="1105" y="1089"/>
                    </a:moveTo>
                    <a:lnTo>
                      <a:pt x="1104" y="1032"/>
                    </a:lnTo>
                    <a:lnTo>
                      <a:pt x="1100" y="977"/>
                    </a:lnTo>
                    <a:lnTo>
                      <a:pt x="1093" y="924"/>
                    </a:lnTo>
                    <a:lnTo>
                      <a:pt x="1083" y="870"/>
                    </a:lnTo>
                    <a:lnTo>
                      <a:pt x="1071" y="817"/>
                    </a:lnTo>
                    <a:lnTo>
                      <a:pt x="1056" y="765"/>
                    </a:lnTo>
                    <a:lnTo>
                      <a:pt x="1039" y="715"/>
                    </a:lnTo>
                    <a:lnTo>
                      <a:pt x="1019" y="666"/>
                    </a:lnTo>
                    <a:lnTo>
                      <a:pt x="998" y="616"/>
                    </a:lnTo>
                    <a:lnTo>
                      <a:pt x="974" y="569"/>
                    </a:lnTo>
                    <a:lnTo>
                      <a:pt x="947" y="525"/>
                    </a:lnTo>
                    <a:lnTo>
                      <a:pt x="919" y="480"/>
                    </a:lnTo>
                    <a:lnTo>
                      <a:pt x="889" y="438"/>
                    </a:lnTo>
                    <a:lnTo>
                      <a:pt x="856" y="396"/>
                    </a:lnTo>
                    <a:lnTo>
                      <a:pt x="822" y="356"/>
                    </a:lnTo>
                    <a:lnTo>
                      <a:pt x="786" y="318"/>
                    </a:lnTo>
                    <a:lnTo>
                      <a:pt x="748" y="283"/>
                    </a:lnTo>
                    <a:lnTo>
                      <a:pt x="709" y="248"/>
                    </a:lnTo>
                    <a:lnTo>
                      <a:pt x="668" y="216"/>
                    </a:lnTo>
                    <a:lnTo>
                      <a:pt x="624" y="185"/>
                    </a:lnTo>
                    <a:lnTo>
                      <a:pt x="581" y="157"/>
                    </a:lnTo>
                    <a:lnTo>
                      <a:pt x="535" y="130"/>
                    </a:lnTo>
                    <a:lnTo>
                      <a:pt x="488" y="106"/>
                    </a:lnTo>
                    <a:lnTo>
                      <a:pt x="440" y="84"/>
                    </a:lnTo>
                    <a:lnTo>
                      <a:pt x="391" y="65"/>
                    </a:lnTo>
                    <a:lnTo>
                      <a:pt x="339" y="48"/>
                    </a:lnTo>
                    <a:lnTo>
                      <a:pt x="287" y="33"/>
                    </a:lnTo>
                    <a:lnTo>
                      <a:pt x="235" y="21"/>
                    </a:lnTo>
                    <a:lnTo>
                      <a:pt x="182" y="11"/>
                    </a:lnTo>
                    <a:lnTo>
                      <a:pt x="127" y="4"/>
                    </a:lnTo>
                    <a:lnTo>
                      <a:pt x="72" y="1"/>
                    </a:lnTo>
                    <a:lnTo>
                      <a:pt x="16" y="0"/>
                    </a:lnTo>
                    <a:lnTo>
                      <a:pt x="8" y="0"/>
                    </a:lnTo>
                    <a:lnTo>
                      <a:pt x="0" y="0"/>
                    </a:lnTo>
                    <a:lnTo>
                      <a:pt x="0" y="2179"/>
                    </a:lnTo>
                    <a:lnTo>
                      <a:pt x="8" y="2179"/>
                    </a:lnTo>
                    <a:lnTo>
                      <a:pt x="16" y="2179"/>
                    </a:lnTo>
                    <a:lnTo>
                      <a:pt x="72" y="2178"/>
                    </a:lnTo>
                    <a:lnTo>
                      <a:pt x="127" y="2173"/>
                    </a:lnTo>
                    <a:lnTo>
                      <a:pt x="182" y="2166"/>
                    </a:lnTo>
                    <a:lnTo>
                      <a:pt x="235" y="2157"/>
                    </a:lnTo>
                    <a:lnTo>
                      <a:pt x="287" y="2144"/>
                    </a:lnTo>
                    <a:lnTo>
                      <a:pt x="339" y="2129"/>
                    </a:lnTo>
                    <a:lnTo>
                      <a:pt x="391" y="2112"/>
                    </a:lnTo>
                    <a:lnTo>
                      <a:pt x="440" y="2093"/>
                    </a:lnTo>
                    <a:lnTo>
                      <a:pt x="488" y="2071"/>
                    </a:lnTo>
                    <a:lnTo>
                      <a:pt x="535" y="2047"/>
                    </a:lnTo>
                    <a:lnTo>
                      <a:pt x="581" y="2020"/>
                    </a:lnTo>
                    <a:lnTo>
                      <a:pt x="624" y="1993"/>
                    </a:lnTo>
                    <a:lnTo>
                      <a:pt x="668" y="1962"/>
                    </a:lnTo>
                    <a:lnTo>
                      <a:pt x="709" y="1930"/>
                    </a:lnTo>
                    <a:lnTo>
                      <a:pt x="748" y="1896"/>
                    </a:lnTo>
                    <a:lnTo>
                      <a:pt x="786" y="1860"/>
                    </a:lnTo>
                    <a:lnTo>
                      <a:pt x="822" y="1821"/>
                    </a:lnTo>
                    <a:lnTo>
                      <a:pt x="857" y="1782"/>
                    </a:lnTo>
                    <a:lnTo>
                      <a:pt x="889" y="1741"/>
                    </a:lnTo>
                    <a:lnTo>
                      <a:pt x="919" y="1698"/>
                    </a:lnTo>
                    <a:lnTo>
                      <a:pt x="947" y="1654"/>
                    </a:lnTo>
                    <a:lnTo>
                      <a:pt x="974" y="1608"/>
                    </a:lnTo>
                    <a:lnTo>
                      <a:pt x="998" y="1561"/>
                    </a:lnTo>
                    <a:lnTo>
                      <a:pt x="1019" y="1513"/>
                    </a:lnTo>
                    <a:lnTo>
                      <a:pt x="1039" y="1463"/>
                    </a:lnTo>
                    <a:lnTo>
                      <a:pt x="1056" y="1413"/>
                    </a:lnTo>
                    <a:lnTo>
                      <a:pt x="1071" y="1361"/>
                    </a:lnTo>
                    <a:lnTo>
                      <a:pt x="1083" y="1309"/>
                    </a:lnTo>
                    <a:lnTo>
                      <a:pt x="1093" y="1255"/>
                    </a:lnTo>
                    <a:lnTo>
                      <a:pt x="1100" y="1200"/>
                    </a:lnTo>
                    <a:lnTo>
                      <a:pt x="1104" y="1145"/>
                    </a:lnTo>
                    <a:lnTo>
                      <a:pt x="1105" y="1089"/>
                    </a:lnTo>
                    <a:close/>
                  </a:path>
                </a:pathLst>
              </a:custGeom>
              <a:solidFill>
                <a:srgbClr val="D1E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grpSp>
    </p:spTree>
    <p:extLst>
      <p:ext uri="{BB962C8B-B14F-4D97-AF65-F5344CB8AC3E}">
        <p14:creationId xmlns:p14="http://schemas.microsoft.com/office/powerpoint/2010/main" val="324066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circle(out)">
                                      <p:cBhvr>
                                        <p:cTn id="15" dur="750"/>
                                        <p:tgtEl>
                                          <p:spTgt spid="34"/>
                                        </p:tgtEl>
                                      </p:cBhvr>
                                    </p:animEffect>
                                  </p:childTnLst>
                                </p:cTn>
                              </p:par>
                            </p:childTnLst>
                          </p:cTn>
                        </p:par>
                        <p:par>
                          <p:cTn id="16" fill="hold">
                            <p:stCondLst>
                              <p:cond delay="1750"/>
                            </p:stCondLst>
                            <p:childTnLst>
                              <p:par>
                                <p:cTn id="17" presetID="21"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heel(1)">
                                      <p:cBhvr>
                                        <p:cTn id="1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1">
            <a:extLst>
              <a:ext uri="{FF2B5EF4-FFF2-40B4-BE49-F238E27FC236}">
                <a16:creationId xmlns:a16="http://schemas.microsoft.com/office/drawing/2014/main" id="{56AA30D5-2650-BD3E-4C85-9E1C8669B091}"/>
              </a:ext>
            </a:extLst>
          </p:cNvPr>
          <p:cNvSpPr/>
          <p:nvPr/>
        </p:nvSpPr>
        <p:spPr>
          <a:xfrm>
            <a:off x="-2012" y="0"/>
            <a:ext cx="6477000" cy="6858000"/>
          </a:xfrm>
          <a:custGeom>
            <a:avLst/>
            <a:gdLst>
              <a:gd name="connsiteX0" fmla="*/ 0 w 6477000"/>
              <a:gd name="connsiteY0" fmla="*/ 0 h 6858000"/>
              <a:gd name="connsiteX1" fmla="*/ 6096000 w 6477000"/>
              <a:gd name="connsiteY1" fmla="*/ 0 h 6858000"/>
              <a:gd name="connsiteX2" fmla="*/ 6096000 w 6477000"/>
              <a:gd name="connsiteY2" fmla="*/ 3191282 h 6858000"/>
              <a:gd name="connsiteX3" fmla="*/ 6477000 w 6477000"/>
              <a:gd name="connsiteY3" fmla="*/ 3429000 h 6858000"/>
              <a:gd name="connsiteX4" fmla="*/ 6096000 w 6477000"/>
              <a:gd name="connsiteY4" fmla="*/ 3666718 h 6858000"/>
              <a:gd name="connsiteX5" fmla="*/ 6096000 w 6477000"/>
              <a:gd name="connsiteY5" fmla="*/ 6858000 h 6858000"/>
              <a:gd name="connsiteX6" fmla="*/ 0 w 6477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0" h="6858000">
                <a:moveTo>
                  <a:pt x="0" y="0"/>
                </a:moveTo>
                <a:lnTo>
                  <a:pt x="6096000" y="0"/>
                </a:lnTo>
                <a:lnTo>
                  <a:pt x="6096000" y="3191282"/>
                </a:lnTo>
                <a:lnTo>
                  <a:pt x="6477000" y="3429000"/>
                </a:lnTo>
                <a:lnTo>
                  <a:pt x="6096000" y="3666718"/>
                </a:lnTo>
                <a:lnTo>
                  <a:pt x="6096000" y="6858000"/>
                </a:lnTo>
                <a:lnTo>
                  <a:pt x="0" y="685800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7">
            <a:extLst>
              <a:ext uri="{FF2B5EF4-FFF2-40B4-BE49-F238E27FC236}">
                <a16:creationId xmlns:a16="http://schemas.microsoft.com/office/drawing/2014/main" id="{91742BA6-2A07-96AE-2586-452F796FAF32}"/>
              </a:ext>
            </a:extLst>
          </p:cNvPr>
          <p:cNvSpPr txBox="1"/>
          <p:nvPr/>
        </p:nvSpPr>
        <p:spPr>
          <a:xfrm>
            <a:off x="838201" y="1930486"/>
            <a:ext cx="5074330" cy="938719"/>
          </a:xfrm>
          <a:prstGeom prst="rect">
            <a:avLst/>
          </a:prstGeom>
          <a:noFill/>
        </p:spPr>
        <p:txBody>
          <a:bodyPr wrap="square" rtlCol="0">
            <a:spAutoFit/>
          </a:bodyPr>
          <a:lstStyle/>
          <a:p>
            <a:pPr algn="r"/>
            <a:r>
              <a:rPr lang="id-ID" sz="5500">
                <a:solidFill>
                  <a:schemeClr val="bg1"/>
                </a:solidFill>
                <a:latin typeface="+mj-lt"/>
              </a:rPr>
              <a:t>Propósitos</a:t>
            </a:r>
          </a:p>
        </p:txBody>
      </p:sp>
      <p:sp>
        <p:nvSpPr>
          <p:cNvPr id="5" name="TextBox 38">
            <a:extLst>
              <a:ext uri="{FF2B5EF4-FFF2-40B4-BE49-F238E27FC236}">
                <a16:creationId xmlns:a16="http://schemas.microsoft.com/office/drawing/2014/main" id="{69F8C54F-C5D8-57FF-D981-843F634DDD71}"/>
              </a:ext>
            </a:extLst>
          </p:cNvPr>
          <p:cNvSpPr txBox="1"/>
          <p:nvPr/>
        </p:nvSpPr>
        <p:spPr>
          <a:xfrm>
            <a:off x="990601" y="2836787"/>
            <a:ext cx="4921930" cy="1015663"/>
          </a:xfrm>
          <a:prstGeom prst="rect">
            <a:avLst/>
          </a:prstGeom>
          <a:noFill/>
        </p:spPr>
        <p:txBody>
          <a:bodyPr wrap="square" rtlCol="0">
            <a:spAutoFit/>
          </a:bodyPr>
          <a:lstStyle/>
          <a:p>
            <a:pPr algn="r"/>
            <a:r>
              <a:rPr lang="es-CO" sz="6000">
                <a:solidFill>
                  <a:schemeClr val="bg1"/>
                </a:solidFill>
                <a:latin typeface="+mj-lt"/>
              </a:rPr>
              <a:t>específicos</a:t>
            </a:r>
            <a:endParaRPr lang="id-ID" sz="6000">
              <a:solidFill>
                <a:schemeClr val="bg1"/>
              </a:solidFill>
              <a:latin typeface="+mj-lt"/>
            </a:endParaRPr>
          </a:p>
        </p:txBody>
      </p:sp>
      <p:sp>
        <p:nvSpPr>
          <p:cNvPr id="7" name="Freeform 405">
            <a:extLst>
              <a:ext uri="{FF2B5EF4-FFF2-40B4-BE49-F238E27FC236}">
                <a16:creationId xmlns:a16="http://schemas.microsoft.com/office/drawing/2014/main" id="{B9BB0A2E-0468-EDB4-3004-A95898BD19CE}"/>
              </a:ext>
            </a:extLst>
          </p:cNvPr>
          <p:cNvSpPr>
            <a:spLocks noEditPoints="1"/>
          </p:cNvSpPr>
          <p:nvPr/>
        </p:nvSpPr>
        <p:spPr bwMode="auto">
          <a:xfrm>
            <a:off x="-431077" y="4758751"/>
            <a:ext cx="3638295" cy="2260721"/>
          </a:xfrm>
          <a:custGeom>
            <a:avLst/>
            <a:gdLst>
              <a:gd name="T0" fmla="*/ 5850 w 16127"/>
              <a:gd name="T1" fmla="*/ 9196 h 11276"/>
              <a:gd name="T2" fmla="*/ 5313 w 16127"/>
              <a:gd name="T3" fmla="*/ 8448 h 11276"/>
              <a:gd name="T4" fmla="*/ 4793 w 16127"/>
              <a:gd name="T5" fmla="*/ 7771 h 11276"/>
              <a:gd name="T6" fmla="*/ 4322 w 16127"/>
              <a:gd name="T7" fmla="*/ 7199 h 11276"/>
              <a:gd name="T8" fmla="*/ 5017 w 16127"/>
              <a:gd name="T9" fmla="*/ 6536 h 11276"/>
              <a:gd name="T10" fmla="*/ 5396 w 16127"/>
              <a:gd name="T11" fmla="*/ 6933 h 11276"/>
              <a:gd name="T12" fmla="*/ 5967 w 16127"/>
              <a:gd name="T13" fmla="*/ 7586 h 11276"/>
              <a:gd name="T14" fmla="*/ 6283 w 16127"/>
              <a:gd name="T15" fmla="*/ 7969 h 11276"/>
              <a:gd name="T16" fmla="*/ 6935 w 16127"/>
              <a:gd name="T17" fmla="*/ 6883 h 11276"/>
              <a:gd name="T18" fmla="*/ 7615 w 16127"/>
              <a:gd name="T19" fmla="*/ 5877 h 11276"/>
              <a:gd name="T20" fmla="*/ 8238 w 16127"/>
              <a:gd name="T21" fmla="*/ 5027 h 11276"/>
              <a:gd name="T22" fmla="*/ 8918 w 16127"/>
              <a:gd name="T23" fmla="*/ 4164 h 11276"/>
              <a:gd name="T24" fmla="*/ 9564 w 16127"/>
              <a:gd name="T25" fmla="*/ 6558 h 11276"/>
              <a:gd name="T26" fmla="*/ 8464 w 16127"/>
              <a:gd name="T27" fmla="*/ 7527 h 11276"/>
              <a:gd name="T28" fmla="*/ 7552 w 16127"/>
              <a:gd name="T29" fmla="*/ 8461 h 11276"/>
              <a:gd name="T30" fmla="*/ 6868 w 16127"/>
              <a:gd name="T31" fmla="*/ 9244 h 11276"/>
              <a:gd name="T32" fmla="*/ 6451 w 16127"/>
              <a:gd name="T33" fmla="*/ 9765 h 11276"/>
              <a:gd name="T34" fmla="*/ 16074 w 16127"/>
              <a:gd name="T35" fmla="*/ 7011 h 11276"/>
              <a:gd name="T36" fmla="*/ 15693 w 16127"/>
              <a:gd name="T37" fmla="*/ 6121 h 11276"/>
              <a:gd name="T38" fmla="*/ 15080 w 16127"/>
              <a:gd name="T39" fmla="*/ 5634 h 11276"/>
              <a:gd name="T40" fmla="*/ 14381 w 16127"/>
              <a:gd name="T41" fmla="*/ 5466 h 11276"/>
              <a:gd name="T42" fmla="*/ 13746 w 16127"/>
              <a:gd name="T43" fmla="*/ 5536 h 11276"/>
              <a:gd name="T44" fmla="*/ 13318 w 16127"/>
              <a:gd name="T45" fmla="*/ 5760 h 11276"/>
              <a:gd name="T46" fmla="*/ 13487 w 16127"/>
              <a:gd name="T47" fmla="*/ 5474 h 11276"/>
              <a:gd name="T48" fmla="*/ 13696 w 16127"/>
              <a:gd name="T49" fmla="*/ 4966 h 11276"/>
              <a:gd name="T50" fmla="*/ 13807 w 16127"/>
              <a:gd name="T51" fmla="*/ 4299 h 11276"/>
              <a:gd name="T52" fmla="*/ 13666 w 16127"/>
              <a:gd name="T53" fmla="*/ 3563 h 11276"/>
              <a:gd name="T54" fmla="*/ 13122 w 16127"/>
              <a:gd name="T55" fmla="*/ 2842 h 11276"/>
              <a:gd name="T56" fmla="*/ 12338 w 16127"/>
              <a:gd name="T57" fmla="*/ 2388 h 11276"/>
              <a:gd name="T58" fmla="*/ 11598 w 16127"/>
              <a:gd name="T59" fmla="*/ 2324 h 11276"/>
              <a:gd name="T60" fmla="*/ 10938 w 16127"/>
              <a:gd name="T61" fmla="*/ 2554 h 11276"/>
              <a:gd name="T62" fmla="*/ 10392 w 16127"/>
              <a:gd name="T63" fmla="*/ 2976 h 11276"/>
              <a:gd name="T64" fmla="*/ 9996 w 16127"/>
              <a:gd name="T65" fmla="*/ 3490 h 11276"/>
              <a:gd name="T66" fmla="*/ 9943 w 16127"/>
              <a:gd name="T67" fmla="*/ 3494 h 11276"/>
              <a:gd name="T68" fmla="*/ 10037 w 16127"/>
              <a:gd name="T69" fmla="*/ 2752 h 11276"/>
              <a:gd name="T70" fmla="*/ 9955 w 16127"/>
              <a:gd name="T71" fmla="*/ 1717 h 11276"/>
              <a:gd name="T72" fmla="*/ 9454 w 16127"/>
              <a:gd name="T73" fmla="*/ 716 h 11276"/>
              <a:gd name="T74" fmla="*/ 8290 w 16127"/>
              <a:gd name="T75" fmla="*/ 79 h 11276"/>
              <a:gd name="T76" fmla="*/ 6349 w 16127"/>
              <a:gd name="T77" fmla="*/ 108 h 11276"/>
              <a:gd name="T78" fmla="*/ 4658 w 16127"/>
              <a:gd name="T79" fmla="*/ 702 h 11276"/>
              <a:gd name="T80" fmla="*/ 3467 w 16127"/>
              <a:gd name="T81" fmla="*/ 1703 h 11276"/>
              <a:gd name="T82" fmla="*/ 2773 w 16127"/>
              <a:gd name="T83" fmla="*/ 3010 h 11276"/>
              <a:gd name="T84" fmla="*/ 2577 w 16127"/>
              <a:gd name="T85" fmla="*/ 4525 h 11276"/>
              <a:gd name="T86" fmla="*/ 2878 w 16127"/>
              <a:gd name="T87" fmla="*/ 6146 h 11276"/>
              <a:gd name="T88" fmla="*/ 2428 w 16127"/>
              <a:gd name="T89" fmla="*/ 6128 h 11276"/>
              <a:gd name="T90" fmla="*/ 1708 w 16127"/>
              <a:gd name="T91" fmla="*/ 6217 h 11276"/>
              <a:gd name="T92" fmla="*/ 911 w 16127"/>
              <a:gd name="T93" fmla="*/ 6547 h 11276"/>
              <a:gd name="T94" fmla="*/ 265 w 16127"/>
              <a:gd name="T95" fmla="*/ 7255 h 11276"/>
              <a:gd name="T96" fmla="*/ 0 w 16127"/>
              <a:gd name="T97" fmla="*/ 8482 h 11276"/>
              <a:gd name="T98" fmla="*/ 507 w 16127"/>
              <a:gd name="T99" fmla="*/ 9822 h 11276"/>
              <a:gd name="T100" fmla="*/ 1976 w 16127"/>
              <a:gd name="T101" fmla="*/ 10749 h 11276"/>
              <a:gd name="T102" fmla="*/ 4329 w 16127"/>
              <a:gd name="T103" fmla="*/ 11222 h 11276"/>
              <a:gd name="T104" fmla="*/ 7491 w 16127"/>
              <a:gd name="T105" fmla="*/ 11200 h 11276"/>
              <a:gd name="T106" fmla="*/ 11383 w 16127"/>
              <a:gd name="T107" fmla="*/ 10639 h 11276"/>
              <a:gd name="T108" fmla="*/ 13147 w 16127"/>
              <a:gd name="T109" fmla="*/ 10252 h 11276"/>
              <a:gd name="T110" fmla="*/ 13910 w 16127"/>
              <a:gd name="T111" fmla="*/ 10006 h 11276"/>
              <a:gd name="T112" fmla="*/ 14845 w 16127"/>
              <a:gd name="T113" fmla="*/ 9546 h 11276"/>
              <a:gd name="T114" fmla="*/ 15670 w 16127"/>
              <a:gd name="T115" fmla="*/ 8831 h 11276"/>
              <a:gd name="T116" fmla="*/ 16111 w 16127"/>
              <a:gd name="T117" fmla="*/ 7822 h 1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276">
                <a:moveTo>
                  <a:pt x="6336" y="9918"/>
                </a:moveTo>
                <a:lnTo>
                  <a:pt x="6238" y="9767"/>
                </a:lnTo>
                <a:lnTo>
                  <a:pt x="6140" y="9620"/>
                </a:lnTo>
                <a:lnTo>
                  <a:pt x="6042" y="9475"/>
                </a:lnTo>
                <a:lnTo>
                  <a:pt x="5946" y="9333"/>
                </a:lnTo>
                <a:lnTo>
                  <a:pt x="5850" y="9196"/>
                </a:lnTo>
                <a:lnTo>
                  <a:pt x="5757" y="9061"/>
                </a:lnTo>
                <a:lnTo>
                  <a:pt x="5664" y="8932"/>
                </a:lnTo>
                <a:lnTo>
                  <a:pt x="5573" y="8805"/>
                </a:lnTo>
                <a:lnTo>
                  <a:pt x="5485" y="8681"/>
                </a:lnTo>
                <a:lnTo>
                  <a:pt x="5398" y="8563"/>
                </a:lnTo>
                <a:lnTo>
                  <a:pt x="5313" y="8448"/>
                </a:lnTo>
                <a:lnTo>
                  <a:pt x="5231" y="8339"/>
                </a:lnTo>
                <a:lnTo>
                  <a:pt x="5151" y="8233"/>
                </a:lnTo>
                <a:lnTo>
                  <a:pt x="5073" y="8131"/>
                </a:lnTo>
                <a:lnTo>
                  <a:pt x="4999" y="8034"/>
                </a:lnTo>
                <a:lnTo>
                  <a:pt x="4927" y="7942"/>
                </a:lnTo>
                <a:lnTo>
                  <a:pt x="4793" y="7771"/>
                </a:lnTo>
                <a:lnTo>
                  <a:pt x="4673" y="7622"/>
                </a:lnTo>
                <a:lnTo>
                  <a:pt x="4567" y="7492"/>
                </a:lnTo>
                <a:lnTo>
                  <a:pt x="4479" y="7384"/>
                </a:lnTo>
                <a:lnTo>
                  <a:pt x="4407" y="7298"/>
                </a:lnTo>
                <a:lnTo>
                  <a:pt x="4355" y="7237"/>
                </a:lnTo>
                <a:lnTo>
                  <a:pt x="4322" y="7199"/>
                </a:lnTo>
                <a:lnTo>
                  <a:pt x="4311" y="7186"/>
                </a:lnTo>
                <a:lnTo>
                  <a:pt x="4777" y="6312"/>
                </a:lnTo>
                <a:lnTo>
                  <a:pt x="4834" y="6363"/>
                </a:lnTo>
                <a:lnTo>
                  <a:pt x="4894" y="6418"/>
                </a:lnTo>
                <a:lnTo>
                  <a:pt x="4955" y="6476"/>
                </a:lnTo>
                <a:lnTo>
                  <a:pt x="5017" y="6536"/>
                </a:lnTo>
                <a:lnTo>
                  <a:pt x="5079" y="6598"/>
                </a:lnTo>
                <a:lnTo>
                  <a:pt x="5142" y="6663"/>
                </a:lnTo>
                <a:lnTo>
                  <a:pt x="5205" y="6729"/>
                </a:lnTo>
                <a:lnTo>
                  <a:pt x="5269" y="6796"/>
                </a:lnTo>
                <a:lnTo>
                  <a:pt x="5333" y="6863"/>
                </a:lnTo>
                <a:lnTo>
                  <a:pt x="5396" y="6933"/>
                </a:lnTo>
                <a:lnTo>
                  <a:pt x="5459" y="7001"/>
                </a:lnTo>
                <a:lnTo>
                  <a:pt x="5521" y="7070"/>
                </a:lnTo>
                <a:lnTo>
                  <a:pt x="5643" y="7207"/>
                </a:lnTo>
                <a:lnTo>
                  <a:pt x="5759" y="7341"/>
                </a:lnTo>
                <a:lnTo>
                  <a:pt x="5868" y="7467"/>
                </a:lnTo>
                <a:lnTo>
                  <a:pt x="5967" y="7586"/>
                </a:lnTo>
                <a:lnTo>
                  <a:pt x="6056" y="7692"/>
                </a:lnTo>
                <a:lnTo>
                  <a:pt x="6134" y="7786"/>
                </a:lnTo>
                <a:lnTo>
                  <a:pt x="6196" y="7862"/>
                </a:lnTo>
                <a:lnTo>
                  <a:pt x="6244" y="7920"/>
                </a:lnTo>
                <a:lnTo>
                  <a:pt x="6273" y="7956"/>
                </a:lnTo>
                <a:lnTo>
                  <a:pt x="6283" y="7969"/>
                </a:lnTo>
                <a:lnTo>
                  <a:pt x="6386" y="7787"/>
                </a:lnTo>
                <a:lnTo>
                  <a:pt x="6492" y="7603"/>
                </a:lnTo>
                <a:lnTo>
                  <a:pt x="6600" y="7421"/>
                </a:lnTo>
                <a:lnTo>
                  <a:pt x="6710" y="7240"/>
                </a:lnTo>
                <a:lnTo>
                  <a:pt x="6822" y="7060"/>
                </a:lnTo>
                <a:lnTo>
                  <a:pt x="6935" y="6883"/>
                </a:lnTo>
                <a:lnTo>
                  <a:pt x="7049" y="6708"/>
                </a:lnTo>
                <a:lnTo>
                  <a:pt x="7163" y="6535"/>
                </a:lnTo>
                <a:lnTo>
                  <a:pt x="7278" y="6365"/>
                </a:lnTo>
                <a:lnTo>
                  <a:pt x="7391" y="6198"/>
                </a:lnTo>
                <a:lnTo>
                  <a:pt x="7504" y="6036"/>
                </a:lnTo>
                <a:lnTo>
                  <a:pt x="7615" y="5877"/>
                </a:lnTo>
                <a:lnTo>
                  <a:pt x="7726" y="5722"/>
                </a:lnTo>
                <a:lnTo>
                  <a:pt x="7834" y="5573"/>
                </a:lnTo>
                <a:lnTo>
                  <a:pt x="7940" y="5428"/>
                </a:lnTo>
                <a:lnTo>
                  <a:pt x="8043" y="5288"/>
                </a:lnTo>
                <a:lnTo>
                  <a:pt x="8143" y="5155"/>
                </a:lnTo>
                <a:lnTo>
                  <a:pt x="8238" y="5027"/>
                </a:lnTo>
                <a:lnTo>
                  <a:pt x="8331" y="4907"/>
                </a:lnTo>
                <a:lnTo>
                  <a:pt x="8419" y="4792"/>
                </a:lnTo>
                <a:lnTo>
                  <a:pt x="8580" y="4585"/>
                </a:lnTo>
                <a:lnTo>
                  <a:pt x="8719" y="4410"/>
                </a:lnTo>
                <a:lnTo>
                  <a:pt x="8832" y="4269"/>
                </a:lnTo>
                <a:lnTo>
                  <a:pt x="8918" y="4164"/>
                </a:lnTo>
                <a:lnTo>
                  <a:pt x="8971" y="4099"/>
                </a:lnTo>
                <a:lnTo>
                  <a:pt x="8989" y="4077"/>
                </a:lnTo>
                <a:lnTo>
                  <a:pt x="10173" y="6096"/>
                </a:lnTo>
                <a:lnTo>
                  <a:pt x="9966" y="6248"/>
                </a:lnTo>
                <a:lnTo>
                  <a:pt x="9762" y="6401"/>
                </a:lnTo>
                <a:lnTo>
                  <a:pt x="9564" y="6558"/>
                </a:lnTo>
                <a:lnTo>
                  <a:pt x="9369" y="6718"/>
                </a:lnTo>
                <a:lnTo>
                  <a:pt x="9179" y="6879"/>
                </a:lnTo>
                <a:lnTo>
                  <a:pt x="8993" y="7040"/>
                </a:lnTo>
                <a:lnTo>
                  <a:pt x="8812" y="7203"/>
                </a:lnTo>
                <a:lnTo>
                  <a:pt x="8636" y="7365"/>
                </a:lnTo>
                <a:lnTo>
                  <a:pt x="8464" y="7527"/>
                </a:lnTo>
                <a:lnTo>
                  <a:pt x="8298" y="7688"/>
                </a:lnTo>
                <a:lnTo>
                  <a:pt x="8138" y="7848"/>
                </a:lnTo>
                <a:lnTo>
                  <a:pt x="7982" y="8005"/>
                </a:lnTo>
                <a:lnTo>
                  <a:pt x="7832" y="8160"/>
                </a:lnTo>
                <a:lnTo>
                  <a:pt x="7689" y="8312"/>
                </a:lnTo>
                <a:lnTo>
                  <a:pt x="7552" y="8461"/>
                </a:lnTo>
                <a:lnTo>
                  <a:pt x="7421" y="8604"/>
                </a:lnTo>
                <a:lnTo>
                  <a:pt x="7297" y="8744"/>
                </a:lnTo>
                <a:lnTo>
                  <a:pt x="7179" y="8877"/>
                </a:lnTo>
                <a:lnTo>
                  <a:pt x="7068" y="9006"/>
                </a:lnTo>
                <a:lnTo>
                  <a:pt x="6964" y="9128"/>
                </a:lnTo>
                <a:lnTo>
                  <a:pt x="6868" y="9244"/>
                </a:lnTo>
                <a:lnTo>
                  <a:pt x="6779" y="9352"/>
                </a:lnTo>
                <a:lnTo>
                  <a:pt x="6697" y="9453"/>
                </a:lnTo>
                <a:lnTo>
                  <a:pt x="6624" y="9545"/>
                </a:lnTo>
                <a:lnTo>
                  <a:pt x="6558" y="9628"/>
                </a:lnTo>
                <a:lnTo>
                  <a:pt x="6501" y="9702"/>
                </a:lnTo>
                <a:lnTo>
                  <a:pt x="6451" y="9765"/>
                </a:lnTo>
                <a:lnTo>
                  <a:pt x="6411" y="9820"/>
                </a:lnTo>
                <a:lnTo>
                  <a:pt x="6355" y="9893"/>
                </a:lnTo>
                <a:lnTo>
                  <a:pt x="6336" y="9918"/>
                </a:lnTo>
                <a:close/>
                <a:moveTo>
                  <a:pt x="16123" y="7412"/>
                </a:moveTo>
                <a:lnTo>
                  <a:pt x="16104" y="7205"/>
                </a:lnTo>
                <a:lnTo>
                  <a:pt x="16074" y="7011"/>
                </a:lnTo>
                <a:lnTo>
                  <a:pt x="16032" y="6831"/>
                </a:lnTo>
                <a:lnTo>
                  <a:pt x="15981" y="6665"/>
                </a:lnTo>
                <a:lnTo>
                  <a:pt x="15920" y="6511"/>
                </a:lnTo>
                <a:lnTo>
                  <a:pt x="15852" y="6369"/>
                </a:lnTo>
                <a:lnTo>
                  <a:pt x="15775" y="6240"/>
                </a:lnTo>
                <a:lnTo>
                  <a:pt x="15693" y="6121"/>
                </a:lnTo>
                <a:lnTo>
                  <a:pt x="15602" y="6015"/>
                </a:lnTo>
                <a:lnTo>
                  <a:pt x="15506" y="5918"/>
                </a:lnTo>
                <a:lnTo>
                  <a:pt x="15405" y="5833"/>
                </a:lnTo>
                <a:lnTo>
                  <a:pt x="15300" y="5757"/>
                </a:lnTo>
                <a:lnTo>
                  <a:pt x="15192" y="5690"/>
                </a:lnTo>
                <a:lnTo>
                  <a:pt x="15080" y="5634"/>
                </a:lnTo>
                <a:lnTo>
                  <a:pt x="14965" y="5586"/>
                </a:lnTo>
                <a:lnTo>
                  <a:pt x="14849" y="5547"/>
                </a:lnTo>
                <a:lnTo>
                  <a:pt x="14732" y="5515"/>
                </a:lnTo>
                <a:lnTo>
                  <a:pt x="14615" y="5491"/>
                </a:lnTo>
                <a:lnTo>
                  <a:pt x="14498" y="5475"/>
                </a:lnTo>
                <a:lnTo>
                  <a:pt x="14381" y="5466"/>
                </a:lnTo>
                <a:lnTo>
                  <a:pt x="14267" y="5463"/>
                </a:lnTo>
                <a:lnTo>
                  <a:pt x="14155" y="5467"/>
                </a:lnTo>
                <a:lnTo>
                  <a:pt x="14046" y="5476"/>
                </a:lnTo>
                <a:lnTo>
                  <a:pt x="13942" y="5491"/>
                </a:lnTo>
                <a:lnTo>
                  <a:pt x="13841" y="5510"/>
                </a:lnTo>
                <a:lnTo>
                  <a:pt x="13746" y="5536"/>
                </a:lnTo>
                <a:lnTo>
                  <a:pt x="13656" y="5565"/>
                </a:lnTo>
                <a:lnTo>
                  <a:pt x="13573" y="5597"/>
                </a:lnTo>
                <a:lnTo>
                  <a:pt x="13497" y="5634"/>
                </a:lnTo>
                <a:lnTo>
                  <a:pt x="13429" y="5673"/>
                </a:lnTo>
                <a:lnTo>
                  <a:pt x="13369" y="5715"/>
                </a:lnTo>
                <a:lnTo>
                  <a:pt x="13318" y="5760"/>
                </a:lnTo>
                <a:lnTo>
                  <a:pt x="13332" y="5740"/>
                </a:lnTo>
                <a:lnTo>
                  <a:pt x="13368" y="5684"/>
                </a:lnTo>
                <a:lnTo>
                  <a:pt x="13393" y="5643"/>
                </a:lnTo>
                <a:lnTo>
                  <a:pt x="13422" y="5595"/>
                </a:lnTo>
                <a:lnTo>
                  <a:pt x="13453" y="5539"/>
                </a:lnTo>
                <a:lnTo>
                  <a:pt x="13487" y="5474"/>
                </a:lnTo>
                <a:lnTo>
                  <a:pt x="13522" y="5404"/>
                </a:lnTo>
                <a:lnTo>
                  <a:pt x="13558" y="5328"/>
                </a:lnTo>
                <a:lnTo>
                  <a:pt x="13594" y="5245"/>
                </a:lnTo>
                <a:lnTo>
                  <a:pt x="13629" y="5157"/>
                </a:lnTo>
                <a:lnTo>
                  <a:pt x="13663" y="5063"/>
                </a:lnTo>
                <a:lnTo>
                  <a:pt x="13696" y="4966"/>
                </a:lnTo>
                <a:lnTo>
                  <a:pt x="13725" y="4863"/>
                </a:lnTo>
                <a:lnTo>
                  <a:pt x="13751" y="4756"/>
                </a:lnTo>
                <a:lnTo>
                  <a:pt x="13773" y="4647"/>
                </a:lnTo>
                <a:lnTo>
                  <a:pt x="13789" y="4533"/>
                </a:lnTo>
                <a:lnTo>
                  <a:pt x="13802" y="4418"/>
                </a:lnTo>
                <a:lnTo>
                  <a:pt x="13807" y="4299"/>
                </a:lnTo>
                <a:lnTo>
                  <a:pt x="13805" y="4179"/>
                </a:lnTo>
                <a:lnTo>
                  <a:pt x="13795" y="4057"/>
                </a:lnTo>
                <a:lnTo>
                  <a:pt x="13777" y="3934"/>
                </a:lnTo>
                <a:lnTo>
                  <a:pt x="13750" y="3811"/>
                </a:lnTo>
                <a:lnTo>
                  <a:pt x="13714" y="3686"/>
                </a:lnTo>
                <a:lnTo>
                  <a:pt x="13666" y="3563"/>
                </a:lnTo>
                <a:lnTo>
                  <a:pt x="13608" y="3439"/>
                </a:lnTo>
                <a:lnTo>
                  <a:pt x="13537" y="3316"/>
                </a:lnTo>
                <a:lnTo>
                  <a:pt x="13455" y="3194"/>
                </a:lnTo>
                <a:lnTo>
                  <a:pt x="13358" y="3075"/>
                </a:lnTo>
                <a:lnTo>
                  <a:pt x="13247" y="2957"/>
                </a:lnTo>
                <a:lnTo>
                  <a:pt x="13122" y="2842"/>
                </a:lnTo>
                <a:lnTo>
                  <a:pt x="12990" y="2734"/>
                </a:lnTo>
                <a:lnTo>
                  <a:pt x="12858" y="2641"/>
                </a:lnTo>
                <a:lnTo>
                  <a:pt x="12727" y="2559"/>
                </a:lnTo>
                <a:lnTo>
                  <a:pt x="12596" y="2490"/>
                </a:lnTo>
                <a:lnTo>
                  <a:pt x="12467" y="2433"/>
                </a:lnTo>
                <a:lnTo>
                  <a:pt x="12338" y="2388"/>
                </a:lnTo>
                <a:lnTo>
                  <a:pt x="12211" y="2352"/>
                </a:lnTo>
                <a:lnTo>
                  <a:pt x="12085" y="2327"/>
                </a:lnTo>
                <a:lnTo>
                  <a:pt x="11960" y="2313"/>
                </a:lnTo>
                <a:lnTo>
                  <a:pt x="11838" y="2308"/>
                </a:lnTo>
                <a:lnTo>
                  <a:pt x="11717" y="2312"/>
                </a:lnTo>
                <a:lnTo>
                  <a:pt x="11598" y="2324"/>
                </a:lnTo>
                <a:lnTo>
                  <a:pt x="11481" y="2345"/>
                </a:lnTo>
                <a:lnTo>
                  <a:pt x="11367" y="2374"/>
                </a:lnTo>
                <a:lnTo>
                  <a:pt x="11256" y="2409"/>
                </a:lnTo>
                <a:lnTo>
                  <a:pt x="11147" y="2451"/>
                </a:lnTo>
                <a:lnTo>
                  <a:pt x="11041" y="2500"/>
                </a:lnTo>
                <a:lnTo>
                  <a:pt x="10938" y="2554"/>
                </a:lnTo>
                <a:lnTo>
                  <a:pt x="10838" y="2614"/>
                </a:lnTo>
                <a:lnTo>
                  <a:pt x="10741" y="2678"/>
                </a:lnTo>
                <a:lnTo>
                  <a:pt x="10649" y="2747"/>
                </a:lnTo>
                <a:lnTo>
                  <a:pt x="10560" y="2821"/>
                </a:lnTo>
                <a:lnTo>
                  <a:pt x="10474" y="2897"/>
                </a:lnTo>
                <a:lnTo>
                  <a:pt x="10392" y="2976"/>
                </a:lnTo>
                <a:lnTo>
                  <a:pt x="10315" y="3058"/>
                </a:lnTo>
                <a:lnTo>
                  <a:pt x="10242" y="3142"/>
                </a:lnTo>
                <a:lnTo>
                  <a:pt x="10174" y="3228"/>
                </a:lnTo>
                <a:lnTo>
                  <a:pt x="10109" y="3315"/>
                </a:lnTo>
                <a:lnTo>
                  <a:pt x="10050" y="3403"/>
                </a:lnTo>
                <a:lnTo>
                  <a:pt x="9996" y="3490"/>
                </a:lnTo>
                <a:lnTo>
                  <a:pt x="9947" y="3578"/>
                </a:lnTo>
                <a:lnTo>
                  <a:pt x="9904" y="3665"/>
                </a:lnTo>
                <a:lnTo>
                  <a:pt x="9906" y="3654"/>
                </a:lnTo>
                <a:lnTo>
                  <a:pt x="9915" y="3621"/>
                </a:lnTo>
                <a:lnTo>
                  <a:pt x="9927" y="3567"/>
                </a:lnTo>
                <a:lnTo>
                  <a:pt x="9943" y="3494"/>
                </a:lnTo>
                <a:lnTo>
                  <a:pt x="9960" y="3405"/>
                </a:lnTo>
                <a:lnTo>
                  <a:pt x="9978" y="3301"/>
                </a:lnTo>
                <a:lnTo>
                  <a:pt x="9996" y="3180"/>
                </a:lnTo>
                <a:lnTo>
                  <a:pt x="10012" y="3049"/>
                </a:lnTo>
                <a:lnTo>
                  <a:pt x="10027" y="2905"/>
                </a:lnTo>
                <a:lnTo>
                  <a:pt x="10037" y="2752"/>
                </a:lnTo>
                <a:lnTo>
                  <a:pt x="10042" y="2590"/>
                </a:lnTo>
                <a:lnTo>
                  <a:pt x="10041" y="2423"/>
                </a:lnTo>
                <a:lnTo>
                  <a:pt x="10033" y="2250"/>
                </a:lnTo>
                <a:lnTo>
                  <a:pt x="10016" y="2073"/>
                </a:lnTo>
                <a:lnTo>
                  <a:pt x="9991" y="1895"/>
                </a:lnTo>
                <a:lnTo>
                  <a:pt x="9955" y="1717"/>
                </a:lnTo>
                <a:lnTo>
                  <a:pt x="9907" y="1538"/>
                </a:lnTo>
                <a:lnTo>
                  <a:pt x="9846" y="1363"/>
                </a:lnTo>
                <a:lnTo>
                  <a:pt x="9772" y="1191"/>
                </a:lnTo>
                <a:lnTo>
                  <a:pt x="9683" y="1025"/>
                </a:lnTo>
                <a:lnTo>
                  <a:pt x="9577" y="866"/>
                </a:lnTo>
                <a:lnTo>
                  <a:pt x="9454" y="716"/>
                </a:lnTo>
                <a:lnTo>
                  <a:pt x="9312" y="576"/>
                </a:lnTo>
                <a:lnTo>
                  <a:pt x="9152" y="447"/>
                </a:lnTo>
                <a:lnTo>
                  <a:pt x="8970" y="331"/>
                </a:lnTo>
                <a:lnTo>
                  <a:pt x="8767" y="231"/>
                </a:lnTo>
                <a:lnTo>
                  <a:pt x="8540" y="147"/>
                </a:lnTo>
                <a:lnTo>
                  <a:pt x="8290" y="79"/>
                </a:lnTo>
                <a:lnTo>
                  <a:pt x="8014" y="31"/>
                </a:lnTo>
                <a:lnTo>
                  <a:pt x="7712" y="5"/>
                </a:lnTo>
                <a:lnTo>
                  <a:pt x="7383" y="0"/>
                </a:lnTo>
                <a:lnTo>
                  <a:pt x="7024" y="19"/>
                </a:lnTo>
                <a:lnTo>
                  <a:pt x="6680" y="57"/>
                </a:lnTo>
                <a:lnTo>
                  <a:pt x="6349" y="108"/>
                </a:lnTo>
                <a:lnTo>
                  <a:pt x="6033" y="175"/>
                </a:lnTo>
                <a:lnTo>
                  <a:pt x="5729" y="255"/>
                </a:lnTo>
                <a:lnTo>
                  <a:pt x="5441" y="349"/>
                </a:lnTo>
                <a:lnTo>
                  <a:pt x="5166" y="454"/>
                </a:lnTo>
                <a:lnTo>
                  <a:pt x="4905" y="572"/>
                </a:lnTo>
                <a:lnTo>
                  <a:pt x="4658" y="702"/>
                </a:lnTo>
                <a:lnTo>
                  <a:pt x="4424" y="843"/>
                </a:lnTo>
                <a:lnTo>
                  <a:pt x="4205" y="995"/>
                </a:lnTo>
                <a:lnTo>
                  <a:pt x="4000" y="1157"/>
                </a:lnTo>
                <a:lnTo>
                  <a:pt x="3808" y="1330"/>
                </a:lnTo>
                <a:lnTo>
                  <a:pt x="3630" y="1512"/>
                </a:lnTo>
                <a:lnTo>
                  <a:pt x="3467" y="1703"/>
                </a:lnTo>
                <a:lnTo>
                  <a:pt x="3316" y="1901"/>
                </a:lnTo>
                <a:lnTo>
                  <a:pt x="3179" y="2109"/>
                </a:lnTo>
                <a:lnTo>
                  <a:pt x="3057" y="2324"/>
                </a:lnTo>
                <a:lnTo>
                  <a:pt x="2948" y="2546"/>
                </a:lnTo>
                <a:lnTo>
                  <a:pt x="2854" y="2775"/>
                </a:lnTo>
                <a:lnTo>
                  <a:pt x="2773" y="3010"/>
                </a:lnTo>
                <a:lnTo>
                  <a:pt x="2705" y="3251"/>
                </a:lnTo>
                <a:lnTo>
                  <a:pt x="2652" y="3498"/>
                </a:lnTo>
                <a:lnTo>
                  <a:pt x="2613" y="3748"/>
                </a:lnTo>
                <a:lnTo>
                  <a:pt x="2588" y="4004"/>
                </a:lnTo>
                <a:lnTo>
                  <a:pt x="2575" y="4262"/>
                </a:lnTo>
                <a:lnTo>
                  <a:pt x="2577" y="4525"/>
                </a:lnTo>
                <a:lnTo>
                  <a:pt x="2593" y="4790"/>
                </a:lnTo>
                <a:lnTo>
                  <a:pt x="2623" y="5058"/>
                </a:lnTo>
                <a:lnTo>
                  <a:pt x="2666" y="5329"/>
                </a:lnTo>
                <a:lnTo>
                  <a:pt x="2723" y="5601"/>
                </a:lnTo>
                <a:lnTo>
                  <a:pt x="2794" y="5873"/>
                </a:lnTo>
                <a:lnTo>
                  <a:pt x="2878" y="6146"/>
                </a:lnTo>
                <a:lnTo>
                  <a:pt x="2846" y="6143"/>
                </a:lnTo>
                <a:lnTo>
                  <a:pt x="2755" y="6135"/>
                </a:lnTo>
                <a:lnTo>
                  <a:pt x="2689" y="6131"/>
                </a:lnTo>
                <a:lnTo>
                  <a:pt x="2613" y="6128"/>
                </a:lnTo>
                <a:lnTo>
                  <a:pt x="2525" y="6127"/>
                </a:lnTo>
                <a:lnTo>
                  <a:pt x="2428" y="6128"/>
                </a:lnTo>
                <a:lnTo>
                  <a:pt x="2323" y="6132"/>
                </a:lnTo>
                <a:lnTo>
                  <a:pt x="2211" y="6140"/>
                </a:lnTo>
                <a:lnTo>
                  <a:pt x="2092" y="6151"/>
                </a:lnTo>
                <a:lnTo>
                  <a:pt x="1968" y="6167"/>
                </a:lnTo>
                <a:lnTo>
                  <a:pt x="1840" y="6189"/>
                </a:lnTo>
                <a:lnTo>
                  <a:pt x="1708" y="6217"/>
                </a:lnTo>
                <a:lnTo>
                  <a:pt x="1573" y="6252"/>
                </a:lnTo>
                <a:lnTo>
                  <a:pt x="1439" y="6293"/>
                </a:lnTo>
                <a:lnTo>
                  <a:pt x="1304" y="6343"/>
                </a:lnTo>
                <a:lnTo>
                  <a:pt x="1170" y="6401"/>
                </a:lnTo>
                <a:lnTo>
                  <a:pt x="1039" y="6470"/>
                </a:lnTo>
                <a:lnTo>
                  <a:pt x="911" y="6547"/>
                </a:lnTo>
                <a:lnTo>
                  <a:pt x="786" y="6634"/>
                </a:lnTo>
                <a:lnTo>
                  <a:pt x="667" y="6734"/>
                </a:lnTo>
                <a:lnTo>
                  <a:pt x="555" y="6845"/>
                </a:lnTo>
                <a:lnTo>
                  <a:pt x="450" y="6969"/>
                </a:lnTo>
                <a:lnTo>
                  <a:pt x="353" y="7106"/>
                </a:lnTo>
                <a:lnTo>
                  <a:pt x="265" y="7255"/>
                </a:lnTo>
                <a:lnTo>
                  <a:pt x="188" y="7420"/>
                </a:lnTo>
                <a:lnTo>
                  <a:pt x="124" y="7600"/>
                </a:lnTo>
                <a:lnTo>
                  <a:pt x="72" y="7796"/>
                </a:lnTo>
                <a:lnTo>
                  <a:pt x="32" y="8008"/>
                </a:lnTo>
                <a:lnTo>
                  <a:pt x="8" y="8236"/>
                </a:lnTo>
                <a:lnTo>
                  <a:pt x="0" y="8482"/>
                </a:lnTo>
                <a:lnTo>
                  <a:pt x="14" y="8732"/>
                </a:lnTo>
                <a:lnTo>
                  <a:pt x="57" y="8972"/>
                </a:lnTo>
                <a:lnTo>
                  <a:pt x="128" y="9201"/>
                </a:lnTo>
                <a:lnTo>
                  <a:pt x="227" y="9419"/>
                </a:lnTo>
                <a:lnTo>
                  <a:pt x="354" y="9626"/>
                </a:lnTo>
                <a:lnTo>
                  <a:pt x="507" y="9822"/>
                </a:lnTo>
                <a:lnTo>
                  <a:pt x="686" y="10005"/>
                </a:lnTo>
                <a:lnTo>
                  <a:pt x="893" y="10178"/>
                </a:lnTo>
                <a:lnTo>
                  <a:pt x="1126" y="10339"/>
                </a:lnTo>
                <a:lnTo>
                  <a:pt x="1384" y="10488"/>
                </a:lnTo>
                <a:lnTo>
                  <a:pt x="1667" y="10624"/>
                </a:lnTo>
                <a:lnTo>
                  <a:pt x="1976" y="10749"/>
                </a:lnTo>
                <a:lnTo>
                  <a:pt x="2308" y="10860"/>
                </a:lnTo>
                <a:lnTo>
                  <a:pt x="2666" y="10959"/>
                </a:lnTo>
                <a:lnTo>
                  <a:pt x="3047" y="11045"/>
                </a:lnTo>
                <a:lnTo>
                  <a:pt x="3451" y="11117"/>
                </a:lnTo>
                <a:lnTo>
                  <a:pt x="3879" y="11177"/>
                </a:lnTo>
                <a:lnTo>
                  <a:pt x="4329" y="11222"/>
                </a:lnTo>
                <a:lnTo>
                  <a:pt x="4802" y="11254"/>
                </a:lnTo>
                <a:lnTo>
                  <a:pt x="5297" y="11272"/>
                </a:lnTo>
                <a:lnTo>
                  <a:pt x="5814" y="11276"/>
                </a:lnTo>
                <a:lnTo>
                  <a:pt x="6352" y="11265"/>
                </a:lnTo>
                <a:lnTo>
                  <a:pt x="6912" y="11240"/>
                </a:lnTo>
                <a:lnTo>
                  <a:pt x="7491" y="11200"/>
                </a:lnTo>
                <a:lnTo>
                  <a:pt x="8091" y="11144"/>
                </a:lnTo>
                <a:lnTo>
                  <a:pt x="8711" y="11074"/>
                </a:lnTo>
                <a:lnTo>
                  <a:pt x="9351" y="10989"/>
                </a:lnTo>
                <a:lnTo>
                  <a:pt x="10009" y="10888"/>
                </a:lnTo>
                <a:lnTo>
                  <a:pt x="10688" y="10772"/>
                </a:lnTo>
                <a:lnTo>
                  <a:pt x="11383" y="10639"/>
                </a:lnTo>
                <a:lnTo>
                  <a:pt x="12098" y="10491"/>
                </a:lnTo>
                <a:lnTo>
                  <a:pt x="12830" y="10325"/>
                </a:lnTo>
                <a:lnTo>
                  <a:pt x="12869" y="10318"/>
                </a:lnTo>
                <a:lnTo>
                  <a:pt x="12978" y="10294"/>
                </a:lnTo>
                <a:lnTo>
                  <a:pt x="13056" y="10276"/>
                </a:lnTo>
                <a:lnTo>
                  <a:pt x="13147" y="10252"/>
                </a:lnTo>
                <a:lnTo>
                  <a:pt x="13250" y="10224"/>
                </a:lnTo>
                <a:lnTo>
                  <a:pt x="13365" y="10191"/>
                </a:lnTo>
                <a:lnTo>
                  <a:pt x="13490" y="10153"/>
                </a:lnTo>
                <a:lnTo>
                  <a:pt x="13623" y="10110"/>
                </a:lnTo>
                <a:lnTo>
                  <a:pt x="13764" y="10061"/>
                </a:lnTo>
                <a:lnTo>
                  <a:pt x="13910" y="10006"/>
                </a:lnTo>
                <a:lnTo>
                  <a:pt x="14063" y="9945"/>
                </a:lnTo>
                <a:lnTo>
                  <a:pt x="14217" y="9879"/>
                </a:lnTo>
                <a:lnTo>
                  <a:pt x="14374" y="9805"/>
                </a:lnTo>
                <a:lnTo>
                  <a:pt x="14532" y="9725"/>
                </a:lnTo>
                <a:lnTo>
                  <a:pt x="14690" y="9639"/>
                </a:lnTo>
                <a:lnTo>
                  <a:pt x="14845" y="9546"/>
                </a:lnTo>
                <a:lnTo>
                  <a:pt x="14997" y="9446"/>
                </a:lnTo>
                <a:lnTo>
                  <a:pt x="15146" y="9338"/>
                </a:lnTo>
                <a:lnTo>
                  <a:pt x="15288" y="9223"/>
                </a:lnTo>
                <a:lnTo>
                  <a:pt x="15424" y="9100"/>
                </a:lnTo>
                <a:lnTo>
                  <a:pt x="15552" y="8970"/>
                </a:lnTo>
                <a:lnTo>
                  <a:pt x="15670" y="8831"/>
                </a:lnTo>
                <a:lnTo>
                  <a:pt x="15778" y="8685"/>
                </a:lnTo>
                <a:lnTo>
                  <a:pt x="15874" y="8530"/>
                </a:lnTo>
                <a:lnTo>
                  <a:pt x="15957" y="8366"/>
                </a:lnTo>
                <a:lnTo>
                  <a:pt x="16024" y="8193"/>
                </a:lnTo>
                <a:lnTo>
                  <a:pt x="16076" y="8012"/>
                </a:lnTo>
                <a:lnTo>
                  <a:pt x="16111" y="7822"/>
                </a:lnTo>
                <a:lnTo>
                  <a:pt x="16127" y="7622"/>
                </a:lnTo>
                <a:lnTo>
                  <a:pt x="16123" y="7412"/>
                </a:lnTo>
                <a:close/>
              </a:path>
            </a:pathLst>
          </a:custGeom>
          <a:solidFill>
            <a:schemeClr val="bg1"/>
          </a:solidFill>
          <a:ln w="19050">
            <a:noFill/>
          </a:ln>
        </p:spPr>
        <p:txBody>
          <a:bodyPr vert="horz" wrap="square" lIns="91440" tIns="45720" rIns="91440" bIns="45720" numCol="1" anchor="t" anchorCtr="0" compatLnSpc="1">
            <a:prstTxWarp prst="textNoShape">
              <a:avLst/>
            </a:prstTxWarp>
          </a:bodyPr>
          <a:lstStyle/>
          <a:p>
            <a:endParaRPr lang="id-ID"/>
          </a:p>
        </p:txBody>
      </p:sp>
      <p:sp>
        <p:nvSpPr>
          <p:cNvPr id="10" name="Oval 13">
            <a:extLst>
              <a:ext uri="{FF2B5EF4-FFF2-40B4-BE49-F238E27FC236}">
                <a16:creationId xmlns:a16="http://schemas.microsoft.com/office/drawing/2014/main" id="{525B5E7D-54A1-40E2-B43E-8DCEDE3A70C9}"/>
              </a:ext>
            </a:extLst>
          </p:cNvPr>
          <p:cNvSpPr/>
          <p:nvPr/>
        </p:nvSpPr>
        <p:spPr>
          <a:xfrm>
            <a:off x="3335607" y="4856619"/>
            <a:ext cx="679886" cy="6798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56">
            <a:extLst>
              <a:ext uri="{FF2B5EF4-FFF2-40B4-BE49-F238E27FC236}">
                <a16:creationId xmlns:a16="http://schemas.microsoft.com/office/drawing/2014/main" id="{5358B77F-8C5D-B68F-4309-BB2AA3712E2D}"/>
              </a:ext>
            </a:extLst>
          </p:cNvPr>
          <p:cNvSpPr/>
          <p:nvPr/>
        </p:nvSpPr>
        <p:spPr>
          <a:xfrm>
            <a:off x="4255950" y="4856619"/>
            <a:ext cx="679886" cy="6798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58">
            <a:extLst>
              <a:ext uri="{FF2B5EF4-FFF2-40B4-BE49-F238E27FC236}">
                <a16:creationId xmlns:a16="http://schemas.microsoft.com/office/drawing/2014/main" id="{9DD7A02E-3DF7-243F-0D9E-F66B2FC6B0E0}"/>
              </a:ext>
            </a:extLst>
          </p:cNvPr>
          <p:cNvSpPr/>
          <p:nvPr/>
        </p:nvSpPr>
        <p:spPr>
          <a:xfrm>
            <a:off x="5176293" y="4856619"/>
            <a:ext cx="679886" cy="6798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4">
            <a:extLst>
              <a:ext uri="{FF2B5EF4-FFF2-40B4-BE49-F238E27FC236}">
                <a16:creationId xmlns:a16="http://schemas.microsoft.com/office/drawing/2014/main" id="{8EE4A992-D7BE-07F5-85DB-B297ED219303}"/>
              </a:ext>
            </a:extLst>
          </p:cNvPr>
          <p:cNvSpPr txBox="1"/>
          <p:nvPr/>
        </p:nvSpPr>
        <p:spPr>
          <a:xfrm>
            <a:off x="3221511" y="5519786"/>
            <a:ext cx="901872" cy="276999"/>
          </a:xfrm>
          <a:prstGeom prst="rect">
            <a:avLst/>
          </a:prstGeom>
          <a:noFill/>
        </p:spPr>
        <p:txBody>
          <a:bodyPr wrap="square" rtlCol="0">
            <a:spAutoFit/>
          </a:bodyPr>
          <a:lstStyle/>
          <a:p>
            <a:pPr algn="ctr"/>
            <a:r>
              <a:rPr lang="es-MX" sz="1200">
                <a:solidFill>
                  <a:schemeClr val="bg1"/>
                </a:solidFill>
              </a:rPr>
              <a:t>Espacios</a:t>
            </a:r>
            <a:endParaRPr lang="id-ID" sz="1200">
              <a:solidFill>
                <a:schemeClr val="bg1"/>
              </a:solidFill>
            </a:endParaRPr>
          </a:p>
        </p:txBody>
      </p:sp>
      <p:sp>
        <p:nvSpPr>
          <p:cNvPr id="18" name="TextBox 60">
            <a:extLst>
              <a:ext uri="{FF2B5EF4-FFF2-40B4-BE49-F238E27FC236}">
                <a16:creationId xmlns:a16="http://schemas.microsoft.com/office/drawing/2014/main" id="{142BF51C-092B-4580-829E-FB40183667F2}"/>
              </a:ext>
            </a:extLst>
          </p:cNvPr>
          <p:cNvSpPr txBox="1"/>
          <p:nvPr/>
        </p:nvSpPr>
        <p:spPr>
          <a:xfrm>
            <a:off x="4045936" y="5523849"/>
            <a:ext cx="1082732" cy="276999"/>
          </a:xfrm>
          <a:prstGeom prst="rect">
            <a:avLst/>
          </a:prstGeom>
          <a:noFill/>
        </p:spPr>
        <p:txBody>
          <a:bodyPr wrap="square" rtlCol="0">
            <a:spAutoFit/>
          </a:bodyPr>
          <a:lstStyle/>
          <a:p>
            <a:pPr algn="ctr"/>
            <a:r>
              <a:rPr lang="es-MX" sz="1200">
                <a:solidFill>
                  <a:schemeClr val="bg1"/>
                </a:solidFill>
              </a:rPr>
              <a:t>Ciudadanía</a:t>
            </a:r>
            <a:endParaRPr lang="id-ID" sz="1200">
              <a:solidFill>
                <a:schemeClr val="bg1"/>
              </a:solidFill>
            </a:endParaRPr>
          </a:p>
        </p:txBody>
      </p:sp>
      <p:sp>
        <p:nvSpPr>
          <p:cNvPr id="19" name="TextBox 61">
            <a:extLst>
              <a:ext uri="{FF2B5EF4-FFF2-40B4-BE49-F238E27FC236}">
                <a16:creationId xmlns:a16="http://schemas.microsoft.com/office/drawing/2014/main" id="{7705C506-0865-242A-8B64-45E959ADD2DF}"/>
              </a:ext>
            </a:extLst>
          </p:cNvPr>
          <p:cNvSpPr txBox="1"/>
          <p:nvPr/>
        </p:nvSpPr>
        <p:spPr>
          <a:xfrm>
            <a:off x="5016136" y="5522583"/>
            <a:ext cx="1018000" cy="276999"/>
          </a:xfrm>
          <a:prstGeom prst="rect">
            <a:avLst/>
          </a:prstGeom>
          <a:noFill/>
        </p:spPr>
        <p:txBody>
          <a:bodyPr wrap="square" rtlCol="0">
            <a:spAutoFit/>
          </a:bodyPr>
          <a:lstStyle/>
          <a:p>
            <a:pPr algn="ctr"/>
            <a:r>
              <a:rPr lang="es-MX" sz="1200">
                <a:solidFill>
                  <a:schemeClr val="bg1"/>
                </a:solidFill>
              </a:rPr>
              <a:t>Educación</a:t>
            </a:r>
            <a:endParaRPr lang="id-ID" sz="1200">
              <a:solidFill>
                <a:schemeClr val="bg1"/>
              </a:solidFill>
            </a:endParaRPr>
          </a:p>
        </p:txBody>
      </p:sp>
      <p:sp>
        <p:nvSpPr>
          <p:cNvPr id="20" name="Título 6">
            <a:extLst>
              <a:ext uri="{FF2B5EF4-FFF2-40B4-BE49-F238E27FC236}">
                <a16:creationId xmlns:a16="http://schemas.microsoft.com/office/drawing/2014/main" id="{CAF7A28A-8331-187B-681E-E9432B183C90}"/>
              </a:ext>
            </a:extLst>
          </p:cNvPr>
          <p:cNvSpPr>
            <a:spLocks noGrp="1"/>
          </p:cNvSpPr>
          <p:nvPr>
            <p:ph type="title"/>
          </p:nvPr>
        </p:nvSpPr>
        <p:spPr>
          <a:xfrm>
            <a:off x="9757" y="-2303"/>
            <a:ext cx="8851436" cy="571610"/>
          </a:xfrm>
        </p:spPr>
        <p:txBody>
          <a:bodyPr lIns="91440" tIns="45720" rIns="91440" bIns="45720" anchor="b">
            <a:normAutofit/>
          </a:bodyPr>
          <a:lstStyle/>
          <a:p>
            <a:r>
              <a:rPr lang="es-CO" sz="2500">
                <a:solidFill>
                  <a:schemeClr val="accent1"/>
                </a:solidFill>
              </a:rPr>
              <a:t>Enfoque de las actividades</a:t>
            </a:r>
          </a:p>
        </p:txBody>
      </p:sp>
      <p:sp>
        <p:nvSpPr>
          <p:cNvPr id="22" name="Freeform 241">
            <a:extLst>
              <a:ext uri="{FF2B5EF4-FFF2-40B4-BE49-F238E27FC236}">
                <a16:creationId xmlns:a16="http://schemas.microsoft.com/office/drawing/2014/main" id="{F7B65F4E-287C-144A-B10D-C521E2E501E2}"/>
              </a:ext>
            </a:extLst>
          </p:cNvPr>
          <p:cNvSpPr>
            <a:spLocks noEditPoints="1"/>
          </p:cNvSpPr>
          <p:nvPr/>
        </p:nvSpPr>
        <p:spPr bwMode="auto">
          <a:xfrm>
            <a:off x="4356980" y="4981052"/>
            <a:ext cx="510296" cy="383785"/>
          </a:xfrm>
          <a:custGeom>
            <a:avLst/>
            <a:gdLst>
              <a:gd name="T0" fmla="*/ 15242 w 16127"/>
              <a:gd name="T1" fmla="*/ 4480 h 11970"/>
              <a:gd name="T2" fmla="*/ 14509 w 16127"/>
              <a:gd name="T3" fmla="*/ 5534 h 11970"/>
              <a:gd name="T4" fmla="*/ 13773 w 16127"/>
              <a:gd name="T5" fmla="*/ 5286 h 11970"/>
              <a:gd name="T6" fmla="*/ 13493 w 16127"/>
              <a:gd name="T7" fmla="*/ 4797 h 11970"/>
              <a:gd name="T8" fmla="*/ 13314 w 16127"/>
              <a:gd name="T9" fmla="*/ 5383 h 11970"/>
              <a:gd name="T10" fmla="*/ 12557 w 16127"/>
              <a:gd name="T11" fmla="*/ 5712 h 11970"/>
              <a:gd name="T12" fmla="*/ 11974 w 16127"/>
              <a:gd name="T13" fmla="*/ 4986 h 11970"/>
              <a:gd name="T14" fmla="*/ 6665 w 16127"/>
              <a:gd name="T15" fmla="*/ 2926 h 11970"/>
              <a:gd name="T16" fmla="*/ 7083 w 16127"/>
              <a:gd name="T17" fmla="*/ 2388 h 11970"/>
              <a:gd name="T18" fmla="*/ 7478 w 16127"/>
              <a:gd name="T19" fmla="*/ 2392 h 11970"/>
              <a:gd name="T20" fmla="*/ 7693 w 16127"/>
              <a:gd name="T21" fmla="*/ 2629 h 11970"/>
              <a:gd name="T22" fmla="*/ 8054 w 16127"/>
              <a:gd name="T23" fmla="*/ 1964 h 11970"/>
              <a:gd name="T24" fmla="*/ 8771 w 16127"/>
              <a:gd name="T25" fmla="*/ 1517 h 11970"/>
              <a:gd name="T26" fmla="*/ 9442 w 16127"/>
              <a:gd name="T27" fmla="*/ 1976 h 11970"/>
              <a:gd name="T28" fmla="*/ 9604 w 16127"/>
              <a:gd name="T29" fmla="*/ 3058 h 11970"/>
              <a:gd name="T30" fmla="*/ 9155 w 16127"/>
              <a:gd name="T31" fmla="*/ 4056 h 11970"/>
              <a:gd name="T32" fmla="*/ 8416 w 16127"/>
              <a:gd name="T33" fmla="*/ 4322 h 11970"/>
              <a:gd name="T34" fmla="*/ 7984 w 16127"/>
              <a:gd name="T35" fmla="*/ 4015 h 11970"/>
              <a:gd name="T36" fmla="*/ 7731 w 16127"/>
              <a:gd name="T37" fmla="*/ 3754 h 11970"/>
              <a:gd name="T38" fmla="*/ 7364 w 16127"/>
              <a:gd name="T39" fmla="*/ 4285 h 11970"/>
              <a:gd name="T40" fmla="*/ 6877 w 16127"/>
              <a:gd name="T41" fmla="*/ 4298 h 11970"/>
              <a:gd name="T42" fmla="*/ 6579 w 16127"/>
              <a:gd name="T43" fmla="*/ 3717 h 11970"/>
              <a:gd name="T44" fmla="*/ 4351 w 16127"/>
              <a:gd name="T45" fmla="*/ 6290 h 11970"/>
              <a:gd name="T46" fmla="*/ 3641 w 16127"/>
              <a:gd name="T47" fmla="*/ 7792 h 11970"/>
              <a:gd name="T48" fmla="*/ 2056 w 16127"/>
              <a:gd name="T49" fmla="*/ 7756 h 11970"/>
              <a:gd name="T50" fmla="*/ 1697 w 16127"/>
              <a:gd name="T51" fmla="*/ 6876 h 11970"/>
              <a:gd name="T52" fmla="*/ 15874 w 16127"/>
              <a:gd name="T53" fmla="*/ 3324 h 11970"/>
              <a:gd name="T54" fmla="*/ 14402 w 16127"/>
              <a:gd name="T55" fmla="*/ 1911 h 11970"/>
              <a:gd name="T56" fmla="*/ 12485 w 16127"/>
              <a:gd name="T57" fmla="*/ 2422 h 11970"/>
              <a:gd name="T58" fmla="*/ 11413 w 16127"/>
              <a:gd name="T59" fmla="*/ 4532 h 11970"/>
              <a:gd name="T60" fmla="*/ 11554 w 16127"/>
              <a:gd name="T61" fmla="*/ 6179 h 11970"/>
              <a:gd name="T62" fmla="*/ 12130 w 16127"/>
              <a:gd name="T63" fmla="*/ 7355 h 11970"/>
              <a:gd name="T64" fmla="*/ 11471 w 16127"/>
              <a:gd name="T65" fmla="*/ 8121 h 11970"/>
              <a:gd name="T66" fmla="*/ 11117 w 16127"/>
              <a:gd name="T67" fmla="*/ 8390 h 11970"/>
              <a:gd name="T68" fmla="*/ 10648 w 16127"/>
              <a:gd name="T69" fmla="*/ 6684 h 11970"/>
              <a:gd name="T70" fmla="*/ 10072 w 16127"/>
              <a:gd name="T71" fmla="*/ 5606 h 11970"/>
              <a:gd name="T72" fmla="*/ 10691 w 16127"/>
              <a:gd name="T73" fmla="*/ 4434 h 11970"/>
              <a:gd name="T74" fmla="*/ 10835 w 16127"/>
              <a:gd name="T75" fmla="*/ 2375 h 11970"/>
              <a:gd name="T76" fmla="*/ 9590 w 16127"/>
              <a:gd name="T77" fmla="*/ 344 h 11970"/>
              <a:gd name="T78" fmla="*/ 7436 w 16127"/>
              <a:gd name="T79" fmla="*/ 248 h 11970"/>
              <a:gd name="T80" fmla="*/ 5874 w 16127"/>
              <a:gd name="T81" fmla="*/ 2159 h 11970"/>
              <a:gd name="T82" fmla="*/ 5722 w 16127"/>
              <a:gd name="T83" fmla="*/ 4389 h 11970"/>
              <a:gd name="T84" fmla="*/ 6519 w 16127"/>
              <a:gd name="T85" fmla="*/ 5964 h 11970"/>
              <a:gd name="T86" fmla="*/ 5599 w 16127"/>
              <a:gd name="T87" fmla="*/ 7294 h 11970"/>
              <a:gd name="T88" fmla="*/ 4676 w 16127"/>
              <a:gd name="T89" fmla="*/ 9322 h 11970"/>
              <a:gd name="T90" fmla="*/ 4422 w 16127"/>
              <a:gd name="T91" fmla="*/ 8915 h 11970"/>
              <a:gd name="T92" fmla="*/ 4040 w 16127"/>
              <a:gd name="T93" fmla="*/ 8480 h 11970"/>
              <a:gd name="T94" fmla="*/ 4808 w 16127"/>
              <a:gd name="T95" fmla="*/ 7566 h 11970"/>
              <a:gd name="T96" fmla="*/ 5170 w 16127"/>
              <a:gd name="T97" fmla="*/ 6119 h 11970"/>
              <a:gd name="T98" fmla="*/ 4541 w 16127"/>
              <a:gd name="T99" fmla="*/ 4239 h 11970"/>
              <a:gd name="T100" fmla="*/ 2948 w 16127"/>
              <a:gd name="T101" fmla="*/ 3650 h 11970"/>
              <a:gd name="T102" fmla="*/ 1494 w 16127"/>
              <a:gd name="T103" fmla="*/ 4751 h 11970"/>
              <a:gd name="T104" fmla="*/ 1056 w 16127"/>
              <a:gd name="T105" fmla="*/ 6667 h 11970"/>
              <a:gd name="T106" fmla="*/ 1583 w 16127"/>
              <a:gd name="T107" fmla="*/ 8115 h 11970"/>
              <a:gd name="T108" fmla="*/ 828 w 16127"/>
              <a:gd name="T109" fmla="*/ 9558 h 11970"/>
              <a:gd name="T110" fmla="*/ 26 w 16127"/>
              <a:gd name="T111" fmla="*/ 11722 h 11970"/>
              <a:gd name="T112" fmla="*/ 10581 w 16127"/>
              <a:gd name="T113" fmla="*/ 11562 h 11970"/>
              <a:gd name="T114" fmla="*/ 15315 w 16127"/>
              <a:gd name="T115" fmla="*/ 10523 h 11970"/>
              <a:gd name="T116" fmla="*/ 15271 w 16127"/>
              <a:gd name="T117" fmla="*/ 7496 h 11970"/>
              <a:gd name="T118" fmla="*/ 15698 w 16127"/>
              <a:gd name="T119" fmla="*/ 6415 h 11970"/>
              <a:gd name="T120" fmla="*/ 16092 w 16127"/>
              <a:gd name="T121" fmla="*/ 5180 h 1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27" h="11970">
                <a:moveTo>
                  <a:pt x="13415" y="4348"/>
                </a:moveTo>
                <a:lnTo>
                  <a:pt x="13403" y="4234"/>
                </a:lnTo>
                <a:lnTo>
                  <a:pt x="15186" y="3707"/>
                </a:lnTo>
                <a:lnTo>
                  <a:pt x="15189" y="3723"/>
                </a:lnTo>
                <a:lnTo>
                  <a:pt x="15199" y="3771"/>
                </a:lnTo>
                <a:lnTo>
                  <a:pt x="15205" y="3804"/>
                </a:lnTo>
                <a:lnTo>
                  <a:pt x="15212" y="3844"/>
                </a:lnTo>
                <a:lnTo>
                  <a:pt x="15219" y="3890"/>
                </a:lnTo>
                <a:lnTo>
                  <a:pt x="15226" y="3941"/>
                </a:lnTo>
                <a:lnTo>
                  <a:pt x="15232" y="3997"/>
                </a:lnTo>
                <a:lnTo>
                  <a:pt x="15238" y="4056"/>
                </a:lnTo>
                <a:lnTo>
                  <a:pt x="15243" y="4120"/>
                </a:lnTo>
                <a:lnTo>
                  <a:pt x="15247" y="4188"/>
                </a:lnTo>
                <a:lnTo>
                  <a:pt x="15249" y="4257"/>
                </a:lnTo>
                <a:lnTo>
                  <a:pt x="15249" y="4330"/>
                </a:lnTo>
                <a:lnTo>
                  <a:pt x="15246" y="4405"/>
                </a:lnTo>
                <a:lnTo>
                  <a:pt x="15242" y="4480"/>
                </a:lnTo>
                <a:lnTo>
                  <a:pt x="15234" y="4558"/>
                </a:lnTo>
                <a:lnTo>
                  <a:pt x="15224" y="4636"/>
                </a:lnTo>
                <a:lnTo>
                  <a:pt x="15210" y="4712"/>
                </a:lnTo>
                <a:lnTo>
                  <a:pt x="15192" y="4790"/>
                </a:lnTo>
                <a:lnTo>
                  <a:pt x="15169" y="4867"/>
                </a:lnTo>
                <a:lnTo>
                  <a:pt x="15143" y="4942"/>
                </a:lnTo>
                <a:lnTo>
                  <a:pt x="15112" y="5015"/>
                </a:lnTo>
                <a:lnTo>
                  <a:pt x="15076" y="5086"/>
                </a:lnTo>
                <a:lnTo>
                  <a:pt x="15034" y="5154"/>
                </a:lnTo>
                <a:lnTo>
                  <a:pt x="14987" y="5219"/>
                </a:lnTo>
                <a:lnTo>
                  <a:pt x="14934" y="5281"/>
                </a:lnTo>
                <a:lnTo>
                  <a:pt x="14875" y="5337"/>
                </a:lnTo>
                <a:lnTo>
                  <a:pt x="14809" y="5390"/>
                </a:lnTo>
                <a:lnTo>
                  <a:pt x="14736" y="5437"/>
                </a:lnTo>
                <a:lnTo>
                  <a:pt x="14656" y="5479"/>
                </a:lnTo>
                <a:lnTo>
                  <a:pt x="14569" y="5515"/>
                </a:lnTo>
                <a:lnTo>
                  <a:pt x="14509" y="5534"/>
                </a:lnTo>
                <a:lnTo>
                  <a:pt x="14451" y="5548"/>
                </a:lnTo>
                <a:lnTo>
                  <a:pt x="14395" y="5558"/>
                </a:lnTo>
                <a:lnTo>
                  <a:pt x="14341" y="5565"/>
                </a:lnTo>
                <a:lnTo>
                  <a:pt x="14289" y="5566"/>
                </a:lnTo>
                <a:lnTo>
                  <a:pt x="14239" y="5563"/>
                </a:lnTo>
                <a:lnTo>
                  <a:pt x="14191" y="5556"/>
                </a:lnTo>
                <a:lnTo>
                  <a:pt x="14144" y="5546"/>
                </a:lnTo>
                <a:lnTo>
                  <a:pt x="14100" y="5532"/>
                </a:lnTo>
                <a:lnTo>
                  <a:pt x="14057" y="5516"/>
                </a:lnTo>
                <a:lnTo>
                  <a:pt x="14015" y="5496"/>
                </a:lnTo>
                <a:lnTo>
                  <a:pt x="13976" y="5473"/>
                </a:lnTo>
                <a:lnTo>
                  <a:pt x="13939" y="5447"/>
                </a:lnTo>
                <a:lnTo>
                  <a:pt x="13902" y="5419"/>
                </a:lnTo>
                <a:lnTo>
                  <a:pt x="13868" y="5389"/>
                </a:lnTo>
                <a:lnTo>
                  <a:pt x="13835" y="5357"/>
                </a:lnTo>
                <a:lnTo>
                  <a:pt x="13804" y="5322"/>
                </a:lnTo>
                <a:lnTo>
                  <a:pt x="13773" y="5286"/>
                </a:lnTo>
                <a:lnTo>
                  <a:pt x="13745" y="5249"/>
                </a:lnTo>
                <a:lnTo>
                  <a:pt x="13718" y="5209"/>
                </a:lnTo>
                <a:lnTo>
                  <a:pt x="13693" y="5169"/>
                </a:lnTo>
                <a:lnTo>
                  <a:pt x="13668" y="5127"/>
                </a:lnTo>
                <a:lnTo>
                  <a:pt x="13645" y="5086"/>
                </a:lnTo>
                <a:lnTo>
                  <a:pt x="13624" y="5043"/>
                </a:lnTo>
                <a:lnTo>
                  <a:pt x="13603" y="4999"/>
                </a:lnTo>
                <a:lnTo>
                  <a:pt x="13584" y="4956"/>
                </a:lnTo>
                <a:lnTo>
                  <a:pt x="13567" y="4912"/>
                </a:lnTo>
                <a:lnTo>
                  <a:pt x="13550" y="4869"/>
                </a:lnTo>
                <a:lnTo>
                  <a:pt x="13534" y="4826"/>
                </a:lnTo>
                <a:lnTo>
                  <a:pt x="13519" y="4783"/>
                </a:lnTo>
                <a:lnTo>
                  <a:pt x="13506" y="4742"/>
                </a:lnTo>
                <a:lnTo>
                  <a:pt x="13494" y="4700"/>
                </a:lnTo>
                <a:lnTo>
                  <a:pt x="13494" y="4732"/>
                </a:lnTo>
                <a:lnTo>
                  <a:pt x="13494" y="4764"/>
                </a:lnTo>
                <a:lnTo>
                  <a:pt x="13493" y="4797"/>
                </a:lnTo>
                <a:lnTo>
                  <a:pt x="13491" y="4832"/>
                </a:lnTo>
                <a:lnTo>
                  <a:pt x="13488" y="4866"/>
                </a:lnTo>
                <a:lnTo>
                  <a:pt x="13485" y="4900"/>
                </a:lnTo>
                <a:lnTo>
                  <a:pt x="13481" y="4935"/>
                </a:lnTo>
                <a:lnTo>
                  <a:pt x="13475" y="4970"/>
                </a:lnTo>
                <a:lnTo>
                  <a:pt x="13469" y="5005"/>
                </a:lnTo>
                <a:lnTo>
                  <a:pt x="13462" y="5041"/>
                </a:lnTo>
                <a:lnTo>
                  <a:pt x="13453" y="5076"/>
                </a:lnTo>
                <a:lnTo>
                  <a:pt x="13444" y="5111"/>
                </a:lnTo>
                <a:lnTo>
                  <a:pt x="13432" y="5147"/>
                </a:lnTo>
                <a:lnTo>
                  <a:pt x="13420" y="5182"/>
                </a:lnTo>
                <a:lnTo>
                  <a:pt x="13405" y="5216"/>
                </a:lnTo>
                <a:lnTo>
                  <a:pt x="13390" y="5251"/>
                </a:lnTo>
                <a:lnTo>
                  <a:pt x="13373" y="5285"/>
                </a:lnTo>
                <a:lnTo>
                  <a:pt x="13355" y="5318"/>
                </a:lnTo>
                <a:lnTo>
                  <a:pt x="13335" y="5351"/>
                </a:lnTo>
                <a:lnTo>
                  <a:pt x="13314" y="5383"/>
                </a:lnTo>
                <a:lnTo>
                  <a:pt x="13289" y="5414"/>
                </a:lnTo>
                <a:lnTo>
                  <a:pt x="13264" y="5444"/>
                </a:lnTo>
                <a:lnTo>
                  <a:pt x="13237" y="5474"/>
                </a:lnTo>
                <a:lnTo>
                  <a:pt x="13208" y="5502"/>
                </a:lnTo>
                <a:lnTo>
                  <a:pt x="13177" y="5529"/>
                </a:lnTo>
                <a:lnTo>
                  <a:pt x="13144" y="5555"/>
                </a:lnTo>
                <a:lnTo>
                  <a:pt x="13109" y="5580"/>
                </a:lnTo>
                <a:lnTo>
                  <a:pt x="13071" y="5603"/>
                </a:lnTo>
                <a:lnTo>
                  <a:pt x="13031" y="5625"/>
                </a:lnTo>
                <a:lnTo>
                  <a:pt x="12989" y="5645"/>
                </a:lnTo>
                <a:lnTo>
                  <a:pt x="12945" y="5664"/>
                </a:lnTo>
                <a:lnTo>
                  <a:pt x="12898" y="5682"/>
                </a:lnTo>
                <a:lnTo>
                  <a:pt x="12823" y="5704"/>
                </a:lnTo>
                <a:lnTo>
                  <a:pt x="12750" y="5718"/>
                </a:lnTo>
                <a:lnTo>
                  <a:pt x="12683" y="5723"/>
                </a:lnTo>
                <a:lnTo>
                  <a:pt x="12618" y="5721"/>
                </a:lnTo>
                <a:lnTo>
                  <a:pt x="12557" y="5712"/>
                </a:lnTo>
                <a:lnTo>
                  <a:pt x="12499" y="5697"/>
                </a:lnTo>
                <a:lnTo>
                  <a:pt x="12446" y="5676"/>
                </a:lnTo>
                <a:lnTo>
                  <a:pt x="12394" y="5648"/>
                </a:lnTo>
                <a:lnTo>
                  <a:pt x="12347" y="5617"/>
                </a:lnTo>
                <a:lnTo>
                  <a:pt x="12303" y="5581"/>
                </a:lnTo>
                <a:lnTo>
                  <a:pt x="12260" y="5540"/>
                </a:lnTo>
                <a:lnTo>
                  <a:pt x="12222" y="5496"/>
                </a:lnTo>
                <a:lnTo>
                  <a:pt x="12186" y="5449"/>
                </a:lnTo>
                <a:lnTo>
                  <a:pt x="12153" y="5401"/>
                </a:lnTo>
                <a:lnTo>
                  <a:pt x="12122" y="5351"/>
                </a:lnTo>
                <a:lnTo>
                  <a:pt x="12094" y="5298"/>
                </a:lnTo>
                <a:lnTo>
                  <a:pt x="12069" y="5246"/>
                </a:lnTo>
                <a:lnTo>
                  <a:pt x="12046" y="5192"/>
                </a:lnTo>
                <a:lnTo>
                  <a:pt x="12024" y="5139"/>
                </a:lnTo>
                <a:lnTo>
                  <a:pt x="12005" y="5087"/>
                </a:lnTo>
                <a:lnTo>
                  <a:pt x="11989" y="5036"/>
                </a:lnTo>
                <a:lnTo>
                  <a:pt x="11974" y="4986"/>
                </a:lnTo>
                <a:lnTo>
                  <a:pt x="11961" y="4939"/>
                </a:lnTo>
                <a:lnTo>
                  <a:pt x="11950" y="4894"/>
                </a:lnTo>
                <a:lnTo>
                  <a:pt x="11940" y="4854"/>
                </a:lnTo>
                <a:lnTo>
                  <a:pt x="11933" y="4816"/>
                </a:lnTo>
                <a:lnTo>
                  <a:pt x="11926" y="4783"/>
                </a:lnTo>
                <a:lnTo>
                  <a:pt x="11921" y="4756"/>
                </a:lnTo>
                <a:lnTo>
                  <a:pt x="11915" y="4716"/>
                </a:lnTo>
                <a:lnTo>
                  <a:pt x="11913" y="4701"/>
                </a:lnTo>
                <a:lnTo>
                  <a:pt x="13415" y="4348"/>
                </a:lnTo>
                <a:close/>
                <a:moveTo>
                  <a:pt x="6579" y="3269"/>
                </a:moveTo>
                <a:lnTo>
                  <a:pt x="6587" y="3217"/>
                </a:lnTo>
                <a:lnTo>
                  <a:pt x="6596" y="3166"/>
                </a:lnTo>
                <a:lnTo>
                  <a:pt x="6607" y="3116"/>
                </a:lnTo>
                <a:lnTo>
                  <a:pt x="6620" y="3067"/>
                </a:lnTo>
                <a:lnTo>
                  <a:pt x="6634" y="3018"/>
                </a:lnTo>
                <a:lnTo>
                  <a:pt x="6649" y="2972"/>
                </a:lnTo>
                <a:lnTo>
                  <a:pt x="6665" y="2926"/>
                </a:lnTo>
                <a:lnTo>
                  <a:pt x="6682" y="2881"/>
                </a:lnTo>
                <a:lnTo>
                  <a:pt x="6700" y="2838"/>
                </a:lnTo>
                <a:lnTo>
                  <a:pt x="6720" y="2796"/>
                </a:lnTo>
                <a:lnTo>
                  <a:pt x="6740" y="2756"/>
                </a:lnTo>
                <a:lnTo>
                  <a:pt x="6763" y="2718"/>
                </a:lnTo>
                <a:lnTo>
                  <a:pt x="6785" y="2679"/>
                </a:lnTo>
                <a:lnTo>
                  <a:pt x="6808" y="2644"/>
                </a:lnTo>
                <a:lnTo>
                  <a:pt x="6832" y="2610"/>
                </a:lnTo>
                <a:lnTo>
                  <a:pt x="6858" y="2577"/>
                </a:lnTo>
                <a:lnTo>
                  <a:pt x="6884" y="2547"/>
                </a:lnTo>
                <a:lnTo>
                  <a:pt x="6911" y="2518"/>
                </a:lnTo>
                <a:lnTo>
                  <a:pt x="6938" y="2492"/>
                </a:lnTo>
                <a:lnTo>
                  <a:pt x="6966" y="2466"/>
                </a:lnTo>
                <a:lnTo>
                  <a:pt x="6995" y="2443"/>
                </a:lnTo>
                <a:lnTo>
                  <a:pt x="7024" y="2422"/>
                </a:lnTo>
                <a:lnTo>
                  <a:pt x="7053" y="2404"/>
                </a:lnTo>
                <a:lnTo>
                  <a:pt x="7083" y="2388"/>
                </a:lnTo>
                <a:lnTo>
                  <a:pt x="7113" y="2372"/>
                </a:lnTo>
                <a:lnTo>
                  <a:pt x="7144" y="2360"/>
                </a:lnTo>
                <a:lnTo>
                  <a:pt x="7175" y="2351"/>
                </a:lnTo>
                <a:lnTo>
                  <a:pt x="7206" y="2344"/>
                </a:lnTo>
                <a:lnTo>
                  <a:pt x="7237" y="2339"/>
                </a:lnTo>
                <a:lnTo>
                  <a:pt x="7270" y="2337"/>
                </a:lnTo>
                <a:lnTo>
                  <a:pt x="7301" y="2337"/>
                </a:lnTo>
                <a:lnTo>
                  <a:pt x="7333" y="2340"/>
                </a:lnTo>
                <a:lnTo>
                  <a:pt x="7350" y="2343"/>
                </a:lnTo>
                <a:lnTo>
                  <a:pt x="7366" y="2347"/>
                </a:lnTo>
                <a:lnTo>
                  <a:pt x="7384" y="2351"/>
                </a:lnTo>
                <a:lnTo>
                  <a:pt x="7400" y="2356"/>
                </a:lnTo>
                <a:lnTo>
                  <a:pt x="7416" y="2361"/>
                </a:lnTo>
                <a:lnTo>
                  <a:pt x="7432" y="2368"/>
                </a:lnTo>
                <a:lnTo>
                  <a:pt x="7448" y="2375"/>
                </a:lnTo>
                <a:lnTo>
                  <a:pt x="7463" y="2384"/>
                </a:lnTo>
                <a:lnTo>
                  <a:pt x="7478" y="2392"/>
                </a:lnTo>
                <a:lnTo>
                  <a:pt x="7493" y="2401"/>
                </a:lnTo>
                <a:lnTo>
                  <a:pt x="7508" y="2411"/>
                </a:lnTo>
                <a:lnTo>
                  <a:pt x="7523" y="2421"/>
                </a:lnTo>
                <a:lnTo>
                  <a:pt x="7537" y="2432"/>
                </a:lnTo>
                <a:lnTo>
                  <a:pt x="7550" y="2444"/>
                </a:lnTo>
                <a:lnTo>
                  <a:pt x="7564" y="2456"/>
                </a:lnTo>
                <a:lnTo>
                  <a:pt x="7577" y="2469"/>
                </a:lnTo>
                <a:lnTo>
                  <a:pt x="7590" y="2482"/>
                </a:lnTo>
                <a:lnTo>
                  <a:pt x="7602" y="2497"/>
                </a:lnTo>
                <a:lnTo>
                  <a:pt x="7615" y="2512"/>
                </a:lnTo>
                <a:lnTo>
                  <a:pt x="7628" y="2527"/>
                </a:lnTo>
                <a:lnTo>
                  <a:pt x="7639" y="2543"/>
                </a:lnTo>
                <a:lnTo>
                  <a:pt x="7650" y="2559"/>
                </a:lnTo>
                <a:lnTo>
                  <a:pt x="7662" y="2575"/>
                </a:lnTo>
                <a:lnTo>
                  <a:pt x="7672" y="2593"/>
                </a:lnTo>
                <a:lnTo>
                  <a:pt x="7682" y="2611"/>
                </a:lnTo>
                <a:lnTo>
                  <a:pt x="7693" y="2629"/>
                </a:lnTo>
                <a:lnTo>
                  <a:pt x="7702" y="2648"/>
                </a:lnTo>
                <a:lnTo>
                  <a:pt x="7712" y="2667"/>
                </a:lnTo>
                <a:lnTo>
                  <a:pt x="7729" y="2708"/>
                </a:lnTo>
                <a:lnTo>
                  <a:pt x="7746" y="2749"/>
                </a:lnTo>
                <a:lnTo>
                  <a:pt x="7759" y="2679"/>
                </a:lnTo>
                <a:lnTo>
                  <a:pt x="7773" y="2611"/>
                </a:lnTo>
                <a:lnTo>
                  <a:pt x="7790" y="2543"/>
                </a:lnTo>
                <a:lnTo>
                  <a:pt x="7808" y="2478"/>
                </a:lnTo>
                <a:lnTo>
                  <a:pt x="7829" y="2414"/>
                </a:lnTo>
                <a:lnTo>
                  <a:pt x="7851" y="2351"/>
                </a:lnTo>
                <a:lnTo>
                  <a:pt x="7876" y="2291"/>
                </a:lnTo>
                <a:lnTo>
                  <a:pt x="7901" y="2231"/>
                </a:lnTo>
                <a:lnTo>
                  <a:pt x="7929" y="2174"/>
                </a:lnTo>
                <a:lnTo>
                  <a:pt x="7958" y="2118"/>
                </a:lnTo>
                <a:lnTo>
                  <a:pt x="7988" y="2064"/>
                </a:lnTo>
                <a:lnTo>
                  <a:pt x="8021" y="2013"/>
                </a:lnTo>
                <a:lnTo>
                  <a:pt x="8054" y="1964"/>
                </a:lnTo>
                <a:lnTo>
                  <a:pt x="8088" y="1916"/>
                </a:lnTo>
                <a:lnTo>
                  <a:pt x="8124" y="1872"/>
                </a:lnTo>
                <a:lnTo>
                  <a:pt x="8162" y="1828"/>
                </a:lnTo>
                <a:lnTo>
                  <a:pt x="8200" y="1789"/>
                </a:lnTo>
                <a:lnTo>
                  <a:pt x="8239" y="1751"/>
                </a:lnTo>
                <a:lnTo>
                  <a:pt x="8280" y="1715"/>
                </a:lnTo>
                <a:lnTo>
                  <a:pt x="8321" y="1683"/>
                </a:lnTo>
                <a:lnTo>
                  <a:pt x="8363" y="1653"/>
                </a:lnTo>
                <a:lnTo>
                  <a:pt x="8407" y="1625"/>
                </a:lnTo>
                <a:lnTo>
                  <a:pt x="8450" y="1601"/>
                </a:lnTo>
                <a:lnTo>
                  <a:pt x="8494" y="1580"/>
                </a:lnTo>
                <a:lnTo>
                  <a:pt x="8539" y="1562"/>
                </a:lnTo>
                <a:lnTo>
                  <a:pt x="8585" y="1547"/>
                </a:lnTo>
                <a:lnTo>
                  <a:pt x="8630" y="1534"/>
                </a:lnTo>
                <a:lnTo>
                  <a:pt x="8677" y="1525"/>
                </a:lnTo>
                <a:lnTo>
                  <a:pt x="8723" y="1520"/>
                </a:lnTo>
                <a:lnTo>
                  <a:pt x="8771" y="1517"/>
                </a:lnTo>
                <a:lnTo>
                  <a:pt x="8818" y="1519"/>
                </a:lnTo>
                <a:lnTo>
                  <a:pt x="8865" y="1523"/>
                </a:lnTo>
                <a:lnTo>
                  <a:pt x="8913" y="1532"/>
                </a:lnTo>
                <a:lnTo>
                  <a:pt x="8959" y="1545"/>
                </a:lnTo>
                <a:lnTo>
                  <a:pt x="9005" y="1560"/>
                </a:lnTo>
                <a:lnTo>
                  <a:pt x="9049" y="1578"/>
                </a:lnTo>
                <a:lnTo>
                  <a:pt x="9092" y="1600"/>
                </a:lnTo>
                <a:lnTo>
                  <a:pt x="9133" y="1625"/>
                </a:lnTo>
                <a:lnTo>
                  <a:pt x="9174" y="1654"/>
                </a:lnTo>
                <a:lnTo>
                  <a:pt x="9213" y="1685"/>
                </a:lnTo>
                <a:lnTo>
                  <a:pt x="9250" y="1718"/>
                </a:lnTo>
                <a:lnTo>
                  <a:pt x="9287" y="1755"/>
                </a:lnTo>
                <a:lnTo>
                  <a:pt x="9321" y="1794"/>
                </a:lnTo>
                <a:lnTo>
                  <a:pt x="9354" y="1836"/>
                </a:lnTo>
                <a:lnTo>
                  <a:pt x="9385" y="1880"/>
                </a:lnTo>
                <a:lnTo>
                  <a:pt x="9415" y="1927"/>
                </a:lnTo>
                <a:lnTo>
                  <a:pt x="9442" y="1976"/>
                </a:lnTo>
                <a:lnTo>
                  <a:pt x="9468" y="2026"/>
                </a:lnTo>
                <a:lnTo>
                  <a:pt x="9492" y="2080"/>
                </a:lnTo>
                <a:lnTo>
                  <a:pt x="9515" y="2135"/>
                </a:lnTo>
                <a:lnTo>
                  <a:pt x="9535" y="2192"/>
                </a:lnTo>
                <a:lnTo>
                  <a:pt x="9554" y="2250"/>
                </a:lnTo>
                <a:lnTo>
                  <a:pt x="9570" y="2311"/>
                </a:lnTo>
                <a:lnTo>
                  <a:pt x="9584" y="2372"/>
                </a:lnTo>
                <a:lnTo>
                  <a:pt x="9596" y="2436"/>
                </a:lnTo>
                <a:lnTo>
                  <a:pt x="9606" y="2501"/>
                </a:lnTo>
                <a:lnTo>
                  <a:pt x="9614" y="2567"/>
                </a:lnTo>
                <a:lnTo>
                  <a:pt x="9620" y="2634"/>
                </a:lnTo>
                <a:lnTo>
                  <a:pt x="9623" y="2703"/>
                </a:lnTo>
                <a:lnTo>
                  <a:pt x="9624" y="2772"/>
                </a:lnTo>
                <a:lnTo>
                  <a:pt x="9623" y="2843"/>
                </a:lnTo>
                <a:lnTo>
                  <a:pt x="9619" y="2914"/>
                </a:lnTo>
                <a:lnTo>
                  <a:pt x="9613" y="2985"/>
                </a:lnTo>
                <a:lnTo>
                  <a:pt x="9604" y="3058"/>
                </a:lnTo>
                <a:lnTo>
                  <a:pt x="9593" y="3131"/>
                </a:lnTo>
                <a:lnTo>
                  <a:pt x="9580" y="3201"/>
                </a:lnTo>
                <a:lnTo>
                  <a:pt x="9564" y="3271"/>
                </a:lnTo>
                <a:lnTo>
                  <a:pt x="9546" y="3339"/>
                </a:lnTo>
                <a:lnTo>
                  <a:pt x="9527" y="3405"/>
                </a:lnTo>
                <a:lnTo>
                  <a:pt x="9504" y="3470"/>
                </a:lnTo>
                <a:lnTo>
                  <a:pt x="9481" y="3533"/>
                </a:lnTo>
                <a:lnTo>
                  <a:pt x="9455" y="3595"/>
                </a:lnTo>
                <a:lnTo>
                  <a:pt x="9428" y="3654"/>
                </a:lnTo>
                <a:lnTo>
                  <a:pt x="9400" y="3712"/>
                </a:lnTo>
                <a:lnTo>
                  <a:pt x="9368" y="3768"/>
                </a:lnTo>
                <a:lnTo>
                  <a:pt x="9336" y="3821"/>
                </a:lnTo>
                <a:lnTo>
                  <a:pt x="9303" y="3873"/>
                </a:lnTo>
                <a:lnTo>
                  <a:pt x="9268" y="3922"/>
                </a:lnTo>
                <a:lnTo>
                  <a:pt x="9231" y="3969"/>
                </a:lnTo>
                <a:lnTo>
                  <a:pt x="9194" y="4014"/>
                </a:lnTo>
                <a:lnTo>
                  <a:pt x="9155" y="4056"/>
                </a:lnTo>
                <a:lnTo>
                  <a:pt x="9115" y="4096"/>
                </a:lnTo>
                <a:lnTo>
                  <a:pt x="9074" y="4132"/>
                </a:lnTo>
                <a:lnTo>
                  <a:pt x="9032" y="4166"/>
                </a:lnTo>
                <a:lnTo>
                  <a:pt x="8989" y="4198"/>
                </a:lnTo>
                <a:lnTo>
                  <a:pt x="8945" y="4226"/>
                </a:lnTo>
                <a:lnTo>
                  <a:pt x="8901" y="4251"/>
                </a:lnTo>
                <a:lnTo>
                  <a:pt x="8855" y="4273"/>
                </a:lnTo>
                <a:lnTo>
                  <a:pt x="8810" y="4294"/>
                </a:lnTo>
                <a:lnTo>
                  <a:pt x="8764" y="4309"/>
                </a:lnTo>
                <a:lnTo>
                  <a:pt x="8716" y="4322"/>
                </a:lnTo>
                <a:lnTo>
                  <a:pt x="8669" y="4331"/>
                </a:lnTo>
                <a:lnTo>
                  <a:pt x="8621" y="4337"/>
                </a:lnTo>
                <a:lnTo>
                  <a:pt x="8573" y="4340"/>
                </a:lnTo>
                <a:lnTo>
                  <a:pt x="8525" y="4339"/>
                </a:lnTo>
                <a:lnTo>
                  <a:pt x="8477" y="4334"/>
                </a:lnTo>
                <a:lnTo>
                  <a:pt x="8446" y="4329"/>
                </a:lnTo>
                <a:lnTo>
                  <a:pt x="8416" y="4322"/>
                </a:lnTo>
                <a:lnTo>
                  <a:pt x="8387" y="4315"/>
                </a:lnTo>
                <a:lnTo>
                  <a:pt x="8357" y="4306"/>
                </a:lnTo>
                <a:lnTo>
                  <a:pt x="8328" y="4295"/>
                </a:lnTo>
                <a:lnTo>
                  <a:pt x="8300" y="4282"/>
                </a:lnTo>
                <a:lnTo>
                  <a:pt x="8273" y="4269"/>
                </a:lnTo>
                <a:lnTo>
                  <a:pt x="8245" y="4254"/>
                </a:lnTo>
                <a:lnTo>
                  <a:pt x="8218" y="4239"/>
                </a:lnTo>
                <a:lnTo>
                  <a:pt x="8192" y="4222"/>
                </a:lnTo>
                <a:lnTo>
                  <a:pt x="8167" y="4203"/>
                </a:lnTo>
                <a:lnTo>
                  <a:pt x="8142" y="4183"/>
                </a:lnTo>
                <a:lnTo>
                  <a:pt x="8117" y="4163"/>
                </a:lnTo>
                <a:lnTo>
                  <a:pt x="8093" y="4141"/>
                </a:lnTo>
                <a:lnTo>
                  <a:pt x="8070" y="4118"/>
                </a:lnTo>
                <a:lnTo>
                  <a:pt x="8048" y="4094"/>
                </a:lnTo>
                <a:lnTo>
                  <a:pt x="8026" y="4068"/>
                </a:lnTo>
                <a:lnTo>
                  <a:pt x="8005" y="4042"/>
                </a:lnTo>
                <a:lnTo>
                  <a:pt x="7984" y="4015"/>
                </a:lnTo>
                <a:lnTo>
                  <a:pt x="7964" y="3987"/>
                </a:lnTo>
                <a:lnTo>
                  <a:pt x="7945" y="3957"/>
                </a:lnTo>
                <a:lnTo>
                  <a:pt x="7926" y="3927"/>
                </a:lnTo>
                <a:lnTo>
                  <a:pt x="7908" y="3896"/>
                </a:lnTo>
                <a:lnTo>
                  <a:pt x="7891" y="3864"/>
                </a:lnTo>
                <a:lnTo>
                  <a:pt x="7874" y="3831"/>
                </a:lnTo>
                <a:lnTo>
                  <a:pt x="7859" y="3798"/>
                </a:lnTo>
                <a:lnTo>
                  <a:pt x="7844" y="3763"/>
                </a:lnTo>
                <a:lnTo>
                  <a:pt x="7830" y="3727"/>
                </a:lnTo>
                <a:lnTo>
                  <a:pt x="7817" y="3691"/>
                </a:lnTo>
                <a:lnTo>
                  <a:pt x="7804" y="3654"/>
                </a:lnTo>
                <a:lnTo>
                  <a:pt x="7792" y="3617"/>
                </a:lnTo>
                <a:lnTo>
                  <a:pt x="7782" y="3579"/>
                </a:lnTo>
                <a:lnTo>
                  <a:pt x="7771" y="3624"/>
                </a:lnTo>
                <a:lnTo>
                  <a:pt x="7759" y="3669"/>
                </a:lnTo>
                <a:lnTo>
                  <a:pt x="7745" y="3712"/>
                </a:lnTo>
                <a:lnTo>
                  <a:pt x="7731" y="3754"/>
                </a:lnTo>
                <a:lnTo>
                  <a:pt x="7716" y="3796"/>
                </a:lnTo>
                <a:lnTo>
                  <a:pt x="7700" y="3836"/>
                </a:lnTo>
                <a:lnTo>
                  <a:pt x="7683" y="3876"/>
                </a:lnTo>
                <a:lnTo>
                  <a:pt x="7665" y="3914"/>
                </a:lnTo>
                <a:lnTo>
                  <a:pt x="7646" y="3951"/>
                </a:lnTo>
                <a:lnTo>
                  <a:pt x="7627" y="3987"/>
                </a:lnTo>
                <a:lnTo>
                  <a:pt x="7605" y="4021"/>
                </a:lnTo>
                <a:lnTo>
                  <a:pt x="7584" y="4054"/>
                </a:lnTo>
                <a:lnTo>
                  <a:pt x="7562" y="4087"/>
                </a:lnTo>
                <a:lnTo>
                  <a:pt x="7540" y="4117"/>
                </a:lnTo>
                <a:lnTo>
                  <a:pt x="7517" y="4145"/>
                </a:lnTo>
                <a:lnTo>
                  <a:pt x="7492" y="4172"/>
                </a:lnTo>
                <a:lnTo>
                  <a:pt x="7467" y="4199"/>
                </a:lnTo>
                <a:lnTo>
                  <a:pt x="7442" y="4223"/>
                </a:lnTo>
                <a:lnTo>
                  <a:pt x="7417" y="4245"/>
                </a:lnTo>
                <a:lnTo>
                  <a:pt x="7391" y="4266"/>
                </a:lnTo>
                <a:lnTo>
                  <a:pt x="7364" y="4285"/>
                </a:lnTo>
                <a:lnTo>
                  <a:pt x="7337" y="4303"/>
                </a:lnTo>
                <a:lnTo>
                  <a:pt x="7310" y="4318"/>
                </a:lnTo>
                <a:lnTo>
                  <a:pt x="7282" y="4332"/>
                </a:lnTo>
                <a:lnTo>
                  <a:pt x="7255" y="4344"/>
                </a:lnTo>
                <a:lnTo>
                  <a:pt x="7226" y="4353"/>
                </a:lnTo>
                <a:lnTo>
                  <a:pt x="7197" y="4361"/>
                </a:lnTo>
                <a:lnTo>
                  <a:pt x="7169" y="4367"/>
                </a:lnTo>
                <a:lnTo>
                  <a:pt x="7140" y="4370"/>
                </a:lnTo>
                <a:lnTo>
                  <a:pt x="7111" y="4372"/>
                </a:lnTo>
                <a:lnTo>
                  <a:pt x="7082" y="4371"/>
                </a:lnTo>
                <a:lnTo>
                  <a:pt x="7053" y="4368"/>
                </a:lnTo>
                <a:lnTo>
                  <a:pt x="7022" y="4363"/>
                </a:lnTo>
                <a:lnTo>
                  <a:pt x="6991" y="4355"/>
                </a:lnTo>
                <a:lnTo>
                  <a:pt x="6961" y="4344"/>
                </a:lnTo>
                <a:lnTo>
                  <a:pt x="6932" y="4331"/>
                </a:lnTo>
                <a:lnTo>
                  <a:pt x="6904" y="4316"/>
                </a:lnTo>
                <a:lnTo>
                  <a:pt x="6877" y="4298"/>
                </a:lnTo>
                <a:lnTo>
                  <a:pt x="6850" y="4278"/>
                </a:lnTo>
                <a:lnTo>
                  <a:pt x="6825" y="4256"/>
                </a:lnTo>
                <a:lnTo>
                  <a:pt x="6801" y="4232"/>
                </a:lnTo>
                <a:lnTo>
                  <a:pt x="6777" y="4206"/>
                </a:lnTo>
                <a:lnTo>
                  <a:pt x="6755" y="4177"/>
                </a:lnTo>
                <a:lnTo>
                  <a:pt x="6733" y="4148"/>
                </a:lnTo>
                <a:lnTo>
                  <a:pt x="6713" y="4117"/>
                </a:lnTo>
                <a:lnTo>
                  <a:pt x="6694" y="4084"/>
                </a:lnTo>
                <a:lnTo>
                  <a:pt x="6677" y="4048"/>
                </a:lnTo>
                <a:lnTo>
                  <a:pt x="6660" y="4012"/>
                </a:lnTo>
                <a:lnTo>
                  <a:pt x="6645" y="3974"/>
                </a:lnTo>
                <a:lnTo>
                  <a:pt x="6631" y="3934"/>
                </a:lnTo>
                <a:lnTo>
                  <a:pt x="6618" y="3893"/>
                </a:lnTo>
                <a:lnTo>
                  <a:pt x="6605" y="3851"/>
                </a:lnTo>
                <a:lnTo>
                  <a:pt x="6595" y="3808"/>
                </a:lnTo>
                <a:lnTo>
                  <a:pt x="6586" y="3764"/>
                </a:lnTo>
                <a:lnTo>
                  <a:pt x="6579" y="3717"/>
                </a:lnTo>
                <a:lnTo>
                  <a:pt x="6573" y="3671"/>
                </a:lnTo>
                <a:lnTo>
                  <a:pt x="6568" y="3623"/>
                </a:lnTo>
                <a:lnTo>
                  <a:pt x="6565" y="3575"/>
                </a:lnTo>
                <a:lnTo>
                  <a:pt x="6563" y="3525"/>
                </a:lnTo>
                <a:lnTo>
                  <a:pt x="6563" y="3476"/>
                </a:lnTo>
                <a:lnTo>
                  <a:pt x="6565" y="3424"/>
                </a:lnTo>
                <a:lnTo>
                  <a:pt x="6568" y="3374"/>
                </a:lnTo>
                <a:lnTo>
                  <a:pt x="6573" y="3321"/>
                </a:lnTo>
                <a:lnTo>
                  <a:pt x="6579" y="3269"/>
                </a:lnTo>
                <a:close/>
                <a:moveTo>
                  <a:pt x="1695" y="6794"/>
                </a:moveTo>
                <a:lnTo>
                  <a:pt x="4378" y="5965"/>
                </a:lnTo>
                <a:lnTo>
                  <a:pt x="4378" y="5989"/>
                </a:lnTo>
                <a:lnTo>
                  <a:pt x="4374" y="6055"/>
                </a:lnTo>
                <a:lnTo>
                  <a:pt x="4371" y="6102"/>
                </a:lnTo>
                <a:lnTo>
                  <a:pt x="4366" y="6157"/>
                </a:lnTo>
                <a:lnTo>
                  <a:pt x="4360" y="6221"/>
                </a:lnTo>
                <a:lnTo>
                  <a:pt x="4351" y="6290"/>
                </a:lnTo>
                <a:lnTo>
                  <a:pt x="4339" y="6367"/>
                </a:lnTo>
                <a:lnTo>
                  <a:pt x="4326" y="6448"/>
                </a:lnTo>
                <a:lnTo>
                  <a:pt x="4310" y="6534"/>
                </a:lnTo>
                <a:lnTo>
                  <a:pt x="4291" y="6624"/>
                </a:lnTo>
                <a:lnTo>
                  <a:pt x="4269" y="6716"/>
                </a:lnTo>
                <a:lnTo>
                  <a:pt x="4243" y="6812"/>
                </a:lnTo>
                <a:lnTo>
                  <a:pt x="4212" y="6908"/>
                </a:lnTo>
                <a:lnTo>
                  <a:pt x="4178" y="7006"/>
                </a:lnTo>
                <a:lnTo>
                  <a:pt x="4140" y="7103"/>
                </a:lnTo>
                <a:lnTo>
                  <a:pt x="4097" y="7200"/>
                </a:lnTo>
                <a:lnTo>
                  <a:pt x="4048" y="7295"/>
                </a:lnTo>
                <a:lnTo>
                  <a:pt x="3995" y="7388"/>
                </a:lnTo>
                <a:lnTo>
                  <a:pt x="3936" y="7478"/>
                </a:lnTo>
                <a:lnTo>
                  <a:pt x="3872" y="7563"/>
                </a:lnTo>
                <a:lnTo>
                  <a:pt x="3801" y="7645"/>
                </a:lnTo>
                <a:lnTo>
                  <a:pt x="3725" y="7721"/>
                </a:lnTo>
                <a:lnTo>
                  <a:pt x="3641" y="7792"/>
                </a:lnTo>
                <a:lnTo>
                  <a:pt x="3551" y="7854"/>
                </a:lnTo>
                <a:lnTo>
                  <a:pt x="3453" y="7910"/>
                </a:lnTo>
                <a:lnTo>
                  <a:pt x="3350" y="7957"/>
                </a:lnTo>
                <a:lnTo>
                  <a:pt x="3237" y="7994"/>
                </a:lnTo>
                <a:lnTo>
                  <a:pt x="3117" y="8023"/>
                </a:lnTo>
                <a:lnTo>
                  <a:pt x="2989" y="8040"/>
                </a:lnTo>
                <a:lnTo>
                  <a:pt x="2853" y="8046"/>
                </a:lnTo>
                <a:lnTo>
                  <a:pt x="2745" y="8043"/>
                </a:lnTo>
                <a:lnTo>
                  <a:pt x="2644" y="8032"/>
                </a:lnTo>
                <a:lnTo>
                  <a:pt x="2549" y="8016"/>
                </a:lnTo>
                <a:lnTo>
                  <a:pt x="2462" y="7992"/>
                </a:lnTo>
                <a:lnTo>
                  <a:pt x="2380" y="7964"/>
                </a:lnTo>
                <a:lnTo>
                  <a:pt x="2303" y="7931"/>
                </a:lnTo>
                <a:lnTo>
                  <a:pt x="2234" y="7893"/>
                </a:lnTo>
                <a:lnTo>
                  <a:pt x="2169" y="7850"/>
                </a:lnTo>
                <a:lnTo>
                  <a:pt x="2111" y="7805"/>
                </a:lnTo>
                <a:lnTo>
                  <a:pt x="2056" y="7756"/>
                </a:lnTo>
                <a:lnTo>
                  <a:pt x="2008" y="7704"/>
                </a:lnTo>
                <a:lnTo>
                  <a:pt x="1964" y="7650"/>
                </a:lnTo>
                <a:lnTo>
                  <a:pt x="1923" y="7595"/>
                </a:lnTo>
                <a:lnTo>
                  <a:pt x="1888" y="7537"/>
                </a:lnTo>
                <a:lnTo>
                  <a:pt x="1856" y="7479"/>
                </a:lnTo>
                <a:lnTo>
                  <a:pt x="1828" y="7420"/>
                </a:lnTo>
                <a:lnTo>
                  <a:pt x="1803" y="7361"/>
                </a:lnTo>
                <a:lnTo>
                  <a:pt x="1781" y="7304"/>
                </a:lnTo>
                <a:lnTo>
                  <a:pt x="1763" y="7246"/>
                </a:lnTo>
                <a:lnTo>
                  <a:pt x="1748" y="7190"/>
                </a:lnTo>
                <a:lnTo>
                  <a:pt x="1735" y="7136"/>
                </a:lnTo>
                <a:lnTo>
                  <a:pt x="1724" y="7085"/>
                </a:lnTo>
                <a:lnTo>
                  <a:pt x="1716" y="7035"/>
                </a:lnTo>
                <a:lnTo>
                  <a:pt x="1709" y="6990"/>
                </a:lnTo>
                <a:lnTo>
                  <a:pt x="1704" y="6948"/>
                </a:lnTo>
                <a:lnTo>
                  <a:pt x="1700" y="6910"/>
                </a:lnTo>
                <a:lnTo>
                  <a:pt x="1697" y="6876"/>
                </a:lnTo>
                <a:lnTo>
                  <a:pt x="1696" y="6848"/>
                </a:lnTo>
                <a:lnTo>
                  <a:pt x="1695" y="6808"/>
                </a:lnTo>
                <a:lnTo>
                  <a:pt x="1695" y="6794"/>
                </a:lnTo>
                <a:close/>
                <a:moveTo>
                  <a:pt x="16092" y="5180"/>
                </a:moveTo>
                <a:lnTo>
                  <a:pt x="16110" y="5025"/>
                </a:lnTo>
                <a:lnTo>
                  <a:pt x="16122" y="4872"/>
                </a:lnTo>
                <a:lnTo>
                  <a:pt x="16127" y="4720"/>
                </a:lnTo>
                <a:lnTo>
                  <a:pt x="16127" y="4570"/>
                </a:lnTo>
                <a:lnTo>
                  <a:pt x="16121" y="4422"/>
                </a:lnTo>
                <a:lnTo>
                  <a:pt x="16109" y="4275"/>
                </a:lnTo>
                <a:lnTo>
                  <a:pt x="16092" y="4131"/>
                </a:lnTo>
                <a:lnTo>
                  <a:pt x="16069" y="3989"/>
                </a:lnTo>
                <a:lnTo>
                  <a:pt x="16039" y="3850"/>
                </a:lnTo>
                <a:lnTo>
                  <a:pt x="16006" y="3714"/>
                </a:lnTo>
                <a:lnTo>
                  <a:pt x="15967" y="3581"/>
                </a:lnTo>
                <a:lnTo>
                  <a:pt x="15922" y="3451"/>
                </a:lnTo>
                <a:lnTo>
                  <a:pt x="15874" y="3324"/>
                </a:lnTo>
                <a:lnTo>
                  <a:pt x="15820" y="3201"/>
                </a:lnTo>
                <a:lnTo>
                  <a:pt x="15761" y="3083"/>
                </a:lnTo>
                <a:lnTo>
                  <a:pt x="15699" y="2968"/>
                </a:lnTo>
                <a:lnTo>
                  <a:pt x="15631" y="2858"/>
                </a:lnTo>
                <a:lnTo>
                  <a:pt x="15558" y="2752"/>
                </a:lnTo>
                <a:lnTo>
                  <a:pt x="15483" y="2651"/>
                </a:lnTo>
                <a:lnTo>
                  <a:pt x="15402" y="2555"/>
                </a:lnTo>
                <a:lnTo>
                  <a:pt x="15319" y="2463"/>
                </a:lnTo>
                <a:lnTo>
                  <a:pt x="15231" y="2377"/>
                </a:lnTo>
                <a:lnTo>
                  <a:pt x="15139" y="2298"/>
                </a:lnTo>
                <a:lnTo>
                  <a:pt x="15043" y="2224"/>
                </a:lnTo>
                <a:lnTo>
                  <a:pt x="14945" y="2155"/>
                </a:lnTo>
                <a:lnTo>
                  <a:pt x="14843" y="2093"/>
                </a:lnTo>
                <a:lnTo>
                  <a:pt x="14737" y="2037"/>
                </a:lnTo>
                <a:lnTo>
                  <a:pt x="14628" y="1989"/>
                </a:lnTo>
                <a:lnTo>
                  <a:pt x="14517" y="1946"/>
                </a:lnTo>
                <a:lnTo>
                  <a:pt x="14402" y="1911"/>
                </a:lnTo>
                <a:lnTo>
                  <a:pt x="14285" y="1883"/>
                </a:lnTo>
                <a:lnTo>
                  <a:pt x="14165" y="1863"/>
                </a:lnTo>
                <a:lnTo>
                  <a:pt x="14044" y="1849"/>
                </a:lnTo>
                <a:lnTo>
                  <a:pt x="13925" y="1844"/>
                </a:lnTo>
                <a:lnTo>
                  <a:pt x="13805" y="1847"/>
                </a:lnTo>
                <a:lnTo>
                  <a:pt x="13686" y="1858"/>
                </a:lnTo>
                <a:lnTo>
                  <a:pt x="13568" y="1876"/>
                </a:lnTo>
                <a:lnTo>
                  <a:pt x="13451" y="1901"/>
                </a:lnTo>
                <a:lnTo>
                  <a:pt x="13336" y="1932"/>
                </a:lnTo>
                <a:lnTo>
                  <a:pt x="13222" y="1972"/>
                </a:lnTo>
                <a:lnTo>
                  <a:pt x="13110" y="2017"/>
                </a:lnTo>
                <a:lnTo>
                  <a:pt x="13000" y="2070"/>
                </a:lnTo>
                <a:lnTo>
                  <a:pt x="12892" y="2128"/>
                </a:lnTo>
                <a:lnTo>
                  <a:pt x="12786" y="2193"/>
                </a:lnTo>
                <a:lnTo>
                  <a:pt x="12684" y="2263"/>
                </a:lnTo>
                <a:lnTo>
                  <a:pt x="12583" y="2340"/>
                </a:lnTo>
                <a:lnTo>
                  <a:pt x="12485" y="2422"/>
                </a:lnTo>
                <a:lnTo>
                  <a:pt x="12390" y="2510"/>
                </a:lnTo>
                <a:lnTo>
                  <a:pt x="12299" y="2604"/>
                </a:lnTo>
                <a:lnTo>
                  <a:pt x="12210" y="2702"/>
                </a:lnTo>
                <a:lnTo>
                  <a:pt x="12124" y="2805"/>
                </a:lnTo>
                <a:lnTo>
                  <a:pt x="12044" y="2914"/>
                </a:lnTo>
                <a:lnTo>
                  <a:pt x="11966" y="3027"/>
                </a:lnTo>
                <a:lnTo>
                  <a:pt x="11891" y="3144"/>
                </a:lnTo>
                <a:lnTo>
                  <a:pt x="11823" y="3266"/>
                </a:lnTo>
                <a:lnTo>
                  <a:pt x="11757" y="3392"/>
                </a:lnTo>
                <a:lnTo>
                  <a:pt x="11697" y="3522"/>
                </a:lnTo>
                <a:lnTo>
                  <a:pt x="11640" y="3657"/>
                </a:lnTo>
                <a:lnTo>
                  <a:pt x="11590" y="3794"/>
                </a:lnTo>
                <a:lnTo>
                  <a:pt x="11544" y="3935"/>
                </a:lnTo>
                <a:lnTo>
                  <a:pt x="11502" y="4080"/>
                </a:lnTo>
                <a:lnTo>
                  <a:pt x="11467" y="4227"/>
                </a:lnTo>
                <a:lnTo>
                  <a:pt x="11437" y="4378"/>
                </a:lnTo>
                <a:lnTo>
                  <a:pt x="11413" y="4532"/>
                </a:lnTo>
                <a:lnTo>
                  <a:pt x="11399" y="4635"/>
                </a:lnTo>
                <a:lnTo>
                  <a:pt x="11389" y="4738"/>
                </a:lnTo>
                <a:lnTo>
                  <a:pt x="11382" y="4841"/>
                </a:lnTo>
                <a:lnTo>
                  <a:pt x="11378" y="4943"/>
                </a:lnTo>
                <a:lnTo>
                  <a:pt x="11376" y="5044"/>
                </a:lnTo>
                <a:lnTo>
                  <a:pt x="11377" y="5144"/>
                </a:lnTo>
                <a:lnTo>
                  <a:pt x="11380" y="5244"/>
                </a:lnTo>
                <a:lnTo>
                  <a:pt x="11386" y="5342"/>
                </a:lnTo>
                <a:lnTo>
                  <a:pt x="11395" y="5439"/>
                </a:lnTo>
                <a:lnTo>
                  <a:pt x="11407" y="5536"/>
                </a:lnTo>
                <a:lnTo>
                  <a:pt x="11421" y="5632"/>
                </a:lnTo>
                <a:lnTo>
                  <a:pt x="11437" y="5726"/>
                </a:lnTo>
                <a:lnTo>
                  <a:pt x="11456" y="5820"/>
                </a:lnTo>
                <a:lnTo>
                  <a:pt x="11477" y="5912"/>
                </a:lnTo>
                <a:lnTo>
                  <a:pt x="11500" y="6003"/>
                </a:lnTo>
                <a:lnTo>
                  <a:pt x="11525" y="6092"/>
                </a:lnTo>
                <a:lnTo>
                  <a:pt x="11554" y="6179"/>
                </a:lnTo>
                <a:lnTo>
                  <a:pt x="11584" y="6266"/>
                </a:lnTo>
                <a:lnTo>
                  <a:pt x="11617" y="6351"/>
                </a:lnTo>
                <a:lnTo>
                  <a:pt x="11651" y="6434"/>
                </a:lnTo>
                <a:lnTo>
                  <a:pt x="11689" y="6516"/>
                </a:lnTo>
                <a:lnTo>
                  <a:pt x="11727" y="6595"/>
                </a:lnTo>
                <a:lnTo>
                  <a:pt x="11768" y="6673"/>
                </a:lnTo>
                <a:lnTo>
                  <a:pt x="11812" y="6750"/>
                </a:lnTo>
                <a:lnTo>
                  <a:pt x="11856" y="6823"/>
                </a:lnTo>
                <a:lnTo>
                  <a:pt x="11903" y="6895"/>
                </a:lnTo>
                <a:lnTo>
                  <a:pt x="11952" y="6966"/>
                </a:lnTo>
                <a:lnTo>
                  <a:pt x="12003" y="7033"/>
                </a:lnTo>
                <a:lnTo>
                  <a:pt x="12056" y="7099"/>
                </a:lnTo>
                <a:lnTo>
                  <a:pt x="12110" y="7163"/>
                </a:lnTo>
                <a:lnTo>
                  <a:pt x="12167" y="7224"/>
                </a:lnTo>
                <a:lnTo>
                  <a:pt x="12224" y="7283"/>
                </a:lnTo>
                <a:lnTo>
                  <a:pt x="12177" y="7319"/>
                </a:lnTo>
                <a:lnTo>
                  <a:pt x="12130" y="7355"/>
                </a:lnTo>
                <a:lnTo>
                  <a:pt x="12084" y="7394"/>
                </a:lnTo>
                <a:lnTo>
                  <a:pt x="12040" y="7433"/>
                </a:lnTo>
                <a:lnTo>
                  <a:pt x="11995" y="7474"/>
                </a:lnTo>
                <a:lnTo>
                  <a:pt x="11952" y="7514"/>
                </a:lnTo>
                <a:lnTo>
                  <a:pt x="11911" y="7556"/>
                </a:lnTo>
                <a:lnTo>
                  <a:pt x="11869" y="7599"/>
                </a:lnTo>
                <a:lnTo>
                  <a:pt x="11829" y="7642"/>
                </a:lnTo>
                <a:lnTo>
                  <a:pt x="11790" y="7687"/>
                </a:lnTo>
                <a:lnTo>
                  <a:pt x="11750" y="7732"/>
                </a:lnTo>
                <a:lnTo>
                  <a:pt x="11713" y="7778"/>
                </a:lnTo>
                <a:lnTo>
                  <a:pt x="11676" y="7825"/>
                </a:lnTo>
                <a:lnTo>
                  <a:pt x="11639" y="7873"/>
                </a:lnTo>
                <a:lnTo>
                  <a:pt x="11604" y="7921"/>
                </a:lnTo>
                <a:lnTo>
                  <a:pt x="11570" y="7970"/>
                </a:lnTo>
                <a:lnTo>
                  <a:pt x="11536" y="8020"/>
                </a:lnTo>
                <a:lnTo>
                  <a:pt x="11502" y="8070"/>
                </a:lnTo>
                <a:lnTo>
                  <a:pt x="11471" y="8121"/>
                </a:lnTo>
                <a:lnTo>
                  <a:pt x="11439" y="8172"/>
                </a:lnTo>
                <a:lnTo>
                  <a:pt x="11409" y="8225"/>
                </a:lnTo>
                <a:lnTo>
                  <a:pt x="11378" y="8277"/>
                </a:lnTo>
                <a:lnTo>
                  <a:pt x="11349" y="8330"/>
                </a:lnTo>
                <a:lnTo>
                  <a:pt x="11321" y="8383"/>
                </a:lnTo>
                <a:lnTo>
                  <a:pt x="11294" y="8437"/>
                </a:lnTo>
                <a:lnTo>
                  <a:pt x="11266" y="8491"/>
                </a:lnTo>
                <a:lnTo>
                  <a:pt x="11240" y="8546"/>
                </a:lnTo>
                <a:lnTo>
                  <a:pt x="11214" y="8601"/>
                </a:lnTo>
                <a:lnTo>
                  <a:pt x="11190" y="8657"/>
                </a:lnTo>
                <a:lnTo>
                  <a:pt x="11166" y="8712"/>
                </a:lnTo>
                <a:lnTo>
                  <a:pt x="11141" y="8768"/>
                </a:lnTo>
                <a:lnTo>
                  <a:pt x="11119" y="8824"/>
                </a:lnTo>
                <a:lnTo>
                  <a:pt x="11121" y="8716"/>
                </a:lnTo>
                <a:lnTo>
                  <a:pt x="11121" y="8608"/>
                </a:lnTo>
                <a:lnTo>
                  <a:pt x="11120" y="8499"/>
                </a:lnTo>
                <a:lnTo>
                  <a:pt x="11117" y="8390"/>
                </a:lnTo>
                <a:lnTo>
                  <a:pt x="11111" y="8282"/>
                </a:lnTo>
                <a:lnTo>
                  <a:pt x="11103" y="8174"/>
                </a:lnTo>
                <a:lnTo>
                  <a:pt x="11093" y="8066"/>
                </a:lnTo>
                <a:lnTo>
                  <a:pt x="11081" y="7959"/>
                </a:lnTo>
                <a:lnTo>
                  <a:pt x="11066" y="7853"/>
                </a:lnTo>
                <a:lnTo>
                  <a:pt x="11048" y="7747"/>
                </a:lnTo>
                <a:lnTo>
                  <a:pt x="11028" y="7643"/>
                </a:lnTo>
                <a:lnTo>
                  <a:pt x="11003" y="7539"/>
                </a:lnTo>
                <a:lnTo>
                  <a:pt x="10977" y="7437"/>
                </a:lnTo>
                <a:lnTo>
                  <a:pt x="10948" y="7336"/>
                </a:lnTo>
                <a:lnTo>
                  <a:pt x="10915" y="7237"/>
                </a:lnTo>
                <a:lnTo>
                  <a:pt x="10879" y="7140"/>
                </a:lnTo>
                <a:lnTo>
                  <a:pt x="10840" y="7045"/>
                </a:lnTo>
                <a:lnTo>
                  <a:pt x="10797" y="6951"/>
                </a:lnTo>
                <a:lnTo>
                  <a:pt x="10751" y="6860"/>
                </a:lnTo>
                <a:lnTo>
                  <a:pt x="10701" y="6771"/>
                </a:lnTo>
                <a:lnTo>
                  <a:pt x="10648" y="6684"/>
                </a:lnTo>
                <a:lnTo>
                  <a:pt x="10590" y="6600"/>
                </a:lnTo>
                <a:lnTo>
                  <a:pt x="10528" y="6519"/>
                </a:lnTo>
                <a:lnTo>
                  <a:pt x="10462" y="6440"/>
                </a:lnTo>
                <a:lnTo>
                  <a:pt x="10392" y="6365"/>
                </a:lnTo>
                <a:lnTo>
                  <a:pt x="10318" y="6292"/>
                </a:lnTo>
                <a:lnTo>
                  <a:pt x="10239" y="6223"/>
                </a:lnTo>
                <a:lnTo>
                  <a:pt x="10157" y="6158"/>
                </a:lnTo>
                <a:lnTo>
                  <a:pt x="10069" y="6096"/>
                </a:lnTo>
                <a:lnTo>
                  <a:pt x="9977" y="6038"/>
                </a:lnTo>
                <a:lnTo>
                  <a:pt x="9879" y="5983"/>
                </a:lnTo>
                <a:lnTo>
                  <a:pt x="9778" y="5933"/>
                </a:lnTo>
                <a:lnTo>
                  <a:pt x="9829" y="5882"/>
                </a:lnTo>
                <a:lnTo>
                  <a:pt x="9879" y="5830"/>
                </a:lnTo>
                <a:lnTo>
                  <a:pt x="9929" y="5776"/>
                </a:lnTo>
                <a:lnTo>
                  <a:pt x="9977" y="5721"/>
                </a:lnTo>
                <a:lnTo>
                  <a:pt x="10026" y="5664"/>
                </a:lnTo>
                <a:lnTo>
                  <a:pt x="10072" y="5606"/>
                </a:lnTo>
                <a:lnTo>
                  <a:pt x="10117" y="5547"/>
                </a:lnTo>
                <a:lnTo>
                  <a:pt x="10162" y="5486"/>
                </a:lnTo>
                <a:lnTo>
                  <a:pt x="10205" y="5424"/>
                </a:lnTo>
                <a:lnTo>
                  <a:pt x="10248" y="5362"/>
                </a:lnTo>
                <a:lnTo>
                  <a:pt x="10290" y="5297"/>
                </a:lnTo>
                <a:lnTo>
                  <a:pt x="10329" y="5231"/>
                </a:lnTo>
                <a:lnTo>
                  <a:pt x="10368" y="5164"/>
                </a:lnTo>
                <a:lnTo>
                  <a:pt x="10407" y="5096"/>
                </a:lnTo>
                <a:lnTo>
                  <a:pt x="10443" y="5026"/>
                </a:lnTo>
                <a:lnTo>
                  <a:pt x="10478" y="4956"/>
                </a:lnTo>
                <a:lnTo>
                  <a:pt x="10512" y="4885"/>
                </a:lnTo>
                <a:lnTo>
                  <a:pt x="10546" y="4812"/>
                </a:lnTo>
                <a:lnTo>
                  <a:pt x="10577" y="4739"/>
                </a:lnTo>
                <a:lnTo>
                  <a:pt x="10608" y="4664"/>
                </a:lnTo>
                <a:lnTo>
                  <a:pt x="10636" y="4588"/>
                </a:lnTo>
                <a:lnTo>
                  <a:pt x="10665" y="4512"/>
                </a:lnTo>
                <a:lnTo>
                  <a:pt x="10691" y="4434"/>
                </a:lnTo>
                <a:lnTo>
                  <a:pt x="10715" y="4355"/>
                </a:lnTo>
                <a:lnTo>
                  <a:pt x="10739" y="4275"/>
                </a:lnTo>
                <a:lnTo>
                  <a:pt x="10760" y="4195"/>
                </a:lnTo>
                <a:lnTo>
                  <a:pt x="10782" y="4114"/>
                </a:lnTo>
                <a:lnTo>
                  <a:pt x="10800" y="4031"/>
                </a:lnTo>
                <a:lnTo>
                  <a:pt x="10818" y="3948"/>
                </a:lnTo>
                <a:lnTo>
                  <a:pt x="10833" y="3864"/>
                </a:lnTo>
                <a:lnTo>
                  <a:pt x="10847" y="3780"/>
                </a:lnTo>
                <a:lnTo>
                  <a:pt x="10860" y="3694"/>
                </a:lnTo>
                <a:lnTo>
                  <a:pt x="10880" y="3523"/>
                </a:lnTo>
                <a:lnTo>
                  <a:pt x="10893" y="3354"/>
                </a:lnTo>
                <a:lnTo>
                  <a:pt x="10901" y="3185"/>
                </a:lnTo>
                <a:lnTo>
                  <a:pt x="10900" y="3018"/>
                </a:lnTo>
                <a:lnTo>
                  <a:pt x="10893" y="2854"/>
                </a:lnTo>
                <a:lnTo>
                  <a:pt x="10879" y="2691"/>
                </a:lnTo>
                <a:lnTo>
                  <a:pt x="10860" y="2532"/>
                </a:lnTo>
                <a:lnTo>
                  <a:pt x="10835" y="2375"/>
                </a:lnTo>
                <a:lnTo>
                  <a:pt x="10803" y="2221"/>
                </a:lnTo>
                <a:lnTo>
                  <a:pt x="10765" y="2071"/>
                </a:lnTo>
                <a:lnTo>
                  <a:pt x="10722" y="1923"/>
                </a:lnTo>
                <a:lnTo>
                  <a:pt x="10674" y="1779"/>
                </a:lnTo>
                <a:lnTo>
                  <a:pt x="10619" y="1638"/>
                </a:lnTo>
                <a:lnTo>
                  <a:pt x="10560" y="1503"/>
                </a:lnTo>
                <a:lnTo>
                  <a:pt x="10494" y="1371"/>
                </a:lnTo>
                <a:lnTo>
                  <a:pt x="10425" y="1245"/>
                </a:lnTo>
                <a:lnTo>
                  <a:pt x="10350" y="1122"/>
                </a:lnTo>
                <a:lnTo>
                  <a:pt x="10271" y="1004"/>
                </a:lnTo>
                <a:lnTo>
                  <a:pt x="10186" y="893"/>
                </a:lnTo>
                <a:lnTo>
                  <a:pt x="10097" y="786"/>
                </a:lnTo>
                <a:lnTo>
                  <a:pt x="10004" y="685"/>
                </a:lnTo>
                <a:lnTo>
                  <a:pt x="9907" y="591"/>
                </a:lnTo>
                <a:lnTo>
                  <a:pt x="9805" y="502"/>
                </a:lnTo>
                <a:lnTo>
                  <a:pt x="9699" y="420"/>
                </a:lnTo>
                <a:lnTo>
                  <a:pt x="9590" y="344"/>
                </a:lnTo>
                <a:lnTo>
                  <a:pt x="9476" y="276"/>
                </a:lnTo>
                <a:lnTo>
                  <a:pt x="9360" y="214"/>
                </a:lnTo>
                <a:lnTo>
                  <a:pt x="9239" y="160"/>
                </a:lnTo>
                <a:lnTo>
                  <a:pt x="9116" y="113"/>
                </a:lnTo>
                <a:lnTo>
                  <a:pt x="8989" y="74"/>
                </a:lnTo>
                <a:lnTo>
                  <a:pt x="8859" y="42"/>
                </a:lnTo>
                <a:lnTo>
                  <a:pt x="8727" y="20"/>
                </a:lnTo>
                <a:lnTo>
                  <a:pt x="8593" y="6"/>
                </a:lnTo>
                <a:lnTo>
                  <a:pt x="8459" y="0"/>
                </a:lnTo>
                <a:lnTo>
                  <a:pt x="8327" y="3"/>
                </a:lnTo>
                <a:lnTo>
                  <a:pt x="8195" y="15"/>
                </a:lnTo>
                <a:lnTo>
                  <a:pt x="8065" y="34"/>
                </a:lnTo>
                <a:lnTo>
                  <a:pt x="7936" y="62"/>
                </a:lnTo>
                <a:lnTo>
                  <a:pt x="7808" y="98"/>
                </a:lnTo>
                <a:lnTo>
                  <a:pt x="7682" y="140"/>
                </a:lnTo>
                <a:lnTo>
                  <a:pt x="7558" y="191"/>
                </a:lnTo>
                <a:lnTo>
                  <a:pt x="7436" y="248"/>
                </a:lnTo>
                <a:lnTo>
                  <a:pt x="7317" y="314"/>
                </a:lnTo>
                <a:lnTo>
                  <a:pt x="7200" y="386"/>
                </a:lnTo>
                <a:lnTo>
                  <a:pt x="7085" y="463"/>
                </a:lnTo>
                <a:lnTo>
                  <a:pt x="6974" y="548"/>
                </a:lnTo>
                <a:lnTo>
                  <a:pt x="6865" y="639"/>
                </a:lnTo>
                <a:lnTo>
                  <a:pt x="6761" y="737"/>
                </a:lnTo>
                <a:lnTo>
                  <a:pt x="6659" y="840"/>
                </a:lnTo>
                <a:lnTo>
                  <a:pt x="6561" y="949"/>
                </a:lnTo>
                <a:lnTo>
                  <a:pt x="6466" y="1064"/>
                </a:lnTo>
                <a:lnTo>
                  <a:pt x="6377" y="1184"/>
                </a:lnTo>
                <a:lnTo>
                  <a:pt x="6290" y="1309"/>
                </a:lnTo>
                <a:lnTo>
                  <a:pt x="6208" y="1440"/>
                </a:lnTo>
                <a:lnTo>
                  <a:pt x="6132" y="1574"/>
                </a:lnTo>
                <a:lnTo>
                  <a:pt x="6059" y="1714"/>
                </a:lnTo>
                <a:lnTo>
                  <a:pt x="5993" y="1859"/>
                </a:lnTo>
                <a:lnTo>
                  <a:pt x="5930" y="2007"/>
                </a:lnTo>
                <a:lnTo>
                  <a:pt x="5874" y="2159"/>
                </a:lnTo>
                <a:lnTo>
                  <a:pt x="5822" y="2316"/>
                </a:lnTo>
                <a:lnTo>
                  <a:pt x="5777" y="2475"/>
                </a:lnTo>
                <a:lnTo>
                  <a:pt x="5738" y="2639"/>
                </a:lnTo>
                <a:lnTo>
                  <a:pt x="5704" y="2806"/>
                </a:lnTo>
                <a:lnTo>
                  <a:pt x="5678" y="2976"/>
                </a:lnTo>
                <a:lnTo>
                  <a:pt x="5663" y="3099"/>
                </a:lnTo>
                <a:lnTo>
                  <a:pt x="5651" y="3221"/>
                </a:lnTo>
                <a:lnTo>
                  <a:pt x="5643" y="3344"/>
                </a:lnTo>
                <a:lnTo>
                  <a:pt x="5639" y="3464"/>
                </a:lnTo>
                <a:lnTo>
                  <a:pt x="5637" y="3584"/>
                </a:lnTo>
                <a:lnTo>
                  <a:pt x="5640" y="3702"/>
                </a:lnTo>
                <a:lnTo>
                  <a:pt x="5646" y="3820"/>
                </a:lnTo>
                <a:lnTo>
                  <a:pt x="5654" y="3936"/>
                </a:lnTo>
                <a:lnTo>
                  <a:pt x="5667" y="4052"/>
                </a:lnTo>
                <a:lnTo>
                  <a:pt x="5682" y="4165"/>
                </a:lnTo>
                <a:lnTo>
                  <a:pt x="5700" y="4278"/>
                </a:lnTo>
                <a:lnTo>
                  <a:pt x="5722" y="4389"/>
                </a:lnTo>
                <a:lnTo>
                  <a:pt x="5748" y="4498"/>
                </a:lnTo>
                <a:lnTo>
                  <a:pt x="5775" y="4606"/>
                </a:lnTo>
                <a:lnTo>
                  <a:pt x="5806" y="4712"/>
                </a:lnTo>
                <a:lnTo>
                  <a:pt x="5839" y="4816"/>
                </a:lnTo>
                <a:lnTo>
                  <a:pt x="5876" y="4918"/>
                </a:lnTo>
                <a:lnTo>
                  <a:pt x="5915" y="5018"/>
                </a:lnTo>
                <a:lnTo>
                  <a:pt x="5957" y="5116"/>
                </a:lnTo>
                <a:lnTo>
                  <a:pt x="6003" y="5213"/>
                </a:lnTo>
                <a:lnTo>
                  <a:pt x="6050" y="5306"/>
                </a:lnTo>
                <a:lnTo>
                  <a:pt x="6099" y="5398"/>
                </a:lnTo>
                <a:lnTo>
                  <a:pt x="6152" y="5487"/>
                </a:lnTo>
                <a:lnTo>
                  <a:pt x="6207" y="5573"/>
                </a:lnTo>
                <a:lnTo>
                  <a:pt x="6265" y="5656"/>
                </a:lnTo>
                <a:lnTo>
                  <a:pt x="6325" y="5738"/>
                </a:lnTo>
                <a:lnTo>
                  <a:pt x="6387" y="5816"/>
                </a:lnTo>
                <a:lnTo>
                  <a:pt x="6451" y="5892"/>
                </a:lnTo>
                <a:lnTo>
                  <a:pt x="6519" y="5964"/>
                </a:lnTo>
                <a:lnTo>
                  <a:pt x="6587" y="6033"/>
                </a:lnTo>
                <a:lnTo>
                  <a:pt x="6659" y="6100"/>
                </a:lnTo>
                <a:lnTo>
                  <a:pt x="6732" y="6163"/>
                </a:lnTo>
                <a:lnTo>
                  <a:pt x="6640" y="6224"/>
                </a:lnTo>
                <a:lnTo>
                  <a:pt x="6549" y="6288"/>
                </a:lnTo>
                <a:lnTo>
                  <a:pt x="6459" y="6355"/>
                </a:lnTo>
                <a:lnTo>
                  <a:pt x="6373" y="6426"/>
                </a:lnTo>
                <a:lnTo>
                  <a:pt x="6287" y="6499"/>
                </a:lnTo>
                <a:lnTo>
                  <a:pt x="6203" y="6576"/>
                </a:lnTo>
                <a:lnTo>
                  <a:pt x="6122" y="6656"/>
                </a:lnTo>
                <a:lnTo>
                  <a:pt x="6042" y="6739"/>
                </a:lnTo>
                <a:lnTo>
                  <a:pt x="5963" y="6824"/>
                </a:lnTo>
                <a:lnTo>
                  <a:pt x="5888" y="6913"/>
                </a:lnTo>
                <a:lnTo>
                  <a:pt x="5813" y="7004"/>
                </a:lnTo>
                <a:lnTo>
                  <a:pt x="5740" y="7098"/>
                </a:lnTo>
                <a:lnTo>
                  <a:pt x="5669" y="7195"/>
                </a:lnTo>
                <a:lnTo>
                  <a:pt x="5599" y="7294"/>
                </a:lnTo>
                <a:lnTo>
                  <a:pt x="5532" y="7396"/>
                </a:lnTo>
                <a:lnTo>
                  <a:pt x="5465" y="7500"/>
                </a:lnTo>
                <a:lnTo>
                  <a:pt x="5402" y="7606"/>
                </a:lnTo>
                <a:lnTo>
                  <a:pt x="5338" y="7715"/>
                </a:lnTo>
                <a:lnTo>
                  <a:pt x="5278" y="7827"/>
                </a:lnTo>
                <a:lnTo>
                  <a:pt x="5218" y="7940"/>
                </a:lnTo>
                <a:lnTo>
                  <a:pt x="5161" y="8056"/>
                </a:lnTo>
                <a:lnTo>
                  <a:pt x="5106" y="8174"/>
                </a:lnTo>
                <a:lnTo>
                  <a:pt x="5051" y="8294"/>
                </a:lnTo>
                <a:lnTo>
                  <a:pt x="4999" y="8415"/>
                </a:lnTo>
                <a:lnTo>
                  <a:pt x="4948" y="8540"/>
                </a:lnTo>
                <a:lnTo>
                  <a:pt x="4899" y="8666"/>
                </a:lnTo>
                <a:lnTo>
                  <a:pt x="4850" y="8793"/>
                </a:lnTo>
                <a:lnTo>
                  <a:pt x="4805" y="8923"/>
                </a:lnTo>
                <a:lnTo>
                  <a:pt x="4760" y="9054"/>
                </a:lnTo>
                <a:lnTo>
                  <a:pt x="4717" y="9187"/>
                </a:lnTo>
                <a:lnTo>
                  <a:pt x="4676" y="9322"/>
                </a:lnTo>
                <a:lnTo>
                  <a:pt x="4637" y="9457"/>
                </a:lnTo>
                <a:lnTo>
                  <a:pt x="4629" y="9421"/>
                </a:lnTo>
                <a:lnTo>
                  <a:pt x="4620" y="9385"/>
                </a:lnTo>
                <a:lnTo>
                  <a:pt x="4611" y="9348"/>
                </a:lnTo>
                <a:lnTo>
                  <a:pt x="4601" y="9313"/>
                </a:lnTo>
                <a:lnTo>
                  <a:pt x="4590" y="9278"/>
                </a:lnTo>
                <a:lnTo>
                  <a:pt x="4578" y="9242"/>
                </a:lnTo>
                <a:lnTo>
                  <a:pt x="4566" y="9208"/>
                </a:lnTo>
                <a:lnTo>
                  <a:pt x="4554" y="9174"/>
                </a:lnTo>
                <a:lnTo>
                  <a:pt x="4540" y="9139"/>
                </a:lnTo>
                <a:lnTo>
                  <a:pt x="4526" y="9106"/>
                </a:lnTo>
                <a:lnTo>
                  <a:pt x="4511" y="9073"/>
                </a:lnTo>
                <a:lnTo>
                  <a:pt x="4495" y="9040"/>
                </a:lnTo>
                <a:lnTo>
                  <a:pt x="4478" y="9008"/>
                </a:lnTo>
                <a:lnTo>
                  <a:pt x="4460" y="8977"/>
                </a:lnTo>
                <a:lnTo>
                  <a:pt x="4442" y="8945"/>
                </a:lnTo>
                <a:lnTo>
                  <a:pt x="4422" y="8915"/>
                </a:lnTo>
                <a:lnTo>
                  <a:pt x="4402" y="8885"/>
                </a:lnTo>
                <a:lnTo>
                  <a:pt x="4382" y="8856"/>
                </a:lnTo>
                <a:lnTo>
                  <a:pt x="4360" y="8827"/>
                </a:lnTo>
                <a:lnTo>
                  <a:pt x="4336" y="8799"/>
                </a:lnTo>
                <a:lnTo>
                  <a:pt x="4312" y="8771"/>
                </a:lnTo>
                <a:lnTo>
                  <a:pt x="4288" y="8745"/>
                </a:lnTo>
                <a:lnTo>
                  <a:pt x="4262" y="8718"/>
                </a:lnTo>
                <a:lnTo>
                  <a:pt x="4236" y="8693"/>
                </a:lnTo>
                <a:lnTo>
                  <a:pt x="4208" y="8669"/>
                </a:lnTo>
                <a:lnTo>
                  <a:pt x="4179" y="8645"/>
                </a:lnTo>
                <a:lnTo>
                  <a:pt x="4150" y="8621"/>
                </a:lnTo>
                <a:lnTo>
                  <a:pt x="4119" y="8599"/>
                </a:lnTo>
                <a:lnTo>
                  <a:pt x="4087" y="8578"/>
                </a:lnTo>
                <a:lnTo>
                  <a:pt x="4054" y="8557"/>
                </a:lnTo>
                <a:lnTo>
                  <a:pt x="4021" y="8538"/>
                </a:lnTo>
                <a:lnTo>
                  <a:pt x="3986" y="8518"/>
                </a:lnTo>
                <a:lnTo>
                  <a:pt x="4040" y="8480"/>
                </a:lnTo>
                <a:lnTo>
                  <a:pt x="4093" y="8440"/>
                </a:lnTo>
                <a:lnTo>
                  <a:pt x="4146" y="8397"/>
                </a:lnTo>
                <a:lnTo>
                  <a:pt x="4198" y="8354"/>
                </a:lnTo>
                <a:lnTo>
                  <a:pt x="4249" y="8308"/>
                </a:lnTo>
                <a:lnTo>
                  <a:pt x="4299" y="8261"/>
                </a:lnTo>
                <a:lnTo>
                  <a:pt x="4348" y="8212"/>
                </a:lnTo>
                <a:lnTo>
                  <a:pt x="4395" y="8161"/>
                </a:lnTo>
                <a:lnTo>
                  <a:pt x="4442" y="8109"/>
                </a:lnTo>
                <a:lnTo>
                  <a:pt x="4488" y="8054"/>
                </a:lnTo>
                <a:lnTo>
                  <a:pt x="4532" y="7999"/>
                </a:lnTo>
                <a:lnTo>
                  <a:pt x="4575" y="7941"/>
                </a:lnTo>
                <a:lnTo>
                  <a:pt x="4618" y="7882"/>
                </a:lnTo>
                <a:lnTo>
                  <a:pt x="4658" y="7822"/>
                </a:lnTo>
                <a:lnTo>
                  <a:pt x="4697" y="7760"/>
                </a:lnTo>
                <a:lnTo>
                  <a:pt x="4736" y="7697"/>
                </a:lnTo>
                <a:lnTo>
                  <a:pt x="4773" y="7632"/>
                </a:lnTo>
                <a:lnTo>
                  <a:pt x="4808" y="7566"/>
                </a:lnTo>
                <a:lnTo>
                  <a:pt x="4842" y="7499"/>
                </a:lnTo>
                <a:lnTo>
                  <a:pt x="4875" y="7430"/>
                </a:lnTo>
                <a:lnTo>
                  <a:pt x="4906" y="7360"/>
                </a:lnTo>
                <a:lnTo>
                  <a:pt x="4935" y="7290"/>
                </a:lnTo>
                <a:lnTo>
                  <a:pt x="4963" y="7217"/>
                </a:lnTo>
                <a:lnTo>
                  <a:pt x="4990" y="7143"/>
                </a:lnTo>
                <a:lnTo>
                  <a:pt x="5014" y="7069"/>
                </a:lnTo>
                <a:lnTo>
                  <a:pt x="5037" y="6993"/>
                </a:lnTo>
                <a:lnTo>
                  <a:pt x="5058" y="6916"/>
                </a:lnTo>
                <a:lnTo>
                  <a:pt x="5078" y="6839"/>
                </a:lnTo>
                <a:lnTo>
                  <a:pt x="5095" y="6760"/>
                </a:lnTo>
                <a:lnTo>
                  <a:pt x="5112" y="6680"/>
                </a:lnTo>
                <a:lnTo>
                  <a:pt x="5126" y="6599"/>
                </a:lnTo>
                <a:lnTo>
                  <a:pt x="5138" y="6518"/>
                </a:lnTo>
                <a:lnTo>
                  <a:pt x="5154" y="6383"/>
                </a:lnTo>
                <a:lnTo>
                  <a:pt x="5164" y="6250"/>
                </a:lnTo>
                <a:lnTo>
                  <a:pt x="5170" y="6119"/>
                </a:lnTo>
                <a:lnTo>
                  <a:pt x="5169" y="5989"/>
                </a:lnTo>
                <a:lnTo>
                  <a:pt x="5164" y="5859"/>
                </a:lnTo>
                <a:lnTo>
                  <a:pt x="5154" y="5732"/>
                </a:lnTo>
                <a:lnTo>
                  <a:pt x="5139" y="5607"/>
                </a:lnTo>
                <a:lnTo>
                  <a:pt x="5119" y="5484"/>
                </a:lnTo>
                <a:lnTo>
                  <a:pt x="5093" y="5364"/>
                </a:lnTo>
                <a:lnTo>
                  <a:pt x="5064" y="5246"/>
                </a:lnTo>
                <a:lnTo>
                  <a:pt x="5030" y="5129"/>
                </a:lnTo>
                <a:lnTo>
                  <a:pt x="4992" y="5017"/>
                </a:lnTo>
                <a:lnTo>
                  <a:pt x="4949" y="4907"/>
                </a:lnTo>
                <a:lnTo>
                  <a:pt x="4903" y="4800"/>
                </a:lnTo>
                <a:lnTo>
                  <a:pt x="4853" y="4697"/>
                </a:lnTo>
                <a:lnTo>
                  <a:pt x="4797" y="4598"/>
                </a:lnTo>
                <a:lnTo>
                  <a:pt x="4739" y="4503"/>
                </a:lnTo>
                <a:lnTo>
                  <a:pt x="4676" y="4411"/>
                </a:lnTo>
                <a:lnTo>
                  <a:pt x="4611" y="4323"/>
                </a:lnTo>
                <a:lnTo>
                  <a:pt x="4541" y="4239"/>
                </a:lnTo>
                <a:lnTo>
                  <a:pt x="4467" y="4160"/>
                </a:lnTo>
                <a:lnTo>
                  <a:pt x="4391" y="4087"/>
                </a:lnTo>
                <a:lnTo>
                  <a:pt x="4311" y="4017"/>
                </a:lnTo>
                <a:lnTo>
                  <a:pt x="4229" y="3952"/>
                </a:lnTo>
                <a:lnTo>
                  <a:pt x="4143" y="3893"/>
                </a:lnTo>
                <a:lnTo>
                  <a:pt x="4054" y="3839"/>
                </a:lnTo>
                <a:lnTo>
                  <a:pt x="3963" y="3791"/>
                </a:lnTo>
                <a:lnTo>
                  <a:pt x="3869" y="3748"/>
                </a:lnTo>
                <a:lnTo>
                  <a:pt x="3772" y="3712"/>
                </a:lnTo>
                <a:lnTo>
                  <a:pt x="3673" y="3682"/>
                </a:lnTo>
                <a:lnTo>
                  <a:pt x="3571" y="3657"/>
                </a:lnTo>
                <a:lnTo>
                  <a:pt x="3467" y="3639"/>
                </a:lnTo>
                <a:lnTo>
                  <a:pt x="3362" y="3628"/>
                </a:lnTo>
                <a:lnTo>
                  <a:pt x="3258" y="3623"/>
                </a:lnTo>
                <a:lnTo>
                  <a:pt x="3154" y="3626"/>
                </a:lnTo>
                <a:lnTo>
                  <a:pt x="3050" y="3635"/>
                </a:lnTo>
                <a:lnTo>
                  <a:pt x="2948" y="3650"/>
                </a:lnTo>
                <a:lnTo>
                  <a:pt x="2847" y="3672"/>
                </a:lnTo>
                <a:lnTo>
                  <a:pt x="2747" y="3700"/>
                </a:lnTo>
                <a:lnTo>
                  <a:pt x="2648" y="3733"/>
                </a:lnTo>
                <a:lnTo>
                  <a:pt x="2551" y="3773"/>
                </a:lnTo>
                <a:lnTo>
                  <a:pt x="2456" y="3818"/>
                </a:lnTo>
                <a:lnTo>
                  <a:pt x="2363" y="3869"/>
                </a:lnTo>
                <a:lnTo>
                  <a:pt x="2271" y="3925"/>
                </a:lnTo>
                <a:lnTo>
                  <a:pt x="2181" y="3987"/>
                </a:lnTo>
                <a:lnTo>
                  <a:pt x="2094" y="4053"/>
                </a:lnTo>
                <a:lnTo>
                  <a:pt x="2009" y="4124"/>
                </a:lnTo>
                <a:lnTo>
                  <a:pt x="1926" y="4201"/>
                </a:lnTo>
                <a:lnTo>
                  <a:pt x="1847" y="4281"/>
                </a:lnTo>
                <a:lnTo>
                  <a:pt x="1770" y="4366"/>
                </a:lnTo>
                <a:lnTo>
                  <a:pt x="1696" y="4456"/>
                </a:lnTo>
                <a:lnTo>
                  <a:pt x="1626" y="4551"/>
                </a:lnTo>
                <a:lnTo>
                  <a:pt x="1558" y="4649"/>
                </a:lnTo>
                <a:lnTo>
                  <a:pt x="1494" y="4751"/>
                </a:lnTo>
                <a:lnTo>
                  <a:pt x="1434" y="4856"/>
                </a:lnTo>
                <a:lnTo>
                  <a:pt x="1377" y="4966"/>
                </a:lnTo>
                <a:lnTo>
                  <a:pt x="1325" y="5079"/>
                </a:lnTo>
                <a:lnTo>
                  <a:pt x="1276" y="5195"/>
                </a:lnTo>
                <a:lnTo>
                  <a:pt x="1232" y="5314"/>
                </a:lnTo>
                <a:lnTo>
                  <a:pt x="1191" y="5437"/>
                </a:lnTo>
                <a:lnTo>
                  <a:pt x="1156" y="5563"/>
                </a:lnTo>
                <a:lnTo>
                  <a:pt x="1126" y="5691"/>
                </a:lnTo>
                <a:lnTo>
                  <a:pt x="1100" y="5821"/>
                </a:lnTo>
                <a:lnTo>
                  <a:pt x="1079" y="5954"/>
                </a:lnTo>
                <a:lnTo>
                  <a:pt x="1065" y="6058"/>
                </a:lnTo>
                <a:lnTo>
                  <a:pt x="1056" y="6162"/>
                </a:lnTo>
                <a:lnTo>
                  <a:pt x="1050" y="6265"/>
                </a:lnTo>
                <a:lnTo>
                  <a:pt x="1047" y="6367"/>
                </a:lnTo>
                <a:lnTo>
                  <a:pt x="1047" y="6468"/>
                </a:lnTo>
                <a:lnTo>
                  <a:pt x="1050" y="6568"/>
                </a:lnTo>
                <a:lnTo>
                  <a:pt x="1056" y="6667"/>
                </a:lnTo>
                <a:lnTo>
                  <a:pt x="1066" y="6766"/>
                </a:lnTo>
                <a:lnTo>
                  <a:pt x="1079" y="6863"/>
                </a:lnTo>
                <a:lnTo>
                  <a:pt x="1094" y="6958"/>
                </a:lnTo>
                <a:lnTo>
                  <a:pt x="1112" y="7053"/>
                </a:lnTo>
                <a:lnTo>
                  <a:pt x="1132" y="7145"/>
                </a:lnTo>
                <a:lnTo>
                  <a:pt x="1156" y="7236"/>
                </a:lnTo>
                <a:lnTo>
                  <a:pt x="1182" y="7326"/>
                </a:lnTo>
                <a:lnTo>
                  <a:pt x="1211" y="7414"/>
                </a:lnTo>
                <a:lnTo>
                  <a:pt x="1243" y="7500"/>
                </a:lnTo>
                <a:lnTo>
                  <a:pt x="1276" y="7585"/>
                </a:lnTo>
                <a:lnTo>
                  <a:pt x="1313" y="7666"/>
                </a:lnTo>
                <a:lnTo>
                  <a:pt x="1352" y="7747"/>
                </a:lnTo>
                <a:lnTo>
                  <a:pt x="1393" y="7825"/>
                </a:lnTo>
                <a:lnTo>
                  <a:pt x="1437" y="7901"/>
                </a:lnTo>
                <a:lnTo>
                  <a:pt x="1484" y="7974"/>
                </a:lnTo>
                <a:lnTo>
                  <a:pt x="1532" y="8046"/>
                </a:lnTo>
                <a:lnTo>
                  <a:pt x="1583" y="8115"/>
                </a:lnTo>
                <a:lnTo>
                  <a:pt x="1635" y="8181"/>
                </a:lnTo>
                <a:lnTo>
                  <a:pt x="1689" y="8245"/>
                </a:lnTo>
                <a:lnTo>
                  <a:pt x="1747" y="8305"/>
                </a:lnTo>
                <a:lnTo>
                  <a:pt x="1805" y="8364"/>
                </a:lnTo>
                <a:lnTo>
                  <a:pt x="1867" y="8419"/>
                </a:lnTo>
                <a:lnTo>
                  <a:pt x="1929" y="8472"/>
                </a:lnTo>
                <a:lnTo>
                  <a:pt x="1994" y="8521"/>
                </a:lnTo>
                <a:lnTo>
                  <a:pt x="2060" y="8567"/>
                </a:lnTo>
                <a:lnTo>
                  <a:pt x="1886" y="8645"/>
                </a:lnTo>
                <a:lnTo>
                  <a:pt x="1722" y="8732"/>
                </a:lnTo>
                <a:lnTo>
                  <a:pt x="1566" y="8828"/>
                </a:lnTo>
                <a:lnTo>
                  <a:pt x="1422" y="8934"/>
                </a:lnTo>
                <a:lnTo>
                  <a:pt x="1286" y="9046"/>
                </a:lnTo>
                <a:lnTo>
                  <a:pt x="1159" y="9167"/>
                </a:lnTo>
                <a:lnTo>
                  <a:pt x="1040" y="9292"/>
                </a:lnTo>
                <a:lnTo>
                  <a:pt x="930" y="9423"/>
                </a:lnTo>
                <a:lnTo>
                  <a:pt x="828" y="9558"/>
                </a:lnTo>
                <a:lnTo>
                  <a:pt x="734" y="9697"/>
                </a:lnTo>
                <a:lnTo>
                  <a:pt x="646" y="9838"/>
                </a:lnTo>
                <a:lnTo>
                  <a:pt x="566" y="9981"/>
                </a:lnTo>
                <a:lnTo>
                  <a:pt x="494" y="10126"/>
                </a:lnTo>
                <a:lnTo>
                  <a:pt x="426" y="10270"/>
                </a:lnTo>
                <a:lnTo>
                  <a:pt x="366" y="10414"/>
                </a:lnTo>
                <a:lnTo>
                  <a:pt x="311" y="10557"/>
                </a:lnTo>
                <a:lnTo>
                  <a:pt x="263" y="10697"/>
                </a:lnTo>
                <a:lnTo>
                  <a:pt x="220" y="10834"/>
                </a:lnTo>
                <a:lnTo>
                  <a:pt x="180" y="10968"/>
                </a:lnTo>
                <a:lnTo>
                  <a:pt x="147" y="11096"/>
                </a:lnTo>
                <a:lnTo>
                  <a:pt x="117" y="11219"/>
                </a:lnTo>
                <a:lnTo>
                  <a:pt x="92" y="11335"/>
                </a:lnTo>
                <a:lnTo>
                  <a:pt x="71" y="11445"/>
                </a:lnTo>
                <a:lnTo>
                  <a:pt x="52" y="11546"/>
                </a:lnTo>
                <a:lnTo>
                  <a:pt x="38" y="11639"/>
                </a:lnTo>
                <a:lnTo>
                  <a:pt x="26" y="11722"/>
                </a:lnTo>
                <a:lnTo>
                  <a:pt x="17" y="11794"/>
                </a:lnTo>
                <a:lnTo>
                  <a:pt x="10" y="11855"/>
                </a:lnTo>
                <a:lnTo>
                  <a:pt x="2" y="11941"/>
                </a:lnTo>
                <a:lnTo>
                  <a:pt x="0" y="11970"/>
                </a:lnTo>
                <a:lnTo>
                  <a:pt x="4244" y="11480"/>
                </a:lnTo>
                <a:lnTo>
                  <a:pt x="4237" y="11541"/>
                </a:lnTo>
                <a:lnTo>
                  <a:pt x="4230" y="11602"/>
                </a:lnTo>
                <a:lnTo>
                  <a:pt x="4223" y="11663"/>
                </a:lnTo>
                <a:lnTo>
                  <a:pt x="4216" y="11724"/>
                </a:lnTo>
                <a:lnTo>
                  <a:pt x="4210" y="11785"/>
                </a:lnTo>
                <a:lnTo>
                  <a:pt x="4204" y="11847"/>
                </a:lnTo>
                <a:lnTo>
                  <a:pt x="4198" y="11908"/>
                </a:lnTo>
                <a:lnTo>
                  <a:pt x="4193" y="11970"/>
                </a:lnTo>
                <a:lnTo>
                  <a:pt x="10598" y="11306"/>
                </a:lnTo>
                <a:lnTo>
                  <a:pt x="10591" y="11399"/>
                </a:lnTo>
                <a:lnTo>
                  <a:pt x="10586" y="11484"/>
                </a:lnTo>
                <a:lnTo>
                  <a:pt x="10581" y="11562"/>
                </a:lnTo>
                <a:lnTo>
                  <a:pt x="10577" y="11632"/>
                </a:lnTo>
                <a:lnTo>
                  <a:pt x="10574" y="11691"/>
                </a:lnTo>
                <a:lnTo>
                  <a:pt x="10571" y="11742"/>
                </a:lnTo>
                <a:lnTo>
                  <a:pt x="10568" y="11782"/>
                </a:lnTo>
                <a:lnTo>
                  <a:pt x="10565" y="11813"/>
                </a:lnTo>
                <a:lnTo>
                  <a:pt x="14880" y="11812"/>
                </a:lnTo>
                <a:lnTo>
                  <a:pt x="14896" y="11774"/>
                </a:lnTo>
                <a:lnTo>
                  <a:pt x="14940" y="11666"/>
                </a:lnTo>
                <a:lnTo>
                  <a:pt x="14970" y="11587"/>
                </a:lnTo>
                <a:lnTo>
                  <a:pt x="15004" y="11496"/>
                </a:lnTo>
                <a:lnTo>
                  <a:pt x="15043" y="11390"/>
                </a:lnTo>
                <a:lnTo>
                  <a:pt x="15085" y="11270"/>
                </a:lnTo>
                <a:lnTo>
                  <a:pt x="15129" y="11140"/>
                </a:lnTo>
                <a:lnTo>
                  <a:pt x="15175" y="11000"/>
                </a:lnTo>
                <a:lnTo>
                  <a:pt x="15222" y="10849"/>
                </a:lnTo>
                <a:lnTo>
                  <a:pt x="15268" y="10690"/>
                </a:lnTo>
                <a:lnTo>
                  <a:pt x="15315" y="10523"/>
                </a:lnTo>
                <a:lnTo>
                  <a:pt x="15360" y="10350"/>
                </a:lnTo>
                <a:lnTo>
                  <a:pt x="15402" y="10171"/>
                </a:lnTo>
                <a:lnTo>
                  <a:pt x="15442" y="9987"/>
                </a:lnTo>
                <a:lnTo>
                  <a:pt x="15478" y="9801"/>
                </a:lnTo>
                <a:lnTo>
                  <a:pt x="15509" y="9611"/>
                </a:lnTo>
                <a:lnTo>
                  <a:pt x="15536" y="9420"/>
                </a:lnTo>
                <a:lnTo>
                  <a:pt x="15556" y="9228"/>
                </a:lnTo>
                <a:lnTo>
                  <a:pt x="15571" y="9036"/>
                </a:lnTo>
                <a:lnTo>
                  <a:pt x="15577" y="8847"/>
                </a:lnTo>
                <a:lnTo>
                  <a:pt x="15576" y="8659"/>
                </a:lnTo>
                <a:lnTo>
                  <a:pt x="15565" y="8475"/>
                </a:lnTo>
                <a:lnTo>
                  <a:pt x="15544" y="8294"/>
                </a:lnTo>
                <a:lnTo>
                  <a:pt x="15514" y="8120"/>
                </a:lnTo>
                <a:lnTo>
                  <a:pt x="15472" y="7952"/>
                </a:lnTo>
                <a:lnTo>
                  <a:pt x="15417" y="7792"/>
                </a:lnTo>
                <a:lnTo>
                  <a:pt x="15351" y="7639"/>
                </a:lnTo>
                <a:lnTo>
                  <a:pt x="15271" y="7496"/>
                </a:lnTo>
                <a:lnTo>
                  <a:pt x="15176" y="7364"/>
                </a:lnTo>
                <a:lnTo>
                  <a:pt x="15068" y="7242"/>
                </a:lnTo>
                <a:lnTo>
                  <a:pt x="15116" y="7196"/>
                </a:lnTo>
                <a:lnTo>
                  <a:pt x="15164" y="7148"/>
                </a:lnTo>
                <a:lnTo>
                  <a:pt x="15211" y="7100"/>
                </a:lnTo>
                <a:lnTo>
                  <a:pt x="15257" y="7050"/>
                </a:lnTo>
                <a:lnTo>
                  <a:pt x="15301" y="6998"/>
                </a:lnTo>
                <a:lnTo>
                  <a:pt x="15346" y="6946"/>
                </a:lnTo>
                <a:lnTo>
                  <a:pt x="15389" y="6891"/>
                </a:lnTo>
                <a:lnTo>
                  <a:pt x="15431" y="6836"/>
                </a:lnTo>
                <a:lnTo>
                  <a:pt x="15472" y="6779"/>
                </a:lnTo>
                <a:lnTo>
                  <a:pt x="15512" y="6721"/>
                </a:lnTo>
                <a:lnTo>
                  <a:pt x="15551" y="6662"/>
                </a:lnTo>
                <a:lnTo>
                  <a:pt x="15590" y="6602"/>
                </a:lnTo>
                <a:lnTo>
                  <a:pt x="15627" y="6541"/>
                </a:lnTo>
                <a:lnTo>
                  <a:pt x="15662" y="6478"/>
                </a:lnTo>
                <a:lnTo>
                  <a:pt x="15698" y="6415"/>
                </a:lnTo>
                <a:lnTo>
                  <a:pt x="15731" y="6349"/>
                </a:lnTo>
                <a:lnTo>
                  <a:pt x="15763" y="6283"/>
                </a:lnTo>
                <a:lnTo>
                  <a:pt x="15794" y="6217"/>
                </a:lnTo>
                <a:lnTo>
                  <a:pt x="15825" y="6148"/>
                </a:lnTo>
                <a:lnTo>
                  <a:pt x="15854" y="6079"/>
                </a:lnTo>
                <a:lnTo>
                  <a:pt x="15881" y="6009"/>
                </a:lnTo>
                <a:lnTo>
                  <a:pt x="15907" y="5938"/>
                </a:lnTo>
                <a:lnTo>
                  <a:pt x="15931" y="5866"/>
                </a:lnTo>
                <a:lnTo>
                  <a:pt x="15956" y="5794"/>
                </a:lnTo>
                <a:lnTo>
                  <a:pt x="15977" y="5720"/>
                </a:lnTo>
                <a:lnTo>
                  <a:pt x="15998" y="5645"/>
                </a:lnTo>
                <a:lnTo>
                  <a:pt x="16017" y="5570"/>
                </a:lnTo>
                <a:lnTo>
                  <a:pt x="16035" y="5493"/>
                </a:lnTo>
                <a:lnTo>
                  <a:pt x="16051" y="5416"/>
                </a:lnTo>
                <a:lnTo>
                  <a:pt x="16067" y="5337"/>
                </a:lnTo>
                <a:lnTo>
                  <a:pt x="16080" y="5259"/>
                </a:lnTo>
                <a:lnTo>
                  <a:pt x="16092" y="51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617">
            <a:extLst>
              <a:ext uri="{FF2B5EF4-FFF2-40B4-BE49-F238E27FC236}">
                <a16:creationId xmlns:a16="http://schemas.microsoft.com/office/drawing/2014/main" id="{8D2854C9-C276-4715-A8E5-9F7CD1D1FF98}"/>
              </a:ext>
            </a:extLst>
          </p:cNvPr>
          <p:cNvSpPr>
            <a:spLocks noEditPoints="1"/>
          </p:cNvSpPr>
          <p:nvPr/>
        </p:nvSpPr>
        <p:spPr bwMode="auto">
          <a:xfrm>
            <a:off x="3447675" y="4997850"/>
            <a:ext cx="482007" cy="482545"/>
          </a:xfrm>
          <a:custGeom>
            <a:avLst/>
            <a:gdLst>
              <a:gd name="T0" fmla="*/ 12893 w 15750"/>
              <a:gd name="T1" fmla="*/ 11360 h 16126"/>
              <a:gd name="T2" fmla="*/ 11898 w 15750"/>
              <a:gd name="T3" fmla="*/ 11619 h 16126"/>
              <a:gd name="T4" fmla="*/ 10538 w 15750"/>
              <a:gd name="T5" fmla="*/ 11883 h 16126"/>
              <a:gd name="T6" fmla="*/ 8953 w 15750"/>
              <a:gd name="T7" fmla="*/ 12135 h 16126"/>
              <a:gd name="T8" fmla="*/ 8137 w 15750"/>
              <a:gd name="T9" fmla="*/ 13329 h 16126"/>
              <a:gd name="T10" fmla="*/ 7682 w 15750"/>
              <a:gd name="T11" fmla="*/ 14102 h 16126"/>
              <a:gd name="T12" fmla="*/ 7298 w 15750"/>
              <a:gd name="T13" fmla="*/ 14617 h 16126"/>
              <a:gd name="T14" fmla="*/ 7029 w 15750"/>
              <a:gd name="T15" fmla="*/ 14705 h 16126"/>
              <a:gd name="T16" fmla="*/ 6706 w 15750"/>
              <a:gd name="T17" fmla="*/ 14356 h 16126"/>
              <a:gd name="T18" fmla="*/ 6326 w 15750"/>
              <a:gd name="T19" fmla="*/ 13729 h 16126"/>
              <a:gd name="T20" fmla="*/ 5813 w 15750"/>
              <a:gd name="T21" fmla="*/ 12717 h 16126"/>
              <a:gd name="T22" fmla="*/ 4625 w 15750"/>
              <a:gd name="T23" fmla="*/ 12646 h 16126"/>
              <a:gd name="T24" fmla="*/ 3499 w 15750"/>
              <a:gd name="T25" fmla="*/ 12721 h 16126"/>
              <a:gd name="T26" fmla="*/ 2649 w 15750"/>
              <a:gd name="T27" fmla="*/ 12741 h 16126"/>
              <a:gd name="T28" fmla="*/ 2207 w 15750"/>
              <a:gd name="T29" fmla="*/ 12695 h 16126"/>
              <a:gd name="T30" fmla="*/ 1718 w 15750"/>
              <a:gd name="T31" fmla="*/ 11585 h 16126"/>
              <a:gd name="T32" fmla="*/ 1374 w 15750"/>
              <a:gd name="T33" fmla="*/ 9232 h 16126"/>
              <a:gd name="T34" fmla="*/ 1335 w 15750"/>
              <a:gd name="T35" fmla="*/ 6730 h 16126"/>
              <a:gd name="T36" fmla="*/ 1698 w 15750"/>
              <a:gd name="T37" fmla="*/ 5142 h 16126"/>
              <a:gd name="T38" fmla="*/ 3144 w 15750"/>
              <a:gd name="T39" fmla="*/ 4342 h 16126"/>
              <a:gd name="T40" fmla="*/ 6237 w 15750"/>
              <a:gd name="T41" fmla="*/ 3106 h 16126"/>
              <a:gd name="T42" fmla="*/ 10008 w 15750"/>
              <a:gd name="T43" fmla="*/ 2010 h 16126"/>
              <a:gd name="T44" fmla="*/ 13462 w 15750"/>
              <a:gd name="T45" fmla="*/ 1668 h 16126"/>
              <a:gd name="T46" fmla="*/ 14186 w 15750"/>
              <a:gd name="T47" fmla="*/ 2826 h 16126"/>
              <a:gd name="T48" fmla="*/ 14256 w 15750"/>
              <a:gd name="T49" fmla="*/ 5758 h 16126"/>
              <a:gd name="T50" fmla="*/ 13994 w 15750"/>
              <a:gd name="T51" fmla="*/ 9003 h 16126"/>
              <a:gd name="T52" fmla="*/ 13444 w 15750"/>
              <a:gd name="T53" fmla="*/ 11051 h 16126"/>
              <a:gd name="T54" fmla="*/ 12726 w 15750"/>
              <a:gd name="T55" fmla="*/ 7227 h 16126"/>
              <a:gd name="T56" fmla="*/ 11706 w 15750"/>
              <a:gd name="T57" fmla="*/ 4133 h 16126"/>
              <a:gd name="T58" fmla="*/ 11515 w 15750"/>
              <a:gd name="T59" fmla="*/ 143 h 16126"/>
              <a:gd name="T60" fmla="*/ 6878 w 15750"/>
              <a:gd name="T61" fmla="*/ 1348 h 16126"/>
              <a:gd name="T62" fmla="*/ 2773 w 15750"/>
              <a:gd name="T63" fmla="*/ 3013 h 16126"/>
              <a:gd name="T64" fmla="*/ 634 w 15750"/>
              <a:gd name="T65" fmla="*/ 4213 h 16126"/>
              <a:gd name="T66" fmla="*/ 48 w 15750"/>
              <a:gd name="T67" fmla="*/ 6440 h 16126"/>
              <a:gd name="T68" fmla="*/ 105 w 15750"/>
              <a:gd name="T69" fmla="*/ 9444 h 16126"/>
              <a:gd name="T70" fmla="*/ 614 w 15750"/>
              <a:gd name="T71" fmla="*/ 12170 h 16126"/>
              <a:gd name="T72" fmla="*/ 1313 w 15750"/>
              <a:gd name="T73" fmla="*/ 13729 h 16126"/>
              <a:gd name="T74" fmla="*/ 1682 w 15750"/>
              <a:gd name="T75" fmla="*/ 13848 h 16126"/>
              <a:gd name="T76" fmla="*/ 2351 w 15750"/>
              <a:gd name="T77" fmla="*/ 13843 h 16126"/>
              <a:gd name="T78" fmla="*/ 3353 w 15750"/>
              <a:gd name="T79" fmla="*/ 13777 h 16126"/>
              <a:gd name="T80" fmla="*/ 4991 w 15750"/>
              <a:gd name="T81" fmla="*/ 13936 h 16126"/>
              <a:gd name="T82" fmla="*/ 5553 w 15750"/>
              <a:gd name="T83" fmla="*/ 14772 h 16126"/>
              <a:gd name="T84" fmla="*/ 6196 w 15750"/>
              <a:gd name="T85" fmla="*/ 15527 h 16126"/>
              <a:gd name="T86" fmla="*/ 6751 w 15750"/>
              <a:gd name="T87" fmla="*/ 16024 h 16126"/>
              <a:gd name="T88" fmla="*/ 7217 w 15750"/>
              <a:gd name="T89" fmla="*/ 16083 h 16126"/>
              <a:gd name="T90" fmla="*/ 7929 w 15750"/>
              <a:gd name="T91" fmla="*/ 15609 h 16126"/>
              <a:gd name="T92" fmla="*/ 8670 w 15750"/>
              <a:gd name="T93" fmla="*/ 14779 h 16126"/>
              <a:gd name="T94" fmla="*/ 9333 w 15750"/>
              <a:gd name="T95" fmla="*/ 13802 h 16126"/>
              <a:gd name="T96" fmla="*/ 10355 w 15750"/>
              <a:gd name="T97" fmla="*/ 13104 h 16126"/>
              <a:gd name="T98" fmla="*/ 12039 w 15750"/>
              <a:gd name="T99" fmla="*/ 12812 h 16126"/>
              <a:gd name="T100" fmla="*/ 13395 w 15750"/>
              <a:gd name="T101" fmla="*/ 12510 h 16126"/>
              <a:gd name="T102" fmla="*/ 14318 w 15750"/>
              <a:gd name="T103" fmla="*/ 12219 h 16126"/>
              <a:gd name="T104" fmla="*/ 14918 w 15750"/>
              <a:gd name="T105" fmla="*/ 11560 h 16126"/>
              <a:gd name="T106" fmla="*/ 15524 w 15750"/>
              <a:gd name="T107" fmla="*/ 8517 h 16126"/>
              <a:gd name="T108" fmla="*/ 15750 w 15750"/>
              <a:gd name="T109" fmla="*/ 4405 h 16126"/>
              <a:gd name="T110" fmla="*/ 15428 w 15750"/>
              <a:gd name="T111" fmla="*/ 1070 h 1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50" h="16126">
                <a:moveTo>
                  <a:pt x="13357" y="11147"/>
                </a:moveTo>
                <a:lnTo>
                  <a:pt x="13318" y="11177"/>
                </a:lnTo>
                <a:lnTo>
                  <a:pt x="13269" y="11206"/>
                </a:lnTo>
                <a:lnTo>
                  <a:pt x="13212" y="11236"/>
                </a:lnTo>
                <a:lnTo>
                  <a:pt x="13145" y="11266"/>
                </a:lnTo>
                <a:lnTo>
                  <a:pt x="13070" y="11297"/>
                </a:lnTo>
                <a:lnTo>
                  <a:pt x="12986" y="11328"/>
                </a:lnTo>
                <a:lnTo>
                  <a:pt x="12893" y="11360"/>
                </a:lnTo>
                <a:lnTo>
                  <a:pt x="12793" y="11391"/>
                </a:lnTo>
                <a:lnTo>
                  <a:pt x="12687" y="11424"/>
                </a:lnTo>
                <a:lnTo>
                  <a:pt x="12572" y="11456"/>
                </a:lnTo>
                <a:lnTo>
                  <a:pt x="12450" y="11488"/>
                </a:lnTo>
                <a:lnTo>
                  <a:pt x="12321" y="11520"/>
                </a:lnTo>
                <a:lnTo>
                  <a:pt x="12186" y="11554"/>
                </a:lnTo>
                <a:lnTo>
                  <a:pt x="12045" y="11586"/>
                </a:lnTo>
                <a:lnTo>
                  <a:pt x="11898" y="11619"/>
                </a:lnTo>
                <a:lnTo>
                  <a:pt x="11745" y="11652"/>
                </a:lnTo>
                <a:lnTo>
                  <a:pt x="11586" y="11686"/>
                </a:lnTo>
                <a:lnTo>
                  <a:pt x="11423" y="11719"/>
                </a:lnTo>
                <a:lnTo>
                  <a:pt x="11255" y="11751"/>
                </a:lnTo>
                <a:lnTo>
                  <a:pt x="11081" y="11785"/>
                </a:lnTo>
                <a:lnTo>
                  <a:pt x="10904" y="11818"/>
                </a:lnTo>
                <a:lnTo>
                  <a:pt x="10723" y="11850"/>
                </a:lnTo>
                <a:lnTo>
                  <a:pt x="10538" y="11883"/>
                </a:lnTo>
                <a:lnTo>
                  <a:pt x="10349" y="11916"/>
                </a:lnTo>
                <a:lnTo>
                  <a:pt x="10157" y="11948"/>
                </a:lnTo>
                <a:lnTo>
                  <a:pt x="9963" y="11980"/>
                </a:lnTo>
                <a:lnTo>
                  <a:pt x="9765" y="12011"/>
                </a:lnTo>
                <a:lnTo>
                  <a:pt x="9565" y="12043"/>
                </a:lnTo>
                <a:lnTo>
                  <a:pt x="9363" y="12074"/>
                </a:lnTo>
                <a:lnTo>
                  <a:pt x="9159" y="12105"/>
                </a:lnTo>
                <a:lnTo>
                  <a:pt x="8953" y="12135"/>
                </a:lnTo>
                <a:lnTo>
                  <a:pt x="8747" y="12166"/>
                </a:lnTo>
                <a:lnTo>
                  <a:pt x="8644" y="12368"/>
                </a:lnTo>
                <a:lnTo>
                  <a:pt x="8536" y="12578"/>
                </a:lnTo>
                <a:lnTo>
                  <a:pt x="8425" y="12793"/>
                </a:lnTo>
                <a:lnTo>
                  <a:pt x="8311" y="13008"/>
                </a:lnTo>
                <a:lnTo>
                  <a:pt x="8253" y="13116"/>
                </a:lnTo>
                <a:lnTo>
                  <a:pt x="8194" y="13223"/>
                </a:lnTo>
                <a:lnTo>
                  <a:pt x="8137" y="13329"/>
                </a:lnTo>
                <a:lnTo>
                  <a:pt x="8078" y="13434"/>
                </a:lnTo>
                <a:lnTo>
                  <a:pt x="8020" y="13537"/>
                </a:lnTo>
                <a:lnTo>
                  <a:pt x="7962" y="13638"/>
                </a:lnTo>
                <a:lnTo>
                  <a:pt x="7905" y="13737"/>
                </a:lnTo>
                <a:lnTo>
                  <a:pt x="7848" y="13833"/>
                </a:lnTo>
                <a:lnTo>
                  <a:pt x="7792" y="13927"/>
                </a:lnTo>
                <a:lnTo>
                  <a:pt x="7736" y="14016"/>
                </a:lnTo>
                <a:lnTo>
                  <a:pt x="7682" y="14102"/>
                </a:lnTo>
                <a:lnTo>
                  <a:pt x="7628" y="14185"/>
                </a:lnTo>
                <a:lnTo>
                  <a:pt x="7576" y="14262"/>
                </a:lnTo>
                <a:lnTo>
                  <a:pt x="7526" y="14335"/>
                </a:lnTo>
                <a:lnTo>
                  <a:pt x="7476" y="14403"/>
                </a:lnTo>
                <a:lnTo>
                  <a:pt x="7429" y="14466"/>
                </a:lnTo>
                <a:lnTo>
                  <a:pt x="7383" y="14522"/>
                </a:lnTo>
                <a:lnTo>
                  <a:pt x="7339" y="14573"/>
                </a:lnTo>
                <a:lnTo>
                  <a:pt x="7298" y="14617"/>
                </a:lnTo>
                <a:lnTo>
                  <a:pt x="7258" y="14654"/>
                </a:lnTo>
                <a:lnTo>
                  <a:pt x="7221" y="14685"/>
                </a:lnTo>
                <a:lnTo>
                  <a:pt x="7186" y="14708"/>
                </a:lnTo>
                <a:lnTo>
                  <a:pt x="7155" y="14723"/>
                </a:lnTo>
                <a:lnTo>
                  <a:pt x="7125" y="14730"/>
                </a:lnTo>
                <a:lnTo>
                  <a:pt x="7095" y="14729"/>
                </a:lnTo>
                <a:lnTo>
                  <a:pt x="7064" y="14721"/>
                </a:lnTo>
                <a:lnTo>
                  <a:pt x="7029" y="14705"/>
                </a:lnTo>
                <a:lnTo>
                  <a:pt x="6994" y="14682"/>
                </a:lnTo>
                <a:lnTo>
                  <a:pt x="6957" y="14652"/>
                </a:lnTo>
                <a:lnTo>
                  <a:pt x="6919" y="14617"/>
                </a:lnTo>
                <a:lnTo>
                  <a:pt x="6878" y="14576"/>
                </a:lnTo>
                <a:lnTo>
                  <a:pt x="6837" y="14528"/>
                </a:lnTo>
                <a:lnTo>
                  <a:pt x="6795" y="14476"/>
                </a:lnTo>
                <a:lnTo>
                  <a:pt x="6751" y="14417"/>
                </a:lnTo>
                <a:lnTo>
                  <a:pt x="6706" y="14356"/>
                </a:lnTo>
                <a:lnTo>
                  <a:pt x="6660" y="14289"/>
                </a:lnTo>
                <a:lnTo>
                  <a:pt x="6614" y="14219"/>
                </a:lnTo>
                <a:lnTo>
                  <a:pt x="6567" y="14144"/>
                </a:lnTo>
                <a:lnTo>
                  <a:pt x="6519" y="14067"/>
                </a:lnTo>
                <a:lnTo>
                  <a:pt x="6472" y="13986"/>
                </a:lnTo>
                <a:lnTo>
                  <a:pt x="6422" y="13902"/>
                </a:lnTo>
                <a:lnTo>
                  <a:pt x="6374" y="13817"/>
                </a:lnTo>
                <a:lnTo>
                  <a:pt x="6326" y="13729"/>
                </a:lnTo>
                <a:lnTo>
                  <a:pt x="6277" y="13639"/>
                </a:lnTo>
                <a:lnTo>
                  <a:pt x="6228" y="13549"/>
                </a:lnTo>
                <a:lnTo>
                  <a:pt x="6179" y="13456"/>
                </a:lnTo>
                <a:lnTo>
                  <a:pt x="6131" y="13363"/>
                </a:lnTo>
                <a:lnTo>
                  <a:pt x="6084" y="13269"/>
                </a:lnTo>
                <a:lnTo>
                  <a:pt x="5990" y="13083"/>
                </a:lnTo>
                <a:lnTo>
                  <a:pt x="5900" y="12897"/>
                </a:lnTo>
                <a:lnTo>
                  <a:pt x="5813" y="12717"/>
                </a:lnTo>
                <a:lnTo>
                  <a:pt x="5732" y="12544"/>
                </a:lnTo>
                <a:lnTo>
                  <a:pt x="5570" y="12560"/>
                </a:lnTo>
                <a:lnTo>
                  <a:pt x="5410" y="12576"/>
                </a:lnTo>
                <a:lnTo>
                  <a:pt x="5251" y="12591"/>
                </a:lnTo>
                <a:lnTo>
                  <a:pt x="5091" y="12606"/>
                </a:lnTo>
                <a:lnTo>
                  <a:pt x="4934" y="12620"/>
                </a:lnTo>
                <a:lnTo>
                  <a:pt x="4779" y="12634"/>
                </a:lnTo>
                <a:lnTo>
                  <a:pt x="4625" y="12646"/>
                </a:lnTo>
                <a:lnTo>
                  <a:pt x="4474" y="12658"/>
                </a:lnTo>
                <a:lnTo>
                  <a:pt x="4326" y="12671"/>
                </a:lnTo>
                <a:lnTo>
                  <a:pt x="4180" y="12681"/>
                </a:lnTo>
                <a:lnTo>
                  <a:pt x="4037" y="12691"/>
                </a:lnTo>
                <a:lnTo>
                  <a:pt x="3896" y="12700"/>
                </a:lnTo>
                <a:lnTo>
                  <a:pt x="3760" y="12708"/>
                </a:lnTo>
                <a:lnTo>
                  <a:pt x="3627" y="12715"/>
                </a:lnTo>
                <a:lnTo>
                  <a:pt x="3499" y="12721"/>
                </a:lnTo>
                <a:lnTo>
                  <a:pt x="3375" y="12727"/>
                </a:lnTo>
                <a:lnTo>
                  <a:pt x="3255" y="12732"/>
                </a:lnTo>
                <a:lnTo>
                  <a:pt x="3141" y="12736"/>
                </a:lnTo>
                <a:lnTo>
                  <a:pt x="3031" y="12739"/>
                </a:lnTo>
                <a:lnTo>
                  <a:pt x="2926" y="12740"/>
                </a:lnTo>
                <a:lnTo>
                  <a:pt x="2828" y="12742"/>
                </a:lnTo>
                <a:lnTo>
                  <a:pt x="2735" y="12742"/>
                </a:lnTo>
                <a:lnTo>
                  <a:pt x="2649" y="12741"/>
                </a:lnTo>
                <a:lnTo>
                  <a:pt x="2568" y="12739"/>
                </a:lnTo>
                <a:lnTo>
                  <a:pt x="2495" y="12736"/>
                </a:lnTo>
                <a:lnTo>
                  <a:pt x="2428" y="12732"/>
                </a:lnTo>
                <a:lnTo>
                  <a:pt x="2369" y="12727"/>
                </a:lnTo>
                <a:lnTo>
                  <a:pt x="2316" y="12720"/>
                </a:lnTo>
                <a:lnTo>
                  <a:pt x="2272" y="12713"/>
                </a:lnTo>
                <a:lnTo>
                  <a:pt x="2236" y="12705"/>
                </a:lnTo>
                <a:lnTo>
                  <a:pt x="2207" y="12695"/>
                </a:lnTo>
                <a:lnTo>
                  <a:pt x="2188" y="12685"/>
                </a:lnTo>
                <a:lnTo>
                  <a:pt x="2115" y="12611"/>
                </a:lnTo>
                <a:lnTo>
                  <a:pt x="2042" y="12506"/>
                </a:lnTo>
                <a:lnTo>
                  <a:pt x="1972" y="12373"/>
                </a:lnTo>
                <a:lnTo>
                  <a:pt x="1905" y="12212"/>
                </a:lnTo>
                <a:lnTo>
                  <a:pt x="1839" y="12025"/>
                </a:lnTo>
                <a:lnTo>
                  <a:pt x="1778" y="11816"/>
                </a:lnTo>
                <a:lnTo>
                  <a:pt x="1718" y="11585"/>
                </a:lnTo>
                <a:lnTo>
                  <a:pt x="1662" y="11336"/>
                </a:lnTo>
                <a:lnTo>
                  <a:pt x="1609" y="11069"/>
                </a:lnTo>
                <a:lnTo>
                  <a:pt x="1560" y="10788"/>
                </a:lnTo>
                <a:lnTo>
                  <a:pt x="1515" y="10494"/>
                </a:lnTo>
                <a:lnTo>
                  <a:pt x="1473" y="10190"/>
                </a:lnTo>
                <a:lnTo>
                  <a:pt x="1436" y="9876"/>
                </a:lnTo>
                <a:lnTo>
                  <a:pt x="1404" y="9557"/>
                </a:lnTo>
                <a:lnTo>
                  <a:pt x="1374" y="9232"/>
                </a:lnTo>
                <a:lnTo>
                  <a:pt x="1351" y="8907"/>
                </a:lnTo>
                <a:lnTo>
                  <a:pt x="1332" y="8579"/>
                </a:lnTo>
                <a:lnTo>
                  <a:pt x="1319" y="8255"/>
                </a:lnTo>
                <a:lnTo>
                  <a:pt x="1311" y="7934"/>
                </a:lnTo>
                <a:lnTo>
                  <a:pt x="1308" y="7618"/>
                </a:lnTo>
                <a:lnTo>
                  <a:pt x="1311" y="7312"/>
                </a:lnTo>
                <a:lnTo>
                  <a:pt x="1320" y="7015"/>
                </a:lnTo>
                <a:lnTo>
                  <a:pt x="1335" y="6730"/>
                </a:lnTo>
                <a:lnTo>
                  <a:pt x="1356" y="6459"/>
                </a:lnTo>
                <a:lnTo>
                  <a:pt x="1384" y="6205"/>
                </a:lnTo>
                <a:lnTo>
                  <a:pt x="1418" y="5970"/>
                </a:lnTo>
                <a:lnTo>
                  <a:pt x="1459" y="5755"/>
                </a:lnTo>
                <a:lnTo>
                  <a:pt x="1509" y="5562"/>
                </a:lnTo>
                <a:lnTo>
                  <a:pt x="1564" y="5395"/>
                </a:lnTo>
                <a:lnTo>
                  <a:pt x="1628" y="5254"/>
                </a:lnTo>
                <a:lnTo>
                  <a:pt x="1698" y="5142"/>
                </a:lnTo>
                <a:lnTo>
                  <a:pt x="1777" y="5060"/>
                </a:lnTo>
                <a:lnTo>
                  <a:pt x="1869" y="4996"/>
                </a:lnTo>
                <a:lnTo>
                  <a:pt x="1998" y="4916"/>
                </a:lnTo>
                <a:lnTo>
                  <a:pt x="2163" y="4823"/>
                </a:lnTo>
                <a:lnTo>
                  <a:pt x="2363" y="4718"/>
                </a:lnTo>
                <a:lnTo>
                  <a:pt x="2594" y="4603"/>
                </a:lnTo>
                <a:lnTo>
                  <a:pt x="2855" y="4477"/>
                </a:lnTo>
                <a:lnTo>
                  <a:pt x="3144" y="4342"/>
                </a:lnTo>
                <a:lnTo>
                  <a:pt x="3460" y="4201"/>
                </a:lnTo>
                <a:lnTo>
                  <a:pt x="3800" y="4054"/>
                </a:lnTo>
                <a:lnTo>
                  <a:pt x="4161" y="3901"/>
                </a:lnTo>
                <a:lnTo>
                  <a:pt x="4544" y="3745"/>
                </a:lnTo>
                <a:lnTo>
                  <a:pt x="4944" y="3585"/>
                </a:lnTo>
                <a:lnTo>
                  <a:pt x="5362" y="3425"/>
                </a:lnTo>
                <a:lnTo>
                  <a:pt x="5793" y="3265"/>
                </a:lnTo>
                <a:lnTo>
                  <a:pt x="6237" y="3106"/>
                </a:lnTo>
                <a:lnTo>
                  <a:pt x="6692" y="2948"/>
                </a:lnTo>
                <a:lnTo>
                  <a:pt x="7156" y="2794"/>
                </a:lnTo>
                <a:lnTo>
                  <a:pt x="7625" y="2645"/>
                </a:lnTo>
                <a:lnTo>
                  <a:pt x="8100" y="2502"/>
                </a:lnTo>
                <a:lnTo>
                  <a:pt x="8578" y="2365"/>
                </a:lnTo>
                <a:lnTo>
                  <a:pt x="9056" y="2237"/>
                </a:lnTo>
                <a:lnTo>
                  <a:pt x="9534" y="2118"/>
                </a:lnTo>
                <a:lnTo>
                  <a:pt x="10008" y="2010"/>
                </a:lnTo>
                <a:lnTo>
                  <a:pt x="10478" y="1913"/>
                </a:lnTo>
                <a:lnTo>
                  <a:pt x="10941" y="1830"/>
                </a:lnTo>
                <a:lnTo>
                  <a:pt x="11395" y="1760"/>
                </a:lnTo>
                <a:lnTo>
                  <a:pt x="11837" y="1707"/>
                </a:lnTo>
                <a:lnTo>
                  <a:pt x="12267" y="1669"/>
                </a:lnTo>
                <a:lnTo>
                  <a:pt x="12682" y="1649"/>
                </a:lnTo>
                <a:lnTo>
                  <a:pt x="13082" y="1649"/>
                </a:lnTo>
                <a:lnTo>
                  <a:pt x="13462" y="1668"/>
                </a:lnTo>
                <a:lnTo>
                  <a:pt x="13822" y="1710"/>
                </a:lnTo>
                <a:lnTo>
                  <a:pt x="13893" y="1745"/>
                </a:lnTo>
                <a:lnTo>
                  <a:pt x="13957" y="1827"/>
                </a:lnTo>
                <a:lnTo>
                  <a:pt x="14015" y="1952"/>
                </a:lnTo>
                <a:lnTo>
                  <a:pt x="14067" y="2117"/>
                </a:lnTo>
                <a:lnTo>
                  <a:pt x="14112" y="2319"/>
                </a:lnTo>
                <a:lnTo>
                  <a:pt x="14153" y="2557"/>
                </a:lnTo>
                <a:lnTo>
                  <a:pt x="14186" y="2826"/>
                </a:lnTo>
                <a:lnTo>
                  <a:pt x="14215" y="3124"/>
                </a:lnTo>
                <a:lnTo>
                  <a:pt x="14237" y="3446"/>
                </a:lnTo>
                <a:lnTo>
                  <a:pt x="14254" y="3792"/>
                </a:lnTo>
                <a:lnTo>
                  <a:pt x="14266" y="4158"/>
                </a:lnTo>
                <a:lnTo>
                  <a:pt x="14271" y="4540"/>
                </a:lnTo>
                <a:lnTo>
                  <a:pt x="14272" y="4936"/>
                </a:lnTo>
                <a:lnTo>
                  <a:pt x="14267" y="5342"/>
                </a:lnTo>
                <a:lnTo>
                  <a:pt x="14256" y="5758"/>
                </a:lnTo>
                <a:lnTo>
                  <a:pt x="14240" y="6177"/>
                </a:lnTo>
                <a:lnTo>
                  <a:pt x="14220" y="6598"/>
                </a:lnTo>
                <a:lnTo>
                  <a:pt x="14195" y="7019"/>
                </a:lnTo>
                <a:lnTo>
                  <a:pt x="14164" y="7435"/>
                </a:lnTo>
                <a:lnTo>
                  <a:pt x="14129" y="7845"/>
                </a:lnTo>
                <a:lnTo>
                  <a:pt x="14089" y="8245"/>
                </a:lnTo>
                <a:lnTo>
                  <a:pt x="14044" y="8633"/>
                </a:lnTo>
                <a:lnTo>
                  <a:pt x="13994" y="9003"/>
                </a:lnTo>
                <a:lnTo>
                  <a:pt x="13941" y="9356"/>
                </a:lnTo>
                <a:lnTo>
                  <a:pt x="13882" y="9687"/>
                </a:lnTo>
                <a:lnTo>
                  <a:pt x="13820" y="9993"/>
                </a:lnTo>
                <a:lnTo>
                  <a:pt x="13753" y="10272"/>
                </a:lnTo>
                <a:lnTo>
                  <a:pt x="13682" y="10520"/>
                </a:lnTo>
                <a:lnTo>
                  <a:pt x="13607" y="10734"/>
                </a:lnTo>
                <a:lnTo>
                  <a:pt x="13528" y="10913"/>
                </a:lnTo>
                <a:lnTo>
                  <a:pt x="13444" y="11051"/>
                </a:lnTo>
                <a:lnTo>
                  <a:pt x="13357" y="11147"/>
                </a:lnTo>
                <a:close/>
                <a:moveTo>
                  <a:pt x="4503" y="11329"/>
                </a:moveTo>
                <a:lnTo>
                  <a:pt x="11190" y="9792"/>
                </a:lnTo>
                <a:lnTo>
                  <a:pt x="11354" y="8633"/>
                </a:lnTo>
                <a:lnTo>
                  <a:pt x="4382" y="10175"/>
                </a:lnTo>
                <a:lnTo>
                  <a:pt x="4503" y="11329"/>
                </a:lnTo>
                <a:close/>
                <a:moveTo>
                  <a:pt x="2875" y="9494"/>
                </a:moveTo>
                <a:lnTo>
                  <a:pt x="12726" y="7227"/>
                </a:lnTo>
                <a:lnTo>
                  <a:pt x="12764" y="6108"/>
                </a:lnTo>
                <a:lnTo>
                  <a:pt x="2916" y="8285"/>
                </a:lnTo>
                <a:lnTo>
                  <a:pt x="2875" y="9494"/>
                </a:lnTo>
                <a:close/>
                <a:moveTo>
                  <a:pt x="11706" y="4133"/>
                </a:moveTo>
                <a:lnTo>
                  <a:pt x="4536" y="5715"/>
                </a:lnTo>
                <a:lnTo>
                  <a:pt x="4494" y="6910"/>
                </a:lnTo>
                <a:lnTo>
                  <a:pt x="11670" y="5257"/>
                </a:lnTo>
                <a:lnTo>
                  <a:pt x="11706" y="4133"/>
                </a:lnTo>
                <a:close/>
                <a:moveTo>
                  <a:pt x="14877" y="198"/>
                </a:moveTo>
                <a:lnTo>
                  <a:pt x="14475" y="101"/>
                </a:lnTo>
                <a:lnTo>
                  <a:pt x="14043" y="37"/>
                </a:lnTo>
                <a:lnTo>
                  <a:pt x="13582" y="4"/>
                </a:lnTo>
                <a:lnTo>
                  <a:pt x="13097" y="0"/>
                </a:lnTo>
                <a:lnTo>
                  <a:pt x="12588" y="23"/>
                </a:lnTo>
                <a:lnTo>
                  <a:pt x="12060" y="72"/>
                </a:lnTo>
                <a:lnTo>
                  <a:pt x="11515" y="143"/>
                </a:lnTo>
                <a:lnTo>
                  <a:pt x="10955" y="237"/>
                </a:lnTo>
                <a:lnTo>
                  <a:pt x="10384" y="350"/>
                </a:lnTo>
                <a:lnTo>
                  <a:pt x="9806" y="482"/>
                </a:lnTo>
                <a:lnTo>
                  <a:pt x="9220" y="629"/>
                </a:lnTo>
                <a:lnTo>
                  <a:pt x="8632" y="791"/>
                </a:lnTo>
                <a:lnTo>
                  <a:pt x="8044" y="967"/>
                </a:lnTo>
                <a:lnTo>
                  <a:pt x="7458" y="1152"/>
                </a:lnTo>
                <a:lnTo>
                  <a:pt x="6878" y="1348"/>
                </a:lnTo>
                <a:lnTo>
                  <a:pt x="6306" y="1549"/>
                </a:lnTo>
                <a:lnTo>
                  <a:pt x="5746" y="1757"/>
                </a:lnTo>
                <a:lnTo>
                  <a:pt x="5199" y="1968"/>
                </a:lnTo>
                <a:lnTo>
                  <a:pt x="4669" y="2180"/>
                </a:lnTo>
                <a:lnTo>
                  <a:pt x="4159" y="2393"/>
                </a:lnTo>
                <a:lnTo>
                  <a:pt x="3671" y="2604"/>
                </a:lnTo>
                <a:lnTo>
                  <a:pt x="3208" y="2811"/>
                </a:lnTo>
                <a:lnTo>
                  <a:pt x="2773" y="3013"/>
                </a:lnTo>
                <a:lnTo>
                  <a:pt x="2368" y="3207"/>
                </a:lnTo>
                <a:lnTo>
                  <a:pt x="1998" y="3393"/>
                </a:lnTo>
                <a:lnTo>
                  <a:pt x="1663" y="3567"/>
                </a:lnTo>
                <a:lnTo>
                  <a:pt x="1367" y="3730"/>
                </a:lnTo>
                <a:lnTo>
                  <a:pt x="1114" y="3877"/>
                </a:lnTo>
                <a:lnTo>
                  <a:pt x="906" y="4008"/>
                </a:lnTo>
                <a:lnTo>
                  <a:pt x="745" y="4121"/>
                </a:lnTo>
                <a:lnTo>
                  <a:pt x="634" y="4213"/>
                </a:lnTo>
                <a:lnTo>
                  <a:pt x="577" y="4284"/>
                </a:lnTo>
                <a:lnTo>
                  <a:pt x="462" y="4541"/>
                </a:lnTo>
                <a:lnTo>
                  <a:pt x="360" y="4817"/>
                </a:lnTo>
                <a:lnTo>
                  <a:pt x="272" y="5113"/>
                </a:lnTo>
                <a:lnTo>
                  <a:pt x="198" y="5424"/>
                </a:lnTo>
                <a:lnTo>
                  <a:pt x="136" y="5751"/>
                </a:lnTo>
                <a:lnTo>
                  <a:pt x="87" y="6089"/>
                </a:lnTo>
                <a:lnTo>
                  <a:pt x="48" y="6440"/>
                </a:lnTo>
                <a:lnTo>
                  <a:pt x="22" y="6800"/>
                </a:lnTo>
                <a:lnTo>
                  <a:pt x="6" y="7168"/>
                </a:lnTo>
                <a:lnTo>
                  <a:pt x="0" y="7542"/>
                </a:lnTo>
                <a:lnTo>
                  <a:pt x="4" y="7921"/>
                </a:lnTo>
                <a:lnTo>
                  <a:pt x="17" y="8302"/>
                </a:lnTo>
                <a:lnTo>
                  <a:pt x="38" y="8684"/>
                </a:lnTo>
                <a:lnTo>
                  <a:pt x="68" y="9065"/>
                </a:lnTo>
                <a:lnTo>
                  <a:pt x="105" y="9444"/>
                </a:lnTo>
                <a:lnTo>
                  <a:pt x="149" y="9818"/>
                </a:lnTo>
                <a:lnTo>
                  <a:pt x="201" y="10186"/>
                </a:lnTo>
                <a:lnTo>
                  <a:pt x="257" y="10546"/>
                </a:lnTo>
                <a:lnTo>
                  <a:pt x="320" y="10896"/>
                </a:lnTo>
                <a:lnTo>
                  <a:pt x="387" y="11236"/>
                </a:lnTo>
                <a:lnTo>
                  <a:pt x="459" y="11563"/>
                </a:lnTo>
                <a:lnTo>
                  <a:pt x="534" y="11874"/>
                </a:lnTo>
                <a:lnTo>
                  <a:pt x="614" y="12170"/>
                </a:lnTo>
                <a:lnTo>
                  <a:pt x="697" y="12447"/>
                </a:lnTo>
                <a:lnTo>
                  <a:pt x="782" y="12704"/>
                </a:lnTo>
                <a:lnTo>
                  <a:pt x="868" y="12939"/>
                </a:lnTo>
                <a:lnTo>
                  <a:pt x="957" y="13151"/>
                </a:lnTo>
                <a:lnTo>
                  <a:pt x="1046" y="13338"/>
                </a:lnTo>
                <a:lnTo>
                  <a:pt x="1135" y="13497"/>
                </a:lnTo>
                <a:lnTo>
                  <a:pt x="1224" y="13628"/>
                </a:lnTo>
                <a:lnTo>
                  <a:pt x="1313" y="13729"/>
                </a:lnTo>
                <a:lnTo>
                  <a:pt x="1401" y="13798"/>
                </a:lnTo>
                <a:lnTo>
                  <a:pt x="1423" y="13809"/>
                </a:lnTo>
                <a:lnTo>
                  <a:pt x="1451" y="13818"/>
                </a:lnTo>
                <a:lnTo>
                  <a:pt x="1485" y="13826"/>
                </a:lnTo>
                <a:lnTo>
                  <a:pt x="1526" y="13833"/>
                </a:lnTo>
                <a:lnTo>
                  <a:pt x="1572" y="13839"/>
                </a:lnTo>
                <a:lnTo>
                  <a:pt x="1624" y="13844"/>
                </a:lnTo>
                <a:lnTo>
                  <a:pt x="1682" y="13848"/>
                </a:lnTo>
                <a:lnTo>
                  <a:pt x="1747" y="13851"/>
                </a:lnTo>
                <a:lnTo>
                  <a:pt x="1816" y="13853"/>
                </a:lnTo>
                <a:lnTo>
                  <a:pt x="1892" y="13853"/>
                </a:lnTo>
                <a:lnTo>
                  <a:pt x="1972" y="13853"/>
                </a:lnTo>
                <a:lnTo>
                  <a:pt x="2059" y="13852"/>
                </a:lnTo>
                <a:lnTo>
                  <a:pt x="2151" y="13850"/>
                </a:lnTo>
                <a:lnTo>
                  <a:pt x="2248" y="13847"/>
                </a:lnTo>
                <a:lnTo>
                  <a:pt x="2351" y="13843"/>
                </a:lnTo>
                <a:lnTo>
                  <a:pt x="2458" y="13838"/>
                </a:lnTo>
                <a:lnTo>
                  <a:pt x="2571" y="13832"/>
                </a:lnTo>
                <a:lnTo>
                  <a:pt x="2689" y="13826"/>
                </a:lnTo>
                <a:lnTo>
                  <a:pt x="2812" y="13818"/>
                </a:lnTo>
                <a:lnTo>
                  <a:pt x="2940" y="13809"/>
                </a:lnTo>
                <a:lnTo>
                  <a:pt x="3074" y="13800"/>
                </a:lnTo>
                <a:lnTo>
                  <a:pt x="3211" y="13788"/>
                </a:lnTo>
                <a:lnTo>
                  <a:pt x="3353" y="13777"/>
                </a:lnTo>
                <a:lnTo>
                  <a:pt x="3500" y="13765"/>
                </a:lnTo>
                <a:lnTo>
                  <a:pt x="3808" y="13738"/>
                </a:lnTo>
                <a:lnTo>
                  <a:pt x="4133" y="13708"/>
                </a:lnTo>
                <a:lnTo>
                  <a:pt x="4476" y="13674"/>
                </a:lnTo>
                <a:lnTo>
                  <a:pt x="4835" y="13636"/>
                </a:lnTo>
                <a:lnTo>
                  <a:pt x="4883" y="13734"/>
                </a:lnTo>
                <a:lnTo>
                  <a:pt x="4934" y="13834"/>
                </a:lnTo>
                <a:lnTo>
                  <a:pt x="4991" y="13936"/>
                </a:lnTo>
                <a:lnTo>
                  <a:pt x="5051" y="14038"/>
                </a:lnTo>
                <a:lnTo>
                  <a:pt x="5115" y="14142"/>
                </a:lnTo>
                <a:lnTo>
                  <a:pt x="5181" y="14248"/>
                </a:lnTo>
                <a:lnTo>
                  <a:pt x="5251" y="14353"/>
                </a:lnTo>
                <a:lnTo>
                  <a:pt x="5323" y="14459"/>
                </a:lnTo>
                <a:lnTo>
                  <a:pt x="5398" y="14564"/>
                </a:lnTo>
                <a:lnTo>
                  <a:pt x="5475" y="14668"/>
                </a:lnTo>
                <a:lnTo>
                  <a:pt x="5553" y="14772"/>
                </a:lnTo>
                <a:lnTo>
                  <a:pt x="5632" y="14875"/>
                </a:lnTo>
                <a:lnTo>
                  <a:pt x="5713" y="14976"/>
                </a:lnTo>
                <a:lnTo>
                  <a:pt x="5793" y="15075"/>
                </a:lnTo>
                <a:lnTo>
                  <a:pt x="5875" y="15171"/>
                </a:lnTo>
                <a:lnTo>
                  <a:pt x="5956" y="15265"/>
                </a:lnTo>
                <a:lnTo>
                  <a:pt x="6036" y="15356"/>
                </a:lnTo>
                <a:lnTo>
                  <a:pt x="6117" y="15444"/>
                </a:lnTo>
                <a:lnTo>
                  <a:pt x="6196" y="15527"/>
                </a:lnTo>
                <a:lnTo>
                  <a:pt x="6273" y="15607"/>
                </a:lnTo>
                <a:lnTo>
                  <a:pt x="6350" y="15682"/>
                </a:lnTo>
                <a:lnTo>
                  <a:pt x="6423" y="15753"/>
                </a:lnTo>
                <a:lnTo>
                  <a:pt x="6495" y="15820"/>
                </a:lnTo>
                <a:lnTo>
                  <a:pt x="6564" y="15879"/>
                </a:lnTo>
                <a:lnTo>
                  <a:pt x="6630" y="15934"/>
                </a:lnTo>
                <a:lnTo>
                  <a:pt x="6693" y="15983"/>
                </a:lnTo>
                <a:lnTo>
                  <a:pt x="6751" y="16024"/>
                </a:lnTo>
                <a:lnTo>
                  <a:pt x="6806" y="16059"/>
                </a:lnTo>
                <a:lnTo>
                  <a:pt x="6856" y="16088"/>
                </a:lnTo>
                <a:lnTo>
                  <a:pt x="6902" y="16109"/>
                </a:lnTo>
                <a:lnTo>
                  <a:pt x="6943" y="16121"/>
                </a:lnTo>
                <a:lnTo>
                  <a:pt x="6979" y="16126"/>
                </a:lnTo>
                <a:lnTo>
                  <a:pt x="7056" y="16121"/>
                </a:lnTo>
                <a:lnTo>
                  <a:pt x="7135" y="16107"/>
                </a:lnTo>
                <a:lnTo>
                  <a:pt x="7217" y="16083"/>
                </a:lnTo>
                <a:lnTo>
                  <a:pt x="7301" y="16050"/>
                </a:lnTo>
                <a:lnTo>
                  <a:pt x="7386" y="16009"/>
                </a:lnTo>
                <a:lnTo>
                  <a:pt x="7474" y="15960"/>
                </a:lnTo>
                <a:lnTo>
                  <a:pt x="7563" y="15903"/>
                </a:lnTo>
                <a:lnTo>
                  <a:pt x="7653" y="15840"/>
                </a:lnTo>
                <a:lnTo>
                  <a:pt x="7744" y="15769"/>
                </a:lnTo>
                <a:lnTo>
                  <a:pt x="7836" y="15692"/>
                </a:lnTo>
                <a:lnTo>
                  <a:pt x="7929" y="15609"/>
                </a:lnTo>
                <a:lnTo>
                  <a:pt x="8023" y="15520"/>
                </a:lnTo>
                <a:lnTo>
                  <a:pt x="8116" y="15426"/>
                </a:lnTo>
                <a:lnTo>
                  <a:pt x="8209" y="15329"/>
                </a:lnTo>
                <a:lnTo>
                  <a:pt x="8302" y="15226"/>
                </a:lnTo>
                <a:lnTo>
                  <a:pt x="8396" y="15119"/>
                </a:lnTo>
                <a:lnTo>
                  <a:pt x="8488" y="15008"/>
                </a:lnTo>
                <a:lnTo>
                  <a:pt x="8579" y="14895"/>
                </a:lnTo>
                <a:lnTo>
                  <a:pt x="8670" y="14779"/>
                </a:lnTo>
                <a:lnTo>
                  <a:pt x="8759" y="14660"/>
                </a:lnTo>
                <a:lnTo>
                  <a:pt x="8847" y="14540"/>
                </a:lnTo>
                <a:lnTo>
                  <a:pt x="8933" y="14418"/>
                </a:lnTo>
                <a:lnTo>
                  <a:pt x="9018" y="14295"/>
                </a:lnTo>
                <a:lnTo>
                  <a:pt x="9100" y="14172"/>
                </a:lnTo>
                <a:lnTo>
                  <a:pt x="9180" y="14049"/>
                </a:lnTo>
                <a:lnTo>
                  <a:pt x="9258" y="13925"/>
                </a:lnTo>
                <a:lnTo>
                  <a:pt x="9333" y="13802"/>
                </a:lnTo>
                <a:lnTo>
                  <a:pt x="9405" y="13680"/>
                </a:lnTo>
                <a:lnTo>
                  <a:pt x="9474" y="13559"/>
                </a:lnTo>
                <a:lnTo>
                  <a:pt x="9540" y="13440"/>
                </a:lnTo>
                <a:lnTo>
                  <a:pt x="9602" y="13323"/>
                </a:lnTo>
                <a:lnTo>
                  <a:pt x="9661" y="13209"/>
                </a:lnTo>
                <a:lnTo>
                  <a:pt x="9895" y="13175"/>
                </a:lnTo>
                <a:lnTo>
                  <a:pt x="10127" y="13139"/>
                </a:lnTo>
                <a:lnTo>
                  <a:pt x="10355" y="13104"/>
                </a:lnTo>
                <a:lnTo>
                  <a:pt x="10580" y="13069"/>
                </a:lnTo>
                <a:lnTo>
                  <a:pt x="10801" y="13032"/>
                </a:lnTo>
                <a:lnTo>
                  <a:pt x="11019" y="12996"/>
                </a:lnTo>
                <a:lnTo>
                  <a:pt x="11231" y="12960"/>
                </a:lnTo>
                <a:lnTo>
                  <a:pt x="11440" y="12924"/>
                </a:lnTo>
                <a:lnTo>
                  <a:pt x="11645" y="12886"/>
                </a:lnTo>
                <a:lnTo>
                  <a:pt x="11845" y="12849"/>
                </a:lnTo>
                <a:lnTo>
                  <a:pt x="12039" y="12812"/>
                </a:lnTo>
                <a:lnTo>
                  <a:pt x="12229" y="12773"/>
                </a:lnTo>
                <a:lnTo>
                  <a:pt x="12413" y="12736"/>
                </a:lnTo>
                <a:lnTo>
                  <a:pt x="12592" y="12699"/>
                </a:lnTo>
                <a:lnTo>
                  <a:pt x="12765" y="12660"/>
                </a:lnTo>
                <a:lnTo>
                  <a:pt x="12932" y="12623"/>
                </a:lnTo>
                <a:lnTo>
                  <a:pt x="13093" y="12586"/>
                </a:lnTo>
                <a:lnTo>
                  <a:pt x="13247" y="12548"/>
                </a:lnTo>
                <a:lnTo>
                  <a:pt x="13395" y="12510"/>
                </a:lnTo>
                <a:lnTo>
                  <a:pt x="13537" y="12473"/>
                </a:lnTo>
                <a:lnTo>
                  <a:pt x="13671" y="12436"/>
                </a:lnTo>
                <a:lnTo>
                  <a:pt x="13798" y="12399"/>
                </a:lnTo>
                <a:lnTo>
                  <a:pt x="13918" y="12362"/>
                </a:lnTo>
                <a:lnTo>
                  <a:pt x="14030" y="12326"/>
                </a:lnTo>
                <a:lnTo>
                  <a:pt x="14134" y="12290"/>
                </a:lnTo>
                <a:lnTo>
                  <a:pt x="14229" y="12254"/>
                </a:lnTo>
                <a:lnTo>
                  <a:pt x="14318" y="12219"/>
                </a:lnTo>
                <a:lnTo>
                  <a:pt x="14397" y="12184"/>
                </a:lnTo>
                <a:lnTo>
                  <a:pt x="14468" y="12149"/>
                </a:lnTo>
                <a:lnTo>
                  <a:pt x="14530" y="12115"/>
                </a:lnTo>
                <a:lnTo>
                  <a:pt x="14583" y="12082"/>
                </a:lnTo>
                <a:lnTo>
                  <a:pt x="14627" y="12050"/>
                </a:lnTo>
                <a:lnTo>
                  <a:pt x="14726" y="11938"/>
                </a:lnTo>
                <a:lnTo>
                  <a:pt x="14824" y="11773"/>
                </a:lnTo>
                <a:lnTo>
                  <a:pt x="14918" y="11560"/>
                </a:lnTo>
                <a:lnTo>
                  <a:pt x="15009" y="11301"/>
                </a:lnTo>
                <a:lnTo>
                  <a:pt x="15097" y="11000"/>
                </a:lnTo>
                <a:lnTo>
                  <a:pt x="15179" y="10661"/>
                </a:lnTo>
                <a:lnTo>
                  <a:pt x="15259" y="10287"/>
                </a:lnTo>
                <a:lnTo>
                  <a:pt x="15333" y="9882"/>
                </a:lnTo>
                <a:lnTo>
                  <a:pt x="15402" y="9450"/>
                </a:lnTo>
                <a:lnTo>
                  <a:pt x="15466" y="8993"/>
                </a:lnTo>
                <a:lnTo>
                  <a:pt x="15524" y="8517"/>
                </a:lnTo>
                <a:lnTo>
                  <a:pt x="15577" y="8024"/>
                </a:lnTo>
                <a:lnTo>
                  <a:pt x="15623" y="7517"/>
                </a:lnTo>
                <a:lnTo>
                  <a:pt x="15662" y="7002"/>
                </a:lnTo>
                <a:lnTo>
                  <a:pt x="15695" y="6479"/>
                </a:lnTo>
                <a:lnTo>
                  <a:pt x="15721" y="5955"/>
                </a:lnTo>
                <a:lnTo>
                  <a:pt x="15738" y="5432"/>
                </a:lnTo>
                <a:lnTo>
                  <a:pt x="15748" y="4915"/>
                </a:lnTo>
                <a:lnTo>
                  <a:pt x="15750" y="4405"/>
                </a:lnTo>
                <a:lnTo>
                  <a:pt x="15743" y="3908"/>
                </a:lnTo>
                <a:lnTo>
                  <a:pt x="15727" y="3426"/>
                </a:lnTo>
                <a:lnTo>
                  <a:pt x="15703" y="2965"/>
                </a:lnTo>
                <a:lnTo>
                  <a:pt x="15667" y="2525"/>
                </a:lnTo>
                <a:lnTo>
                  <a:pt x="15624" y="2113"/>
                </a:lnTo>
                <a:lnTo>
                  <a:pt x="15569" y="1730"/>
                </a:lnTo>
                <a:lnTo>
                  <a:pt x="15504" y="1381"/>
                </a:lnTo>
                <a:lnTo>
                  <a:pt x="15428" y="1070"/>
                </a:lnTo>
                <a:lnTo>
                  <a:pt x="15342" y="798"/>
                </a:lnTo>
                <a:lnTo>
                  <a:pt x="15244" y="573"/>
                </a:lnTo>
                <a:lnTo>
                  <a:pt x="15133" y="394"/>
                </a:lnTo>
                <a:lnTo>
                  <a:pt x="15011" y="268"/>
                </a:lnTo>
                <a:lnTo>
                  <a:pt x="14877" y="19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225">
            <a:extLst>
              <a:ext uri="{FF2B5EF4-FFF2-40B4-BE49-F238E27FC236}">
                <a16:creationId xmlns:a16="http://schemas.microsoft.com/office/drawing/2014/main" id="{B13B4F23-B8B2-1F1B-EDC4-7BCC3A474833}"/>
              </a:ext>
            </a:extLst>
          </p:cNvPr>
          <p:cNvSpPr>
            <a:spLocks noEditPoints="1"/>
          </p:cNvSpPr>
          <p:nvPr/>
        </p:nvSpPr>
        <p:spPr bwMode="auto">
          <a:xfrm>
            <a:off x="5374426" y="5045520"/>
            <a:ext cx="319697" cy="326065"/>
          </a:xfrm>
          <a:custGeom>
            <a:avLst/>
            <a:gdLst>
              <a:gd name="T0" fmla="*/ 690 w 15813"/>
              <a:gd name="T1" fmla="*/ 14524 h 16126"/>
              <a:gd name="T2" fmla="*/ 0 w 15813"/>
              <a:gd name="T3" fmla="*/ 15687 h 16126"/>
              <a:gd name="T4" fmla="*/ 611 w 15813"/>
              <a:gd name="T5" fmla="*/ 16126 h 16126"/>
              <a:gd name="T6" fmla="*/ 1821 w 15813"/>
              <a:gd name="T7" fmla="*/ 14965 h 16126"/>
              <a:gd name="T8" fmla="*/ 3189 w 15813"/>
              <a:gd name="T9" fmla="*/ 14147 h 16126"/>
              <a:gd name="T10" fmla="*/ 4960 w 15813"/>
              <a:gd name="T11" fmla="*/ 13744 h 16126"/>
              <a:gd name="T12" fmla="*/ 5779 w 15813"/>
              <a:gd name="T13" fmla="*/ 13465 h 16126"/>
              <a:gd name="T14" fmla="*/ 6118 w 15813"/>
              <a:gd name="T15" fmla="*/ 12655 h 16126"/>
              <a:gd name="T16" fmla="*/ 6081 w 15813"/>
              <a:gd name="T17" fmla="*/ 12070 h 16126"/>
              <a:gd name="T18" fmla="*/ 5616 w 15813"/>
              <a:gd name="T19" fmla="*/ 12146 h 16126"/>
              <a:gd name="T20" fmla="*/ 5126 w 15813"/>
              <a:gd name="T21" fmla="*/ 12523 h 16126"/>
              <a:gd name="T22" fmla="*/ 5093 w 15813"/>
              <a:gd name="T23" fmla="*/ 12036 h 16126"/>
              <a:gd name="T24" fmla="*/ 4854 w 15813"/>
              <a:gd name="T25" fmla="*/ 11484 h 16126"/>
              <a:gd name="T26" fmla="*/ 4313 w 15813"/>
              <a:gd name="T27" fmla="*/ 11295 h 16126"/>
              <a:gd name="T28" fmla="*/ 3655 w 15813"/>
              <a:gd name="T29" fmla="*/ 11472 h 16126"/>
              <a:gd name="T30" fmla="*/ 4043 w 15813"/>
              <a:gd name="T31" fmla="*/ 11055 h 16126"/>
              <a:gd name="T32" fmla="*/ 4887 w 15813"/>
              <a:gd name="T33" fmla="*/ 10756 h 16126"/>
              <a:gd name="T34" fmla="*/ 5395 w 15813"/>
              <a:gd name="T35" fmla="*/ 11517 h 16126"/>
              <a:gd name="T36" fmla="*/ 5270 w 15813"/>
              <a:gd name="T37" fmla="*/ 12302 h 16126"/>
              <a:gd name="T38" fmla="*/ 5366 w 15813"/>
              <a:gd name="T39" fmla="*/ 12497 h 16126"/>
              <a:gd name="T40" fmla="*/ 5726 w 15813"/>
              <a:gd name="T41" fmla="*/ 12505 h 16126"/>
              <a:gd name="T42" fmla="*/ 5834 w 15813"/>
              <a:gd name="T43" fmla="*/ 12803 h 16126"/>
              <a:gd name="T44" fmla="*/ 5735 w 15813"/>
              <a:gd name="T45" fmla="*/ 13453 h 16126"/>
              <a:gd name="T46" fmla="*/ 6547 w 15813"/>
              <a:gd name="T47" fmla="*/ 12595 h 16126"/>
              <a:gd name="T48" fmla="*/ 11252 w 15813"/>
              <a:gd name="T49" fmla="*/ 8687 h 16126"/>
              <a:gd name="T50" fmla="*/ 13814 w 15813"/>
              <a:gd name="T51" fmla="*/ 7451 h 16126"/>
              <a:gd name="T52" fmla="*/ 15805 w 15813"/>
              <a:gd name="T53" fmla="*/ 4433 h 16126"/>
              <a:gd name="T54" fmla="*/ 15378 w 15813"/>
              <a:gd name="T55" fmla="*/ 2201 h 16126"/>
              <a:gd name="T56" fmla="*/ 13220 w 15813"/>
              <a:gd name="T57" fmla="*/ 102 h 16126"/>
              <a:gd name="T58" fmla="*/ 10628 w 15813"/>
              <a:gd name="T59" fmla="*/ 519 h 16126"/>
              <a:gd name="T60" fmla="*/ 12037 w 15813"/>
              <a:gd name="T61" fmla="*/ 1942 h 16126"/>
              <a:gd name="T62" fmla="*/ 13774 w 15813"/>
              <a:gd name="T63" fmla="*/ 5701 h 16126"/>
              <a:gd name="T64" fmla="*/ 13782 w 15813"/>
              <a:gd name="T65" fmla="*/ 7247 h 16126"/>
              <a:gd name="T66" fmla="*/ 13501 w 15813"/>
              <a:gd name="T67" fmla="*/ 5949 h 16126"/>
              <a:gd name="T68" fmla="*/ 10115 w 15813"/>
              <a:gd name="T69" fmla="*/ 7799 h 16126"/>
              <a:gd name="T70" fmla="*/ 7356 w 15813"/>
              <a:gd name="T71" fmla="*/ 9432 h 16126"/>
              <a:gd name="T72" fmla="*/ 10565 w 15813"/>
              <a:gd name="T73" fmla="*/ 6937 h 16126"/>
              <a:gd name="T74" fmla="*/ 13162 w 15813"/>
              <a:gd name="T75" fmla="*/ 4936 h 16126"/>
              <a:gd name="T76" fmla="*/ 12494 w 15813"/>
              <a:gd name="T77" fmla="*/ 3658 h 16126"/>
              <a:gd name="T78" fmla="*/ 9186 w 15813"/>
              <a:gd name="T79" fmla="*/ 5935 h 16126"/>
              <a:gd name="T80" fmla="*/ 5803 w 15813"/>
              <a:gd name="T81" fmla="*/ 8649 h 16126"/>
              <a:gd name="T82" fmla="*/ 9069 w 15813"/>
              <a:gd name="T83" fmla="*/ 5293 h 16126"/>
              <a:gd name="T84" fmla="*/ 11735 w 15813"/>
              <a:gd name="T85" fmla="*/ 3098 h 16126"/>
              <a:gd name="T86" fmla="*/ 10400 w 15813"/>
              <a:gd name="T87" fmla="*/ 1980 h 16126"/>
              <a:gd name="T88" fmla="*/ 9165 w 15813"/>
              <a:gd name="T89" fmla="*/ 1797 h 16126"/>
              <a:gd name="T90" fmla="*/ 6465 w 15813"/>
              <a:gd name="T91" fmla="*/ 4381 h 16126"/>
              <a:gd name="T92" fmla="*/ 3154 w 15813"/>
              <a:gd name="T93" fmla="*/ 8167 h 16126"/>
              <a:gd name="T94" fmla="*/ 1370 w 15813"/>
              <a:gd name="T95" fmla="*/ 10351 h 16126"/>
              <a:gd name="T96" fmla="*/ 1342 w 15813"/>
              <a:gd name="T97" fmla="*/ 12248 h 16126"/>
              <a:gd name="T98" fmla="*/ 1115 w 15813"/>
              <a:gd name="T99" fmla="*/ 13423 h 16126"/>
              <a:gd name="T100" fmla="*/ 2159 w 15813"/>
              <a:gd name="T101" fmla="*/ 13950 h 16126"/>
              <a:gd name="T102" fmla="*/ 1390 w 15813"/>
              <a:gd name="T103" fmla="*/ 13393 h 16126"/>
              <a:gd name="T104" fmla="*/ 2432 w 15813"/>
              <a:gd name="T105" fmla="*/ 13359 h 16126"/>
              <a:gd name="T106" fmla="*/ 2444 w 15813"/>
              <a:gd name="T107" fmla="*/ 14313 h 16126"/>
              <a:gd name="T108" fmla="*/ 3549 w 15813"/>
              <a:gd name="T109" fmla="*/ 11213 h 16126"/>
              <a:gd name="T110" fmla="*/ 3192 w 15813"/>
              <a:gd name="T111" fmla="*/ 10582 h 16126"/>
              <a:gd name="T112" fmla="*/ 2643 w 15813"/>
              <a:gd name="T113" fmla="*/ 10135 h 16126"/>
              <a:gd name="T114" fmla="*/ 1828 w 15813"/>
              <a:gd name="T115" fmla="*/ 10201 h 16126"/>
              <a:gd name="T116" fmla="*/ 1603 w 15813"/>
              <a:gd name="T117" fmla="*/ 10174 h 16126"/>
              <a:gd name="T118" fmla="*/ 2630 w 15813"/>
              <a:gd name="T119" fmla="*/ 9625 h 16126"/>
              <a:gd name="T120" fmla="*/ 3432 w 15813"/>
              <a:gd name="T121" fmla="*/ 9983 h 16126"/>
              <a:gd name="T122" fmla="*/ 3631 w 15813"/>
              <a:gd name="T123" fmla="*/ 10966 h 1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13" h="16126">
                <a:moveTo>
                  <a:pt x="1115" y="13423"/>
                </a:moveTo>
                <a:lnTo>
                  <a:pt x="1115" y="13423"/>
                </a:lnTo>
                <a:lnTo>
                  <a:pt x="1109" y="13443"/>
                </a:lnTo>
                <a:lnTo>
                  <a:pt x="1090" y="13497"/>
                </a:lnTo>
                <a:lnTo>
                  <a:pt x="1061" y="13583"/>
                </a:lnTo>
                <a:lnTo>
                  <a:pt x="1021" y="13696"/>
                </a:lnTo>
                <a:lnTo>
                  <a:pt x="971" y="13832"/>
                </a:lnTo>
                <a:lnTo>
                  <a:pt x="912" y="13987"/>
                </a:lnTo>
                <a:lnTo>
                  <a:pt x="880" y="14070"/>
                </a:lnTo>
                <a:lnTo>
                  <a:pt x="845" y="14156"/>
                </a:lnTo>
                <a:lnTo>
                  <a:pt x="809" y="14246"/>
                </a:lnTo>
                <a:lnTo>
                  <a:pt x="771" y="14337"/>
                </a:lnTo>
                <a:lnTo>
                  <a:pt x="732" y="14431"/>
                </a:lnTo>
                <a:lnTo>
                  <a:pt x="690" y="14524"/>
                </a:lnTo>
                <a:lnTo>
                  <a:pt x="648" y="14619"/>
                </a:lnTo>
                <a:lnTo>
                  <a:pt x="604" y="14715"/>
                </a:lnTo>
                <a:lnTo>
                  <a:pt x="558" y="14810"/>
                </a:lnTo>
                <a:lnTo>
                  <a:pt x="511" y="14903"/>
                </a:lnTo>
                <a:lnTo>
                  <a:pt x="463" y="14996"/>
                </a:lnTo>
                <a:lnTo>
                  <a:pt x="415" y="15087"/>
                </a:lnTo>
                <a:lnTo>
                  <a:pt x="365" y="15175"/>
                </a:lnTo>
                <a:lnTo>
                  <a:pt x="314" y="15261"/>
                </a:lnTo>
                <a:lnTo>
                  <a:pt x="263" y="15343"/>
                </a:lnTo>
                <a:lnTo>
                  <a:pt x="212" y="15421"/>
                </a:lnTo>
                <a:lnTo>
                  <a:pt x="159" y="15496"/>
                </a:lnTo>
                <a:lnTo>
                  <a:pt x="107" y="15566"/>
                </a:lnTo>
                <a:lnTo>
                  <a:pt x="53" y="15629"/>
                </a:lnTo>
                <a:lnTo>
                  <a:pt x="0" y="15687"/>
                </a:lnTo>
                <a:lnTo>
                  <a:pt x="8" y="15696"/>
                </a:lnTo>
                <a:lnTo>
                  <a:pt x="33" y="15719"/>
                </a:lnTo>
                <a:lnTo>
                  <a:pt x="53" y="15737"/>
                </a:lnTo>
                <a:lnTo>
                  <a:pt x="78" y="15758"/>
                </a:lnTo>
                <a:lnTo>
                  <a:pt x="106" y="15782"/>
                </a:lnTo>
                <a:lnTo>
                  <a:pt x="140" y="15809"/>
                </a:lnTo>
                <a:lnTo>
                  <a:pt x="179" y="15840"/>
                </a:lnTo>
                <a:lnTo>
                  <a:pt x="224" y="15873"/>
                </a:lnTo>
                <a:lnTo>
                  <a:pt x="274" y="15909"/>
                </a:lnTo>
                <a:lnTo>
                  <a:pt x="329" y="15949"/>
                </a:lnTo>
                <a:lnTo>
                  <a:pt x="391" y="15989"/>
                </a:lnTo>
                <a:lnTo>
                  <a:pt x="458" y="16033"/>
                </a:lnTo>
                <a:lnTo>
                  <a:pt x="531" y="16079"/>
                </a:lnTo>
                <a:lnTo>
                  <a:pt x="611" y="16126"/>
                </a:lnTo>
                <a:lnTo>
                  <a:pt x="624" y="16113"/>
                </a:lnTo>
                <a:lnTo>
                  <a:pt x="660" y="16075"/>
                </a:lnTo>
                <a:lnTo>
                  <a:pt x="719" y="16015"/>
                </a:lnTo>
                <a:lnTo>
                  <a:pt x="797" y="15936"/>
                </a:lnTo>
                <a:lnTo>
                  <a:pt x="892" y="15842"/>
                </a:lnTo>
                <a:lnTo>
                  <a:pt x="1001" y="15734"/>
                </a:lnTo>
                <a:lnTo>
                  <a:pt x="1121" y="15616"/>
                </a:lnTo>
                <a:lnTo>
                  <a:pt x="1251" y="15490"/>
                </a:lnTo>
                <a:lnTo>
                  <a:pt x="1389" y="15359"/>
                </a:lnTo>
                <a:lnTo>
                  <a:pt x="1532" y="15226"/>
                </a:lnTo>
                <a:lnTo>
                  <a:pt x="1604" y="15159"/>
                </a:lnTo>
                <a:lnTo>
                  <a:pt x="1676" y="15094"/>
                </a:lnTo>
                <a:lnTo>
                  <a:pt x="1748" y="15028"/>
                </a:lnTo>
                <a:lnTo>
                  <a:pt x="1821" y="14965"/>
                </a:lnTo>
                <a:lnTo>
                  <a:pt x="1892" y="14903"/>
                </a:lnTo>
                <a:lnTo>
                  <a:pt x="1962" y="14843"/>
                </a:lnTo>
                <a:lnTo>
                  <a:pt x="2031" y="14785"/>
                </a:lnTo>
                <a:lnTo>
                  <a:pt x="2099" y="14730"/>
                </a:lnTo>
                <a:lnTo>
                  <a:pt x="2164" y="14678"/>
                </a:lnTo>
                <a:lnTo>
                  <a:pt x="2229" y="14629"/>
                </a:lnTo>
                <a:lnTo>
                  <a:pt x="2289" y="14584"/>
                </a:lnTo>
                <a:lnTo>
                  <a:pt x="2348" y="14543"/>
                </a:lnTo>
                <a:lnTo>
                  <a:pt x="2485" y="14465"/>
                </a:lnTo>
                <a:lnTo>
                  <a:pt x="2624" y="14392"/>
                </a:lnTo>
                <a:lnTo>
                  <a:pt x="2765" y="14324"/>
                </a:lnTo>
                <a:lnTo>
                  <a:pt x="2906" y="14260"/>
                </a:lnTo>
                <a:lnTo>
                  <a:pt x="3047" y="14202"/>
                </a:lnTo>
                <a:lnTo>
                  <a:pt x="3189" y="14147"/>
                </a:lnTo>
                <a:lnTo>
                  <a:pt x="3330" y="14097"/>
                </a:lnTo>
                <a:lnTo>
                  <a:pt x="3471" y="14051"/>
                </a:lnTo>
                <a:lnTo>
                  <a:pt x="3611" y="14007"/>
                </a:lnTo>
                <a:lnTo>
                  <a:pt x="3749" y="13969"/>
                </a:lnTo>
                <a:lnTo>
                  <a:pt x="3885" y="13933"/>
                </a:lnTo>
                <a:lnTo>
                  <a:pt x="4019" y="13901"/>
                </a:lnTo>
                <a:lnTo>
                  <a:pt x="4150" y="13872"/>
                </a:lnTo>
                <a:lnTo>
                  <a:pt x="4278" y="13846"/>
                </a:lnTo>
                <a:lnTo>
                  <a:pt x="4403" y="13823"/>
                </a:lnTo>
                <a:lnTo>
                  <a:pt x="4524" y="13803"/>
                </a:lnTo>
                <a:lnTo>
                  <a:pt x="4641" y="13784"/>
                </a:lnTo>
                <a:lnTo>
                  <a:pt x="4753" y="13769"/>
                </a:lnTo>
                <a:lnTo>
                  <a:pt x="4860" y="13755"/>
                </a:lnTo>
                <a:lnTo>
                  <a:pt x="4960" y="13744"/>
                </a:lnTo>
                <a:lnTo>
                  <a:pt x="5056" y="13735"/>
                </a:lnTo>
                <a:lnTo>
                  <a:pt x="5146" y="13727"/>
                </a:lnTo>
                <a:lnTo>
                  <a:pt x="5228" y="13721"/>
                </a:lnTo>
                <a:lnTo>
                  <a:pt x="5304" y="13716"/>
                </a:lnTo>
                <a:lnTo>
                  <a:pt x="5372" y="13712"/>
                </a:lnTo>
                <a:lnTo>
                  <a:pt x="5433" y="13709"/>
                </a:lnTo>
                <a:lnTo>
                  <a:pt x="5485" y="13707"/>
                </a:lnTo>
                <a:lnTo>
                  <a:pt x="5529" y="13706"/>
                </a:lnTo>
                <a:lnTo>
                  <a:pt x="5588" y="13706"/>
                </a:lnTo>
                <a:lnTo>
                  <a:pt x="5609" y="13706"/>
                </a:lnTo>
                <a:lnTo>
                  <a:pt x="5655" y="13645"/>
                </a:lnTo>
                <a:lnTo>
                  <a:pt x="5698" y="13585"/>
                </a:lnTo>
                <a:lnTo>
                  <a:pt x="5740" y="13525"/>
                </a:lnTo>
                <a:lnTo>
                  <a:pt x="5779" y="13465"/>
                </a:lnTo>
                <a:lnTo>
                  <a:pt x="5817" y="13404"/>
                </a:lnTo>
                <a:lnTo>
                  <a:pt x="5852" y="13344"/>
                </a:lnTo>
                <a:lnTo>
                  <a:pt x="5885" y="13283"/>
                </a:lnTo>
                <a:lnTo>
                  <a:pt x="5917" y="13224"/>
                </a:lnTo>
                <a:lnTo>
                  <a:pt x="5946" y="13163"/>
                </a:lnTo>
                <a:lnTo>
                  <a:pt x="5973" y="13105"/>
                </a:lnTo>
                <a:lnTo>
                  <a:pt x="5998" y="13046"/>
                </a:lnTo>
                <a:lnTo>
                  <a:pt x="6021" y="12988"/>
                </a:lnTo>
                <a:lnTo>
                  <a:pt x="6042" y="12931"/>
                </a:lnTo>
                <a:lnTo>
                  <a:pt x="6062" y="12873"/>
                </a:lnTo>
                <a:lnTo>
                  <a:pt x="6079" y="12818"/>
                </a:lnTo>
                <a:lnTo>
                  <a:pt x="6094" y="12762"/>
                </a:lnTo>
                <a:lnTo>
                  <a:pt x="6107" y="12709"/>
                </a:lnTo>
                <a:lnTo>
                  <a:pt x="6118" y="12655"/>
                </a:lnTo>
                <a:lnTo>
                  <a:pt x="6128" y="12604"/>
                </a:lnTo>
                <a:lnTo>
                  <a:pt x="6135" y="12553"/>
                </a:lnTo>
                <a:lnTo>
                  <a:pt x="6141" y="12503"/>
                </a:lnTo>
                <a:lnTo>
                  <a:pt x="6144" y="12456"/>
                </a:lnTo>
                <a:lnTo>
                  <a:pt x="6146" y="12410"/>
                </a:lnTo>
                <a:lnTo>
                  <a:pt x="6146" y="12364"/>
                </a:lnTo>
                <a:lnTo>
                  <a:pt x="6144" y="12321"/>
                </a:lnTo>
                <a:lnTo>
                  <a:pt x="6141" y="12279"/>
                </a:lnTo>
                <a:lnTo>
                  <a:pt x="6135" y="12239"/>
                </a:lnTo>
                <a:lnTo>
                  <a:pt x="6128" y="12202"/>
                </a:lnTo>
                <a:lnTo>
                  <a:pt x="6119" y="12166"/>
                </a:lnTo>
                <a:lnTo>
                  <a:pt x="6108" y="12131"/>
                </a:lnTo>
                <a:lnTo>
                  <a:pt x="6095" y="12100"/>
                </a:lnTo>
                <a:lnTo>
                  <a:pt x="6081" y="12070"/>
                </a:lnTo>
                <a:lnTo>
                  <a:pt x="6063" y="12045"/>
                </a:lnTo>
                <a:lnTo>
                  <a:pt x="6041" y="12025"/>
                </a:lnTo>
                <a:lnTo>
                  <a:pt x="6018" y="12012"/>
                </a:lnTo>
                <a:lnTo>
                  <a:pt x="5991" y="12004"/>
                </a:lnTo>
                <a:lnTo>
                  <a:pt x="5961" y="12001"/>
                </a:lnTo>
                <a:lnTo>
                  <a:pt x="5929" y="12003"/>
                </a:lnTo>
                <a:lnTo>
                  <a:pt x="5894" y="12009"/>
                </a:lnTo>
                <a:lnTo>
                  <a:pt x="5858" y="12019"/>
                </a:lnTo>
                <a:lnTo>
                  <a:pt x="5821" y="12034"/>
                </a:lnTo>
                <a:lnTo>
                  <a:pt x="5782" y="12051"/>
                </a:lnTo>
                <a:lnTo>
                  <a:pt x="5741" y="12071"/>
                </a:lnTo>
                <a:lnTo>
                  <a:pt x="5700" y="12094"/>
                </a:lnTo>
                <a:lnTo>
                  <a:pt x="5659" y="12119"/>
                </a:lnTo>
                <a:lnTo>
                  <a:pt x="5616" y="12146"/>
                </a:lnTo>
                <a:lnTo>
                  <a:pt x="5575" y="12175"/>
                </a:lnTo>
                <a:lnTo>
                  <a:pt x="5533" y="12205"/>
                </a:lnTo>
                <a:lnTo>
                  <a:pt x="5491" y="12236"/>
                </a:lnTo>
                <a:lnTo>
                  <a:pt x="5451" y="12267"/>
                </a:lnTo>
                <a:lnTo>
                  <a:pt x="5412" y="12300"/>
                </a:lnTo>
                <a:lnTo>
                  <a:pt x="5373" y="12331"/>
                </a:lnTo>
                <a:lnTo>
                  <a:pt x="5302" y="12391"/>
                </a:lnTo>
                <a:lnTo>
                  <a:pt x="5238" y="12448"/>
                </a:lnTo>
                <a:lnTo>
                  <a:pt x="5186" y="12497"/>
                </a:lnTo>
                <a:lnTo>
                  <a:pt x="5146" y="12536"/>
                </a:lnTo>
                <a:lnTo>
                  <a:pt x="5120" y="12560"/>
                </a:lnTo>
                <a:lnTo>
                  <a:pt x="5110" y="12569"/>
                </a:lnTo>
                <a:lnTo>
                  <a:pt x="5119" y="12547"/>
                </a:lnTo>
                <a:lnTo>
                  <a:pt x="5126" y="12523"/>
                </a:lnTo>
                <a:lnTo>
                  <a:pt x="5132" y="12497"/>
                </a:lnTo>
                <a:lnTo>
                  <a:pt x="5136" y="12469"/>
                </a:lnTo>
                <a:lnTo>
                  <a:pt x="5139" y="12440"/>
                </a:lnTo>
                <a:lnTo>
                  <a:pt x="5141" y="12408"/>
                </a:lnTo>
                <a:lnTo>
                  <a:pt x="5142" y="12376"/>
                </a:lnTo>
                <a:lnTo>
                  <a:pt x="5141" y="12342"/>
                </a:lnTo>
                <a:lnTo>
                  <a:pt x="5139" y="12307"/>
                </a:lnTo>
                <a:lnTo>
                  <a:pt x="5136" y="12270"/>
                </a:lnTo>
                <a:lnTo>
                  <a:pt x="5132" y="12233"/>
                </a:lnTo>
                <a:lnTo>
                  <a:pt x="5127" y="12195"/>
                </a:lnTo>
                <a:lnTo>
                  <a:pt x="5120" y="12156"/>
                </a:lnTo>
                <a:lnTo>
                  <a:pt x="5111" y="12116"/>
                </a:lnTo>
                <a:lnTo>
                  <a:pt x="5103" y="12076"/>
                </a:lnTo>
                <a:lnTo>
                  <a:pt x="5093" y="12036"/>
                </a:lnTo>
                <a:lnTo>
                  <a:pt x="5082" y="11994"/>
                </a:lnTo>
                <a:lnTo>
                  <a:pt x="5070" y="11953"/>
                </a:lnTo>
                <a:lnTo>
                  <a:pt x="5057" y="11912"/>
                </a:lnTo>
                <a:lnTo>
                  <a:pt x="5043" y="11870"/>
                </a:lnTo>
                <a:lnTo>
                  <a:pt x="5028" y="11829"/>
                </a:lnTo>
                <a:lnTo>
                  <a:pt x="5013" y="11789"/>
                </a:lnTo>
                <a:lnTo>
                  <a:pt x="4996" y="11748"/>
                </a:lnTo>
                <a:lnTo>
                  <a:pt x="4977" y="11708"/>
                </a:lnTo>
                <a:lnTo>
                  <a:pt x="4959" y="11669"/>
                </a:lnTo>
                <a:lnTo>
                  <a:pt x="4940" y="11629"/>
                </a:lnTo>
                <a:lnTo>
                  <a:pt x="4920" y="11592"/>
                </a:lnTo>
                <a:lnTo>
                  <a:pt x="4899" y="11555"/>
                </a:lnTo>
                <a:lnTo>
                  <a:pt x="4877" y="11518"/>
                </a:lnTo>
                <a:lnTo>
                  <a:pt x="4854" y="11484"/>
                </a:lnTo>
                <a:lnTo>
                  <a:pt x="4830" y="11451"/>
                </a:lnTo>
                <a:lnTo>
                  <a:pt x="4806" y="11419"/>
                </a:lnTo>
                <a:lnTo>
                  <a:pt x="4779" y="11389"/>
                </a:lnTo>
                <a:lnTo>
                  <a:pt x="4749" y="11365"/>
                </a:lnTo>
                <a:lnTo>
                  <a:pt x="4715" y="11344"/>
                </a:lnTo>
                <a:lnTo>
                  <a:pt x="4679" y="11326"/>
                </a:lnTo>
                <a:lnTo>
                  <a:pt x="4640" y="11313"/>
                </a:lnTo>
                <a:lnTo>
                  <a:pt x="4599" y="11302"/>
                </a:lnTo>
                <a:lnTo>
                  <a:pt x="4554" y="11294"/>
                </a:lnTo>
                <a:lnTo>
                  <a:pt x="4509" y="11290"/>
                </a:lnTo>
                <a:lnTo>
                  <a:pt x="4462" y="11288"/>
                </a:lnTo>
                <a:lnTo>
                  <a:pt x="4413" y="11288"/>
                </a:lnTo>
                <a:lnTo>
                  <a:pt x="4363" y="11290"/>
                </a:lnTo>
                <a:lnTo>
                  <a:pt x="4313" y="11295"/>
                </a:lnTo>
                <a:lnTo>
                  <a:pt x="4262" y="11301"/>
                </a:lnTo>
                <a:lnTo>
                  <a:pt x="4212" y="11309"/>
                </a:lnTo>
                <a:lnTo>
                  <a:pt x="4161" y="11318"/>
                </a:lnTo>
                <a:lnTo>
                  <a:pt x="4111" y="11329"/>
                </a:lnTo>
                <a:lnTo>
                  <a:pt x="4062" y="11340"/>
                </a:lnTo>
                <a:lnTo>
                  <a:pt x="4014" y="11352"/>
                </a:lnTo>
                <a:lnTo>
                  <a:pt x="3967" y="11365"/>
                </a:lnTo>
                <a:lnTo>
                  <a:pt x="3922" y="11378"/>
                </a:lnTo>
                <a:lnTo>
                  <a:pt x="3878" y="11391"/>
                </a:lnTo>
                <a:lnTo>
                  <a:pt x="3837" y="11405"/>
                </a:lnTo>
                <a:lnTo>
                  <a:pt x="3799" y="11418"/>
                </a:lnTo>
                <a:lnTo>
                  <a:pt x="3763" y="11431"/>
                </a:lnTo>
                <a:lnTo>
                  <a:pt x="3702" y="11453"/>
                </a:lnTo>
                <a:lnTo>
                  <a:pt x="3655" y="11472"/>
                </a:lnTo>
                <a:lnTo>
                  <a:pt x="3624" y="11484"/>
                </a:lnTo>
                <a:lnTo>
                  <a:pt x="3614" y="11488"/>
                </a:lnTo>
                <a:lnTo>
                  <a:pt x="3624" y="11475"/>
                </a:lnTo>
                <a:lnTo>
                  <a:pt x="3656" y="11438"/>
                </a:lnTo>
                <a:lnTo>
                  <a:pt x="3678" y="11413"/>
                </a:lnTo>
                <a:lnTo>
                  <a:pt x="3705" y="11382"/>
                </a:lnTo>
                <a:lnTo>
                  <a:pt x="3735" y="11348"/>
                </a:lnTo>
                <a:lnTo>
                  <a:pt x="3770" y="11312"/>
                </a:lnTo>
                <a:lnTo>
                  <a:pt x="3808" y="11271"/>
                </a:lnTo>
                <a:lnTo>
                  <a:pt x="3850" y="11230"/>
                </a:lnTo>
                <a:lnTo>
                  <a:pt x="3894" y="11187"/>
                </a:lnTo>
                <a:lnTo>
                  <a:pt x="3942" y="11143"/>
                </a:lnTo>
                <a:lnTo>
                  <a:pt x="3992" y="11099"/>
                </a:lnTo>
                <a:lnTo>
                  <a:pt x="4043" y="11055"/>
                </a:lnTo>
                <a:lnTo>
                  <a:pt x="4098" y="11010"/>
                </a:lnTo>
                <a:lnTo>
                  <a:pt x="4154" y="10968"/>
                </a:lnTo>
                <a:lnTo>
                  <a:pt x="4213" y="10928"/>
                </a:lnTo>
                <a:lnTo>
                  <a:pt x="4272" y="10889"/>
                </a:lnTo>
                <a:lnTo>
                  <a:pt x="4333" y="10854"/>
                </a:lnTo>
                <a:lnTo>
                  <a:pt x="4393" y="10822"/>
                </a:lnTo>
                <a:lnTo>
                  <a:pt x="4456" y="10795"/>
                </a:lnTo>
                <a:lnTo>
                  <a:pt x="4518" y="10772"/>
                </a:lnTo>
                <a:lnTo>
                  <a:pt x="4580" y="10752"/>
                </a:lnTo>
                <a:lnTo>
                  <a:pt x="4643" y="10740"/>
                </a:lnTo>
                <a:lnTo>
                  <a:pt x="4705" y="10733"/>
                </a:lnTo>
                <a:lnTo>
                  <a:pt x="4767" y="10733"/>
                </a:lnTo>
                <a:lnTo>
                  <a:pt x="4827" y="10741"/>
                </a:lnTo>
                <a:lnTo>
                  <a:pt x="4887" y="10756"/>
                </a:lnTo>
                <a:lnTo>
                  <a:pt x="4945" y="10780"/>
                </a:lnTo>
                <a:lnTo>
                  <a:pt x="5003" y="10812"/>
                </a:lnTo>
                <a:lnTo>
                  <a:pt x="5057" y="10854"/>
                </a:lnTo>
                <a:lnTo>
                  <a:pt x="5110" y="10907"/>
                </a:lnTo>
                <a:lnTo>
                  <a:pt x="5160" y="10964"/>
                </a:lnTo>
                <a:lnTo>
                  <a:pt x="5204" y="11022"/>
                </a:lnTo>
                <a:lnTo>
                  <a:pt x="5243" y="11083"/>
                </a:lnTo>
                <a:lnTo>
                  <a:pt x="5278" y="11143"/>
                </a:lnTo>
                <a:lnTo>
                  <a:pt x="5307" y="11205"/>
                </a:lnTo>
                <a:lnTo>
                  <a:pt x="5333" y="11266"/>
                </a:lnTo>
                <a:lnTo>
                  <a:pt x="5354" y="11329"/>
                </a:lnTo>
                <a:lnTo>
                  <a:pt x="5371" y="11391"/>
                </a:lnTo>
                <a:lnTo>
                  <a:pt x="5386" y="11455"/>
                </a:lnTo>
                <a:lnTo>
                  <a:pt x="5395" y="11517"/>
                </a:lnTo>
                <a:lnTo>
                  <a:pt x="5402" y="11580"/>
                </a:lnTo>
                <a:lnTo>
                  <a:pt x="5405" y="11641"/>
                </a:lnTo>
                <a:lnTo>
                  <a:pt x="5406" y="11703"/>
                </a:lnTo>
                <a:lnTo>
                  <a:pt x="5403" y="11763"/>
                </a:lnTo>
                <a:lnTo>
                  <a:pt x="5399" y="11824"/>
                </a:lnTo>
                <a:lnTo>
                  <a:pt x="5391" y="11882"/>
                </a:lnTo>
                <a:lnTo>
                  <a:pt x="5381" y="11941"/>
                </a:lnTo>
                <a:lnTo>
                  <a:pt x="5369" y="11997"/>
                </a:lnTo>
                <a:lnTo>
                  <a:pt x="5356" y="12053"/>
                </a:lnTo>
                <a:lnTo>
                  <a:pt x="5341" y="12106"/>
                </a:lnTo>
                <a:lnTo>
                  <a:pt x="5325" y="12158"/>
                </a:lnTo>
                <a:lnTo>
                  <a:pt x="5308" y="12208"/>
                </a:lnTo>
                <a:lnTo>
                  <a:pt x="5290" y="12255"/>
                </a:lnTo>
                <a:lnTo>
                  <a:pt x="5270" y="12302"/>
                </a:lnTo>
                <a:lnTo>
                  <a:pt x="5251" y="12345"/>
                </a:lnTo>
                <a:lnTo>
                  <a:pt x="5229" y="12385"/>
                </a:lnTo>
                <a:lnTo>
                  <a:pt x="5209" y="12424"/>
                </a:lnTo>
                <a:lnTo>
                  <a:pt x="5189" y="12459"/>
                </a:lnTo>
                <a:lnTo>
                  <a:pt x="5169" y="12491"/>
                </a:lnTo>
                <a:lnTo>
                  <a:pt x="5149" y="12520"/>
                </a:lnTo>
                <a:lnTo>
                  <a:pt x="5130" y="12547"/>
                </a:lnTo>
                <a:lnTo>
                  <a:pt x="5110" y="12569"/>
                </a:lnTo>
                <a:lnTo>
                  <a:pt x="5138" y="12560"/>
                </a:lnTo>
                <a:lnTo>
                  <a:pt x="5208" y="12538"/>
                </a:lnTo>
                <a:lnTo>
                  <a:pt x="5256" y="12524"/>
                </a:lnTo>
                <a:lnTo>
                  <a:pt x="5309" y="12510"/>
                </a:lnTo>
                <a:lnTo>
                  <a:pt x="5337" y="12503"/>
                </a:lnTo>
                <a:lnTo>
                  <a:pt x="5366" y="12497"/>
                </a:lnTo>
                <a:lnTo>
                  <a:pt x="5396" y="12491"/>
                </a:lnTo>
                <a:lnTo>
                  <a:pt x="5426" y="12486"/>
                </a:lnTo>
                <a:lnTo>
                  <a:pt x="5455" y="12481"/>
                </a:lnTo>
                <a:lnTo>
                  <a:pt x="5485" y="12477"/>
                </a:lnTo>
                <a:lnTo>
                  <a:pt x="5514" y="12473"/>
                </a:lnTo>
                <a:lnTo>
                  <a:pt x="5544" y="12471"/>
                </a:lnTo>
                <a:lnTo>
                  <a:pt x="5571" y="12470"/>
                </a:lnTo>
                <a:lnTo>
                  <a:pt x="5598" y="12470"/>
                </a:lnTo>
                <a:lnTo>
                  <a:pt x="5624" y="12472"/>
                </a:lnTo>
                <a:lnTo>
                  <a:pt x="5649" y="12475"/>
                </a:lnTo>
                <a:lnTo>
                  <a:pt x="5671" y="12480"/>
                </a:lnTo>
                <a:lnTo>
                  <a:pt x="5691" y="12486"/>
                </a:lnTo>
                <a:lnTo>
                  <a:pt x="5710" y="12495"/>
                </a:lnTo>
                <a:lnTo>
                  <a:pt x="5726" y="12505"/>
                </a:lnTo>
                <a:lnTo>
                  <a:pt x="5739" y="12517"/>
                </a:lnTo>
                <a:lnTo>
                  <a:pt x="5749" y="12532"/>
                </a:lnTo>
                <a:lnTo>
                  <a:pt x="5757" y="12550"/>
                </a:lnTo>
                <a:lnTo>
                  <a:pt x="5761" y="12569"/>
                </a:lnTo>
                <a:lnTo>
                  <a:pt x="5764" y="12574"/>
                </a:lnTo>
                <a:lnTo>
                  <a:pt x="5772" y="12589"/>
                </a:lnTo>
                <a:lnTo>
                  <a:pt x="5784" y="12613"/>
                </a:lnTo>
                <a:lnTo>
                  <a:pt x="5797" y="12647"/>
                </a:lnTo>
                <a:lnTo>
                  <a:pt x="5803" y="12668"/>
                </a:lnTo>
                <a:lnTo>
                  <a:pt x="5810" y="12690"/>
                </a:lnTo>
                <a:lnTo>
                  <a:pt x="5817" y="12715"/>
                </a:lnTo>
                <a:lnTo>
                  <a:pt x="5823" y="12742"/>
                </a:lnTo>
                <a:lnTo>
                  <a:pt x="5829" y="12771"/>
                </a:lnTo>
                <a:lnTo>
                  <a:pt x="5834" y="12803"/>
                </a:lnTo>
                <a:lnTo>
                  <a:pt x="5838" y="12836"/>
                </a:lnTo>
                <a:lnTo>
                  <a:pt x="5841" y="12872"/>
                </a:lnTo>
                <a:lnTo>
                  <a:pt x="5843" y="12909"/>
                </a:lnTo>
                <a:lnTo>
                  <a:pt x="5844" y="12949"/>
                </a:lnTo>
                <a:lnTo>
                  <a:pt x="5843" y="12991"/>
                </a:lnTo>
                <a:lnTo>
                  <a:pt x="5840" y="13034"/>
                </a:lnTo>
                <a:lnTo>
                  <a:pt x="5836" y="13081"/>
                </a:lnTo>
                <a:lnTo>
                  <a:pt x="5829" y="13128"/>
                </a:lnTo>
                <a:lnTo>
                  <a:pt x="5820" y="13178"/>
                </a:lnTo>
                <a:lnTo>
                  <a:pt x="5809" y="13229"/>
                </a:lnTo>
                <a:lnTo>
                  <a:pt x="5795" y="13282"/>
                </a:lnTo>
                <a:lnTo>
                  <a:pt x="5777" y="13338"/>
                </a:lnTo>
                <a:lnTo>
                  <a:pt x="5758" y="13394"/>
                </a:lnTo>
                <a:lnTo>
                  <a:pt x="5735" y="13453"/>
                </a:lnTo>
                <a:lnTo>
                  <a:pt x="5709" y="13513"/>
                </a:lnTo>
                <a:lnTo>
                  <a:pt x="5680" y="13576"/>
                </a:lnTo>
                <a:lnTo>
                  <a:pt x="5646" y="13639"/>
                </a:lnTo>
                <a:lnTo>
                  <a:pt x="5609" y="13705"/>
                </a:lnTo>
                <a:lnTo>
                  <a:pt x="5616" y="13697"/>
                </a:lnTo>
                <a:lnTo>
                  <a:pt x="5630" y="13681"/>
                </a:lnTo>
                <a:lnTo>
                  <a:pt x="5651" y="13656"/>
                </a:lnTo>
                <a:lnTo>
                  <a:pt x="5677" y="13625"/>
                </a:lnTo>
                <a:lnTo>
                  <a:pt x="5708" y="13586"/>
                </a:lnTo>
                <a:lnTo>
                  <a:pt x="5744" y="13541"/>
                </a:lnTo>
                <a:lnTo>
                  <a:pt x="5785" y="13490"/>
                </a:lnTo>
                <a:lnTo>
                  <a:pt x="5829" y="13434"/>
                </a:lnTo>
                <a:lnTo>
                  <a:pt x="6188" y="13005"/>
                </a:lnTo>
                <a:lnTo>
                  <a:pt x="6547" y="12595"/>
                </a:lnTo>
                <a:lnTo>
                  <a:pt x="6907" y="12205"/>
                </a:lnTo>
                <a:lnTo>
                  <a:pt x="7267" y="11833"/>
                </a:lnTo>
                <a:lnTo>
                  <a:pt x="7625" y="11479"/>
                </a:lnTo>
                <a:lnTo>
                  <a:pt x="7982" y="11143"/>
                </a:lnTo>
                <a:lnTo>
                  <a:pt x="8336" y="10825"/>
                </a:lnTo>
                <a:lnTo>
                  <a:pt x="8685" y="10525"/>
                </a:lnTo>
                <a:lnTo>
                  <a:pt x="9031" y="10240"/>
                </a:lnTo>
                <a:lnTo>
                  <a:pt x="9371" y="9972"/>
                </a:lnTo>
                <a:lnTo>
                  <a:pt x="9705" y="9720"/>
                </a:lnTo>
                <a:lnTo>
                  <a:pt x="10031" y="9484"/>
                </a:lnTo>
                <a:lnTo>
                  <a:pt x="10351" y="9263"/>
                </a:lnTo>
                <a:lnTo>
                  <a:pt x="10660" y="9057"/>
                </a:lnTo>
                <a:lnTo>
                  <a:pt x="10961" y="8864"/>
                </a:lnTo>
                <a:lnTo>
                  <a:pt x="11252" y="8687"/>
                </a:lnTo>
                <a:lnTo>
                  <a:pt x="11531" y="8524"/>
                </a:lnTo>
                <a:lnTo>
                  <a:pt x="11798" y="8372"/>
                </a:lnTo>
                <a:lnTo>
                  <a:pt x="12053" y="8235"/>
                </a:lnTo>
                <a:lnTo>
                  <a:pt x="12294" y="8109"/>
                </a:lnTo>
                <a:lnTo>
                  <a:pt x="12519" y="7996"/>
                </a:lnTo>
                <a:lnTo>
                  <a:pt x="12730" y="7896"/>
                </a:lnTo>
                <a:lnTo>
                  <a:pt x="12925" y="7806"/>
                </a:lnTo>
                <a:lnTo>
                  <a:pt x="13103" y="7727"/>
                </a:lnTo>
                <a:lnTo>
                  <a:pt x="13263" y="7660"/>
                </a:lnTo>
                <a:lnTo>
                  <a:pt x="13404" y="7602"/>
                </a:lnTo>
                <a:lnTo>
                  <a:pt x="13526" y="7554"/>
                </a:lnTo>
                <a:lnTo>
                  <a:pt x="13628" y="7517"/>
                </a:lnTo>
                <a:lnTo>
                  <a:pt x="13767" y="7467"/>
                </a:lnTo>
                <a:lnTo>
                  <a:pt x="13814" y="7451"/>
                </a:lnTo>
                <a:lnTo>
                  <a:pt x="14111" y="7262"/>
                </a:lnTo>
                <a:lnTo>
                  <a:pt x="14380" y="7065"/>
                </a:lnTo>
                <a:lnTo>
                  <a:pt x="14621" y="6860"/>
                </a:lnTo>
                <a:lnTo>
                  <a:pt x="14835" y="6652"/>
                </a:lnTo>
                <a:lnTo>
                  <a:pt x="15024" y="6437"/>
                </a:lnTo>
                <a:lnTo>
                  <a:pt x="15189" y="6218"/>
                </a:lnTo>
                <a:lnTo>
                  <a:pt x="15331" y="5997"/>
                </a:lnTo>
                <a:lnTo>
                  <a:pt x="15453" y="5773"/>
                </a:lnTo>
                <a:lnTo>
                  <a:pt x="15554" y="5548"/>
                </a:lnTo>
                <a:lnTo>
                  <a:pt x="15637" y="5322"/>
                </a:lnTo>
                <a:lnTo>
                  <a:pt x="15702" y="5097"/>
                </a:lnTo>
                <a:lnTo>
                  <a:pt x="15751" y="4874"/>
                </a:lnTo>
                <a:lnTo>
                  <a:pt x="15785" y="4652"/>
                </a:lnTo>
                <a:lnTo>
                  <a:pt x="15805" y="4433"/>
                </a:lnTo>
                <a:lnTo>
                  <a:pt x="15813" y="4220"/>
                </a:lnTo>
                <a:lnTo>
                  <a:pt x="15810" y="4010"/>
                </a:lnTo>
                <a:lnTo>
                  <a:pt x="15797" y="3806"/>
                </a:lnTo>
                <a:lnTo>
                  <a:pt x="15776" y="3609"/>
                </a:lnTo>
                <a:lnTo>
                  <a:pt x="15746" y="3419"/>
                </a:lnTo>
                <a:lnTo>
                  <a:pt x="15712" y="3238"/>
                </a:lnTo>
                <a:lnTo>
                  <a:pt x="15673" y="3066"/>
                </a:lnTo>
                <a:lnTo>
                  <a:pt x="15631" y="2905"/>
                </a:lnTo>
                <a:lnTo>
                  <a:pt x="15586" y="2755"/>
                </a:lnTo>
                <a:lnTo>
                  <a:pt x="15541" y="2617"/>
                </a:lnTo>
                <a:lnTo>
                  <a:pt x="15497" y="2491"/>
                </a:lnTo>
                <a:lnTo>
                  <a:pt x="15453" y="2380"/>
                </a:lnTo>
                <a:lnTo>
                  <a:pt x="15414" y="2283"/>
                </a:lnTo>
                <a:lnTo>
                  <a:pt x="15378" y="2201"/>
                </a:lnTo>
                <a:lnTo>
                  <a:pt x="15349" y="2137"/>
                </a:lnTo>
                <a:lnTo>
                  <a:pt x="15325" y="2090"/>
                </a:lnTo>
                <a:lnTo>
                  <a:pt x="15311" y="2060"/>
                </a:lnTo>
                <a:lnTo>
                  <a:pt x="15305" y="2051"/>
                </a:lnTo>
                <a:lnTo>
                  <a:pt x="15117" y="1715"/>
                </a:lnTo>
                <a:lnTo>
                  <a:pt x="14921" y="1415"/>
                </a:lnTo>
                <a:lnTo>
                  <a:pt x="14720" y="1149"/>
                </a:lnTo>
                <a:lnTo>
                  <a:pt x="14514" y="915"/>
                </a:lnTo>
                <a:lnTo>
                  <a:pt x="14304" y="713"/>
                </a:lnTo>
                <a:lnTo>
                  <a:pt x="14090" y="539"/>
                </a:lnTo>
                <a:lnTo>
                  <a:pt x="13874" y="393"/>
                </a:lnTo>
                <a:lnTo>
                  <a:pt x="13657" y="272"/>
                </a:lnTo>
                <a:lnTo>
                  <a:pt x="13438" y="176"/>
                </a:lnTo>
                <a:lnTo>
                  <a:pt x="13220" y="102"/>
                </a:lnTo>
                <a:lnTo>
                  <a:pt x="13003" y="49"/>
                </a:lnTo>
                <a:lnTo>
                  <a:pt x="12787" y="16"/>
                </a:lnTo>
                <a:lnTo>
                  <a:pt x="12574" y="0"/>
                </a:lnTo>
                <a:lnTo>
                  <a:pt x="12364" y="0"/>
                </a:lnTo>
                <a:lnTo>
                  <a:pt x="12158" y="14"/>
                </a:lnTo>
                <a:lnTo>
                  <a:pt x="11957" y="41"/>
                </a:lnTo>
                <a:lnTo>
                  <a:pt x="11763" y="80"/>
                </a:lnTo>
                <a:lnTo>
                  <a:pt x="11574" y="127"/>
                </a:lnTo>
                <a:lnTo>
                  <a:pt x="11393" y="182"/>
                </a:lnTo>
                <a:lnTo>
                  <a:pt x="11219" y="244"/>
                </a:lnTo>
                <a:lnTo>
                  <a:pt x="11056" y="310"/>
                </a:lnTo>
                <a:lnTo>
                  <a:pt x="10902" y="379"/>
                </a:lnTo>
                <a:lnTo>
                  <a:pt x="10759" y="450"/>
                </a:lnTo>
                <a:lnTo>
                  <a:pt x="10628" y="519"/>
                </a:lnTo>
                <a:lnTo>
                  <a:pt x="10509" y="587"/>
                </a:lnTo>
                <a:lnTo>
                  <a:pt x="10403" y="650"/>
                </a:lnTo>
                <a:lnTo>
                  <a:pt x="10312" y="709"/>
                </a:lnTo>
                <a:lnTo>
                  <a:pt x="10234" y="760"/>
                </a:lnTo>
                <a:lnTo>
                  <a:pt x="10173" y="803"/>
                </a:lnTo>
                <a:lnTo>
                  <a:pt x="10128" y="837"/>
                </a:lnTo>
                <a:lnTo>
                  <a:pt x="10101" y="857"/>
                </a:lnTo>
                <a:lnTo>
                  <a:pt x="10091" y="865"/>
                </a:lnTo>
                <a:lnTo>
                  <a:pt x="10482" y="995"/>
                </a:lnTo>
                <a:lnTo>
                  <a:pt x="10845" y="1147"/>
                </a:lnTo>
                <a:lnTo>
                  <a:pt x="11180" y="1319"/>
                </a:lnTo>
                <a:lnTo>
                  <a:pt x="11490" y="1511"/>
                </a:lnTo>
                <a:lnTo>
                  <a:pt x="11776" y="1719"/>
                </a:lnTo>
                <a:lnTo>
                  <a:pt x="12037" y="1942"/>
                </a:lnTo>
                <a:lnTo>
                  <a:pt x="12276" y="2179"/>
                </a:lnTo>
                <a:lnTo>
                  <a:pt x="12493" y="2427"/>
                </a:lnTo>
                <a:lnTo>
                  <a:pt x="12689" y="2686"/>
                </a:lnTo>
                <a:lnTo>
                  <a:pt x="12867" y="2952"/>
                </a:lnTo>
                <a:lnTo>
                  <a:pt x="13025" y="3227"/>
                </a:lnTo>
                <a:lnTo>
                  <a:pt x="13165" y="3505"/>
                </a:lnTo>
                <a:lnTo>
                  <a:pt x="13289" y="3786"/>
                </a:lnTo>
                <a:lnTo>
                  <a:pt x="13397" y="4069"/>
                </a:lnTo>
                <a:lnTo>
                  <a:pt x="13491" y="4352"/>
                </a:lnTo>
                <a:lnTo>
                  <a:pt x="13571" y="4633"/>
                </a:lnTo>
                <a:lnTo>
                  <a:pt x="13638" y="4909"/>
                </a:lnTo>
                <a:lnTo>
                  <a:pt x="13693" y="5181"/>
                </a:lnTo>
                <a:lnTo>
                  <a:pt x="13738" y="5445"/>
                </a:lnTo>
                <a:lnTo>
                  <a:pt x="13774" y="5701"/>
                </a:lnTo>
                <a:lnTo>
                  <a:pt x="13801" y="5946"/>
                </a:lnTo>
                <a:lnTo>
                  <a:pt x="13820" y="6178"/>
                </a:lnTo>
                <a:lnTo>
                  <a:pt x="13832" y="6397"/>
                </a:lnTo>
                <a:lnTo>
                  <a:pt x="13839" y="6600"/>
                </a:lnTo>
                <a:lnTo>
                  <a:pt x="13841" y="6786"/>
                </a:lnTo>
                <a:lnTo>
                  <a:pt x="13840" y="6952"/>
                </a:lnTo>
                <a:lnTo>
                  <a:pt x="13836" y="7097"/>
                </a:lnTo>
                <a:lnTo>
                  <a:pt x="13831" y="7220"/>
                </a:lnTo>
                <a:lnTo>
                  <a:pt x="13825" y="7318"/>
                </a:lnTo>
                <a:lnTo>
                  <a:pt x="13820" y="7391"/>
                </a:lnTo>
                <a:lnTo>
                  <a:pt x="13816" y="7436"/>
                </a:lnTo>
                <a:lnTo>
                  <a:pt x="13814" y="7451"/>
                </a:lnTo>
                <a:lnTo>
                  <a:pt x="13798" y="7348"/>
                </a:lnTo>
                <a:lnTo>
                  <a:pt x="13782" y="7247"/>
                </a:lnTo>
                <a:lnTo>
                  <a:pt x="13765" y="7146"/>
                </a:lnTo>
                <a:lnTo>
                  <a:pt x="13747" y="7047"/>
                </a:lnTo>
                <a:lnTo>
                  <a:pt x="13729" y="6949"/>
                </a:lnTo>
                <a:lnTo>
                  <a:pt x="13710" y="6852"/>
                </a:lnTo>
                <a:lnTo>
                  <a:pt x="13691" y="6757"/>
                </a:lnTo>
                <a:lnTo>
                  <a:pt x="13672" y="6662"/>
                </a:lnTo>
                <a:lnTo>
                  <a:pt x="13652" y="6569"/>
                </a:lnTo>
                <a:lnTo>
                  <a:pt x="13632" y="6477"/>
                </a:lnTo>
                <a:lnTo>
                  <a:pt x="13611" y="6387"/>
                </a:lnTo>
                <a:lnTo>
                  <a:pt x="13589" y="6297"/>
                </a:lnTo>
                <a:lnTo>
                  <a:pt x="13568" y="6208"/>
                </a:lnTo>
                <a:lnTo>
                  <a:pt x="13546" y="6121"/>
                </a:lnTo>
                <a:lnTo>
                  <a:pt x="13524" y="6035"/>
                </a:lnTo>
                <a:lnTo>
                  <a:pt x="13501" y="5949"/>
                </a:lnTo>
                <a:lnTo>
                  <a:pt x="13315" y="6029"/>
                </a:lnTo>
                <a:lnTo>
                  <a:pt x="13116" y="6121"/>
                </a:lnTo>
                <a:lnTo>
                  <a:pt x="12903" y="6222"/>
                </a:lnTo>
                <a:lnTo>
                  <a:pt x="12680" y="6335"/>
                </a:lnTo>
                <a:lnTo>
                  <a:pt x="12447" y="6456"/>
                </a:lnTo>
                <a:lnTo>
                  <a:pt x="12205" y="6585"/>
                </a:lnTo>
                <a:lnTo>
                  <a:pt x="11956" y="6722"/>
                </a:lnTo>
                <a:lnTo>
                  <a:pt x="11701" y="6866"/>
                </a:lnTo>
                <a:lnTo>
                  <a:pt x="11441" y="7013"/>
                </a:lnTo>
                <a:lnTo>
                  <a:pt x="11178" y="7166"/>
                </a:lnTo>
                <a:lnTo>
                  <a:pt x="10912" y="7321"/>
                </a:lnTo>
                <a:lnTo>
                  <a:pt x="10645" y="7479"/>
                </a:lnTo>
                <a:lnTo>
                  <a:pt x="10379" y="7640"/>
                </a:lnTo>
                <a:lnTo>
                  <a:pt x="10115" y="7799"/>
                </a:lnTo>
                <a:lnTo>
                  <a:pt x="9854" y="7959"/>
                </a:lnTo>
                <a:lnTo>
                  <a:pt x="9596" y="8117"/>
                </a:lnTo>
                <a:lnTo>
                  <a:pt x="9345" y="8274"/>
                </a:lnTo>
                <a:lnTo>
                  <a:pt x="9100" y="8427"/>
                </a:lnTo>
                <a:lnTo>
                  <a:pt x="8864" y="8576"/>
                </a:lnTo>
                <a:lnTo>
                  <a:pt x="8637" y="8719"/>
                </a:lnTo>
                <a:lnTo>
                  <a:pt x="8216" y="8987"/>
                </a:lnTo>
                <a:lnTo>
                  <a:pt x="7849" y="9223"/>
                </a:lnTo>
                <a:lnTo>
                  <a:pt x="7545" y="9421"/>
                </a:lnTo>
                <a:lnTo>
                  <a:pt x="7315" y="9571"/>
                </a:lnTo>
                <a:lnTo>
                  <a:pt x="7170" y="9666"/>
                </a:lnTo>
                <a:lnTo>
                  <a:pt x="7120" y="9699"/>
                </a:lnTo>
                <a:lnTo>
                  <a:pt x="7227" y="9571"/>
                </a:lnTo>
                <a:lnTo>
                  <a:pt x="7356" y="9432"/>
                </a:lnTo>
                <a:lnTo>
                  <a:pt x="7507" y="9284"/>
                </a:lnTo>
                <a:lnTo>
                  <a:pt x="7677" y="9127"/>
                </a:lnTo>
                <a:lnTo>
                  <a:pt x="7863" y="8963"/>
                </a:lnTo>
                <a:lnTo>
                  <a:pt x="8065" y="8793"/>
                </a:lnTo>
                <a:lnTo>
                  <a:pt x="8280" y="8616"/>
                </a:lnTo>
                <a:lnTo>
                  <a:pt x="8508" y="8436"/>
                </a:lnTo>
                <a:lnTo>
                  <a:pt x="8746" y="8252"/>
                </a:lnTo>
                <a:lnTo>
                  <a:pt x="8993" y="8064"/>
                </a:lnTo>
                <a:lnTo>
                  <a:pt x="9247" y="7876"/>
                </a:lnTo>
                <a:lnTo>
                  <a:pt x="9507" y="7685"/>
                </a:lnTo>
                <a:lnTo>
                  <a:pt x="9770" y="7496"/>
                </a:lnTo>
                <a:lnTo>
                  <a:pt x="10036" y="7307"/>
                </a:lnTo>
                <a:lnTo>
                  <a:pt x="10301" y="7121"/>
                </a:lnTo>
                <a:lnTo>
                  <a:pt x="10565" y="6937"/>
                </a:lnTo>
                <a:lnTo>
                  <a:pt x="10826" y="6757"/>
                </a:lnTo>
                <a:lnTo>
                  <a:pt x="11082" y="6581"/>
                </a:lnTo>
                <a:lnTo>
                  <a:pt x="11333" y="6412"/>
                </a:lnTo>
                <a:lnTo>
                  <a:pt x="11575" y="6250"/>
                </a:lnTo>
                <a:lnTo>
                  <a:pt x="11808" y="6094"/>
                </a:lnTo>
                <a:lnTo>
                  <a:pt x="12030" y="5947"/>
                </a:lnTo>
                <a:lnTo>
                  <a:pt x="12237" y="5810"/>
                </a:lnTo>
                <a:lnTo>
                  <a:pt x="12431" y="5683"/>
                </a:lnTo>
                <a:lnTo>
                  <a:pt x="12767" y="5464"/>
                </a:lnTo>
                <a:lnTo>
                  <a:pt x="13024" y="5299"/>
                </a:lnTo>
                <a:lnTo>
                  <a:pt x="13188" y="5194"/>
                </a:lnTo>
                <a:lnTo>
                  <a:pt x="13247" y="5157"/>
                </a:lnTo>
                <a:lnTo>
                  <a:pt x="13205" y="5045"/>
                </a:lnTo>
                <a:lnTo>
                  <a:pt x="13162" y="4936"/>
                </a:lnTo>
                <a:lnTo>
                  <a:pt x="13119" y="4830"/>
                </a:lnTo>
                <a:lnTo>
                  <a:pt x="13074" y="4727"/>
                </a:lnTo>
                <a:lnTo>
                  <a:pt x="13030" y="4625"/>
                </a:lnTo>
                <a:lnTo>
                  <a:pt x="12984" y="4526"/>
                </a:lnTo>
                <a:lnTo>
                  <a:pt x="12937" y="4429"/>
                </a:lnTo>
                <a:lnTo>
                  <a:pt x="12891" y="4334"/>
                </a:lnTo>
                <a:lnTo>
                  <a:pt x="12844" y="4243"/>
                </a:lnTo>
                <a:lnTo>
                  <a:pt x="12795" y="4153"/>
                </a:lnTo>
                <a:lnTo>
                  <a:pt x="12746" y="4064"/>
                </a:lnTo>
                <a:lnTo>
                  <a:pt x="12697" y="3980"/>
                </a:lnTo>
                <a:lnTo>
                  <a:pt x="12647" y="3896"/>
                </a:lnTo>
                <a:lnTo>
                  <a:pt x="12597" y="3814"/>
                </a:lnTo>
                <a:lnTo>
                  <a:pt x="12545" y="3736"/>
                </a:lnTo>
                <a:lnTo>
                  <a:pt x="12494" y="3658"/>
                </a:lnTo>
                <a:lnTo>
                  <a:pt x="12351" y="3725"/>
                </a:lnTo>
                <a:lnTo>
                  <a:pt x="12187" y="3812"/>
                </a:lnTo>
                <a:lnTo>
                  <a:pt x="12002" y="3919"/>
                </a:lnTo>
                <a:lnTo>
                  <a:pt x="11802" y="4043"/>
                </a:lnTo>
                <a:lnTo>
                  <a:pt x="11584" y="4184"/>
                </a:lnTo>
                <a:lnTo>
                  <a:pt x="11352" y="4339"/>
                </a:lnTo>
                <a:lnTo>
                  <a:pt x="11109" y="4509"/>
                </a:lnTo>
                <a:lnTo>
                  <a:pt x="10853" y="4689"/>
                </a:lnTo>
                <a:lnTo>
                  <a:pt x="10589" y="4880"/>
                </a:lnTo>
                <a:lnTo>
                  <a:pt x="10317" y="5079"/>
                </a:lnTo>
                <a:lnTo>
                  <a:pt x="10039" y="5286"/>
                </a:lnTo>
                <a:lnTo>
                  <a:pt x="9756" y="5499"/>
                </a:lnTo>
                <a:lnTo>
                  <a:pt x="9472" y="5715"/>
                </a:lnTo>
                <a:lnTo>
                  <a:pt x="9186" y="5935"/>
                </a:lnTo>
                <a:lnTo>
                  <a:pt x="8901" y="6156"/>
                </a:lnTo>
                <a:lnTo>
                  <a:pt x="8619" y="6377"/>
                </a:lnTo>
                <a:lnTo>
                  <a:pt x="8341" y="6595"/>
                </a:lnTo>
                <a:lnTo>
                  <a:pt x="8069" y="6811"/>
                </a:lnTo>
                <a:lnTo>
                  <a:pt x="7804" y="7022"/>
                </a:lnTo>
                <a:lnTo>
                  <a:pt x="7548" y="7226"/>
                </a:lnTo>
                <a:lnTo>
                  <a:pt x="7303" y="7423"/>
                </a:lnTo>
                <a:lnTo>
                  <a:pt x="7070" y="7611"/>
                </a:lnTo>
                <a:lnTo>
                  <a:pt x="6853" y="7788"/>
                </a:lnTo>
                <a:lnTo>
                  <a:pt x="6650" y="7952"/>
                </a:lnTo>
                <a:lnTo>
                  <a:pt x="6299" y="8239"/>
                </a:lnTo>
                <a:lnTo>
                  <a:pt x="6032" y="8458"/>
                </a:lnTo>
                <a:lnTo>
                  <a:pt x="5863" y="8599"/>
                </a:lnTo>
                <a:lnTo>
                  <a:pt x="5803" y="8649"/>
                </a:lnTo>
                <a:lnTo>
                  <a:pt x="5986" y="8412"/>
                </a:lnTo>
                <a:lnTo>
                  <a:pt x="6181" y="8172"/>
                </a:lnTo>
                <a:lnTo>
                  <a:pt x="6388" y="7929"/>
                </a:lnTo>
                <a:lnTo>
                  <a:pt x="6605" y="7684"/>
                </a:lnTo>
                <a:lnTo>
                  <a:pt x="6830" y="7438"/>
                </a:lnTo>
                <a:lnTo>
                  <a:pt x="7064" y="7192"/>
                </a:lnTo>
                <a:lnTo>
                  <a:pt x="7305" y="6946"/>
                </a:lnTo>
                <a:lnTo>
                  <a:pt x="7550" y="6701"/>
                </a:lnTo>
                <a:lnTo>
                  <a:pt x="7800" y="6458"/>
                </a:lnTo>
                <a:lnTo>
                  <a:pt x="8053" y="6217"/>
                </a:lnTo>
                <a:lnTo>
                  <a:pt x="8308" y="5979"/>
                </a:lnTo>
                <a:lnTo>
                  <a:pt x="8562" y="5746"/>
                </a:lnTo>
                <a:lnTo>
                  <a:pt x="8817" y="5517"/>
                </a:lnTo>
                <a:lnTo>
                  <a:pt x="9069" y="5293"/>
                </a:lnTo>
                <a:lnTo>
                  <a:pt x="9319" y="5074"/>
                </a:lnTo>
                <a:lnTo>
                  <a:pt x="9564" y="4863"/>
                </a:lnTo>
                <a:lnTo>
                  <a:pt x="9804" y="4659"/>
                </a:lnTo>
                <a:lnTo>
                  <a:pt x="10038" y="4462"/>
                </a:lnTo>
                <a:lnTo>
                  <a:pt x="10262" y="4275"/>
                </a:lnTo>
                <a:lnTo>
                  <a:pt x="10479" y="4098"/>
                </a:lnTo>
                <a:lnTo>
                  <a:pt x="10684" y="3929"/>
                </a:lnTo>
                <a:lnTo>
                  <a:pt x="10879" y="3772"/>
                </a:lnTo>
                <a:lnTo>
                  <a:pt x="11060" y="3627"/>
                </a:lnTo>
                <a:lnTo>
                  <a:pt x="11227" y="3494"/>
                </a:lnTo>
                <a:lnTo>
                  <a:pt x="11381" y="3374"/>
                </a:lnTo>
                <a:lnTo>
                  <a:pt x="11517" y="3267"/>
                </a:lnTo>
                <a:lnTo>
                  <a:pt x="11636" y="3175"/>
                </a:lnTo>
                <a:lnTo>
                  <a:pt x="11735" y="3098"/>
                </a:lnTo>
                <a:lnTo>
                  <a:pt x="11873" y="2992"/>
                </a:lnTo>
                <a:lnTo>
                  <a:pt x="11924" y="2954"/>
                </a:lnTo>
                <a:lnTo>
                  <a:pt x="11794" y="2828"/>
                </a:lnTo>
                <a:lnTo>
                  <a:pt x="11665" y="2712"/>
                </a:lnTo>
                <a:lnTo>
                  <a:pt x="11535" y="2605"/>
                </a:lnTo>
                <a:lnTo>
                  <a:pt x="11405" y="2505"/>
                </a:lnTo>
                <a:lnTo>
                  <a:pt x="11275" y="2414"/>
                </a:lnTo>
                <a:lnTo>
                  <a:pt x="11146" y="2332"/>
                </a:lnTo>
                <a:lnTo>
                  <a:pt x="11017" y="2256"/>
                </a:lnTo>
                <a:lnTo>
                  <a:pt x="10890" y="2187"/>
                </a:lnTo>
                <a:lnTo>
                  <a:pt x="10764" y="2126"/>
                </a:lnTo>
                <a:lnTo>
                  <a:pt x="10641" y="2071"/>
                </a:lnTo>
                <a:lnTo>
                  <a:pt x="10519" y="2023"/>
                </a:lnTo>
                <a:lnTo>
                  <a:pt x="10400" y="1980"/>
                </a:lnTo>
                <a:lnTo>
                  <a:pt x="10283" y="1942"/>
                </a:lnTo>
                <a:lnTo>
                  <a:pt x="10171" y="1910"/>
                </a:lnTo>
                <a:lnTo>
                  <a:pt x="10061" y="1883"/>
                </a:lnTo>
                <a:lnTo>
                  <a:pt x="9954" y="1860"/>
                </a:lnTo>
                <a:lnTo>
                  <a:pt x="9852" y="1842"/>
                </a:lnTo>
                <a:lnTo>
                  <a:pt x="9754" y="1827"/>
                </a:lnTo>
                <a:lnTo>
                  <a:pt x="9661" y="1814"/>
                </a:lnTo>
                <a:lnTo>
                  <a:pt x="9572" y="1805"/>
                </a:lnTo>
                <a:lnTo>
                  <a:pt x="9489" y="1799"/>
                </a:lnTo>
                <a:lnTo>
                  <a:pt x="9412" y="1796"/>
                </a:lnTo>
                <a:lnTo>
                  <a:pt x="9340" y="1794"/>
                </a:lnTo>
                <a:lnTo>
                  <a:pt x="9275" y="1794"/>
                </a:lnTo>
                <a:lnTo>
                  <a:pt x="9216" y="1795"/>
                </a:lnTo>
                <a:lnTo>
                  <a:pt x="9165" y="1797"/>
                </a:lnTo>
                <a:lnTo>
                  <a:pt x="9120" y="1800"/>
                </a:lnTo>
                <a:lnTo>
                  <a:pt x="9082" y="1803"/>
                </a:lnTo>
                <a:lnTo>
                  <a:pt x="9031" y="1809"/>
                </a:lnTo>
                <a:lnTo>
                  <a:pt x="9014" y="1811"/>
                </a:lnTo>
                <a:lnTo>
                  <a:pt x="8769" y="2037"/>
                </a:lnTo>
                <a:lnTo>
                  <a:pt x="8521" y="2272"/>
                </a:lnTo>
                <a:lnTo>
                  <a:pt x="8270" y="2515"/>
                </a:lnTo>
                <a:lnTo>
                  <a:pt x="8016" y="2766"/>
                </a:lnTo>
                <a:lnTo>
                  <a:pt x="7760" y="3022"/>
                </a:lnTo>
                <a:lnTo>
                  <a:pt x="7502" y="3285"/>
                </a:lnTo>
                <a:lnTo>
                  <a:pt x="7244" y="3553"/>
                </a:lnTo>
                <a:lnTo>
                  <a:pt x="6985" y="3825"/>
                </a:lnTo>
                <a:lnTo>
                  <a:pt x="6725" y="4102"/>
                </a:lnTo>
                <a:lnTo>
                  <a:pt x="6465" y="4381"/>
                </a:lnTo>
                <a:lnTo>
                  <a:pt x="6206" y="4662"/>
                </a:lnTo>
                <a:lnTo>
                  <a:pt x="5949" y="4944"/>
                </a:lnTo>
                <a:lnTo>
                  <a:pt x="5693" y="5228"/>
                </a:lnTo>
                <a:lnTo>
                  <a:pt x="5440" y="5511"/>
                </a:lnTo>
                <a:lnTo>
                  <a:pt x="5190" y="5792"/>
                </a:lnTo>
                <a:lnTo>
                  <a:pt x="4943" y="6073"/>
                </a:lnTo>
                <a:lnTo>
                  <a:pt x="4700" y="6351"/>
                </a:lnTo>
                <a:lnTo>
                  <a:pt x="4463" y="6626"/>
                </a:lnTo>
                <a:lnTo>
                  <a:pt x="4229" y="6897"/>
                </a:lnTo>
                <a:lnTo>
                  <a:pt x="4000" y="7163"/>
                </a:lnTo>
                <a:lnTo>
                  <a:pt x="3778" y="7424"/>
                </a:lnTo>
                <a:lnTo>
                  <a:pt x="3563" y="7679"/>
                </a:lnTo>
                <a:lnTo>
                  <a:pt x="3354" y="7927"/>
                </a:lnTo>
                <a:lnTo>
                  <a:pt x="3154" y="8167"/>
                </a:lnTo>
                <a:lnTo>
                  <a:pt x="2960" y="8399"/>
                </a:lnTo>
                <a:lnTo>
                  <a:pt x="2776" y="8621"/>
                </a:lnTo>
                <a:lnTo>
                  <a:pt x="2601" y="8834"/>
                </a:lnTo>
                <a:lnTo>
                  <a:pt x="2434" y="9036"/>
                </a:lnTo>
                <a:lnTo>
                  <a:pt x="2133" y="9405"/>
                </a:lnTo>
                <a:lnTo>
                  <a:pt x="1876" y="9721"/>
                </a:lnTo>
                <a:lnTo>
                  <a:pt x="1817" y="9790"/>
                </a:lnTo>
                <a:lnTo>
                  <a:pt x="1756" y="9861"/>
                </a:lnTo>
                <a:lnTo>
                  <a:pt x="1695" y="9936"/>
                </a:lnTo>
                <a:lnTo>
                  <a:pt x="1631" y="10013"/>
                </a:lnTo>
                <a:lnTo>
                  <a:pt x="1568" y="10093"/>
                </a:lnTo>
                <a:lnTo>
                  <a:pt x="1503" y="10177"/>
                </a:lnTo>
                <a:lnTo>
                  <a:pt x="1437" y="10262"/>
                </a:lnTo>
                <a:lnTo>
                  <a:pt x="1370" y="10351"/>
                </a:lnTo>
                <a:lnTo>
                  <a:pt x="1385" y="10497"/>
                </a:lnTo>
                <a:lnTo>
                  <a:pt x="1397" y="10643"/>
                </a:lnTo>
                <a:lnTo>
                  <a:pt x="1406" y="10789"/>
                </a:lnTo>
                <a:lnTo>
                  <a:pt x="1411" y="10932"/>
                </a:lnTo>
                <a:lnTo>
                  <a:pt x="1414" y="11074"/>
                </a:lnTo>
                <a:lnTo>
                  <a:pt x="1414" y="11215"/>
                </a:lnTo>
                <a:lnTo>
                  <a:pt x="1412" y="11353"/>
                </a:lnTo>
                <a:lnTo>
                  <a:pt x="1407" y="11490"/>
                </a:lnTo>
                <a:lnTo>
                  <a:pt x="1400" y="11624"/>
                </a:lnTo>
                <a:lnTo>
                  <a:pt x="1391" y="11755"/>
                </a:lnTo>
                <a:lnTo>
                  <a:pt x="1381" y="11883"/>
                </a:lnTo>
                <a:lnTo>
                  <a:pt x="1369" y="12008"/>
                </a:lnTo>
                <a:lnTo>
                  <a:pt x="1356" y="12130"/>
                </a:lnTo>
                <a:lnTo>
                  <a:pt x="1342" y="12248"/>
                </a:lnTo>
                <a:lnTo>
                  <a:pt x="1327" y="12361"/>
                </a:lnTo>
                <a:lnTo>
                  <a:pt x="1311" y="12471"/>
                </a:lnTo>
                <a:lnTo>
                  <a:pt x="1295" y="12576"/>
                </a:lnTo>
                <a:lnTo>
                  <a:pt x="1278" y="12676"/>
                </a:lnTo>
                <a:lnTo>
                  <a:pt x="1261" y="12770"/>
                </a:lnTo>
                <a:lnTo>
                  <a:pt x="1244" y="12860"/>
                </a:lnTo>
                <a:lnTo>
                  <a:pt x="1228" y="12945"/>
                </a:lnTo>
                <a:lnTo>
                  <a:pt x="1211" y="13022"/>
                </a:lnTo>
                <a:lnTo>
                  <a:pt x="1196" y="13094"/>
                </a:lnTo>
                <a:lnTo>
                  <a:pt x="1181" y="13159"/>
                </a:lnTo>
                <a:lnTo>
                  <a:pt x="1155" y="13270"/>
                </a:lnTo>
                <a:lnTo>
                  <a:pt x="1135" y="13353"/>
                </a:lnTo>
                <a:lnTo>
                  <a:pt x="1120" y="13404"/>
                </a:lnTo>
                <a:lnTo>
                  <a:pt x="1115" y="13423"/>
                </a:lnTo>
                <a:close/>
                <a:moveTo>
                  <a:pt x="2348" y="14543"/>
                </a:moveTo>
                <a:lnTo>
                  <a:pt x="2346" y="14527"/>
                </a:lnTo>
                <a:lnTo>
                  <a:pt x="2339" y="14485"/>
                </a:lnTo>
                <a:lnTo>
                  <a:pt x="2333" y="14455"/>
                </a:lnTo>
                <a:lnTo>
                  <a:pt x="2324" y="14418"/>
                </a:lnTo>
                <a:lnTo>
                  <a:pt x="2315" y="14378"/>
                </a:lnTo>
                <a:lnTo>
                  <a:pt x="2304" y="14334"/>
                </a:lnTo>
                <a:lnTo>
                  <a:pt x="2290" y="14285"/>
                </a:lnTo>
                <a:lnTo>
                  <a:pt x="2275" y="14234"/>
                </a:lnTo>
                <a:lnTo>
                  <a:pt x="2257" y="14180"/>
                </a:lnTo>
                <a:lnTo>
                  <a:pt x="2237" y="14124"/>
                </a:lnTo>
                <a:lnTo>
                  <a:pt x="2214" y="14067"/>
                </a:lnTo>
                <a:lnTo>
                  <a:pt x="2188" y="14008"/>
                </a:lnTo>
                <a:lnTo>
                  <a:pt x="2159" y="13950"/>
                </a:lnTo>
                <a:lnTo>
                  <a:pt x="2128" y="13891"/>
                </a:lnTo>
                <a:lnTo>
                  <a:pt x="2094" y="13833"/>
                </a:lnTo>
                <a:lnTo>
                  <a:pt x="2055" y="13776"/>
                </a:lnTo>
                <a:lnTo>
                  <a:pt x="2015" y="13722"/>
                </a:lnTo>
                <a:lnTo>
                  <a:pt x="1970" y="13670"/>
                </a:lnTo>
                <a:lnTo>
                  <a:pt x="1921" y="13620"/>
                </a:lnTo>
                <a:lnTo>
                  <a:pt x="1870" y="13574"/>
                </a:lnTo>
                <a:lnTo>
                  <a:pt x="1815" y="13531"/>
                </a:lnTo>
                <a:lnTo>
                  <a:pt x="1754" y="13494"/>
                </a:lnTo>
                <a:lnTo>
                  <a:pt x="1691" y="13462"/>
                </a:lnTo>
                <a:lnTo>
                  <a:pt x="1622" y="13435"/>
                </a:lnTo>
                <a:lnTo>
                  <a:pt x="1550" y="13414"/>
                </a:lnTo>
                <a:lnTo>
                  <a:pt x="1472" y="13400"/>
                </a:lnTo>
                <a:lnTo>
                  <a:pt x="1390" y="13393"/>
                </a:lnTo>
                <a:lnTo>
                  <a:pt x="1305" y="13394"/>
                </a:lnTo>
                <a:lnTo>
                  <a:pt x="1213" y="13403"/>
                </a:lnTo>
                <a:lnTo>
                  <a:pt x="1116" y="13423"/>
                </a:lnTo>
                <a:lnTo>
                  <a:pt x="1314" y="13352"/>
                </a:lnTo>
                <a:lnTo>
                  <a:pt x="1493" y="13298"/>
                </a:lnTo>
                <a:lnTo>
                  <a:pt x="1656" y="13257"/>
                </a:lnTo>
                <a:lnTo>
                  <a:pt x="1803" y="13231"/>
                </a:lnTo>
                <a:lnTo>
                  <a:pt x="1933" y="13218"/>
                </a:lnTo>
                <a:lnTo>
                  <a:pt x="2048" y="13216"/>
                </a:lnTo>
                <a:lnTo>
                  <a:pt x="2150" y="13226"/>
                </a:lnTo>
                <a:lnTo>
                  <a:pt x="2239" y="13246"/>
                </a:lnTo>
                <a:lnTo>
                  <a:pt x="2314" y="13275"/>
                </a:lnTo>
                <a:lnTo>
                  <a:pt x="2379" y="13314"/>
                </a:lnTo>
                <a:lnTo>
                  <a:pt x="2432" y="13359"/>
                </a:lnTo>
                <a:lnTo>
                  <a:pt x="2475" y="13410"/>
                </a:lnTo>
                <a:lnTo>
                  <a:pt x="2508" y="13469"/>
                </a:lnTo>
                <a:lnTo>
                  <a:pt x="2533" y="13532"/>
                </a:lnTo>
                <a:lnTo>
                  <a:pt x="2549" y="13600"/>
                </a:lnTo>
                <a:lnTo>
                  <a:pt x="2559" y="13671"/>
                </a:lnTo>
                <a:lnTo>
                  <a:pt x="2561" y="13743"/>
                </a:lnTo>
                <a:lnTo>
                  <a:pt x="2559" y="13819"/>
                </a:lnTo>
                <a:lnTo>
                  <a:pt x="2551" y="13893"/>
                </a:lnTo>
                <a:lnTo>
                  <a:pt x="2539" y="13969"/>
                </a:lnTo>
                <a:lnTo>
                  <a:pt x="2524" y="14043"/>
                </a:lnTo>
                <a:lnTo>
                  <a:pt x="2506" y="14115"/>
                </a:lnTo>
                <a:lnTo>
                  <a:pt x="2487" y="14185"/>
                </a:lnTo>
                <a:lnTo>
                  <a:pt x="2466" y="14251"/>
                </a:lnTo>
                <a:lnTo>
                  <a:pt x="2444" y="14313"/>
                </a:lnTo>
                <a:lnTo>
                  <a:pt x="2423" y="14368"/>
                </a:lnTo>
                <a:lnTo>
                  <a:pt x="2403" y="14418"/>
                </a:lnTo>
                <a:lnTo>
                  <a:pt x="2385" y="14461"/>
                </a:lnTo>
                <a:lnTo>
                  <a:pt x="2359" y="14521"/>
                </a:lnTo>
                <a:lnTo>
                  <a:pt x="2348" y="14543"/>
                </a:lnTo>
                <a:close/>
                <a:moveTo>
                  <a:pt x="3614" y="11488"/>
                </a:moveTo>
                <a:lnTo>
                  <a:pt x="3613" y="11461"/>
                </a:lnTo>
                <a:lnTo>
                  <a:pt x="3610" y="11432"/>
                </a:lnTo>
                <a:lnTo>
                  <a:pt x="3604" y="11399"/>
                </a:lnTo>
                <a:lnTo>
                  <a:pt x="3597" y="11365"/>
                </a:lnTo>
                <a:lnTo>
                  <a:pt x="3588" y="11330"/>
                </a:lnTo>
                <a:lnTo>
                  <a:pt x="3577" y="11293"/>
                </a:lnTo>
                <a:lnTo>
                  <a:pt x="3564" y="11253"/>
                </a:lnTo>
                <a:lnTo>
                  <a:pt x="3549" y="11213"/>
                </a:lnTo>
                <a:lnTo>
                  <a:pt x="3533" y="11171"/>
                </a:lnTo>
                <a:lnTo>
                  <a:pt x="3514" y="11128"/>
                </a:lnTo>
                <a:lnTo>
                  <a:pt x="3495" y="11084"/>
                </a:lnTo>
                <a:lnTo>
                  <a:pt x="3474" y="11040"/>
                </a:lnTo>
                <a:lnTo>
                  <a:pt x="3451" y="10994"/>
                </a:lnTo>
                <a:lnTo>
                  <a:pt x="3428" y="10948"/>
                </a:lnTo>
                <a:lnTo>
                  <a:pt x="3402" y="10903"/>
                </a:lnTo>
                <a:lnTo>
                  <a:pt x="3375" y="10856"/>
                </a:lnTo>
                <a:lnTo>
                  <a:pt x="3347" y="10809"/>
                </a:lnTo>
                <a:lnTo>
                  <a:pt x="3318" y="10763"/>
                </a:lnTo>
                <a:lnTo>
                  <a:pt x="3289" y="10717"/>
                </a:lnTo>
                <a:lnTo>
                  <a:pt x="3258" y="10672"/>
                </a:lnTo>
                <a:lnTo>
                  <a:pt x="3225" y="10626"/>
                </a:lnTo>
                <a:lnTo>
                  <a:pt x="3192" y="10582"/>
                </a:lnTo>
                <a:lnTo>
                  <a:pt x="3158" y="10539"/>
                </a:lnTo>
                <a:lnTo>
                  <a:pt x="3124" y="10496"/>
                </a:lnTo>
                <a:lnTo>
                  <a:pt x="3088" y="10455"/>
                </a:lnTo>
                <a:lnTo>
                  <a:pt x="3052" y="10415"/>
                </a:lnTo>
                <a:lnTo>
                  <a:pt x="3016" y="10376"/>
                </a:lnTo>
                <a:lnTo>
                  <a:pt x="2978" y="10340"/>
                </a:lnTo>
                <a:lnTo>
                  <a:pt x="2940" y="10305"/>
                </a:lnTo>
                <a:lnTo>
                  <a:pt x="2902" y="10273"/>
                </a:lnTo>
                <a:lnTo>
                  <a:pt x="2864" y="10241"/>
                </a:lnTo>
                <a:lnTo>
                  <a:pt x="2825" y="10213"/>
                </a:lnTo>
                <a:lnTo>
                  <a:pt x="2784" y="10188"/>
                </a:lnTo>
                <a:lnTo>
                  <a:pt x="2740" y="10167"/>
                </a:lnTo>
                <a:lnTo>
                  <a:pt x="2693" y="10150"/>
                </a:lnTo>
                <a:lnTo>
                  <a:pt x="2643" y="10135"/>
                </a:lnTo>
                <a:lnTo>
                  <a:pt x="2590" y="10125"/>
                </a:lnTo>
                <a:lnTo>
                  <a:pt x="2536" y="10118"/>
                </a:lnTo>
                <a:lnTo>
                  <a:pt x="2481" y="10113"/>
                </a:lnTo>
                <a:lnTo>
                  <a:pt x="2422" y="10112"/>
                </a:lnTo>
                <a:lnTo>
                  <a:pt x="2364" y="10113"/>
                </a:lnTo>
                <a:lnTo>
                  <a:pt x="2303" y="10116"/>
                </a:lnTo>
                <a:lnTo>
                  <a:pt x="2243" y="10121"/>
                </a:lnTo>
                <a:lnTo>
                  <a:pt x="2182" y="10129"/>
                </a:lnTo>
                <a:lnTo>
                  <a:pt x="2121" y="10138"/>
                </a:lnTo>
                <a:lnTo>
                  <a:pt x="2061" y="10149"/>
                </a:lnTo>
                <a:lnTo>
                  <a:pt x="2001" y="10161"/>
                </a:lnTo>
                <a:lnTo>
                  <a:pt x="1942" y="10173"/>
                </a:lnTo>
                <a:lnTo>
                  <a:pt x="1884" y="10187"/>
                </a:lnTo>
                <a:lnTo>
                  <a:pt x="1828" y="10201"/>
                </a:lnTo>
                <a:lnTo>
                  <a:pt x="1773" y="10216"/>
                </a:lnTo>
                <a:lnTo>
                  <a:pt x="1721" y="10231"/>
                </a:lnTo>
                <a:lnTo>
                  <a:pt x="1672" y="10246"/>
                </a:lnTo>
                <a:lnTo>
                  <a:pt x="1624" y="10260"/>
                </a:lnTo>
                <a:lnTo>
                  <a:pt x="1580" y="10276"/>
                </a:lnTo>
                <a:lnTo>
                  <a:pt x="1540" y="10289"/>
                </a:lnTo>
                <a:lnTo>
                  <a:pt x="1469" y="10314"/>
                </a:lnTo>
                <a:lnTo>
                  <a:pt x="1416" y="10333"/>
                </a:lnTo>
                <a:lnTo>
                  <a:pt x="1382" y="10346"/>
                </a:lnTo>
                <a:lnTo>
                  <a:pt x="1370" y="10351"/>
                </a:lnTo>
                <a:lnTo>
                  <a:pt x="1386" y="10338"/>
                </a:lnTo>
                <a:lnTo>
                  <a:pt x="1433" y="10301"/>
                </a:lnTo>
                <a:lnTo>
                  <a:pt x="1506" y="10245"/>
                </a:lnTo>
                <a:lnTo>
                  <a:pt x="1603" y="10174"/>
                </a:lnTo>
                <a:lnTo>
                  <a:pt x="1658" y="10134"/>
                </a:lnTo>
                <a:lnTo>
                  <a:pt x="1719" y="10093"/>
                </a:lnTo>
                <a:lnTo>
                  <a:pt x="1783" y="10049"/>
                </a:lnTo>
                <a:lnTo>
                  <a:pt x="1851" y="10004"/>
                </a:lnTo>
                <a:lnTo>
                  <a:pt x="1922" y="9960"/>
                </a:lnTo>
                <a:lnTo>
                  <a:pt x="1996" y="9916"/>
                </a:lnTo>
                <a:lnTo>
                  <a:pt x="2072" y="9871"/>
                </a:lnTo>
                <a:lnTo>
                  <a:pt x="2149" y="9828"/>
                </a:lnTo>
                <a:lnTo>
                  <a:pt x="2229" y="9787"/>
                </a:lnTo>
                <a:lnTo>
                  <a:pt x="2308" y="9748"/>
                </a:lnTo>
                <a:lnTo>
                  <a:pt x="2389" y="9712"/>
                </a:lnTo>
                <a:lnTo>
                  <a:pt x="2470" y="9679"/>
                </a:lnTo>
                <a:lnTo>
                  <a:pt x="2550" y="9650"/>
                </a:lnTo>
                <a:lnTo>
                  <a:pt x="2630" y="9625"/>
                </a:lnTo>
                <a:lnTo>
                  <a:pt x="2708" y="9605"/>
                </a:lnTo>
                <a:lnTo>
                  <a:pt x="2785" y="9591"/>
                </a:lnTo>
                <a:lnTo>
                  <a:pt x="2859" y="9583"/>
                </a:lnTo>
                <a:lnTo>
                  <a:pt x="2931" y="9582"/>
                </a:lnTo>
                <a:lnTo>
                  <a:pt x="3000" y="9587"/>
                </a:lnTo>
                <a:lnTo>
                  <a:pt x="3064" y="9600"/>
                </a:lnTo>
                <a:lnTo>
                  <a:pt x="3126" y="9622"/>
                </a:lnTo>
                <a:lnTo>
                  <a:pt x="3183" y="9653"/>
                </a:lnTo>
                <a:lnTo>
                  <a:pt x="3234" y="9692"/>
                </a:lnTo>
                <a:lnTo>
                  <a:pt x="3282" y="9741"/>
                </a:lnTo>
                <a:lnTo>
                  <a:pt x="3324" y="9798"/>
                </a:lnTo>
                <a:lnTo>
                  <a:pt x="3363" y="9857"/>
                </a:lnTo>
                <a:lnTo>
                  <a:pt x="3399" y="9919"/>
                </a:lnTo>
                <a:lnTo>
                  <a:pt x="3432" y="9983"/>
                </a:lnTo>
                <a:lnTo>
                  <a:pt x="3461" y="10051"/>
                </a:lnTo>
                <a:lnTo>
                  <a:pt x="3487" y="10119"/>
                </a:lnTo>
                <a:lnTo>
                  <a:pt x="3511" y="10189"/>
                </a:lnTo>
                <a:lnTo>
                  <a:pt x="3533" y="10260"/>
                </a:lnTo>
                <a:lnTo>
                  <a:pt x="3551" y="10332"/>
                </a:lnTo>
                <a:lnTo>
                  <a:pt x="3568" y="10405"/>
                </a:lnTo>
                <a:lnTo>
                  <a:pt x="3582" y="10477"/>
                </a:lnTo>
                <a:lnTo>
                  <a:pt x="3594" y="10550"/>
                </a:lnTo>
                <a:lnTo>
                  <a:pt x="3604" y="10622"/>
                </a:lnTo>
                <a:lnTo>
                  <a:pt x="3612" y="10694"/>
                </a:lnTo>
                <a:lnTo>
                  <a:pt x="3619" y="10764"/>
                </a:lnTo>
                <a:lnTo>
                  <a:pt x="3624" y="10833"/>
                </a:lnTo>
                <a:lnTo>
                  <a:pt x="3628" y="10901"/>
                </a:lnTo>
                <a:lnTo>
                  <a:pt x="3631" y="10966"/>
                </a:lnTo>
                <a:lnTo>
                  <a:pt x="3632" y="11029"/>
                </a:lnTo>
                <a:lnTo>
                  <a:pt x="3633" y="11089"/>
                </a:lnTo>
                <a:lnTo>
                  <a:pt x="3633" y="11146"/>
                </a:lnTo>
                <a:lnTo>
                  <a:pt x="3632" y="11200"/>
                </a:lnTo>
                <a:lnTo>
                  <a:pt x="3630" y="11250"/>
                </a:lnTo>
                <a:lnTo>
                  <a:pt x="3628" y="11297"/>
                </a:lnTo>
                <a:lnTo>
                  <a:pt x="3623" y="11377"/>
                </a:lnTo>
                <a:lnTo>
                  <a:pt x="3619" y="11437"/>
                </a:lnTo>
                <a:lnTo>
                  <a:pt x="3615" y="11475"/>
                </a:lnTo>
                <a:lnTo>
                  <a:pt x="3614" y="114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 name="Marcador de texto 2">
            <a:extLst>
              <a:ext uri="{FF2B5EF4-FFF2-40B4-BE49-F238E27FC236}">
                <a16:creationId xmlns:a16="http://schemas.microsoft.com/office/drawing/2014/main" id="{7F099F9E-8331-842A-7066-AB32ABE809CB}"/>
              </a:ext>
            </a:extLst>
          </p:cNvPr>
          <p:cNvSpPr txBox="1">
            <a:spLocks/>
          </p:cNvSpPr>
          <p:nvPr/>
        </p:nvSpPr>
        <p:spPr>
          <a:xfrm>
            <a:off x="6474988" y="2128815"/>
            <a:ext cx="5007559" cy="3236021"/>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gn="just">
              <a:buClr>
                <a:srgbClr val="7CCA62"/>
              </a:buClr>
              <a:buFont typeface="Wingdings" panose="05000000000000000000" pitchFamily="2" charset="2"/>
              <a:buChar char="ü"/>
            </a:pPr>
            <a:r>
              <a:rPr lang="es-MX" b="1">
                <a:solidFill>
                  <a:schemeClr val="tx2"/>
                </a:solidFill>
                <a:ea typeface="Verdana" panose="020B0604030504040204" pitchFamily="34" charset="0"/>
              </a:rPr>
              <a:t>Educar sobre el rol de Fogafín</a:t>
            </a:r>
            <a:r>
              <a:rPr lang="es-MX">
                <a:solidFill>
                  <a:schemeClr val="tx2"/>
                </a:solidFill>
                <a:ea typeface="Verdana" panose="020B0604030504040204" pitchFamily="34" charset="0"/>
              </a:rPr>
              <a:t> </a:t>
            </a:r>
            <a:r>
              <a:rPr lang="es-MX">
                <a:solidFill>
                  <a:schemeClr val="tx1">
                    <a:lumMod val="65000"/>
                    <a:lumOff val="35000"/>
                  </a:schemeClr>
                </a:solidFill>
                <a:ea typeface="Verdana" panose="020B0604030504040204" pitchFamily="34" charset="0"/>
              </a:rPr>
              <a:t>y su contribución a la estabilidad del sistema financiero colombiano.</a:t>
            </a:r>
          </a:p>
          <a:p>
            <a:pPr marL="285750" indent="-285750" algn="just">
              <a:buClr>
                <a:srgbClr val="7CCA62"/>
              </a:buClr>
              <a:buFont typeface="Wingdings" panose="05000000000000000000" pitchFamily="2" charset="2"/>
              <a:buChar char="ü"/>
            </a:pPr>
            <a:r>
              <a:rPr lang="es-MX" b="1">
                <a:solidFill>
                  <a:schemeClr val="tx2"/>
                </a:solidFill>
                <a:ea typeface="Verdana" panose="020B0604030504040204" pitchFamily="34" charset="0"/>
              </a:rPr>
              <a:t>Explicar qué es el Seguro de Depósitos</a:t>
            </a:r>
            <a:r>
              <a:rPr lang="es-MX">
                <a:solidFill>
                  <a:schemeClr val="tx1">
                    <a:lumMod val="65000"/>
                    <a:lumOff val="35000"/>
                  </a:schemeClr>
                </a:solidFill>
                <a:ea typeface="Verdana" panose="020B0604030504040204" pitchFamily="34" charset="0"/>
              </a:rPr>
              <a:t>, qué protege y quiénes están cubiertos por este mecanismo.</a:t>
            </a:r>
          </a:p>
          <a:p>
            <a:pPr marL="285750" indent="-285750" algn="just">
              <a:buClr>
                <a:srgbClr val="7CCA62"/>
              </a:buClr>
              <a:buFont typeface="Wingdings" panose="05000000000000000000" pitchFamily="2" charset="2"/>
              <a:buChar char="ü"/>
            </a:pPr>
            <a:r>
              <a:rPr lang="es-MX" b="1">
                <a:solidFill>
                  <a:schemeClr val="tx2"/>
                </a:solidFill>
                <a:ea typeface="Verdana" panose="020B0604030504040204" pitchFamily="34" charset="0"/>
              </a:rPr>
              <a:t>Orientar a los estudiantes </a:t>
            </a:r>
            <a:r>
              <a:rPr lang="es-MX">
                <a:solidFill>
                  <a:schemeClr val="tx1">
                    <a:lumMod val="65000"/>
                    <a:lumOff val="35000"/>
                  </a:schemeClr>
                </a:solidFill>
                <a:ea typeface="Verdana" panose="020B0604030504040204" pitchFamily="34" charset="0"/>
              </a:rPr>
              <a:t>sobre las áreas de la entidad que requieren practicantes, brindando información clara sobre los perfiles buscados.</a:t>
            </a:r>
          </a:p>
          <a:p>
            <a:pPr marL="285750" indent="-285750" algn="just">
              <a:buClr>
                <a:srgbClr val="7CCA62"/>
              </a:buClr>
              <a:buFont typeface="Wingdings" panose="05000000000000000000" pitchFamily="2" charset="2"/>
              <a:buChar char="ü"/>
            </a:pPr>
            <a:r>
              <a:rPr lang="es-MX" b="1">
                <a:solidFill>
                  <a:schemeClr val="tx2"/>
                </a:solidFill>
                <a:ea typeface="Verdana" panose="020B0604030504040204" pitchFamily="34" charset="0"/>
              </a:rPr>
              <a:t>Resolver inquietudes de manera presencial</a:t>
            </a:r>
            <a:r>
              <a:rPr lang="es-MX">
                <a:solidFill>
                  <a:schemeClr val="tx1">
                    <a:lumMod val="65000"/>
                    <a:lumOff val="35000"/>
                  </a:schemeClr>
                </a:solidFill>
                <a:ea typeface="Verdana" panose="020B0604030504040204" pitchFamily="34" charset="0"/>
              </a:rPr>
              <a:t>, mediante atención directa por parte de los funcionarios de los Departamentos de Relacionamiento Ciudadano y Talento Humano.</a:t>
            </a:r>
            <a:endParaRPr lang="es-CO">
              <a:solidFill>
                <a:schemeClr val="tx1">
                  <a:lumMod val="65000"/>
                  <a:lumOff val="35000"/>
                </a:schemeClr>
              </a:solidFill>
              <a:ea typeface="Verdana" panose="020B0604030504040204" pitchFamily="34" charset="0"/>
            </a:endParaRPr>
          </a:p>
        </p:txBody>
      </p:sp>
    </p:spTree>
    <p:extLst>
      <p:ext uri="{BB962C8B-B14F-4D97-AF65-F5344CB8AC3E}">
        <p14:creationId xmlns:p14="http://schemas.microsoft.com/office/powerpoint/2010/main" val="255509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500"/>
                            </p:stCondLst>
                            <p:childTnLst>
                              <p:par>
                                <p:cTn id="38" presetID="6" presetClass="entr" presetSubtype="32"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ircle(out)">
                                      <p:cBhvr>
                                        <p:cTn id="40"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P spid="17" grpId="0"/>
      <p:bldP spid="18" grpId="0"/>
      <p:bldP spid="19"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211DB-7C75-5A6B-F97F-619F6A83665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8E3EB24-9E69-33AA-6346-971262254921}"/>
              </a:ext>
            </a:extLst>
          </p:cNvPr>
          <p:cNvSpPr>
            <a:spLocks noGrp="1"/>
          </p:cNvSpPr>
          <p:nvPr>
            <p:ph type="title"/>
          </p:nvPr>
        </p:nvSpPr>
        <p:spPr>
          <a:xfrm>
            <a:off x="1275250" y="1975481"/>
            <a:ext cx="5678358" cy="1177379"/>
          </a:xfrm>
        </p:spPr>
        <p:txBody>
          <a:bodyPr/>
          <a:lstStyle/>
          <a:p>
            <a:r>
              <a:rPr lang="es-CO"/>
              <a:t>Temas a desarrollar </a:t>
            </a:r>
          </a:p>
        </p:txBody>
      </p:sp>
      <p:sp>
        <p:nvSpPr>
          <p:cNvPr id="4" name="Rectangle 27">
            <a:extLst>
              <a:ext uri="{FF2B5EF4-FFF2-40B4-BE49-F238E27FC236}">
                <a16:creationId xmlns:a16="http://schemas.microsoft.com/office/drawing/2014/main" id="{BA054E34-AD75-1384-248C-C8FED30C93D8}"/>
              </a:ext>
            </a:extLst>
          </p:cNvPr>
          <p:cNvSpPr/>
          <p:nvPr/>
        </p:nvSpPr>
        <p:spPr>
          <a:xfrm>
            <a:off x="6964235" y="348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28">
            <a:extLst>
              <a:ext uri="{FF2B5EF4-FFF2-40B4-BE49-F238E27FC236}">
                <a16:creationId xmlns:a16="http://schemas.microsoft.com/office/drawing/2014/main" id="{E177C145-5BA2-EA11-7C67-1AC00EEE5829}"/>
              </a:ext>
            </a:extLst>
          </p:cNvPr>
          <p:cNvSpPr/>
          <p:nvPr/>
        </p:nvSpPr>
        <p:spPr>
          <a:xfrm>
            <a:off x="9123235" y="348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29">
            <a:extLst>
              <a:ext uri="{FF2B5EF4-FFF2-40B4-BE49-F238E27FC236}">
                <a16:creationId xmlns:a16="http://schemas.microsoft.com/office/drawing/2014/main" id="{670F0C02-9E87-3542-5A3C-353DD1711F4C}"/>
              </a:ext>
            </a:extLst>
          </p:cNvPr>
          <p:cNvSpPr/>
          <p:nvPr/>
        </p:nvSpPr>
        <p:spPr>
          <a:xfrm>
            <a:off x="6964235" y="1575656"/>
            <a:ext cx="2032000" cy="1080000"/>
          </a:xfrm>
          <a:prstGeom prst="rect">
            <a:avLst/>
          </a:prstGeom>
          <a:solidFill>
            <a:srgbClr val="10C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30">
            <a:extLst>
              <a:ext uri="{FF2B5EF4-FFF2-40B4-BE49-F238E27FC236}">
                <a16:creationId xmlns:a16="http://schemas.microsoft.com/office/drawing/2014/main" id="{9A488EC4-F682-05FC-BA53-1FFC85987C3F}"/>
              </a:ext>
            </a:extLst>
          </p:cNvPr>
          <p:cNvSpPr/>
          <p:nvPr/>
        </p:nvSpPr>
        <p:spPr>
          <a:xfrm>
            <a:off x="9123235" y="1575656"/>
            <a:ext cx="2032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31">
            <a:extLst>
              <a:ext uri="{FF2B5EF4-FFF2-40B4-BE49-F238E27FC236}">
                <a16:creationId xmlns:a16="http://schemas.microsoft.com/office/drawing/2014/main" id="{20776E12-BF5B-BB7E-DCDE-39C68668E90D}"/>
              </a:ext>
            </a:extLst>
          </p:cNvPr>
          <p:cNvSpPr/>
          <p:nvPr/>
        </p:nvSpPr>
        <p:spPr>
          <a:xfrm>
            <a:off x="6964235" y="2804619"/>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Freeform 405">
            <a:extLst>
              <a:ext uri="{FF2B5EF4-FFF2-40B4-BE49-F238E27FC236}">
                <a16:creationId xmlns:a16="http://schemas.microsoft.com/office/drawing/2014/main" id="{7E17991C-AC09-B1A1-3604-58B871F34437}"/>
              </a:ext>
            </a:extLst>
          </p:cNvPr>
          <p:cNvSpPr>
            <a:spLocks noEditPoints="1"/>
          </p:cNvSpPr>
          <p:nvPr/>
        </p:nvSpPr>
        <p:spPr bwMode="auto">
          <a:xfrm>
            <a:off x="9646255" y="1757093"/>
            <a:ext cx="1002829" cy="625178"/>
          </a:xfrm>
          <a:custGeom>
            <a:avLst/>
            <a:gdLst>
              <a:gd name="T0" fmla="*/ 5850 w 16127"/>
              <a:gd name="T1" fmla="*/ 9196 h 11276"/>
              <a:gd name="T2" fmla="*/ 5313 w 16127"/>
              <a:gd name="T3" fmla="*/ 8448 h 11276"/>
              <a:gd name="T4" fmla="*/ 4793 w 16127"/>
              <a:gd name="T5" fmla="*/ 7771 h 11276"/>
              <a:gd name="T6" fmla="*/ 4322 w 16127"/>
              <a:gd name="T7" fmla="*/ 7199 h 11276"/>
              <a:gd name="T8" fmla="*/ 5017 w 16127"/>
              <a:gd name="T9" fmla="*/ 6536 h 11276"/>
              <a:gd name="T10" fmla="*/ 5396 w 16127"/>
              <a:gd name="T11" fmla="*/ 6933 h 11276"/>
              <a:gd name="T12" fmla="*/ 5967 w 16127"/>
              <a:gd name="T13" fmla="*/ 7586 h 11276"/>
              <a:gd name="T14" fmla="*/ 6283 w 16127"/>
              <a:gd name="T15" fmla="*/ 7969 h 11276"/>
              <a:gd name="T16" fmla="*/ 6935 w 16127"/>
              <a:gd name="T17" fmla="*/ 6883 h 11276"/>
              <a:gd name="T18" fmla="*/ 7615 w 16127"/>
              <a:gd name="T19" fmla="*/ 5877 h 11276"/>
              <a:gd name="T20" fmla="*/ 8238 w 16127"/>
              <a:gd name="T21" fmla="*/ 5027 h 11276"/>
              <a:gd name="T22" fmla="*/ 8918 w 16127"/>
              <a:gd name="T23" fmla="*/ 4164 h 11276"/>
              <a:gd name="T24" fmla="*/ 9564 w 16127"/>
              <a:gd name="T25" fmla="*/ 6558 h 11276"/>
              <a:gd name="T26" fmla="*/ 8464 w 16127"/>
              <a:gd name="T27" fmla="*/ 7527 h 11276"/>
              <a:gd name="T28" fmla="*/ 7552 w 16127"/>
              <a:gd name="T29" fmla="*/ 8461 h 11276"/>
              <a:gd name="T30" fmla="*/ 6868 w 16127"/>
              <a:gd name="T31" fmla="*/ 9244 h 11276"/>
              <a:gd name="T32" fmla="*/ 6451 w 16127"/>
              <a:gd name="T33" fmla="*/ 9765 h 11276"/>
              <a:gd name="T34" fmla="*/ 16074 w 16127"/>
              <a:gd name="T35" fmla="*/ 7011 h 11276"/>
              <a:gd name="T36" fmla="*/ 15693 w 16127"/>
              <a:gd name="T37" fmla="*/ 6121 h 11276"/>
              <a:gd name="T38" fmla="*/ 15080 w 16127"/>
              <a:gd name="T39" fmla="*/ 5634 h 11276"/>
              <a:gd name="T40" fmla="*/ 14381 w 16127"/>
              <a:gd name="T41" fmla="*/ 5466 h 11276"/>
              <a:gd name="T42" fmla="*/ 13746 w 16127"/>
              <a:gd name="T43" fmla="*/ 5536 h 11276"/>
              <a:gd name="T44" fmla="*/ 13318 w 16127"/>
              <a:gd name="T45" fmla="*/ 5760 h 11276"/>
              <a:gd name="T46" fmla="*/ 13487 w 16127"/>
              <a:gd name="T47" fmla="*/ 5474 h 11276"/>
              <a:gd name="T48" fmla="*/ 13696 w 16127"/>
              <a:gd name="T49" fmla="*/ 4966 h 11276"/>
              <a:gd name="T50" fmla="*/ 13807 w 16127"/>
              <a:gd name="T51" fmla="*/ 4299 h 11276"/>
              <a:gd name="T52" fmla="*/ 13666 w 16127"/>
              <a:gd name="T53" fmla="*/ 3563 h 11276"/>
              <a:gd name="T54" fmla="*/ 13122 w 16127"/>
              <a:gd name="T55" fmla="*/ 2842 h 11276"/>
              <a:gd name="T56" fmla="*/ 12338 w 16127"/>
              <a:gd name="T57" fmla="*/ 2388 h 11276"/>
              <a:gd name="T58" fmla="*/ 11598 w 16127"/>
              <a:gd name="T59" fmla="*/ 2324 h 11276"/>
              <a:gd name="T60" fmla="*/ 10938 w 16127"/>
              <a:gd name="T61" fmla="*/ 2554 h 11276"/>
              <a:gd name="T62" fmla="*/ 10392 w 16127"/>
              <a:gd name="T63" fmla="*/ 2976 h 11276"/>
              <a:gd name="T64" fmla="*/ 9996 w 16127"/>
              <a:gd name="T65" fmla="*/ 3490 h 11276"/>
              <a:gd name="T66" fmla="*/ 9943 w 16127"/>
              <a:gd name="T67" fmla="*/ 3494 h 11276"/>
              <a:gd name="T68" fmla="*/ 10037 w 16127"/>
              <a:gd name="T69" fmla="*/ 2752 h 11276"/>
              <a:gd name="T70" fmla="*/ 9955 w 16127"/>
              <a:gd name="T71" fmla="*/ 1717 h 11276"/>
              <a:gd name="T72" fmla="*/ 9454 w 16127"/>
              <a:gd name="T73" fmla="*/ 716 h 11276"/>
              <a:gd name="T74" fmla="*/ 8290 w 16127"/>
              <a:gd name="T75" fmla="*/ 79 h 11276"/>
              <a:gd name="T76" fmla="*/ 6349 w 16127"/>
              <a:gd name="T77" fmla="*/ 108 h 11276"/>
              <a:gd name="T78" fmla="*/ 4658 w 16127"/>
              <a:gd name="T79" fmla="*/ 702 h 11276"/>
              <a:gd name="T80" fmla="*/ 3467 w 16127"/>
              <a:gd name="T81" fmla="*/ 1703 h 11276"/>
              <a:gd name="T82" fmla="*/ 2773 w 16127"/>
              <a:gd name="T83" fmla="*/ 3010 h 11276"/>
              <a:gd name="T84" fmla="*/ 2577 w 16127"/>
              <a:gd name="T85" fmla="*/ 4525 h 11276"/>
              <a:gd name="T86" fmla="*/ 2878 w 16127"/>
              <a:gd name="T87" fmla="*/ 6146 h 11276"/>
              <a:gd name="T88" fmla="*/ 2428 w 16127"/>
              <a:gd name="T89" fmla="*/ 6128 h 11276"/>
              <a:gd name="T90" fmla="*/ 1708 w 16127"/>
              <a:gd name="T91" fmla="*/ 6217 h 11276"/>
              <a:gd name="T92" fmla="*/ 911 w 16127"/>
              <a:gd name="T93" fmla="*/ 6547 h 11276"/>
              <a:gd name="T94" fmla="*/ 265 w 16127"/>
              <a:gd name="T95" fmla="*/ 7255 h 11276"/>
              <a:gd name="T96" fmla="*/ 0 w 16127"/>
              <a:gd name="T97" fmla="*/ 8482 h 11276"/>
              <a:gd name="T98" fmla="*/ 507 w 16127"/>
              <a:gd name="T99" fmla="*/ 9822 h 11276"/>
              <a:gd name="T100" fmla="*/ 1976 w 16127"/>
              <a:gd name="T101" fmla="*/ 10749 h 11276"/>
              <a:gd name="T102" fmla="*/ 4329 w 16127"/>
              <a:gd name="T103" fmla="*/ 11222 h 11276"/>
              <a:gd name="T104" fmla="*/ 7491 w 16127"/>
              <a:gd name="T105" fmla="*/ 11200 h 11276"/>
              <a:gd name="T106" fmla="*/ 11383 w 16127"/>
              <a:gd name="T107" fmla="*/ 10639 h 11276"/>
              <a:gd name="T108" fmla="*/ 13147 w 16127"/>
              <a:gd name="T109" fmla="*/ 10252 h 11276"/>
              <a:gd name="T110" fmla="*/ 13910 w 16127"/>
              <a:gd name="T111" fmla="*/ 10006 h 11276"/>
              <a:gd name="T112" fmla="*/ 14845 w 16127"/>
              <a:gd name="T113" fmla="*/ 9546 h 11276"/>
              <a:gd name="T114" fmla="*/ 15670 w 16127"/>
              <a:gd name="T115" fmla="*/ 8831 h 11276"/>
              <a:gd name="T116" fmla="*/ 16111 w 16127"/>
              <a:gd name="T117" fmla="*/ 7822 h 1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276">
                <a:moveTo>
                  <a:pt x="6336" y="9918"/>
                </a:moveTo>
                <a:lnTo>
                  <a:pt x="6238" y="9767"/>
                </a:lnTo>
                <a:lnTo>
                  <a:pt x="6140" y="9620"/>
                </a:lnTo>
                <a:lnTo>
                  <a:pt x="6042" y="9475"/>
                </a:lnTo>
                <a:lnTo>
                  <a:pt x="5946" y="9333"/>
                </a:lnTo>
                <a:lnTo>
                  <a:pt x="5850" y="9196"/>
                </a:lnTo>
                <a:lnTo>
                  <a:pt x="5757" y="9061"/>
                </a:lnTo>
                <a:lnTo>
                  <a:pt x="5664" y="8932"/>
                </a:lnTo>
                <a:lnTo>
                  <a:pt x="5573" y="8805"/>
                </a:lnTo>
                <a:lnTo>
                  <a:pt x="5485" y="8681"/>
                </a:lnTo>
                <a:lnTo>
                  <a:pt x="5398" y="8563"/>
                </a:lnTo>
                <a:lnTo>
                  <a:pt x="5313" y="8448"/>
                </a:lnTo>
                <a:lnTo>
                  <a:pt x="5231" y="8339"/>
                </a:lnTo>
                <a:lnTo>
                  <a:pt x="5151" y="8233"/>
                </a:lnTo>
                <a:lnTo>
                  <a:pt x="5073" y="8131"/>
                </a:lnTo>
                <a:lnTo>
                  <a:pt x="4999" y="8034"/>
                </a:lnTo>
                <a:lnTo>
                  <a:pt x="4927" y="7942"/>
                </a:lnTo>
                <a:lnTo>
                  <a:pt x="4793" y="7771"/>
                </a:lnTo>
                <a:lnTo>
                  <a:pt x="4673" y="7622"/>
                </a:lnTo>
                <a:lnTo>
                  <a:pt x="4567" y="7492"/>
                </a:lnTo>
                <a:lnTo>
                  <a:pt x="4479" y="7384"/>
                </a:lnTo>
                <a:lnTo>
                  <a:pt x="4407" y="7298"/>
                </a:lnTo>
                <a:lnTo>
                  <a:pt x="4355" y="7237"/>
                </a:lnTo>
                <a:lnTo>
                  <a:pt x="4322" y="7199"/>
                </a:lnTo>
                <a:lnTo>
                  <a:pt x="4311" y="7186"/>
                </a:lnTo>
                <a:lnTo>
                  <a:pt x="4777" y="6312"/>
                </a:lnTo>
                <a:lnTo>
                  <a:pt x="4834" y="6363"/>
                </a:lnTo>
                <a:lnTo>
                  <a:pt x="4894" y="6418"/>
                </a:lnTo>
                <a:lnTo>
                  <a:pt x="4955" y="6476"/>
                </a:lnTo>
                <a:lnTo>
                  <a:pt x="5017" y="6536"/>
                </a:lnTo>
                <a:lnTo>
                  <a:pt x="5079" y="6598"/>
                </a:lnTo>
                <a:lnTo>
                  <a:pt x="5142" y="6663"/>
                </a:lnTo>
                <a:lnTo>
                  <a:pt x="5205" y="6729"/>
                </a:lnTo>
                <a:lnTo>
                  <a:pt x="5269" y="6796"/>
                </a:lnTo>
                <a:lnTo>
                  <a:pt x="5333" y="6863"/>
                </a:lnTo>
                <a:lnTo>
                  <a:pt x="5396" y="6933"/>
                </a:lnTo>
                <a:lnTo>
                  <a:pt x="5459" y="7001"/>
                </a:lnTo>
                <a:lnTo>
                  <a:pt x="5521" y="7070"/>
                </a:lnTo>
                <a:lnTo>
                  <a:pt x="5643" y="7207"/>
                </a:lnTo>
                <a:lnTo>
                  <a:pt x="5759" y="7341"/>
                </a:lnTo>
                <a:lnTo>
                  <a:pt x="5868" y="7467"/>
                </a:lnTo>
                <a:lnTo>
                  <a:pt x="5967" y="7586"/>
                </a:lnTo>
                <a:lnTo>
                  <a:pt x="6056" y="7692"/>
                </a:lnTo>
                <a:lnTo>
                  <a:pt x="6134" y="7786"/>
                </a:lnTo>
                <a:lnTo>
                  <a:pt x="6196" y="7862"/>
                </a:lnTo>
                <a:lnTo>
                  <a:pt x="6244" y="7920"/>
                </a:lnTo>
                <a:lnTo>
                  <a:pt x="6273" y="7956"/>
                </a:lnTo>
                <a:lnTo>
                  <a:pt x="6283" y="7969"/>
                </a:lnTo>
                <a:lnTo>
                  <a:pt x="6386" y="7787"/>
                </a:lnTo>
                <a:lnTo>
                  <a:pt x="6492" y="7603"/>
                </a:lnTo>
                <a:lnTo>
                  <a:pt x="6600" y="7421"/>
                </a:lnTo>
                <a:lnTo>
                  <a:pt x="6710" y="7240"/>
                </a:lnTo>
                <a:lnTo>
                  <a:pt x="6822" y="7060"/>
                </a:lnTo>
                <a:lnTo>
                  <a:pt x="6935" y="6883"/>
                </a:lnTo>
                <a:lnTo>
                  <a:pt x="7049" y="6708"/>
                </a:lnTo>
                <a:lnTo>
                  <a:pt x="7163" y="6535"/>
                </a:lnTo>
                <a:lnTo>
                  <a:pt x="7278" y="6365"/>
                </a:lnTo>
                <a:lnTo>
                  <a:pt x="7391" y="6198"/>
                </a:lnTo>
                <a:lnTo>
                  <a:pt x="7504" y="6036"/>
                </a:lnTo>
                <a:lnTo>
                  <a:pt x="7615" y="5877"/>
                </a:lnTo>
                <a:lnTo>
                  <a:pt x="7726" y="5722"/>
                </a:lnTo>
                <a:lnTo>
                  <a:pt x="7834" y="5573"/>
                </a:lnTo>
                <a:lnTo>
                  <a:pt x="7940" y="5428"/>
                </a:lnTo>
                <a:lnTo>
                  <a:pt x="8043" y="5288"/>
                </a:lnTo>
                <a:lnTo>
                  <a:pt x="8143" y="5155"/>
                </a:lnTo>
                <a:lnTo>
                  <a:pt x="8238" y="5027"/>
                </a:lnTo>
                <a:lnTo>
                  <a:pt x="8331" y="4907"/>
                </a:lnTo>
                <a:lnTo>
                  <a:pt x="8419" y="4792"/>
                </a:lnTo>
                <a:lnTo>
                  <a:pt x="8580" y="4585"/>
                </a:lnTo>
                <a:lnTo>
                  <a:pt x="8719" y="4410"/>
                </a:lnTo>
                <a:lnTo>
                  <a:pt x="8832" y="4269"/>
                </a:lnTo>
                <a:lnTo>
                  <a:pt x="8918" y="4164"/>
                </a:lnTo>
                <a:lnTo>
                  <a:pt x="8971" y="4099"/>
                </a:lnTo>
                <a:lnTo>
                  <a:pt x="8989" y="4077"/>
                </a:lnTo>
                <a:lnTo>
                  <a:pt x="10173" y="6096"/>
                </a:lnTo>
                <a:lnTo>
                  <a:pt x="9966" y="6248"/>
                </a:lnTo>
                <a:lnTo>
                  <a:pt x="9762" y="6401"/>
                </a:lnTo>
                <a:lnTo>
                  <a:pt x="9564" y="6558"/>
                </a:lnTo>
                <a:lnTo>
                  <a:pt x="9369" y="6718"/>
                </a:lnTo>
                <a:lnTo>
                  <a:pt x="9179" y="6879"/>
                </a:lnTo>
                <a:lnTo>
                  <a:pt x="8993" y="7040"/>
                </a:lnTo>
                <a:lnTo>
                  <a:pt x="8812" y="7203"/>
                </a:lnTo>
                <a:lnTo>
                  <a:pt x="8636" y="7365"/>
                </a:lnTo>
                <a:lnTo>
                  <a:pt x="8464" y="7527"/>
                </a:lnTo>
                <a:lnTo>
                  <a:pt x="8298" y="7688"/>
                </a:lnTo>
                <a:lnTo>
                  <a:pt x="8138" y="7848"/>
                </a:lnTo>
                <a:lnTo>
                  <a:pt x="7982" y="8005"/>
                </a:lnTo>
                <a:lnTo>
                  <a:pt x="7832" y="8160"/>
                </a:lnTo>
                <a:lnTo>
                  <a:pt x="7689" y="8312"/>
                </a:lnTo>
                <a:lnTo>
                  <a:pt x="7552" y="8461"/>
                </a:lnTo>
                <a:lnTo>
                  <a:pt x="7421" y="8604"/>
                </a:lnTo>
                <a:lnTo>
                  <a:pt x="7297" y="8744"/>
                </a:lnTo>
                <a:lnTo>
                  <a:pt x="7179" y="8877"/>
                </a:lnTo>
                <a:lnTo>
                  <a:pt x="7068" y="9006"/>
                </a:lnTo>
                <a:lnTo>
                  <a:pt x="6964" y="9128"/>
                </a:lnTo>
                <a:lnTo>
                  <a:pt x="6868" y="9244"/>
                </a:lnTo>
                <a:lnTo>
                  <a:pt x="6779" y="9352"/>
                </a:lnTo>
                <a:lnTo>
                  <a:pt x="6697" y="9453"/>
                </a:lnTo>
                <a:lnTo>
                  <a:pt x="6624" y="9545"/>
                </a:lnTo>
                <a:lnTo>
                  <a:pt x="6558" y="9628"/>
                </a:lnTo>
                <a:lnTo>
                  <a:pt x="6501" y="9702"/>
                </a:lnTo>
                <a:lnTo>
                  <a:pt x="6451" y="9765"/>
                </a:lnTo>
                <a:lnTo>
                  <a:pt x="6411" y="9820"/>
                </a:lnTo>
                <a:lnTo>
                  <a:pt x="6355" y="9893"/>
                </a:lnTo>
                <a:lnTo>
                  <a:pt x="6336" y="9918"/>
                </a:lnTo>
                <a:close/>
                <a:moveTo>
                  <a:pt x="16123" y="7412"/>
                </a:moveTo>
                <a:lnTo>
                  <a:pt x="16104" y="7205"/>
                </a:lnTo>
                <a:lnTo>
                  <a:pt x="16074" y="7011"/>
                </a:lnTo>
                <a:lnTo>
                  <a:pt x="16032" y="6831"/>
                </a:lnTo>
                <a:lnTo>
                  <a:pt x="15981" y="6665"/>
                </a:lnTo>
                <a:lnTo>
                  <a:pt x="15920" y="6511"/>
                </a:lnTo>
                <a:lnTo>
                  <a:pt x="15852" y="6369"/>
                </a:lnTo>
                <a:lnTo>
                  <a:pt x="15775" y="6240"/>
                </a:lnTo>
                <a:lnTo>
                  <a:pt x="15693" y="6121"/>
                </a:lnTo>
                <a:lnTo>
                  <a:pt x="15602" y="6015"/>
                </a:lnTo>
                <a:lnTo>
                  <a:pt x="15506" y="5918"/>
                </a:lnTo>
                <a:lnTo>
                  <a:pt x="15405" y="5833"/>
                </a:lnTo>
                <a:lnTo>
                  <a:pt x="15300" y="5757"/>
                </a:lnTo>
                <a:lnTo>
                  <a:pt x="15192" y="5690"/>
                </a:lnTo>
                <a:lnTo>
                  <a:pt x="15080" y="5634"/>
                </a:lnTo>
                <a:lnTo>
                  <a:pt x="14965" y="5586"/>
                </a:lnTo>
                <a:lnTo>
                  <a:pt x="14849" y="5547"/>
                </a:lnTo>
                <a:lnTo>
                  <a:pt x="14732" y="5515"/>
                </a:lnTo>
                <a:lnTo>
                  <a:pt x="14615" y="5491"/>
                </a:lnTo>
                <a:lnTo>
                  <a:pt x="14498" y="5475"/>
                </a:lnTo>
                <a:lnTo>
                  <a:pt x="14381" y="5466"/>
                </a:lnTo>
                <a:lnTo>
                  <a:pt x="14267" y="5463"/>
                </a:lnTo>
                <a:lnTo>
                  <a:pt x="14155" y="5467"/>
                </a:lnTo>
                <a:lnTo>
                  <a:pt x="14046" y="5476"/>
                </a:lnTo>
                <a:lnTo>
                  <a:pt x="13942" y="5491"/>
                </a:lnTo>
                <a:lnTo>
                  <a:pt x="13841" y="5510"/>
                </a:lnTo>
                <a:lnTo>
                  <a:pt x="13746" y="5536"/>
                </a:lnTo>
                <a:lnTo>
                  <a:pt x="13656" y="5565"/>
                </a:lnTo>
                <a:lnTo>
                  <a:pt x="13573" y="5597"/>
                </a:lnTo>
                <a:lnTo>
                  <a:pt x="13497" y="5634"/>
                </a:lnTo>
                <a:lnTo>
                  <a:pt x="13429" y="5673"/>
                </a:lnTo>
                <a:lnTo>
                  <a:pt x="13369" y="5715"/>
                </a:lnTo>
                <a:lnTo>
                  <a:pt x="13318" y="5760"/>
                </a:lnTo>
                <a:lnTo>
                  <a:pt x="13332" y="5740"/>
                </a:lnTo>
                <a:lnTo>
                  <a:pt x="13368" y="5684"/>
                </a:lnTo>
                <a:lnTo>
                  <a:pt x="13393" y="5643"/>
                </a:lnTo>
                <a:lnTo>
                  <a:pt x="13422" y="5595"/>
                </a:lnTo>
                <a:lnTo>
                  <a:pt x="13453" y="5539"/>
                </a:lnTo>
                <a:lnTo>
                  <a:pt x="13487" y="5474"/>
                </a:lnTo>
                <a:lnTo>
                  <a:pt x="13522" y="5404"/>
                </a:lnTo>
                <a:lnTo>
                  <a:pt x="13558" y="5328"/>
                </a:lnTo>
                <a:lnTo>
                  <a:pt x="13594" y="5245"/>
                </a:lnTo>
                <a:lnTo>
                  <a:pt x="13629" y="5157"/>
                </a:lnTo>
                <a:lnTo>
                  <a:pt x="13663" y="5063"/>
                </a:lnTo>
                <a:lnTo>
                  <a:pt x="13696" y="4966"/>
                </a:lnTo>
                <a:lnTo>
                  <a:pt x="13725" y="4863"/>
                </a:lnTo>
                <a:lnTo>
                  <a:pt x="13751" y="4756"/>
                </a:lnTo>
                <a:lnTo>
                  <a:pt x="13773" y="4647"/>
                </a:lnTo>
                <a:lnTo>
                  <a:pt x="13789" y="4533"/>
                </a:lnTo>
                <a:lnTo>
                  <a:pt x="13802" y="4418"/>
                </a:lnTo>
                <a:lnTo>
                  <a:pt x="13807" y="4299"/>
                </a:lnTo>
                <a:lnTo>
                  <a:pt x="13805" y="4179"/>
                </a:lnTo>
                <a:lnTo>
                  <a:pt x="13795" y="4057"/>
                </a:lnTo>
                <a:lnTo>
                  <a:pt x="13777" y="3934"/>
                </a:lnTo>
                <a:lnTo>
                  <a:pt x="13750" y="3811"/>
                </a:lnTo>
                <a:lnTo>
                  <a:pt x="13714" y="3686"/>
                </a:lnTo>
                <a:lnTo>
                  <a:pt x="13666" y="3563"/>
                </a:lnTo>
                <a:lnTo>
                  <a:pt x="13608" y="3439"/>
                </a:lnTo>
                <a:lnTo>
                  <a:pt x="13537" y="3316"/>
                </a:lnTo>
                <a:lnTo>
                  <a:pt x="13455" y="3194"/>
                </a:lnTo>
                <a:lnTo>
                  <a:pt x="13358" y="3075"/>
                </a:lnTo>
                <a:lnTo>
                  <a:pt x="13247" y="2957"/>
                </a:lnTo>
                <a:lnTo>
                  <a:pt x="13122" y="2842"/>
                </a:lnTo>
                <a:lnTo>
                  <a:pt x="12990" y="2734"/>
                </a:lnTo>
                <a:lnTo>
                  <a:pt x="12858" y="2641"/>
                </a:lnTo>
                <a:lnTo>
                  <a:pt x="12727" y="2559"/>
                </a:lnTo>
                <a:lnTo>
                  <a:pt x="12596" y="2490"/>
                </a:lnTo>
                <a:lnTo>
                  <a:pt x="12467" y="2433"/>
                </a:lnTo>
                <a:lnTo>
                  <a:pt x="12338" y="2388"/>
                </a:lnTo>
                <a:lnTo>
                  <a:pt x="12211" y="2352"/>
                </a:lnTo>
                <a:lnTo>
                  <a:pt x="12085" y="2327"/>
                </a:lnTo>
                <a:lnTo>
                  <a:pt x="11960" y="2313"/>
                </a:lnTo>
                <a:lnTo>
                  <a:pt x="11838" y="2308"/>
                </a:lnTo>
                <a:lnTo>
                  <a:pt x="11717" y="2312"/>
                </a:lnTo>
                <a:lnTo>
                  <a:pt x="11598" y="2324"/>
                </a:lnTo>
                <a:lnTo>
                  <a:pt x="11481" y="2345"/>
                </a:lnTo>
                <a:lnTo>
                  <a:pt x="11367" y="2374"/>
                </a:lnTo>
                <a:lnTo>
                  <a:pt x="11256" y="2409"/>
                </a:lnTo>
                <a:lnTo>
                  <a:pt x="11147" y="2451"/>
                </a:lnTo>
                <a:lnTo>
                  <a:pt x="11041" y="2500"/>
                </a:lnTo>
                <a:lnTo>
                  <a:pt x="10938" y="2554"/>
                </a:lnTo>
                <a:lnTo>
                  <a:pt x="10838" y="2614"/>
                </a:lnTo>
                <a:lnTo>
                  <a:pt x="10741" y="2678"/>
                </a:lnTo>
                <a:lnTo>
                  <a:pt x="10649" y="2747"/>
                </a:lnTo>
                <a:lnTo>
                  <a:pt x="10560" y="2821"/>
                </a:lnTo>
                <a:lnTo>
                  <a:pt x="10474" y="2897"/>
                </a:lnTo>
                <a:lnTo>
                  <a:pt x="10392" y="2976"/>
                </a:lnTo>
                <a:lnTo>
                  <a:pt x="10315" y="3058"/>
                </a:lnTo>
                <a:lnTo>
                  <a:pt x="10242" y="3142"/>
                </a:lnTo>
                <a:lnTo>
                  <a:pt x="10174" y="3228"/>
                </a:lnTo>
                <a:lnTo>
                  <a:pt x="10109" y="3315"/>
                </a:lnTo>
                <a:lnTo>
                  <a:pt x="10050" y="3403"/>
                </a:lnTo>
                <a:lnTo>
                  <a:pt x="9996" y="3490"/>
                </a:lnTo>
                <a:lnTo>
                  <a:pt x="9947" y="3578"/>
                </a:lnTo>
                <a:lnTo>
                  <a:pt x="9904" y="3665"/>
                </a:lnTo>
                <a:lnTo>
                  <a:pt x="9906" y="3654"/>
                </a:lnTo>
                <a:lnTo>
                  <a:pt x="9915" y="3621"/>
                </a:lnTo>
                <a:lnTo>
                  <a:pt x="9927" y="3567"/>
                </a:lnTo>
                <a:lnTo>
                  <a:pt x="9943" y="3494"/>
                </a:lnTo>
                <a:lnTo>
                  <a:pt x="9960" y="3405"/>
                </a:lnTo>
                <a:lnTo>
                  <a:pt x="9978" y="3301"/>
                </a:lnTo>
                <a:lnTo>
                  <a:pt x="9996" y="3180"/>
                </a:lnTo>
                <a:lnTo>
                  <a:pt x="10012" y="3049"/>
                </a:lnTo>
                <a:lnTo>
                  <a:pt x="10027" y="2905"/>
                </a:lnTo>
                <a:lnTo>
                  <a:pt x="10037" y="2752"/>
                </a:lnTo>
                <a:lnTo>
                  <a:pt x="10042" y="2590"/>
                </a:lnTo>
                <a:lnTo>
                  <a:pt x="10041" y="2423"/>
                </a:lnTo>
                <a:lnTo>
                  <a:pt x="10033" y="2250"/>
                </a:lnTo>
                <a:lnTo>
                  <a:pt x="10016" y="2073"/>
                </a:lnTo>
                <a:lnTo>
                  <a:pt x="9991" y="1895"/>
                </a:lnTo>
                <a:lnTo>
                  <a:pt x="9955" y="1717"/>
                </a:lnTo>
                <a:lnTo>
                  <a:pt x="9907" y="1538"/>
                </a:lnTo>
                <a:lnTo>
                  <a:pt x="9846" y="1363"/>
                </a:lnTo>
                <a:lnTo>
                  <a:pt x="9772" y="1191"/>
                </a:lnTo>
                <a:lnTo>
                  <a:pt x="9683" y="1025"/>
                </a:lnTo>
                <a:lnTo>
                  <a:pt x="9577" y="866"/>
                </a:lnTo>
                <a:lnTo>
                  <a:pt x="9454" y="716"/>
                </a:lnTo>
                <a:lnTo>
                  <a:pt x="9312" y="576"/>
                </a:lnTo>
                <a:lnTo>
                  <a:pt x="9152" y="447"/>
                </a:lnTo>
                <a:lnTo>
                  <a:pt x="8970" y="331"/>
                </a:lnTo>
                <a:lnTo>
                  <a:pt x="8767" y="231"/>
                </a:lnTo>
                <a:lnTo>
                  <a:pt x="8540" y="147"/>
                </a:lnTo>
                <a:lnTo>
                  <a:pt x="8290" y="79"/>
                </a:lnTo>
                <a:lnTo>
                  <a:pt x="8014" y="31"/>
                </a:lnTo>
                <a:lnTo>
                  <a:pt x="7712" y="5"/>
                </a:lnTo>
                <a:lnTo>
                  <a:pt x="7383" y="0"/>
                </a:lnTo>
                <a:lnTo>
                  <a:pt x="7024" y="19"/>
                </a:lnTo>
                <a:lnTo>
                  <a:pt x="6680" y="57"/>
                </a:lnTo>
                <a:lnTo>
                  <a:pt x="6349" y="108"/>
                </a:lnTo>
                <a:lnTo>
                  <a:pt x="6033" y="175"/>
                </a:lnTo>
                <a:lnTo>
                  <a:pt x="5729" y="255"/>
                </a:lnTo>
                <a:lnTo>
                  <a:pt x="5441" y="349"/>
                </a:lnTo>
                <a:lnTo>
                  <a:pt x="5166" y="454"/>
                </a:lnTo>
                <a:lnTo>
                  <a:pt x="4905" y="572"/>
                </a:lnTo>
                <a:lnTo>
                  <a:pt x="4658" y="702"/>
                </a:lnTo>
                <a:lnTo>
                  <a:pt x="4424" y="843"/>
                </a:lnTo>
                <a:lnTo>
                  <a:pt x="4205" y="995"/>
                </a:lnTo>
                <a:lnTo>
                  <a:pt x="4000" y="1157"/>
                </a:lnTo>
                <a:lnTo>
                  <a:pt x="3808" y="1330"/>
                </a:lnTo>
                <a:lnTo>
                  <a:pt x="3630" y="1512"/>
                </a:lnTo>
                <a:lnTo>
                  <a:pt x="3467" y="1703"/>
                </a:lnTo>
                <a:lnTo>
                  <a:pt x="3316" y="1901"/>
                </a:lnTo>
                <a:lnTo>
                  <a:pt x="3179" y="2109"/>
                </a:lnTo>
                <a:lnTo>
                  <a:pt x="3057" y="2324"/>
                </a:lnTo>
                <a:lnTo>
                  <a:pt x="2948" y="2546"/>
                </a:lnTo>
                <a:lnTo>
                  <a:pt x="2854" y="2775"/>
                </a:lnTo>
                <a:lnTo>
                  <a:pt x="2773" y="3010"/>
                </a:lnTo>
                <a:lnTo>
                  <a:pt x="2705" y="3251"/>
                </a:lnTo>
                <a:lnTo>
                  <a:pt x="2652" y="3498"/>
                </a:lnTo>
                <a:lnTo>
                  <a:pt x="2613" y="3748"/>
                </a:lnTo>
                <a:lnTo>
                  <a:pt x="2588" y="4004"/>
                </a:lnTo>
                <a:lnTo>
                  <a:pt x="2575" y="4262"/>
                </a:lnTo>
                <a:lnTo>
                  <a:pt x="2577" y="4525"/>
                </a:lnTo>
                <a:lnTo>
                  <a:pt x="2593" y="4790"/>
                </a:lnTo>
                <a:lnTo>
                  <a:pt x="2623" y="5058"/>
                </a:lnTo>
                <a:lnTo>
                  <a:pt x="2666" y="5329"/>
                </a:lnTo>
                <a:lnTo>
                  <a:pt x="2723" y="5601"/>
                </a:lnTo>
                <a:lnTo>
                  <a:pt x="2794" y="5873"/>
                </a:lnTo>
                <a:lnTo>
                  <a:pt x="2878" y="6146"/>
                </a:lnTo>
                <a:lnTo>
                  <a:pt x="2846" y="6143"/>
                </a:lnTo>
                <a:lnTo>
                  <a:pt x="2755" y="6135"/>
                </a:lnTo>
                <a:lnTo>
                  <a:pt x="2689" y="6131"/>
                </a:lnTo>
                <a:lnTo>
                  <a:pt x="2613" y="6128"/>
                </a:lnTo>
                <a:lnTo>
                  <a:pt x="2525" y="6127"/>
                </a:lnTo>
                <a:lnTo>
                  <a:pt x="2428" y="6128"/>
                </a:lnTo>
                <a:lnTo>
                  <a:pt x="2323" y="6132"/>
                </a:lnTo>
                <a:lnTo>
                  <a:pt x="2211" y="6140"/>
                </a:lnTo>
                <a:lnTo>
                  <a:pt x="2092" y="6151"/>
                </a:lnTo>
                <a:lnTo>
                  <a:pt x="1968" y="6167"/>
                </a:lnTo>
                <a:lnTo>
                  <a:pt x="1840" y="6189"/>
                </a:lnTo>
                <a:lnTo>
                  <a:pt x="1708" y="6217"/>
                </a:lnTo>
                <a:lnTo>
                  <a:pt x="1573" y="6252"/>
                </a:lnTo>
                <a:lnTo>
                  <a:pt x="1439" y="6293"/>
                </a:lnTo>
                <a:lnTo>
                  <a:pt x="1304" y="6343"/>
                </a:lnTo>
                <a:lnTo>
                  <a:pt x="1170" y="6401"/>
                </a:lnTo>
                <a:lnTo>
                  <a:pt x="1039" y="6470"/>
                </a:lnTo>
                <a:lnTo>
                  <a:pt x="911" y="6547"/>
                </a:lnTo>
                <a:lnTo>
                  <a:pt x="786" y="6634"/>
                </a:lnTo>
                <a:lnTo>
                  <a:pt x="667" y="6734"/>
                </a:lnTo>
                <a:lnTo>
                  <a:pt x="555" y="6845"/>
                </a:lnTo>
                <a:lnTo>
                  <a:pt x="450" y="6969"/>
                </a:lnTo>
                <a:lnTo>
                  <a:pt x="353" y="7106"/>
                </a:lnTo>
                <a:lnTo>
                  <a:pt x="265" y="7255"/>
                </a:lnTo>
                <a:lnTo>
                  <a:pt x="188" y="7420"/>
                </a:lnTo>
                <a:lnTo>
                  <a:pt x="124" y="7600"/>
                </a:lnTo>
                <a:lnTo>
                  <a:pt x="72" y="7796"/>
                </a:lnTo>
                <a:lnTo>
                  <a:pt x="32" y="8008"/>
                </a:lnTo>
                <a:lnTo>
                  <a:pt x="8" y="8236"/>
                </a:lnTo>
                <a:lnTo>
                  <a:pt x="0" y="8482"/>
                </a:lnTo>
                <a:lnTo>
                  <a:pt x="14" y="8732"/>
                </a:lnTo>
                <a:lnTo>
                  <a:pt x="57" y="8972"/>
                </a:lnTo>
                <a:lnTo>
                  <a:pt x="128" y="9201"/>
                </a:lnTo>
                <a:lnTo>
                  <a:pt x="227" y="9419"/>
                </a:lnTo>
                <a:lnTo>
                  <a:pt x="354" y="9626"/>
                </a:lnTo>
                <a:lnTo>
                  <a:pt x="507" y="9822"/>
                </a:lnTo>
                <a:lnTo>
                  <a:pt x="686" y="10005"/>
                </a:lnTo>
                <a:lnTo>
                  <a:pt x="893" y="10178"/>
                </a:lnTo>
                <a:lnTo>
                  <a:pt x="1126" y="10339"/>
                </a:lnTo>
                <a:lnTo>
                  <a:pt x="1384" y="10488"/>
                </a:lnTo>
                <a:lnTo>
                  <a:pt x="1667" y="10624"/>
                </a:lnTo>
                <a:lnTo>
                  <a:pt x="1976" y="10749"/>
                </a:lnTo>
                <a:lnTo>
                  <a:pt x="2308" y="10860"/>
                </a:lnTo>
                <a:lnTo>
                  <a:pt x="2666" y="10959"/>
                </a:lnTo>
                <a:lnTo>
                  <a:pt x="3047" y="11045"/>
                </a:lnTo>
                <a:lnTo>
                  <a:pt x="3451" y="11117"/>
                </a:lnTo>
                <a:lnTo>
                  <a:pt x="3879" y="11177"/>
                </a:lnTo>
                <a:lnTo>
                  <a:pt x="4329" y="11222"/>
                </a:lnTo>
                <a:lnTo>
                  <a:pt x="4802" y="11254"/>
                </a:lnTo>
                <a:lnTo>
                  <a:pt x="5297" y="11272"/>
                </a:lnTo>
                <a:lnTo>
                  <a:pt x="5814" y="11276"/>
                </a:lnTo>
                <a:lnTo>
                  <a:pt x="6352" y="11265"/>
                </a:lnTo>
                <a:lnTo>
                  <a:pt x="6912" y="11240"/>
                </a:lnTo>
                <a:lnTo>
                  <a:pt x="7491" y="11200"/>
                </a:lnTo>
                <a:lnTo>
                  <a:pt x="8091" y="11144"/>
                </a:lnTo>
                <a:lnTo>
                  <a:pt x="8711" y="11074"/>
                </a:lnTo>
                <a:lnTo>
                  <a:pt x="9351" y="10989"/>
                </a:lnTo>
                <a:lnTo>
                  <a:pt x="10009" y="10888"/>
                </a:lnTo>
                <a:lnTo>
                  <a:pt x="10688" y="10772"/>
                </a:lnTo>
                <a:lnTo>
                  <a:pt x="11383" y="10639"/>
                </a:lnTo>
                <a:lnTo>
                  <a:pt x="12098" y="10491"/>
                </a:lnTo>
                <a:lnTo>
                  <a:pt x="12830" y="10325"/>
                </a:lnTo>
                <a:lnTo>
                  <a:pt x="12869" y="10318"/>
                </a:lnTo>
                <a:lnTo>
                  <a:pt x="12978" y="10294"/>
                </a:lnTo>
                <a:lnTo>
                  <a:pt x="13056" y="10276"/>
                </a:lnTo>
                <a:lnTo>
                  <a:pt x="13147" y="10252"/>
                </a:lnTo>
                <a:lnTo>
                  <a:pt x="13250" y="10224"/>
                </a:lnTo>
                <a:lnTo>
                  <a:pt x="13365" y="10191"/>
                </a:lnTo>
                <a:lnTo>
                  <a:pt x="13490" y="10153"/>
                </a:lnTo>
                <a:lnTo>
                  <a:pt x="13623" y="10110"/>
                </a:lnTo>
                <a:lnTo>
                  <a:pt x="13764" y="10061"/>
                </a:lnTo>
                <a:lnTo>
                  <a:pt x="13910" y="10006"/>
                </a:lnTo>
                <a:lnTo>
                  <a:pt x="14063" y="9945"/>
                </a:lnTo>
                <a:lnTo>
                  <a:pt x="14217" y="9879"/>
                </a:lnTo>
                <a:lnTo>
                  <a:pt x="14374" y="9805"/>
                </a:lnTo>
                <a:lnTo>
                  <a:pt x="14532" y="9725"/>
                </a:lnTo>
                <a:lnTo>
                  <a:pt x="14690" y="9639"/>
                </a:lnTo>
                <a:lnTo>
                  <a:pt x="14845" y="9546"/>
                </a:lnTo>
                <a:lnTo>
                  <a:pt x="14997" y="9446"/>
                </a:lnTo>
                <a:lnTo>
                  <a:pt x="15146" y="9338"/>
                </a:lnTo>
                <a:lnTo>
                  <a:pt x="15288" y="9223"/>
                </a:lnTo>
                <a:lnTo>
                  <a:pt x="15424" y="9100"/>
                </a:lnTo>
                <a:lnTo>
                  <a:pt x="15552" y="8970"/>
                </a:lnTo>
                <a:lnTo>
                  <a:pt x="15670" y="8831"/>
                </a:lnTo>
                <a:lnTo>
                  <a:pt x="15778" y="8685"/>
                </a:lnTo>
                <a:lnTo>
                  <a:pt x="15874" y="8530"/>
                </a:lnTo>
                <a:lnTo>
                  <a:pt x="15957" y="8366"/>
                </a:lnTo>
                <a:lnTo>
                  <a:pt x="16024" y="8193"/>
                </a:lnTo>
                <a:lnTo>
                  <a:pt x="16076" y="8012"/>
                </a:lnTo>
                <a:lnTo>
                  <a:pt x="16111" y="7822"/>
                </a:lnTo>
                <a:lnTo>
                  <a:pt x="16127" y="7622"/>
                </a:lnTo>
                <a:lnTo>
                  <a:pt x="16123" y="7412"/>
                </a:lnTo>
                <a:close/>
              </a:path>
            </a:pathLst>
          </a:custGeom>
          <a:solidFill>
            <a:schemeClr val="bg1"/>
          </a:solidFill>
          <a:ln w="19050">
            <a:noFill/>
          </a:ln>
        </p:spPr>
        <p:txBody>
          <a:bodyPr vert="horz" wrap="square" lIns="91440" tIns="45720" rIns="91440" bIns="45720" numCol="1" anchor="t" anchorCtr="0" compatLnSpc="1">
            <a:prstTxWarp prst="textNoShape">
              <a:avLst/>
            </a:prstTxWarp>
          </a:bodyPr>
          <a:lstStyle/>
          <a:p>
            <a:endParaRPr lang="id-ID"/>
          </a:p>
        </p:txBody>
      </p:sp>
      <p:sp>
        <p:nvSpPr>
          <p:cNvPr id="14" name="TextBox 40">
            <a:extLst>
              <a:ext uri="{FF2B5EF4-FFF2-40B4-BE49-F238E27FC236}">
                <a16:creationId xmlns:a16="http://schemas.microsoft.com/office/drawing/2014/main" id="{706B396A-2669-69AD-DBD6-CCA9B7E12D6A}"/>
              </a:ext>
            </a:extLst>
          </p:cNvPr>
          <p:cNvSpPr txBox="1"/>
          <p:nvPr/>
        </p:nvSpPr>
        <p:spPr>
          <a:xfrm>
            <a:off x="6964234" y="1538071"/>
            <a:ext cx="2021375" cy="1138773"/>
          </a:xfrm>
          <a:prstGeom prst="rect">
            <a:avLst/>
          </a:prstGeom>
          <a:noFill/>
        </p:spPr>
        <p:txBody>
          <a:bodyPr wrap="square" rtlCol="0" anchor="ctr">
            <a:spAutoFit/>
          </a:bodyPr>
          <a:lstStyle/>
          <a:p>
            <a:pPr algn="ctr"/>
            <a:r>
              <a:rPr lang="es-MX" sz="1700" b="1">
                <a:solidFill>
                  <a:schemeClr val="bg1"/>
                </a:solidFill>
              </a:rPr>
              <a:t>¿Por qué Fogafín propicia estos espacios?</a:t>
            </a:r>
          </a:p>
        </p:txBody>
      </p:sp>
      <p:sp>
        <p:nvSpPr>
          <p:cNvPr id="15" name="TextBox 41">
            <a:extLst>
              <a:ext uri="{FF2B5EF4-FFF2-40B4-BE49-F238E27FC236}">
                <a16:creationId xmlns:a16="http://schemas.microsoft.com/office/drawing/2014/main" id="{73499D63-57CD-431C-E149-1B6235A58DFE}"/>
              </a:ext>
            </a:extLst>
          </p:cNvPr>
          <p:cNvSpPr txBox="1"/>
          <p:nvPr/>
        </p:nvSpPr>
        <p:spPr>
          <a:xfrm>
            <a:off x="9118895" y="2781648"/>
            <a:ext cx="2057547" cy="1138773"/>
          </a:xfrm>
          <a:prstGeom prst="rect">
            <a:avLst/>
          </a:prstGeom>
          <a:solidFill>
            <a:schemeClr val="bg1">
              <a:lumMod val="95000"/>
            </a:schemeClr>
          </a:solidFill>
        </p:spPr>
        <p:txBody>
          <a:bodyPr wrap="square" rtlCol="0" anchor="ctr">
            <a:spAutoFit/>
          </a:bodyPr>
          <a:lstStyle/>
          <a:p>
            <a:pPr algn="ctr"/>
            <a:endParaRPr lang="es-MX" sz="1700" b="1">
              <a:solidFill>
                <a:schemeClr val="bg1"/>
              </a:solidFill>
            </a:endParaRPr>
          </a:p>
          <a:p>
            <a:pPr algn="ctr"/>
            <a:r>
              <a:rPr lang="es-MX" sz="1700" b="1">
                <a:solidFill>
                  <a:schemeClr val="bg1"/>
                </a:solidFill>
              </a:rPr>
              <a:t>Abordaje a la ciudadanía </a:t>
            </a:r>
          </a:p>
          <a:p>
            <a:pPr algn="ctr"/>
            <a:endParaRPr lang="es-MX" sz="1700" b="1">
              <a:solidFill>
                <a:schemeClr val="bg1"/>
              </a:solidFill>
            </a:endParaRPr>
          </a:p>
        </p:txBody>
      </p:sp>
      <p:sp>
        <p:nvSpPr>
          <p:cNvPr id="26" name="Rectangle 27">
            <a:extLst>
              <a:ext uri="{FF2B5EF4-FFF2-40B4-BE49-F238E27FC236}">
                <a16:creationId xmlns:a16="http://schemas.microsoft.com/office/drawing/2014/main" id="{B9687445-5984-9C7D-B517-CF10BD0DF017}"/>
              </a:ext>
            </a:extLst>
          </p:cNvPr>
          <p:cNvSpPr/>
          <p:nvPr/>
        </p:nvSpPr>
        <p:spPr>
          <a:xfrm>
            <a:off x="6964235" y="4042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8">
            <a:extLst>
              <a:ext uri="{FF2B5EF4-FFF2-40B4-BE49-F238E27FC236}">
                <a16:creationId xmlns:a16="http://schemas.microsoft.com/office/drawing/2014/main" id="{20063ED0-5381-F72A-F8E9-7C68A115B4DF}"/>
              </a:ext>
            </a:extLst>
          </p:cNvPr>
          <p:cNvSpPr/>
          <p:nvPr/>
        </p:nvSpPr>
        <p:spPr>
          <a:xfrm>
            <a:off x="9123235" y="4042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9">
            <a:extLst>
              <a:ext uri="{FF2B5EF4-FFF2-40B4-BE49-F238E27FC236}">
                <a16:creationId xmlns:a16="http://schemas.microsoft.com/office/drawing/2014/main" id="{8BA6905F-F327-5686-9DA6-C7DFB7475D8B}"/>
              </a:ext>
            </a:extLst>
          </p:cNvPr>
          <p:cNvSpPr/>
          <p:nvPr/>
        </p:nvSpPr>
        <p:spPr>
          <a:xfrm>
            <a:off x="6964235" y="5291182"/>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30">
            <a:extLst>
              <a:ext uri="{FF2B5EF4-FFF2-40B4-BE49-F238E27FC236}">
                <a16:creationId xmlns:a16="http://schemas.microsoft.com/office/drawing/2014/main" id="{ECD08005-87F7-8F5C-06B8-FE01885581D7}"/>
              </a:ext>
            </a:extLst>
          </p:cNvPr>
          <p:cNvSpPr/>
          <p:nvPr/>
        </p:nvSpPr>
        <p:spPr>
          <a:xfrm>
            <a:off x="9123235" y="5291182"/>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TextBox 40">
            <a:extLst>
              <a:ext uri="{FF2B5EF4-FFF2-40B4-BE49-F238E27FC236}">
                <a16:creationId xmlns:a16="http://schemas.microsoft.com/office/drawing/2014/main" id="{67B1A9D9-031D-E377-C24E-57E1219E3E52}"/>
              </a:ext>
            </a:extLst>
          </p:cNvPr>
          <p:cNvSpPr txBox="1"/>
          <p:nvPr/>
        </p:nvSpPr>
        <p:spPr>
          <a:xfrm>
            <a:off x="9282545" y="5477239"/>
            <a:ext cx="1705088" cy="707886"/>
          </a:xfrm>
          <a:prstGeom prst="rect">
            <a:avLst/>
          </a:prstGeom>
          <a:noFill/>
        </p:spPr>
        <p:txBody>
          <a:bodyPr wrap="square" rtlCol="0" anchor="ctr">
            <a:spAutoFit/>
          </a:bodyPr>
          <a:lstStyle/>
          <a:p>
            <a:pPr algn="ctr"/>
            <a:r>
              <a:rPr lang="id-ID" sz="2000" b="1">
                <a:solidFill>
                  <a:schemeClr val="bg1"/>
                </a:solidFill>
              </a:rPr>
              <a:t>Registro fotográfico </a:t>
            </a:r>
          </a:p>
        </p:txBody>
      </p:sp>
      <p:sp>
        <p:nvSpPr>
          <p:cNvPr id="46" name="Freeform 449">
            <a:extLst>
              <a:ext uri="{FF2B5EF4-FFF2-40B4-BE49-F238E27FC236}">
                <a16:creationId xmlns:a16="http://schemas.microsoft.com/office/drawing/2014/main" id="{4CCDFDBC-A680-D021-59B4-5864EE5768A8}"/>
              </a:ext>
            </a:extLst>
          </p:cNvPr>
          <p:cNvSpPr>
            <a:spLocks noEditPoints="1"/>
          </p:cNvSpPr>
          <p:nvPr/>
        </p:nvSpPr>
        <p:spPr bwMode="auto">
          <a:xfrm>
            <a:off x="7758720" y="3028349"/>
            <a:ext cx="432402" cy="613773"/>
          </a:xfrm>
          <a:custGeom>
            <a:avLst/>
            <a:gdLst>
              <a:gd name="T0" fmla="*/ 10071 w 12851"/>
              <a:gd name="T1" fmla="*/ 13998 h 16128"/>
              <a:gd name="T2" fmla="*/ 6585 w 12851"/>
              <a:gd name="T3" fmla="*/ 14102 h 16128"/>
              <a:gd name="T4" fmla="*/ 3240 w 12851"/>
              <a:gd name="T5" fmla="*/ 14019 h 16128"/>
              <a:gd name="T6" fmla="*/ 1993 w 12851"/>
              <a:gd name="T7" fmla="*/ 13451 h 16128"/>
              <a:gd name="T8" fmla="*/ 1504 w 12851"/>
              <a:gd name="T9" fmla="*/ 10294 h 16128"/>
              <a:gd name="T10" fmla="*/ 1160 w 12851"/>
              <a:gd name="T11" fmla="*/ 6036 h 16128"/>
              <a:gd name="T12" fmla="*/ 1085 w 12851"/>
              <a:gd name="T13" fmla="*/ 3225 h 16128"/>
              <a:gd name="T14" fmla="*/ 2432 w 12851"/>
              <a:gd name="T15" fmla="*/ 2694 h 16128"/>
              <a:gd name="T16" fmla="*/ 6222 w 12851"/>
              <a:gd name="T17" fmla="*/ 2074 h 16128"/>
              <a:gd name="T18" fmla="*/ 10073 w 12851"/>
              <a:gd name="T19" fmla="*/ 1670 h 16128"/>
              <a:gd name="T20" fmla="*/ 11603 w 12851"/>
              <a:gd name="T21" fmla="*/ 2001 h 16128"/>
              <a:gd name="T22" fmla="*/ 11780 w 12851"/>
              <a:gd name="T23" fmla="*/ 5253 h 16128"/>
              <a:gd name="T24" fmla="*/ 11727 w 12851"/>
              <a:gd name="T25" fmla="*/ 10040 h 16128"/>
              <a:gd name="T26" fmla="*/ 11573 w 12851"/>
              <a:gd name="T27" fmla="*/ 13473 h 16128"/>
              <a:gd name="T28" fmla="*/ 6605 w 12851"/>
              <a:gd name="T29" fmla="*/ 15743 h 16128"/>
              <a:gd name="T30" fmla="*/ 6261 w 12851"/>
              <a:gd name="T31" fmla="*/ 15793 h 16128"/>
              <a:gd name="T32" fmla="*/ 5950 w 12851"/>
              <a:gd name="T33" fmla="*/ 15707 h 16128"/>
              <a:gd name="T34" fmla="*/ 5721 w 12851"/>
              <a:gd name="T35" fmla="*/ 15491 h 16128"/>
              <a:gd name="T36" fmla="*/ 5631 w 12851"/>
              <a:gd name="T37" fmla="*/ 15191 h 16128"/>
              <a:gd name="T38" fmla="*/ 5693 w 12851"/>
              <a:gd name="T39" fmla="*/ 14874 h 16128"/>
              <a:gd name="T40" fmla="*/ 5892 w 12851"/>
              <a:gd name="T41" fmla="*/ 14590 h 16128"/>
              <a:gd name="T42" fmla="*/ 6206 w 12851"/>
              <a:gd name="T43" fmla="*/ 14387 h 16128"/>
              <a:gd name="T44" fmla="*/ 6552 w 12851"/>
              <a:gd name="T45" fmla="*/ 14321 h 16128"/>
              <a:gd name="T46" fmla="*/ 6869 w 12851"/>
              <a:gd name="T47" fmla="*/ 14393 h 16128"/>
              <a:gd name="T48" fmla="*/ 7109 w 12851"/>
              <a:gd name="T49" fmla="*/ 14595 h 16128"/>
              <a:gd name="T50" fmla="*/ 7217 w 12851"/>
              <a:gd name="T51" fmla="*/ 14889 h 16128"/>
              <a:gd name="T52" fmla="*/ 7171 w 12851"/>
              <a:gd name="T53" fmla="*/ 15206 h 16128"/>
              <a:gd name="T54" fmla="*/ 6986 w 12851"/>
              <a:gd name="T55" fmla="*/ 15496 h 16128"/>
              <a:gd name="T56" fmla="*/ 6279 w 12851"/>
              <a:gd name="T57" fmla="*/ 1064 h 16128"/>
              <a:gd name="T58" fmla="*/ 6417 w 12851"/>
              <a:gd name="T59" fmla="*/ 998 h 16128"/>
              <a:gd name="T60" fmla="*/ 6555 w 12851"/>
              <a:gd name="T61" fmla="*/ 989 h 16128"/>
              <a:gd name="T62" fmla="*/ 6670 w 12851"/>
              <a:gd name="T63" fmla="*/ 1037 h 16128"/>
              <a:gd name="T64" fmla="*/ 6739 w 12851"/>
              <a:gd name="T65" fmla="*/ 1139 h 16128"/>
              <a:gd name="T66" fmla="*/ 6746 w 12851"/>
              <a:gd name="T67" fmla="*/ 1267 h 16128"/>
              <a:gd name="T68" fmla="*/ 6693 w 12851"/>
              <a:gd name="T69" fmla="*/ 1399 h 16128"/>
              <a:gd name="T70" fmla="*/ 6586 w 12851"/>
              <a:gd name="T71" fmla="*/ 1516 h 16128"/>
              <a:gd name="T72" fmla="*/ 6448 w 12851"/>
              <a:gd name="T73" fmla="*/ 1589 h 16128"/>
              <a:gd name="T74" fmla="*/ 6309 w 12851"/>
              <a:gd name="T75" fmla="*/ 1605 h 16128"/>
              <a:gd name="T76" fmla="*/ 6190 w 12851"/>
              <a:gd name="T77" fmla="*/ 1562 h 16128"/>
              <a:gd name="T78" fmla="*/ 6115 w 12851"/>
              <a:gd name="T79" fmla="*/ 1466 h 16128"/>
              <a:gd name="T80" fmla="*/ 6101 w 12851"/>
              <a:gd name="T81" fmla="*/ 1340 h 16128"/>
              <a:gd name="T82" fmla="*/ 6149 w 12851"/>
              <a:gd name="T83" fmla="*/ 1207 h 16128"/>
              <a:gd name="T84" fmla="*/ 6251 w 12851"/>
              <a:gd name="T85" fmla="*/ 1087 h 16128"/>
              <a:gd name="T86" fmla="*/ 10415 w 12851"/>
              <a:gd name="T87" fmla="*/ 46 h 16128"/>
              <a:gd name="T88" fmla="*/ 5632 w 12851"/>
              <a:gd name="T89" fmla="*/ 586 h 16128"/>
              <a:gd name="T90" fmla="*/ 1254 w 12851"/>
              <a:gd name="T91" fmla="*/ 1325 h 16128"/>
              <a:gd name="T92" fmla="*/ 4 w 12851"/>
              <a:gd name="T93" fmla="*/ 2107 h 16128"/>
              <a:gd name="T94" fmla="*/ 125 w 12851"/>
              <a:gd name="T95" fmla="*/ 6172 h 16128"/>
              <a:gd name="T96" fmla="*/ 528 w 12851"/>
              <a:gd name="T97" fmla="*/ 11773 h 16128"/>
              <a:gd name="T98" fmla="*/ 1071 w 12851"/>
              <a:gd name="T99" fmla="*/ 15540 h 16128"/>
              <a:gd name="T100" fmla="*/ 2837 w 12851"/>
              <a:gd name="T101" fmla="*/ 16052 h 16128"/>
              <a:gd name="T102" fmla="*/ 7058 w 12851"/>
              <a:gd name="T103" fmla="*/ 16121 h 16128"/>
              <a:gd name="T104" fmla="*/ 11167 w 12851"/>
              <a:gd name="T105" fmla="*/ 15980 h 16128"/>
              <a:gd name="T106" fmla="*/ 12600 w 12851"/>
              <a:gd name="T107" fmla="*/ 15569 h 16128"/>
              <a:gd name="T108" fmla="*/ 12773 w 12851"/>
              <a:gd name="T109" fmla="*/ 11528 h 16128"/>
              <a:gd name="T110" fmla="*/ 12850 w 12851"/>
              <a:gd name="T111" fmla="*/ 5306 h 16128"/>
              <a:gd name="T112" fmla="*/ 12691 w 12851"/>
              <a:gd name="T113" fmla="*/ 681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51" h="16128">
                <a:moveTo>
                  <a:pt x="11520" y="13818"/>
                </a:moveTo>
                <a:lnTo>
                  <a:pt x="11480" y="13843"/>
                </a:lnTo>
                <a:lnTo>
                  <a:pt x="11393" y="13867"/>
                </a:lnTo>
                <a:lnTo>
                  <a:pt x="11263" y="13891"/>
                </a:lnTo>
                <a:lnTo>
                  <a:pt x="11093" y="13914"/>
                </a:lnTo>
                <a:lnTo>
                  <a:pt x="10887" y="13937"/>
                </a:lnTo>
                <a:lnTo>
                  <a:pt x="10644" y="13958"/>
                </a:lnTo>
                <a:lnTo>
                  <a:pt x="10372" y="13979"/>
                </a:lnTo>
                <a:lnTo>
                  <a:pt x="10071" y="13998"/>
                </a:lnTo>
                <a:lnTo>
                  <a:pt x="9745" y="14016"/>
                </a:lnTo>
                <a:lnTo>
                  <a:pt x="9396" y="14032"/>
                </a:lnTo>
                <a:lnTo>
                  <a:pt x="9028" y="14048"/>
                </a:lnTo>
                <a:lnTo>
                  <a:pt x="8644" y="14062"/>
                </a:lnTo>
                <a:lnTo>
                  <a:pt x="8247" y="14074"/>
                </a:lnTo>
                <a:lnTo>
                  <a:pt x="7840" y="14084"/>
                </a:lnTo>
                <a:lnTo>
                  <a:pt x="7425" y="14092"/>
                </a:lnTo>
                <a:lnTo>
                  <a:pt x="7006" y="14098"/>
                </a:lnTo>
                <a:lnTo>
                  <a:pt x="6585" y="14102"/>
                </a:lnTo>
                <a:lnTo>
                  <a:pt x="6167" y="14103"/>
                </a:lnTo>
                <a:lnTo>
                  <a:pt x="5753" y="14102"/>
                </a:lnTo>
                <a:lnTo>
                  <a:pt x="5346" y="14099"/>
                </a:lnTo>
                <a:lnTo>
                  <a:pt x="4952" y="14093"/>
                </a:lnTo>
                <a:lnTo>
                  <a:pt x="4570" y="14084"/>
                </a:lnTo>
                <a:lnTo>
                  <a:pt x="4205" y="14073"/>
                </a:lnTo>
                <a:lnTo>
                  <a:pt x="3859" y="14058"/>
                </a:lnTo>
                <a:lnTo>
                  <a:pt x="3536" y="14039"/>
                </a:lnTo>
                <a:lnTo>
                  <a:pt x="3240" y="14019"/>
                </a:lnTo>
                <a:lnTo>
                  <a:pt x="2971" y="13994"/>
                </a:lnTo>
                <a:lnTo>
                  <a:pt x="2735" y="13967"/>
                </a:lnTo>
                <a:lnTo>
                  <a:pt x="2533" y="13935"/>
                </a:lnTo>
                <a:lnTo>
                  <a:pt x="2368" y="13900"/>
                </a:lnTo>
                <a:lnTo>
                  <a:pt x="2245" y="13861"/>
                </a:lnTo>
                <a:lnTo>
                  <a:pt x="2164" y="13818"/>
                </a:lnTo>
                <a:lnTo>
                  <a:pt x="2108" y="13746"/>
                </a:lnTo>
                <a:lnTo>
                  <a:pt x="2050" y="13623"/>
                </a:lnTo>
                <a:lnTo>
                  <a:pt x="1993" y="13451"/>
                </a:lnTo>
                <a:lnTo>
                  <a:pt x="1935" y="13234"/>
                </a:lnTo>
                <a:lnTo>
                  <a:pt x="1879" y="12975"/>
                </a:lnTo>
                <a:lnTo>
                  <a:pt x="1822" y="12678"/>
                </a:lnTo>
                <a:lnTo>
                  <a:pt x="1766" y="12347"/>
                </a:lnTo>
                <a:lnTo>
                  <a:pt x="1711" y="11984"/>
                </a:lnTo>
                <a:lnTo>
                  <a:pt x="1658" y="11594"/>
                </a:lnTo>
                <a:lnTo>
                  <a:pt x="1605" y="11181"/>
                </a:lnTo>
                <a:lnTo>
                  <a:pt x="1554" y="10745"/>
                </a:lnTo>
                <a:lnTo>
                  <a:pt x="1504" y="10294"/>
                </a:lnTo>
                <a:lnTo>
                  <a:pt x="1457" y="9829"/>
                </a:lnTo>
                <a:lnTo>
                  <a:pt x="1411" y="9353"/>
                </a:lnTo>
                <a:lnTo>
                  <a:pt x="1367" y="8871"/>
                </a:lnTo>
                <a:lnTo>
                  <a:pt x="1325" y="8387"/>
                </a:lnTo>
                <a:lnTo>
                  <a:pt x="1287" y="7902"/>
                </a:lnTo>
                <a:lnTo>
                  <a:pt x="1251" y="7421"/>
                </a:lnTo>
                <a:lnTo>
                  <a:pt x="1217" y="6947"/>
                </a:lnTo>
                <a:lnTo>
                  <a:pt x="1187" y="6484"/>
                </a:lnTo>
                <a:lnTo>
                  <a:pt x="1160" y="6036"/>
                </a:lnTo>
                <a:lnTo>
                  <a:pt x="1136" y="5605"/>
                </a:lnTo>
                <a:lnTo>
                  <a:pt x="1116" y="5197"/>
                </a:lnTo>
                <a:lnTo>
                  <a:pt x="1098" y="4812"/>
                </a:lnTo>
                <a:lnTo>
                  <a:pt x="1085" y="4456"/>
                </a:lnTo>
                <a:lnTo>
                  <a:pt x="1077" y="4133"/>
                </a:lnTo>
                <a:lnTo>
                  <a:pt x="1072" y="3844"/>
                </a:lnTo>
                <a:lnTo>
                  <a:pt x="1072" y="3595"/>
                </a:lnTo>
                <a:lnTo>
                  <a:pt x="1076" y="3387"/>
                </a:lnTo>
                <a:lnTo>
                  <a:pt x="1085" y="3225"/>
                </a:lnTo>
                <a:lnTo>
                  <a:pt x="1099" y="3112"/>
                </a:lnTo>
                <a:lnTo>
                  <a:pt x="1119" y="3052"/>
                </a:lnTo>
                <a:lnTo>
                  <a:pt x="1168" y="3017"/>
                </a:lnTo>
                <a:lnTo>
                  <a:pt x="1269" y="2975"/>
                </a:lnTo>
                <a:lnTo>
                  <a:pt x="1418" y="2927"/>
                </a:lnTo>
                <a:lnTo>
                  <a:pt x="1612" y="2875"/>
                </a:lnTo>
                <a:lnTo>
                  <a:pt x="1848" y="2818"/>
                </a:lnTo>
                <a:lnTo>
                  <a:pt x="2123" y="2758"/>
                </a:lnTo>
                <a:lnTo>
                  <a:pt x="2432" y="2694"/>
                </a:lnTo>
                <a:lnTo>
                  <a:pt x="2773" y="2628"/>
                </a:lnTo>
                <a:lnTo>
                  <a:pt x="3142" y="2559"/>
                </a:lnTo>
                <a:lnTo>
                  <a:pt x="3535" y="2490"/>
                </a:lnTo>
                <a:lnTo>
                  <a:pt x="3949" y="2419"/>
                </a:lnTo>
                <a:lnTo>
                  <a:pt x="4382" y="2349"/>
                </a:lnTo>
                <a:lnTo>
                  <a:pt x="4828" y="2278"/>
                </a:lnTo>
                <a:lnTo>
                  <a:pt x="5287" y="2209"/>
                </a:lnTo>
                <a:lnTo>
                  <a:pt x="5752" y="2140"/>
                </a:lnTo>
                <a:lnTo>
                  <a:pt x="6222" y="2074"/>
                </a:lnTo>
                <a:lnTo>
                  <a:pt x="6692" y="2011"/>
                </a:lnTo>
                <a:lnTo>
                  <a:pt x="7159" y="1951"/>
                </a:lnTo>
                <a:lnTo>
                  <a:pt x="7622" y="1895"/>
                </a:lnTo>
                <a:lnTo>
                  <a:pt x="8074" y="1844"/>
                </a:lnTo>
                <a:lnTo>
                  <a:pt x="8513" y="1796"/>
                </a:lnTo>
                <a:lnTo>
                  <a:pt x="8936" y="1755"/>
                </a:lnTo>
                <a:lnTo>
                  <a:pt x="9339" y="1720"/>
                </a:lnTo>
                <a:lnTo>
                  <a:pt x="9720" y="1691"/>
                </a:lnTo>
                <a:lnTo>
                  <a:pt x="10073" y="1670"/>
                </a:lnTo>
                <a:lnTo>
                  <a:pt x="10397" y="1657"/>
                </a:lnTo>
                <a:lnTo>
                  <a:pt x="10688" y="1653"/>
                </a:lnTo>
                <a:lnTo>
                  <a:pt x="10941" y="1657"/>
                </a:lnTo>
                <a:lnTo>
                  <a:pt x="11155" y="1671"/>
                </a:lnTo>
                <a:lnTo>
                  <a:pt x="11325" y="1695"/>
                </a:lnTo>
                <a:lnTo>
                  <a:pt x="11448" y="1731"/>
                </a:lnTo>
                <a:lnTo>
                  <a:pt x="11520" y="1777"/>
                </a:lnTo>
                <a:lnTo>
                  <a:pt x="11564" y="1860"/>
                </a:lnTo>
                <a:lnTo>
                  <a:pt x="11603" y="2001"/>
                </a:lnTo>
                <a:lnTo>
                  <a:pt x="11639" y="2196"/>
                </a:lnTo>
                <a:lnTo>
                  <a:pt x="11669" y="2443"/>
                </a:lnTo>
                <a:lnTo>
                  <a:pt x="11696" y="2736"/>
                </a:lnTo>
                <a:lnTo>
                  <a:pt x="11718" y="3071"/>
                </a:lnTo>
                <a:lnTo>
                  <a:pt x="11738" y="3446"/>
                </a:lnTo>
                <a:lnTo>
                  <a:pt x="11753" y="3856"/>
                </a:lnTo>
                <a:lnTo>
                  <a:pt x="11765" y="4296"/>
                </a:lnTo>
                <a:lnTo>
                  <a:pt x="11774" y="4763"/>
                </a:lnTo>
                <a:lnTo>
                  <a:pt x="11780" y="5253"/>
                </a:lnTo>
                <a:lnTo>
                  <a:pt x="11783" y="5762"/>
                </a:lnTo>
                <a:lnTo>
                  <a:pt x="11784" y="6286"/>
                </a:lnTo>
                <a:lnTo>
                  <a:pt x="11782" y="6820"/>
                </a:lnTo>
                <a:lnTo>
                  <a:pt x="11777" y="7362"/>
                </a:lnTo>
                <a:lnTo>
                  <a:pt x="11771" y="7908"/>
                </a:lnTo>
                <a:lnTo>
                  <a:pt x="11763" y="8451"/>
                </a:lnTo>
                <a:lnTo>
                  <a:pt x="11752" y="8990"/>
                </a:lnTo>
                <a:lnTo>
                  <a:pt x="11741" y="9522"/>
                </a:lnTo>
                <a:lnTo>
                  <a:pt x="11727" y="10040"/>
                </a:lnTo>
                <a:lnTo>
                  <a:pt x="11712" y="10541"/>
                </a:lnTo>
                <a:lnTo>
                  <a:pt x="11697" y="11021"/>
                </a:lnTo>
                <a:lnTo>
                  <a:pt x="11680" y="11477"/>
                </a:lnTo>
                <a:lnTo>
                  <a:pt x="11663" y="11904"/>
                </a:lnTo>
                <a:lnTo>
                  <a:pt x="11646" y="12299"/>
                </a:lnTo>
                <a:lnTo>
                  <a:pt x="11627" y="12657"/>
                </a:lnTo>
                <a:lnTo>
                  <a:pt x="11609" y="12975"/>
                </a:lnTo>
                <a:lnTo>
                  <a:pt x="11591" y="13248"/>
                </a:lnTo>
                <a:lnTo>
                  <a:pt x="11573" y="13473"/>
                </a:lnTo>
                <a:lnTo>
                  <a:pt x="11555" y="13645"/>
                </a:lnTo>
                <a:lnTo>
                  <a:pt x="11538" y="13762"/>
                </a:lnTo>
                <a:lnTo>
                  <a:pt x="11520" y="13818"/>
                </a:lnTo>
                <a:close/>
                <a:moveTo>
                  <a:pt x="6793" y="15652"/>
                </a:moveTo>
                <a:lnTo>
                  <a:pt x="6757" y="15674"/>
                </a:lnTo>
                <a:lnTo>
                  <a:pt x="6719" y="15695"/>
                </a:lnTo>
                <a:lnTo>
                  <a:pt x="6682" y="15713"/>
                </a:lnTo>
                <a:lnTo>
                  <a:pt x="6644" y="15729"/>
                </a:lnTo>
                <a:lnTo>
                  <a:pt x="6605" y="15743"/>
                </a:lnTo>
                <a:lnTo>
                  <a:pt x="6567" y="15756"/>
                </a:lnTo>
                <a:lnTo>
                  <a:pt x="6528" y="15766"/>
                </a:lnTo>
                <a:lnTo>
                  <a:pt x="6490" y="15775"/>
                </a:lnTo>
                <a:lnTo>
                  <a:pt x="6452" y="15783"/>
                </a:lnTo>
                <a:lnTo>
                  <a:pt x="6413" y="15788"/>
                </a:lnTo>
                <a:lnTo>
                  <a:pt x="6375" y="15792"/>
                </a:lnTo>
                <a:lnTo>
                  <a:pt x="6337" y="15794"/>
                </a:lnTo>
                <a:lnTo>
                  <a:pt x="6298" y="15794"/>
                </a:lnTo>
                <a:lnTo>
                  <a:pt x="6261" y="15793"/>
                </a:lnTo>
                <a:lnTo>
                  <a:pt x="6224" y="15790"/>
                </a:lnTo>
                <a:lnTo>
                  <a:pt x="6187" y="15785"/>
                </a:lnTo>
                <a:lnTo>
                  <a:pt x="6151" y="15779"/>
                </a:lnTo>
                <a:lnTo>
                  <a:pt x="6116" y="15771"/>
                </a:lnTo>
                <a:lnTo>
                  <a:pt x="6081" y="15761"/>
                </a:lnTo>
                <a:lnTo>
                  <a:pt x="6047" y="15750"/>
                </a:lnTo>
                <a:lnTo>
                  <a:pt x="6014" y="15737"/>
                </a:lnTo>
                <a:lnTo>
                  <a:pt x="5981" y="15723"/>
                </a:lnTo>
                <a:lnTo>
                  <a:pt x="5950" y="15707"/>
                </a:lnTo>
                <a:lnTo>
                  <a:pt x="5920" y="15689"/>
                </a:lnTo>
                <a:lnTo>
                  <a:pt x="5890" y="15669"/>
                </a:lnTo>
                <a:lnTo>
                  <a:pt x="5862" y="15648"/>
                </a:lnTo>
                <a:lnTo>
                  <a:pt x="5835" y="15626"/>
                </a:lnTo>
                <a:lnTo>
                  <a:pt x="5810" y="15602"/>
                </a:lnTo>
                <a:lnTo>
                  <a:pt x="5785" y="15577"/>
                </a:lnTo>
                <a:lnTo>
                  <a:pt x="5762" y="15549"/>
                </a:lnTo>
                <a:lnTo>
                  <a:pt x="5741" y="15521"/>
                </a:lnTo>
                <a:lnTo>
                  <a:pt x="5721" y="15491"/>
                </a:lnTo>
                <a:lnTo>
                  <a:pt x="5703" y="15461"/>
                </a:lnTo>
                <a:lnTo>
                  <a:pt x="5687" y="15428"/>
                </a:lnTo>
                <a:lnTo>
                  <a:pt x="5672" y="15396"/>
                </a:lnTo>
                <a:lnTo>
                  <a:pt x="5661" y="15363"/>
                </a:lnTo>
                <a:lnTo>
                  <a:pt x="5651" y="15330"/>
                </a:lnTo>
                <a:lnTo>
                  <a:pt x="5643" y="15295"/>
                </a:lnTo>
                <a:lnTo>
                  <a:pt x="5637" y="15261"/>
                </a:lnTo>
                <a:lnTo>
                  <a:pt x="5633" y="15226"/>
                </a:lnTo>
                <a:lnTo>
                  <a:pt x="5631" y="15191"/>
                </a:lnTo>
                <a:lnTo>
                  <a:pt x="5630" y="15155"/>
                </a:lnTo>
                <a:lnTo>
                  <a:pt x="5632" y="15120"/>
                </a:lnTo>
                <a:lnTo>
                  <a:pt x="5635" y="15085"/>
                </a:lnTo>
                <a:lnTo>
                  <a:pt x="5640" y="15049"/>
                </a:lnTo>
                <a:lnTo>
                  <a:pt x="5647" y="15013"/>
                </a:lnTo>
                <a:lnTo>
                  <a:pt x="5656" y="14978"/>
                </a:lnTo>
                <a:lnTo>
                  <a:pt x="5666" y="14944"/>
                </a:lnTo>
                <a:lnTo>
                  <a:pt x="5679" y="14908"/>
                </a:lnTo>
                <a:lnTo>
                  <a:pt x="5693" y="14874"/>
                </a:lnTo>
                <a:lnTo>
                  <a:pt x="5709" y="14840"/>
                </a:lnTo>
                <a:lnTo>
                  <a:pt x="5726" y="14807"/>
                </a:lnTo>
                <a:lnTo>
                  <a:pt x="5745" y="14773"/>
                </a:lnTo>
                <a:lnTo>
                  <a:pt x="5765" y="14741"/>
                </a:lnTo>
                <a:lnTo>
                  <a:pt x="5787" y="14709"/>
                </a:lnTo>
                <a:lnTo>
                  <a:pt x="5812" y="14677"/>
                </a:lnTo>
                <a:lnTo>
                  <a:pt x="5837" y="14647"/>
                </a:lnTo>
                <a:lnTo>
                  <a:pt x="5864" y="14618"/>
                </a:lnTo>
                <a:lnTo>
                  <a:pt x="5892" y="14590"/>
                </a:lnTo>
                <a:lnTo>
                  <a:pt x="5923" y="14562"/>
                </a:lnTo>
                <a:lnTo>
                  <a:pt x="5954" y="14535"/>
                </a:lnTo>
                <a:lnTo>
                  <a:pt x="5986" y="14510"/>
                </a:lnTo>
                <a:lnTo>
                  <a:pt x="6021" y="14486"/>
                </a:lnTo>
                <a:lnTo>
                  <a:pt x="6057" y="14463"/>
                </a:lnTo>
                <a:lnTo>
                  <a:pt x="6093" y="14442"/>
                </a:lnTo>
                <a:lnTo>
                  <a:pt x="6131" y="14421"/>
                </a:lnTo>
                <a:lnTo>
                  <a:pt x="6168" y="14403"/>
                </a:lnTo>
                <a:lnTo>
                  <a:pt x="6206" y="14387"/>
                </a:lnTo>
                <a:lnTo>
                  <a:pt x="6245" y="14373"/>
                </a:lnTo>
                <a:lnTo>
                  <a:pt x="6283" y="14360"/>
                </a:lnTo>
                <a:lnTo>
                  <a:pt x="6322" y="14350"/>
                </a:lnTo>
                <a:lnTo>
                  <a:pt x="6360" y="14340"/>
                </a:lnTo>
                <a:lnTo>
                  <a:pt x="6398" y="14333"/>
                </a:lnTo>
                <a:lnTo>
                  <a:pt x="6438" y="14328"/>
                </a:lnTo>
                <a:lnTo>
                  <a:pt x="6476" y="14324"/>
                </a:lnTo>
                <a:lnTo>
                  <a:pt x="6513" y="14322"/>
                </a:lnTo>
                <a:lnTo>
                  <a:pt x="6552" y="14321"/>
                </a:lnTo>
                <a:lnTo>
                  <a:pt x="6589" y="14323"/>
                </a:lnTo>
                <a:lnTo>
                  <a:pt x="6626" y="14326"/>
                </a:lnTo>
                <a:lnTo>
                  <a:pt x="6663" y="14331"/>
                </a:lnTo>
                <a:lnTo>
                  <a:pt x="6699" y="14337"/>
                </a:lnTo>
                <a:lnTo>
                  <a:pt x="6734" y="14345"/>
                </a:lnTo>
                <a:lnTo>
                  <a:pt x="6770" y="14354"/>
                </a:lnTo>
                <a:lnTo>
                  <a:pt x="6803" y="14366"/>
                </a:lnTo>
                <a:lnTo>
                  <a:pt x="6836" y="14379"/>
                </a:lnTo>
                <a:lnTo>
                  <a:pt x="6869" y="14393"/>
                </a:lnTo>
                <a:lnTo>
                  <a:pt x="6900" y="14409"/>
                </a:lnTo>
                <a:lnTo>
                  <a:pt x="6930" y="14428"/>
                </a:lnTo>
                <a:lnTo>
                  <a:pt x="6960" y="14447"/>
                </a:lnTo>
                <a:lnTo>
                  <a:pt x="6988" y="14467"/>
                </a:lnTo>
                <a:lnTo>
                  <a:pt x="7015" y="14490"/>
                </a:lnTo>
                <a:lnTo>
                  <a:pt x="7040" y="14513"/>
                </a:lnTo>
                <a:lnTo>
                  <a:pt x="7065" y="14539"/>
                </a:lnTo>
                <a:lnTo>
                  <a:pt x="7088" y="14567"/>
                </a:lnTo>
                <a:lnTo>
                  <a:pt x="7109" y="14595"/>
                </a:lnTo>
                <a:lnTo>
                  <a:pt x="7129" y="14625"/>
                </a:lnTo>
                <a:lnTo>
                  <a:pt x="7147" y="14655"/>
                </a:lnTo>
                <a:lnTo>
                  <a:pt x="7163" y="14688"/>
                </a:lnTo>
                <a:lnTo>
                  <a:pt x="7177" y="14720"/>
                </a:lnTo>
                <a:lnTo>
                  <a:pt x="7189" y="14753"/>
                </a:lnTo>
                <a:lnTo>
                  <a:pt x="7199" y="14786"/>
                </a:lnTo>
                <a:lnTo>
                  <a:pt x="7207" y="14821"/>
                </a:lnTo>
                <a:lnTo>
                  <a:pt x="7213" y="14855"/>
                </a:lnTo>
                <a:lnTo>
                  <a:pt x="7217" y="14889"/>
                </a:lnTo>
                <a:lnTo>
                  <a:pt x="7219" y="14924"/>
                </a:lnTo>
                <a:lnTo>
                  <a:pt x="7220" y="14960"/>
                </a:lnTo>
                <a:lnTo>
                  <a:pt x="7218" y="14995"/>
                </a:lnTo>
                <a:lnTo>
                  <a:pt x="7215" y="15030"/>
                </a:lnTo>
                <a:lnTo>
                  <a:pt x="7210" y="15066"/>
                </a:lnTo>
                <a:lnTo>
                  <a:pt x="7203" y="15101"/>
                </a:lnTo>
                <a:lnTo>
                  <a:pt x="7194" y="15136"/>
                </a:lnTo>
                <a:lnTo>
                  <a:pt x="7184" y="15170"/>
                </a:lnTo>
                <a:lnTo>
                  <a:pt x="7171" y="15206"/>
                </a:lnTo>
                <a:lnTo>
                  <a:pt x="7156" y="15240"/>
                </a:lnTo>
                <a:lnTo>
                  <a:pt x="7141" y="15274"/>
                </a:lnTo>
                <a:lnTo>
                  <a:pt x="7124" y="15307"/>
                </a:lnTo>
                <a:lnTo>
                  <a:pt x="7105" y="15341"/>
                </a:lnTo>
                <a:lnTo>
                  <a:pt x="7085" y="15373"/>
                </a:lnTo>
                <a:lnTo>
                  <a:pt x="7061" y="15405"/>
                </a:lnTo>
                <a:lnTo>
                  <a:pt x="7038" y="15437"/>
                </a:lnTo>
                <a:lnTo>
                  <a:pt x="7013" y="15467"/>
                </a:lnTo>
                <a:lnTo>
                  <a:pt x="6986" y="15496"/>
                </a:lnTo>
                <a:lnTo>
                  <a:pt x="6958" y="15525"/>
                </a:lnTo>
                <a:lnTo>
                  <a:pt x="6927" y="15552"/>
                </a:lnTo>
                <a:lnTo>
                  <a:pt x="6896" y="15580"/>
                </a:lnTo>
                <a:lnTo>
                  <a:pt x="6863" y="15605"/>
                </a:lnTo>
                <a:lnTo>
                  <a:pt x="6828" y="15629"/>
                </a:lnTo>
                <a:lnTo>
                  <a:pt x="6793" y="15652"/>
                </a:lnTo>
                <a:close/>
                <a:moveTo>
                  <a:pt x="6251" y="1087"/>
                </a:moveTo>
                <a:lnTo>
                  <a:pt x="6265" y="1076"/>
                </a:lnTo>
                <a:lnTo>
                  <a:pt x="6279" y="1064"/>
                </a:lnTo>
                <a:lnTo>
                  <a:pt x="6294" y="1054"/>
                </a:lnTo>
                <a:lnTo>
                  <a:pt x="6309" y="1045"/>
                </a:lnTo>
                <a:lnTo>
                  <a:pt x="6325" y="1036"/>
                </a:lnTo>
                <a:lnTo>
                  <a:pt x="6340" y="1028"/>
                </a:lnTo>
                <a:lnTo>
                  <a:pt x="6355" y="1021"/>
                </a:lnTo>
                <a:lnTo>
                  <a:pt x="6371" y="1014"/>
                </a:lnTo>
                <a:lnTo>
                  <a:pt x="6386" y="1008"/>
                </a:lnTo>
                <a:lnTo>
                  <a:pt x="6402" y="1003"/>
                </a:lnTo>
                <a:lnTo>
                  <a:pt x="6417" y="998"/>
                </a:lnTo>
                <a:lnTo>
                  <a:pt x="6434" y="994"/>
                </a:lnTo>
                <a:lnTo>
                  <a:pt x="6449" y="991"/>
                </a:lnTo>
                <a:lnTo>
                  <a:pt x="6465" y="989"/>
                </a:lnTo>
                <a:lnTo>
                  <a:pt x="6480" y="987"/>
                </a:lnTo>
                <a:lnTo>
                  <a:pt x="6495" y="986"/>
                </a:lnTo>
                <a:lnTo>
                  <a:pt x="6510" y="986"/>
                </a:lnTo>
                <a:lnTo>
                  <a:pt x="6525" y="986"/>
                </a:lnTo>
                <a:lnTo>
                  <a:pt x="6541" y="987"/>
                </a:lnTo>
                <a:lnTo>
                  <a:pt x="6555" y="989"/>
                </a:lnTo>
                <a:lnTo>
                  <a:pt x="6569" y="991"/>
                </a:lnTo>
                <a:lnTo>
                  <a:pt x="6583" y="995"/>
                </a:lnTo>
                <a:lnTo>
                  <a:pt x="6597" y="998"/>
                </a:lnTo>
                <a:lnTo>
                  <a:pt x="6610" y="1003"/>
                </a:lnTo>
                <a:lnTo>
                  <a:pt x="6623" y="1009"/>
                </a:lnTo>
                <a:lnTo>
                  <a:pt x="6635" y="1014"/>
                </a:lnTo>
                <a:lnTo>
                  <a:pt x="6648" y="1021"/>
                </a:lnTo>
                <a:lnTo>
                  <a:pt x="6659" y="1029"/>
                </a:lnTo>
                <a:lnTo>
                  <a:pt x="6670" y="1037"/>
                </a:lnTo>
                <a:lnTo>
                  <a:pt x="6681" y="1046"/>
                </a:lnTo>
                <a:lnTo>
                  <a:pt x="6691" y="1056"/>
                </a:lnTo>
                <a:lnTo>
                  <a:pt x="6700" y="1066"/>
                </a:lnTo>
                <a:lnTo>
                  <a:pt x="6708" y="1078"/>
                </a:lnTo>
                <a:lnTo>
                  <a:pt x="6716" y="1089"/>
                </a:lnTo>
                <a:lnTo>
                  <a:pt x="6723" y="1101"/>
                </a:lnTo>
                <a:lnTo>
                  <a:pt x="6729" y="1114"/>
                </a:lnTo>
                <a:lnTo>
                  <a:pt x="6734" y="1126"/>
                </a:lnTo>
                <a:lnTo>
                  <a:pt x="6739" y="1139"/>
                </a:lnTo>
                <a:lnTo>
                  <a:pt x="6743" y="1152"/>
                </a:lnTo>
                <a:lnTo>
                  <a:pt x="6747" y="1166"/>
                </a:lnTo>
                <a:lnTo>
                  <a:pt x="6749" y="1180"/>
                </a:lnTo>
                <a:lnTo>
                  <a:pt x="6750" y="1194"/>
                </a:lnTo>
                <a:lnTo>
                  <a:pt x="6751" y="1209"/>
                </a:lnTo>
                <a:lnTo>
                  <a:pt x="6751" y="1223"/>
                </a:lnTo>
                <a:lnTo>
                  <a:pt x="6750" y="1238"/>
                </a:lnTo>
                <a:lnTo>
                  <a:pt x="6749" y="1252"/>
                </a:lnTo>
                <a:lnTo>
                  <a:pt x="6746" y="1267"/>
                </a:lnTo>
                <a:lnTo>
                  <a:pt x="6742" y="1282"/>
                </a:lnTo>
                <a:lnTo>
                  <a:pt x="6738" y="1297"/>
                </a:lnTo>
                <a:lnTo>
                  <a:pt x="6734" y="1311"/>
                </a:lnTo>
                <a:lnTo>
                  <a:pt x="6729" y="1327"/>
                </a:lnTo>
                <a:lnTo>
                  <a:pt x="6723" y="1342"/>
                </a:lnTo>
                <a:lnTo>
                  <a:pt x="6716" y="1356"/>
                </a:lnTo>
                <a:lnTo>
                  <a:pt x="6709" y="1371"/>
                </a:lnTo>
                <a:lnTo>
                  <a:pt x="6701" y="1385"/>
                </a:lnTo>
                <a:lnTo>
                  <a:pt x="6693" y="1399"/>
                </a:lnTo>
                <a:lnTo>
                  <a:pt x="6684" y="1413"/>
                </a:lnTo>
                <a:lnTo>
                  <a:pt x="6674" y="1427"/>
                </a:lnTo>
                <a:lnTo>
                  <a:pt x="6663" y="1441"/>
                </a:lnTo>
                <a:lnTo>
                  <a:pt x="6652" y="1455"/>
                </a:lnTo>
                <a:lnTo>
                  <a:pt x="6640" y="1468"/>
                </a:lnTo>
                <a:lnTo>
                  <a:pt x="6627" y="1481"/>
                </a:lnTo>
                <a:lnTo>
                  <a:pt x="6614" y="1493"/>
                </a:lnTo>
                <a:lnTo>
                  <a:pt x="6600" y="1505"/>
                </a:lnTo>
                <a:lnTo>
                  <a:pt x="6586" y="1516"/>
                </a:lnTo>
                <a:lnTo>
                  <a:pt x="6571" y="1527"/>
                </a:lnTo>
                <a:lnTo>
                  <a:pt x="6556" y="1537"/>
                </a:lnTo>
                <a:lnTo>
                  <a:pt x="6541" y="1547"/>
                </a:lnTo>
                <a:lnTo>
                  <a:pt x="6525" y="1555"/>
                </a:lnTo>
                <a:lnTo>
                  <a:pt x="6510" y="1563"/>
                </a:lnTo>
                <a:lnTo>
                  <a:pt x="6495" y="1571"/>
                </a:lnTo>
                <a:lnTo>
                  <a:pt x="6479" y="1578"/>
                </a:lnTo>
                <a:lnTo>
                  <a:pt x="6464" y="1584"/>
                </a:lnTo>
                <a:lnTo>
                  <a:pt x="6448" y="1589"/>
                </a:lnTo>
                <a:lnTo>
                  <a:pt x="6432" y="1594"/>
                </a:lnTo>
                <a:lnTo>
                  <a:pt x="6416" y="1598"/>
                </a:lnTo>
                <a:lnTo>
                  <a:pt x="6400" y="1601"/>
                </a:lnTo>
                <a:lnTo>
                  <a:pt x="6385" y="1603"/>
                </a:lnTo>
                <a:lnTo>
                  <a:pt x="6370" y="1605"/>
                </a:lnTo>
                <a:lnTo>
                  <a:pt x="6354" y="1606"/>
                </a:lnTo>
                <a:lnTo>
                  <a:pt x="6339" y="1606"/>
                </a:lnTo>
                <a:lnTo>
                  <a:pt x="6324" y="1606"/>
                </a:lnTo>
                <a:lnTo>
                  <a:pt x="6309" y="1605"/>
                </a:lnTo>
                <a:lnTo>
                  <a:pt x="6294" y="1603"/>
                </a:lnTo>
                <a:lnTo>
                  <a:pt x="6280" y="1601"/>
                </a:lnTo>
                <a:lnTo>
                  <a:pt x="6266" y="1598"/>
                </a:lnTo>
                <a:lnTo>
                  <a:pt x="6253" y="1594"/>
                </a:lnTo>
                <a:lnTo>
                  <a:pt x="6240" y="1589"/>
                </a:lnTo>
                <a:lnTo>
                  <a:pt x="6227" y="1584"/>
                </a:lnTo>
                <a:lnTo>
                  <a:pt x="6215" y="1578"/>
                </a:lnTo>
                <a:lnTo>
                  <a:pt x="6202" y="1570"/>
                </a:lnTo>
                <a:lnTo>
                  <a:pt x="6190" y="1562"/>
                </a:lnTo>
                <a:lnTo>
                  <a:pt x="6179" y="1554"/>
                </a:lnTo>
                <a:lnTo>
                  <a:pt x="6169" y="1545"/>
                </a:lnTo>
                <a:lnTo>
                  <a:pt x="6159" y="1536"/>
                </a:lnTo>
                <a:lnTo>
                  <a:pt x="6150" y="1525"/>
                </a:lnTo>
                <a:lnTo>
                  <a:pt x="6141" y="1514"/>
                </a:lnTo>
                <a:lnTo>
                  <a:pt x="6134" y="1503"/>
                </a:lnTo>
                <a:lnTo>
                  <a:pt x="6127" y="1491"/>
                </a:lnTo>
                <a:lnTo>
                  <a:pt x="6121" y="1479"/>
                </a:lnTo>
                <a:lnTo>
                  <a:pt x="6115" y="1466"/>
                </a:lnTo>
                <a:lnTo>
                  <a:pt x="6111" y="1453"/>
                </a:lnTo>
                <a:lnTo>
                  <a:pt x="6107" y="1439"/>
                </a:lnTo>
                <a:lnTo>
                  <a:pt x="6103" y="1425"/>
                </a:lnTo>
                <a:lnTo>
                  <a:pt x="6101" y="1411"/>
                </a:lnTo>
                <a:lnTo>
                  <a:pt x="6099" y="1397"/>
                </a:lnTo>
                <a:lnTo>
                  <a:pt x="6099" y="1383"/>
                </a:lnTo>
                <a:lnTo>
                  <a:pt x="6099" y="1369"/>
                </a:lnTo>
                <a:lnTo>
                  <a:pt x="6100" y="1354"/>
                </a:lnTo>
                <a:lnTo>
                  <a:pt x="6101" y="1340"/>
                </a:lnTo>
                <a:lnTo>
                  <a:pt x="6104" y="1325"/>
                </a:lnTo>
                <a:lnTo>
                  <a:pt x="6108" y="1309"/>
                </a:lnTo>
                <a:lnTo>
                  <a:pt x="6111" y="1295"/>
                </a:lnTo>
                <a:lnTo>
                  <a:pt x="6116" y="1280"/>
                </a:lnTo>
                <a:lnTo>
                  <a:pt x="6121" y="1265"/>
                </a:lnTo>
                <a:lnTo>
                  <a:pt x="6127" y="1250"/>
                </a:lnTo>
                <a:lnTo>
                  <a:pt x="6133" y="1236"/>
                </a:lnTo>
                <a:lnTo>
                  <a:pt x="6141" y="1221"/>
                </a:lnTo>
                <a:lnTo>
                  <a:pt x="6149" y="1207"/>
                </a:lnTo>
                <a:lnTo>
                  <a:pt x="6157" y="1192"/>
                </a:lnTo>
                <a:lnTo>
                  <a:pt x="6166" y="1178"/>
                </a:lnTo>
                <a:lnTo>
                  <a:pt x="6176" y="1164"/>
                </a:lnTo>
                <a:lnTo>
                  <a:pt x="6187" y="1150"/>
                </a:lnTo>
                <a:lnTo>
                  <a:pt x="6198" y="1137"/>
                </a:lnTo>
                <a:lnTo>
                  <a:pt x="6210" y="1124"/>
                </a:lnTo>
                <a:lnTo>
                  <a:pt x="6224" y="1111"/>
                </a:lnTo>
                <a:lnTo>
                  <a:pt x="6237" y="1099"/>
                </a:lnTo>
                <a:lnTo>
                  <a:pt x="6251" y="1087"/>
                </a:lnTo>
                <a:close/>
                <a:moveTo>
                  <a:pt x="12562" y="149"/>
                </a:moveTo>
                <a:lnTo>
                  <a:pt x="12480" y="94"/>
                </a:lnTo>
                <a:lnTo>
                  <a:pt x="12335" y="51"/>
                </a:lnTo>
                <a:lnTo>
                  <a:pt x="12134" y="22"/>
                </a:lnTo>
                <a:lnTo>
                  <a:pt x="11880" y="5"/>
                </a:lnTo>
                <a:lnTo>
                  <a:pt x="11576" y="0"/>
                </a:lnTo>
                <a:lnTo>
                  <a:pt x="11229" y="6"/>
                </a:lnTo>
                <a:lnTo>
                  <a:pt x="10840" y="21"/>
                </a:lnTo>
                <a:lnTo>
                  <a:pt x="10415" y="46"/>
                </a:lnTo>
                <a:lnTo>
                  <a:pt x="9958" y="81"/>
                </a:lnTo>
                <a:lnTo>
                  <a:pt x="9472" y="123"/>
                </a:lnTo>
                <a:lnTo>
                  <a:pt x="8962" y="172"/>
                </a:lnTo>
                <a:lnTo>
                  <a:pt x="8432" y="229"/>
                </a:lnTo>
                <a:lnTo>
                  <a:pt x="7887" y="291"/>
                </a:lnTo>
                <a:lnTo>
                  <a:pt x="7331" y="359"/>
                </a:lnTo>
                <a:lnTo>
                  <a:pt x="6767" y="430"/>
                </a:lnTo>
                <a:lnTo>
                  <a:pt x="6199" y="506"/>
                </a:lnTo>
                <a:lnTo>
                  <a:pt x="5632" y="586"/>
                </a:lnTo>
                <a:lnTo>
                  <a:pt x="5071" y="667"/>
                </a:lnTo>
                <a:lnTo>
                  <a:pt x="4518" y="750"/>
                </a:lnTo>
                <a:lnTo>
                  <a:pt x="3978" y="835"/>
                </a:lnTo>
                <a:lnTo>
                  <a:pt x="3457" y="919"/>
                </a:lnTo>
                <a:lnTo>
                  <a:pt x="2956" y="1004"/>
                </a:lnTo>
                <a:lnTo>
                  <a:pt x="2481" y="1088"/>
                </a:lnTo>
                <a:lnTo>
                  <a:pt x="2037" y="1169"/>
                </a:lnTo>
                <a:lnTo>
                  <a:pt x="1626" y="1248"/>
                </a:lnTo>
                <a:lnTo>
                  <a:pt x="1254" y="1325"/>
                </a:lnTo>
                <a:lnTo>
                  <a:pt x="923" y="1397"/>
                </a:lnTo>
                <a:lnTo>
                  <a:pt x="639" y="1465"/>
                </a:lnTo>
                <a:lnTo>
                  <a:pt x="406" y="1527"/>
                </a:lnTo>
                <a:lnTo>
                  <a:pt x="227" y="1584"/>
                </a:lnTo>
                <a:lnTo>
                  <a:pt x="108" y="1634"/>
                </a:lnTo>
                <a:lnTo>
                  <a:pt x="50" y="1676"/>
                </a:lnTo>
                <a:lnTo>
                  <a:pt x="29" y="1752"/>
                </a:lnTo>
                <a:lnTo>
                  <a:pt x="14" y="1897"/>
                </a:lnTo>
                <a:lnTo>
                  <a:pt x="4" y="2107"/>
                </a:lnTo>
                <a:lnTo>
                  <a:pt x="0" y="2378"/>
                </a:lnTo>
                <a:lnTo>
                  <a:pt x="0" y="2704"/>
                </a:lnTo>
                <a:lnTo>
                  <a:pt x="5" y="3083"/>
                </a:lnTo>
                <a:lnTo>
                  <a:pt x="14" y="3508"/>
                </a:lnTo>
                <a:lnTo>
                  <a:pt x="28" y="3976"/>
                </a:lnTo>
                <a:lnTo>
                  <a:pt x="46" y="4480"/>
                </a:lnTo>
                <a:lnTo>
                  <a:pt x="70" y="5017"/>
                </a:lnTo>
                <a:lnTo>
                  <a:pt x="96" y="5582"/>
                </a:lnTo>
                <a:lnTo>
                  <a:pt x="125" y="6172"/>
                </a:lnTo>
                <a:lnTo>
                  <a:pt x="159" y="6780"/>
                </a:lnTo>
                <a:lnTo>
                  <a:pt x="196" y="7403"/>
                </a:lnTo>
                <a:lnTo>
                  <a:pt x="235" y="8035"/>
                </a:lnTo>
                <a:lnTo>
                  <a:pt x="278" y="8672"/>
                </a:lnTo>
                <a:lnTo>
                  <a:pt x="323" y="9310"/>
                </a:lnTo>
                <a:lnTo>
                  <a:pt x="372" y="9944"/>
                </a:lnTo>
                <a:lnTo>
                  <a:pt x="421" y="10569"/>
                </a:lnTo>
                <a:lnTo>
                  <a:pt x="473" y="11180"/>
                </a:lnTo>
                <a:lnTo>
                  <a:pt x="528" y="11773"/>
                </a:lnTo>
                <a:lnTo>
                  <a:pt x="584" y="12344"/>
                </a:lnTo>
                <a:lnTo>
                  <a:pt x="641" y="12888"/>
                </a:lnTo>
                <a:lnTo>
                  <a:pt x="700" y="13399"/>
                </a:lnTo>
                <a:lnTo>
                  <a:pt x="760" y="13874"/>
                </a:lnTo>
                <a:lnTo>
                  <a:pt x="822" y="14309"/>
                </a:lnTo>
                <a:lnTo>
                  <a:pt x="883" y="14697"/>
                </a:lnTo>
                <a:lnTo>
                  <a:pt x="946" y="15034"/>
                </a:lnTo>
                <a:lnTo>
                  <a:pt x="1009" y="15318"/>
                </a:lnTo>
                <a:lnTo>
                  <a:pt x="1071" y="15540"/>
                </a:lnTo>
                <a:lnTo>
                  <a:pt x="1135" y="15699"/>
                </a:lnTo>
                <a:lnTo>
                  <a:pt x="1197" y="15789"/>
                </a:lnTo>
                <a:lnTo>
                  <a:pt x="1288" y="15840"/>
                </a:lnTo>
                <a:lnTo>
                  <a:pt x="1432" y="15886"/>
                </a:lnTo>
                <a:lnTo>
                  <a:pt x="1627" y="15928"/>
                </a:lnTo>
                <a:lnTo>
                  <a:pt x="1870" y="15966"/>
                </a:lnTo>
                <a:lnTo>
                  <a:pt x="2154" y="15999"/>
                </a:lnTo>
                <a:lnTo>
                  <a:pt x="2477" y="16027"/>
                </a:lnTo>
                <a:lnTo>
                  <a:pt x="2837" y="16052"/>
                </a:lnTo>
                <a:lnTo>
                  <a:pt x="3228" y="16074"/>
                </a:lnTo>
                <a:lnTo>
                  <a:pt x="3647" y="16092"/>
                </a:lnTo>
                <a:lnTo>
                  <a:pt x="4091" y="16105"/>
                </a:lnTo>
                <a:lnTo>
                  <a:pt x="4555" y="16116"/>
                </a:lnTo>
                <a:lnTo>
                  <a:pt x="5036" y="16123"/>
                </a:lnTo>
                <a:lnTo>
                  <a:pt x="5531" y="16127"/>
                </a:lnTo>
                <a:lnTo>
                  <a:pt x="6036" y="16128"/>
                </a:lnTo>
                <a:lnTo>
                  <a:pt x="6546" y="16126"/>
                </a:lnTo>
                <a:lnTo>
                  <a:pt x="7058" y="16121"/>
                </a:lnTo>
                <a:lnTo>
                  <a:pt x="7570" y="16114"/>
                </a:lnTo>
                <a:lnTo>
                  <a:pt x="8076" y="16105"/>
                </a:lnTo>
                <a:lnTo>
                  <a:pt x="8574" y="16093"/>
                </a:lnTo>
                <a:lnTo>
                  <a:pt x="9058" y="16079"/>
                </a:lnTo>
                <a:lnTo>
                  <a:pt x="9527" y="16062"/>
                </a:lnTo>
                <a:lnTo>
                  <a:pt x="9976" y="16044"/>
                </a:lnTo>
                <a:lnTo>
                  <a:pt x="10402" y="16024"/>
                </a:lnTo>
                <a:lnTo>
                  <a:pt x="10800" y="16003"/>
                </a:lnTo>
                <a:lnTo>
                  <a:pt x="11167" y="15980"/>
                </a:lnTo>
                <a:lnTo>
                  <a:pt x="11499" y="15956"/>
                </a:lnTo>
                <a:lnTo>
                  <a:pt x="11794" y="15930"/>
                </a:lnTo>
                <a:lnTo>
                  <a:pt x="12046" y="15903"/>
                </a:lnTo>
                <a:lnTo>
                  <a:pt x="12253" y="15876"/>
                </a:lnTo>
                <a:lnTo>
                  <a:pt x="12410" y="15848"/>
                </a:lnTo>
                <a:lnTo>
                  <a:pt x="12515" y="15819"/>
                </a:lnTo>
                <a:lnTo>
                  <a:pt x="12562" y="15789"/>
                </a:lnTo>
                <a:lnTo>
                  <a:pt x="12580" y="15718"/>
                </a:lnTo>
                <a:lnTo>
                  <a:pt x="12600" y="15569"/>
                </a:lnTo>
                <a:lnTo>
                  <a:pt x="12620" y="15345"/>
                </a:lnTo>
                <a:lnTo>
                  <a:pt x="12639" y="15052"/>
                </a:lnTo>
                <a:lnTo>
                  <a:pt x="12659" y="14698"/>
                </a:lnTo>
                <a:lnTo>
                  <a:pt x="12679" y="14284"/>
                </a:lnTo>
                <a:lnTo>
                  <a:pt x="12700" y="13819"/>
                </a:lnTo>
                <a:lnTo>
                  <a:pt x="12719" y="13305"/>
                </a:lnTo>
                <a:lnTo>
                  <a:pt x="12738" y="12748"/>
                </a:lnTo>
                <a:lnTo>
                  <a:pt x="12756" y="12154"/>
                </a:lnTo>
                <a:lnTo>
                  <a:pt x="12773" y="11528"/>
                </a:lnTo>
                <a:lnTo>
                  <a:pt x="12788" y="10876"/>
                </a:lnTo>
                <a:lnTo>
                  <a:pt x="12804" y="10202"/>
                </a:lnTo>
                <a:lnTo>
                  <a:pt x="12817" y="9510"/>
                </a:lnTo>
                <a:lnTo>
                  <a:pt x="12828" y="8808"/>
                </a:lnTo>
                <a:lnTo>
                  <a:pt x="12837" y="8099"/>
                </a:lnTo>
                <a:lnTo>
                  <a:pt x="12844" y="7390"/>
                </a:lnTo>
                <a:lnTo>
                  <a:pt x="12849" y="6684"/>
                </a:lnTo>
                <a:lnTo>
                  <a:pt x="12851" y="5988"/>
                </a:lnTo>
                <a:lnTo>
                  <a:pt x="12850" y="5306"/>
                </a:lnTo>
                <a:lnTo>
                  <a:pt x="12847" y="4644"/>
                </a:lnTo>
                <a:lnTo>
                  <a:pt x="12841" y="4008"/>
                </a:lnTo>
                <a:lnTo>
                  <a:pt x="12831" y="3400"/>
                </a:lnTo>
                <a:lnTo>
                  <a:pt x="12818" y="2828"/>
                </a:lnTo>
                <a:lnTo>
                  <a:pt x="12801" y="2297"/>
                </a:lnTo>
                <a:lnTo>
                  <a:pt x="12779" y="1812"/>
                </a:lnTo>
                <a:lnTo>
                  <a:pt x="12754" y="1378"/>
                </a:lnTo>
                <a:lnTo>
                  <a:pt x="12726" y="999"/>
                </a:lnTo>
                <a:lnTo>
                  <a:pt x="12691" y="681"/>
                </a:lnTo>
                <a:lnTo>
                  <a:pt x="12653" y="430"/>
                </a:lnTo>
                <a:lnTo>
                  <a:pt x="12611" y="252"/>
                </a:lnTo>
                <a:lnTo>
                  <a:pt x="12562" y="149"/>
                </a:lnTo>
                <a:close/>
              </a:path>
            </a:pathLst>
          </a:custGeom>
          <a:solidFill>
            <a:srgbClr val="FFFFFF"/>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345">
            <a:extLst>
              <a:ext uri="{FF2B5EF4-FFF2-40B4-BE49-F238E27FC236}">
                <a16:creationId xmlns:a16="http://schemas.microsoft.com/office/drawing/2014/main" id="{A025BE1E-4A2B-ACF5-F2B5-147D7C115E5F}"/>
              </a:ext>
            </a:extLst>
          </p:cNvPr>
          <p:cNvSpPr>
            <a:spLocks noEditPoints="1"/>
          </p:cNvSpPr>
          <p:nvPr/>
        </p:nvSpPr>
        <p:spPr bwMode="auto">
          <a:xfrm>
            <a:off x="7683527" y="5457350"/>
            <a:ext cx="582787" cy="727775"/>
          </a:xfrm>
          <a:custGeom>
            <a:avLst/>
            <a:gdLst>
              <a:gd name="T0" fmla="*/ 12743 w 12915"/>
              <a:gd name="T1" fmla="*/ 7426 h 16127"/>
              <a:gd name="T2" fmla="*/ 12498 w 12915"/>
              <a:gd name="T3" fmla="*/ 7405 h 16127"/>
              <a:gd name="T4" fmla="*/ 12126 w 12915"/>
              <a:gd name="T5" fmla="*/ 7417 h 16127"/>
              <a:gd name="T6" fmla="*/ 10130 w 12915"/>
              <a:gd name="T7" fmla="*/ 10085 h 16127"/>
              <a:gd name="T8" fmla="*/ 12912 w 12915"/>
              <a:gd name="T9" fmla="*/ 8561 h 16127"/>
              <a:gd name="T10" fmla="*/ 12907 w 12915"/>
              <a:gd name="T11" fmla="*/ 7895 h 16127"/>
              <a:gd name="T12" fmla="*/ 12872 w 12915"/>
              <a:gd name="T13" fmla="*/ 7570 h 16127"/>
              <a:gd name="T14" fmla="*/ 10792 w 12915"/>
              <a:gd name="T15" fmla="*/ 15347 h 16127"/>
              <a:gd name="T16" fmla="*/ 3175 w 12915"/>
              <a:gd name="T17" fmla="*/ 13457 h 16127"/>
              <a:gd name="T18" fmla="*/ 1409 w 12915"/>
              <a:gd name="T19" fmla="*/ 15947 h 16127"/>
              <a:gd name="T20" fmla="*/ 3094 w 12915"/>
              <a:gd name="T21" fmla="*/ 16060 h 16127"/>
              <a:gd name="T22" fmla="*/ 6231 w 12915"/>
              <a:gd name="T23" fmla="*/ 16122 h 16127"/>
              <a:gd name="T24" fmla="*/ 9559 w 12915"/>
              <a:gd name="T25" fmla="*/ 16110 h 16127"/>
              <a:gd name="T26" fmla="*/ 11815 w 12915"/>
              <a:gd name="T27" fmla="*/ 16005 h 16127"/>
              <a:gd name="T28" fmla="*/ 12211 w 12915"/>
              <a:gd name="T29" fmla="*/ 15738 h 16127"/>
              <a:gd name="T30" fmla="*/ 12359 w 12915"/>
              <a:gd name="T31" fmla="*/ 14920 h 16127"/>
              <a:gd name="T32" fmla="*/ 12522 w 12915"/>
              <a:gd name="T33" fmla="*/ 13652 h 16127"/>
              <a:gd name="T34" fmla="*/ 12679 w 12915"/>
              <a:gd name="T35" fmla="*/ 12130 h 16127"/>
              <a:gd name="T36" fmla="*/ 12810 w 12915"/>
              <a:gd name="T37" fmla="*/ 10554 h 16127"/>
              <a:gd name="T38" fmla="*/ 1146 w 12915"/>
              <a:gd name="T39" fmla="*/ 13712 h 16127"/>
              <a:gd name="T40" fmla="*/ 1210 w 12915"/>
              <a:gd name="T41" fmla="*/ 14831 h 16127"/>
              <a:gd name="T42" fmla="*/ 1287 w 12915"/>
              <a:gd name="T43" fmla="*/ 15631 h 16127"/>
              <a:gd name="T44" fmla="*/ 12140 w 12915"/>
              <a:gd name="T45" fmla="*/ 3281 h 16127"/>
              <a:gd name="T46" fmla="*/ 11950 w 12915"/>
              <a:gd name="T47" fmla="*/ 2747 h 16127"/>
              <a:gd name="T48" fmla="*/ 11455 w 12915"/>
              <a:gd name="T49" fmla="*/ 1823 h 16127"/>
              <a:gd name="T50" fmla="*/ 10848 w 12915"/>
              <a:gd name="T51" fmla="*/ 845 h 16127"/>
              <a:gd name="T52" fmla="*/ 10315 w 12915"/>
              <a:gd name="T53" fmla="*/ 145 h 16127"/>
              <a:gd name="T54" fmla="*/ 10061 w 12915"/>
              <a:gd name="T55" fmla="*/ 12 h 16127"/>
              <a:gd name="T56" fmla="*/ 9770 w 12915"/>
              <a:gd name="T57" fmla="*/ 183 h 16127"/>
              <a:gd name="T58" fmla="*/ 9196 w 12915"/>
              <a:gd name="T59" fmla="*/ 594 h 16127"/>
              <a:gd name="T60" fmla="*/ 7712 w 12915"/>
              <a:gd name="T61" fmla="*/ 1739 h 16127"/>
              <a:gd name="T62" fmla="*/ 11590 w 12915"/>
              <a:gd name="T63" fmla="*/ 3695 h 16127"/>
              <a:gd name="T64" fmla="*/ 12065 w 12915"/>
              <a:gd name="T65" fmla="*/ 3366 h 16127"/>
              <a:gd name="T66" fmla="*/ 12140 w 12915"/>
              <a:gd name="T67" fmla="*/ 3281 h 16127"/>
              <a:gd name="T68" fmla="*/ 4653 w 12915"/>
              <a:gd name="T69" fmla="*/ 4224 h 16127"/>
              <a:gd name="T70" fmla="*/ 3850 w 12915"/>
              <a:gd name="T71" fmla="*/ 4892 h 16127"/>
              <a:gd name="T72" fmla="*/ 5923 w 12915"/>
              <a:gd name="T73" fmla="*/ 6940 h 16127"/>
              <a:gd name="T74" fmla="*/ 6962 w 12915"/>
              <a:gd name="T75" fmla="*/ 6366 h 16127"/>
              <a:gd name="T76" fmla="*/ 7990 w 12915"/>
              <a:gd name="T77" fmla="*/ 5791 h 16127"/>
              <a:gd name="T78" fmla="*/ 7852 w 12915"/>
              <a:gd name="T79" fmla="*/ 8047 h 16127"/>
              <a:gd name="T80" fmla="*/ 6703 w 12915"/>
              <a:gd name="T81" fmla="*/ 8262 h 16127"/>
              <a:gd name="T82" fmla="*/ 3343 w 12915"/>
              <a:gd name="T83" fmla="*/ 8956 h 16127"/>
              <a:gd name="T84" fmla="*/ 2173 w 12915"/>
              <a:gd name="T85" fmla="*/ 9231 h 16127"/>
              <a:gd name="T86" fmla="*/ 1393 w 12915"/>
              <a:gd name="T87" fmla="*/ 9445 h 16127"/>
              <a:gd name="T88" fmla="*/ 1670 w 12915"/>
              <a:gd name="T89" fmla="*/ 9269 h 16127"/>
              <a:gd name="T90" fmla="*/ 2622 w 12915"/>
              <a:gd name="T91" fmla="*/ 8753 h 16127"/>
              <a:gd name="T92" fmla="*/ 1130 w 12915"/>
              <a:gd name="T93" fmla="*/ 7238 h 16127"/>
              <a:gd name="T94" fmla="*/ 305 w 12915"/>
              <a:gd name="T95" fmla="*/ 8011 h 16127"/>
              <a:gd name="T96" fmla="*/ 58 w 12915"/>
              <a:gd name="T97" fmla="*/ 8279 h 16127"/>
              <a:gd name="T98" fmla="*/ 3 w 12915"/>
              <a:gd name="T99" fmla="*/ 8422 h 16127"/>
              <a:gd name="T100" fmla="*/ 174 w 12915"/>
              <a:gd name="T101" fmla="*/ 8743 h 16127"/>
              <a:gd name="T102" fmla="*/ 506 w 12915"/>
              <a:gd name="T103" fmla="*/ 9086 h 16127"/>
              <a:gd name="T104" fmla="*/ 942 w 12915"/>
              <a:gd name="T105" fmla="*/ 9444 h 16127"/>
              <a:gd name="T106" fmla="*/ 1105 w 12915"/>
              <a:gd name="T107" fmla="*/ 9611 h 16127"/>
              <a:gd name="T108" fmla="*/ 1073 w 12915"/>
              <a:gd name="T109" fmla="*/ 10073 h 16127"/>
              <a:gd name="T110" fmla="*/ 1068 w 12915"/>
              <a:gd name="T111" fmla="*/ 10971 h 1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15" h="16127">
                <a:moveTo>
                  <a:pt x="12837" y="7474"/>
                </a:moveTo>
                <a:lnTo>
                  <a:pt x="12829" y="7464"/>
                </a:lnTo>
                <a:lnTo>
                  <a:pt x="12818" y="7455"/>
                </a:lnTo>
                <a:lnTo>
                  <a:pt x="12804" y="7446"/>
                </a:lnTo>
                <a:lnTo>
                  <a:pt x="12786" y="7439"/>
                </a:lnTo>
                <a:lnTo>
                  <a:pt x="12766" y="7432"/>
                </a:lnTo>
                <a:lnTo>
                  <a:pt x="12743" y="7426"/>
                </a:lnTo>
                <a:lnTo>
                  <a:pt x="12716" y="7421"/>
                </a:lnTo>
                <a:lnTo>
                  <a:pt x="12686" y="7417"/>
                </a:lnTo>
                <a:lnTo>
                  <a:pt x="12654" y="7413"/>
                </a:lnTo>
                <a:lnTo>
                  <a:pt x="12619" y="7410"/>
                </a:lnTo>
                <a:lnTo>
                  <a:pt x="12582" y="7407"/>
                </a:lnTo>
                <a:lnTo>
                  <a:pt x="12542" y="7406"/>
                </a:lnTo>
                <a:lnTo>
                  <a:pt x="12498" y="7405"/>
                </a:lnTo>
                <a:lnTo>
                  <a:pt x="12453" y="7405"/>
                </a:lnTo>
                <a:lnTo>
                  <a:pt x="12405" y="7405"/>
                </a:lnTo>
                <a:lnTo>
                  <a:pt x="12353" y="7406"/>
                </a:lnTo>
                <a:lnTo>
                  <a:pt x="12300" y="7408"/>
                </a:lnTo>
                <a:lnTo>
                  <a:pt x="12245" y="7410"/>
                </a:lnTo>
                <a:lnTo>
                  <a:pt x="12186" y="7413"/>
                </a:lnTo>
                <a:lnTo>
                  <a:pt x="12126" y="7417"/>
                </a:lnTo>
                <a:lnTo>
                  <a:pt x="11998" y="7426"/>
                </a:lnTo>
                <a:lnTo>
                  <a:pt x="11861" y="7437"/>
                </a:lnTo>
                <a:lnTo>
                  <a:pt x="11716" y="7451"/>
                </a:lnTo>
                <a:lnTo>
                  <a:pt x="11563" y="7467"/>
                </a:lnTo>
                <a:lnTo>
                  <a:pt x="11402" y="7484"/>
                </a:lnTo>
                <a:lnTo>
                  <a:pt x="11234" y="7505"/>
                </a:lnTo>
                <a:lnTo>
                  <a:pt x="10130" y="10085"/>
                </a:lnTo>
                <a:lnTo>
                  <a:pt x="12862" y="9773"/>
                </a:lnTo>
                <a:lnTo>
                  <a:pt x="12874" y="9551"/>
                </a:lnTo>
                <a:lnTo>
                  <a:pt x="12885" y="9336"/>
                </a:lnTo>
                <a:lnTo>
                  <a:pt x="12894" y="9128"/>
                </a:lnTo>
                <a:lnTo>
                  <a:pt x="12902" y="8930"/>
                </a:lnTo>
                <a:lnTo>
                  <a:pt x="12908" y="8740"/>
                </a:lnTo>
                <a:lnTo>
                  <a:pt x="12912" y="8561"/>
                </a:lnTo>
                <a:lnTo>
                  <a:pt x="12914" y="8392"/>
                </a:lnTo>
                <a:lnTo>
                  <a:pt x="12915" y="8234"/>
                </a:lnTo>
                <a:lnTo>
                  <a:pt x="12914" y="8160"/>
                </a:lnTo>
                <a:lnTo>
                  <a:pt x="12913" y="8088"/>
                </a:lnTo>
                <a:lnTo>
                  <a:pt x="12912" y="8021"/>
                </a:lnTo>
                <a:lnTo>
                  <a:pt x="12909" y="7956"/>
                </a:lnTo>
                <a:lnTo>
                  <a:pt x="12907" y="7895"/>
                </a:lnTo>
                <a:lnTo>
                  <a:pt x="12904" y="7837"/>
                </a:lnTo>
                <a:lnTo>
                  <a:pt x="12900" y="7783"/>
                </a:lnTo>
                <a:lnTo>
                  <a:pt x="12895" y="7732"/>
                </a:lnTo>
                <a:lnTo>
                  <a:pt x="12890" y="7686"/>
                </a:lnTo>
                <a:lnTo>
                  <a:pt x="12885" y="7644"/>
                </a:lnTo>
                <a:lnTo>
                  <a:pt x="12879" y="7604"/>
                </a:lnTo>
                <a:lnTo>
                  <a:pt x="12872" y="7570"/>
                </a:lnTo>
                <a:lnTo>
                  <a:pt x="12865" y="7540"/>
                </a:lnTo>
                <a:lnTo>
                  <a:pt x="12856" y="7514"/>
                </a:lnTo>
                <a:lnTo>
                  <a:pt x="12848" y="7491"/>
                </a:lnTo>
                <a:lnTo>
                  <a:pt x="12837" y="7474"/>
                </a:lnTo>
                <a:close/>
                <a:moveTo>
                  <a:pt x="3175" y="14717"/>
                </a:moveTo>
                <a:lnTo>
                  <a:pt x="10792" y="14717"/>
                </a:lnTo>
                <a:lnTo>
                  <a:pt x="10792" y="15347"/>
                </a:lnTo>
                <a:lnTo>
                  <a:pt x="3175" y="15347"/>
                </a:lnTo>
                <a:lnTo>
                  <a:pt x="3175" y="14717"/>
                </a:lnTo>
                <a:close/>
                <a:moveTo>
                  <a:pt x="3175" y="13457"/>
                </a:moveTo>
                <a:lnTo>
                  <a:pt x="10792" y="13457"/>
                </a:lnTo>
                <a:lnTo>
                  <a:pt x="10792" y="14087"/>
                </a:lnTo>
                <a:lnTo>
                  <a:pt x="3175" y="14087"/>
                </a:lnTo>
                <a:lnTo>
                  <a:pt x="3175" y="13457"/>
                </a:lnTo>
                <a:close/>
                <a:moveTo>
                  <a:pt x="3175" y="12202"/>
                </a:moveTo>
                <a:lnTo>
                  <a:pt x="10792" y="12202"/>
                </a:lnTo>
                <a:lnTo>
                  <a:pt x="10792" y="12832"/>
                </a:lnTo>
                <a:lnTo>
                  <a:pt x="3175" y="12832"/>
                </a:lnTo>
                <a:lnTo>
                  <a:pt x="3175" y="12202"/>
                </a:lnTo>
                <a:close/>
                <a:moveTo>
                  <a:pt x="1360" y="15926"/>
                </a:moveTo>
                <a:lnTo>
                  <a:pt x="1409" y="15947"/>
                </a:lnTo>
                <a:lnTo>
                  <a:pt x="1513" y="15965"/>
                </a:lnTo>
                <a:lnTo>
                  <a:pt x="1669" y="15983"/>
                </a:lnTo>
                <a:lnTo>
                  <a:pt x="1872" y="16000"/>
                </a:lnTo>
                <a:lnTo>
                  <a:pt x="2120" y="16017"/>
                </a:lnTo>
                <a:lnTo>
                  <a:pt x="2409" y="16032"/>
                </a:lnTo>
                <a:lnTo>
                  <a:pt x="2735" y="16047"/>
                </a:lnTo>
                <a:lnTo>
                  <a:pt x="3094" y="16060"/>
                </a:lnTo>
                <a:lnTo>
                  <a:pt x="3483" y="16073"/>
                </a:lnTo>
                <a:lnTo>
                  <a:pt x="3898" y="16085"/>
                </a:lnTo>
                <a:lnTo>
                  <a:pt x="4335" y="16095"/>
                </a:lnTo>
                <a:lnTo>
                  <a:pt x="4790" y="16103"/>
                </a:lnTo>
                <a:lnTo>
                  <a:pt x="5261" y="16111"/>
                </a:lnTo>
                <a:lnTo>
                  <a:pt x="5742" y="16117"/>
                </a:lnTo>
                <a:lnTo>
                  <a:pt x="6231" y="16122"/>
                </a:lnTo>
                <a:lnTo>
                  <a:pt x="6724" y="16125"/>
                </a:lnTo>
                <a:lnTo>
                  <a:pt x="7218" y="16127"/>
                </a:lnTo>
                <a:lnTo>
                  <a:pt x="7708" y="16127"/>
                </a:lnTo>
                <a:lnTo>
                  <a:pt x="8190" y="16125"/>
                </a:lnTo>
                <a:lnTo>
                  <a:pt x="8662" y="16122"/>
                </a:lnTo>
                <a:lnTo>
                  <a:pt x="9120" y="16117"/>
                </a:lnTo>
                <a:lnTo>
                  <a:pt x="9559" y="16110"/>
                </a:lnTo>
                <a:lnTo>
                  <a:pt x="9977" y="16101"/>
                </a:lnTo>
                <a:lnTo>
                  <a:pt x="10368" y="16091"/>
                </a:lnTo>
                <a:lnTo>
                  <a:pt x="10731" y="16078"/>
                </a:lnTo>
                <a:lnTo>
                  <a:pt x="11060" y="16062"/>
                </a:lnTo>
                <a:lnTo>
                  <a:pt x="11353" y="16045"/>
                </a:lnTo>
                <a:lnTo>
                  <a:pt x="11605" y="16026"/>
                </a:lnTo>
                <a:lnTo>
                  <a:pt x="11815" y="16005"/>
                </a:lnTo>
                <a:lnTo>
                  <a:pt x="11976" y="15981"/>
                </a:lnTo>
                <a:lnTo>
                  <a:pt x="12086" y="15956"/>
                </a:lnTo>
                <a:lnTo>
                  <a:pt x="12141" y="15926"/>
                </a:lnTo>
                <a:lnTo>
                  <a:pt x="12157" y="15901"/>
                </a:lnTo>
                <a:lnTo>
                  <a:pt x="12174" y="15862"/>
                </a:lnTo>
                <a:lnTo>
                  <a:pt x="12192" y="15806"/>
                </a:lnTo>
                <a:lnTo>
                  <a:pt x="12211" y="15738"/>
                </a:lnTo>
                <a:lnTo>
                  <a:pt x="12230" y="15656"/>
                </a:lnTo>
                <a:lnTo>
                  <a:pt x="12251" y="15563"/>
                </a:lnTo>
                <a:lnTo>
                  <a:pt x="12271" y="15456"/>
                </a:lnTo>
                <a:lnTo>
                  <a:pt x="12293" y="15338"/>
                </a:lnTo>
                <a:lnTo>
                  <a:pt x="12314" y="15209"/>
                </a:lnTo>
                <a:lnTo>
                  <a:pt x="12336" y="15070"/>
                </a:lnTo>
                <a:lnTo>
                  <a:pt x="12359" y="14920"/>
                </a:lnTo>
                <a:lnTo>
                  <a:pt x="12381" y="14763"/>
                </a:lnTo>
                <a:lnTo>
                  <a:pt x="12405" y="14596"/>
                </a:lnTo>
                <a:lnTo>
                  <a:pt x="12428" y="14420"/>
                </a:lnTo>
                <a:lnTo>
                  <a:pt x="12452" y="14239"/>
                </a:lnTo>
                <a:lnTo>
                  <a:pt x="12475" y="14050"/>
                </a:lnTo>
                <a:lnTo>
                  <a:pt x="12498" y="13854"/>
                </a:lnTo>
                <a:lnTo>
                  <a:pt x="12522" y="13652"/>
                </a:lnTo>
                <a:lnTo>
                  <a:pt x="12546" y="13446"/>
                </a:lnTo>
                <a:lnTo>
                  <a:pt x="12569" y="13235"/>
                </a:lnTo>
                <a:lnTo>
                  <a:pt x="12591" y="13019"/>
                </a:lnTo>
                <a:lnTo>
                  <a:pt x="12614" y="12801"/>
                </a:lnTo>
                <a:lnTo>
                  <a:pt x="12636" y="12580"/>
                </a:lnTo>
                <a:lnTo>
                  <a:pt x="12657" y="12356"/>
                </a:lnTo>
                <a:lnTo>
                  <a:pt x="12679" y="12130"/>
                </a:lnTo>
                <a:lnTo>
                  <a:pt x="12700" y="11904"/>
                </a:lnTo>
                <a:lnTo>
                  <a:pt x="12720" y="11677"/>
                </a:lnTo>
                <a:lnTo>
                  <a:pt x="12740" y="11450"/>
                </a:lnTo>
                <a:lnTo>
                  <a:pt x="12759" y="11224"/>
                </a:lnTo>
                <a:lnTo>
                  <a:pt x="12776" y="10998"/>
                </a:lnTo>
                <a:lnTo>
                  <a:pt x="12794" y="10775"/>
                </a:lnTo>
                <a:lnTo>
                  <a:pt x="12810" y="10554"/>
                </a:lnTo>
                <a:lnTo>
                  <a:pt x="1076" y="11567"/>
                </a:lnTo>
                <a:lnTo>
                  <a:pt x="1083" y="11915"/>
                </a:lnTo>
                <a:lnTo>
                  <a:pt x="1092" y="12271"/>
                </a:lnTo>
                <a:lnTo>
                  <a:pt x="1102" y="12633"/>
                </a:lnTo>
                <a:lnTo>
                  <a:pt x="1115" y="12997"/>
                </a:lnTo>
                <a:lnTo>
                  <a:pt x="1129" y="13358"/>
                </a:lnTo>
                <a:lnTo>
                  <a:pt x="1146" y="13712"/>
                </a:lnTo>
                <a:lnTo>
                  <a:pt x="1154" y="13884"/>
                </a:lnTo>
                <a:lnTo>
                  <a:pt x="1162" y="14054"/>
                </a:lnTo>
                <a:lnTo>
                  <a:pt x="1171" y="14219"/>
                </a:lnTo>
                <a:lnTo>
                  <a:pt x="1181" y="14380"/>
                </a:lnTo>
                <a:lnTo>
                  <a:pt x="1190" y="14536"/>
                </a:lnTo>
                <a:lnTo>
                  <a:pt x="1200" y="14687"/>
                </a:lnTo>
                <a:lnTo>
                  <a:pt x="1210" y="14831"/>
                </a:lnTo>
                <a:lnTo>
                  <a:pt x="1221" y="14970"/>
                </a:lnTo>
                <a:lnTo>
                  <a:pt x="1231" y="15100"/>
                </a:lnTo>
                <a:lnTo>
                  <a:pt x="1242" y="15224"/>
                </a:lnTo>
                <a:lnTo>
                  <a:pt x="1253" y="15339"/>
                </a:lnTo>
                <a:lnTo>
                  <a:pt x="1264" y="15446"/>
                </a:lnTo>
                <a:lnTo>
                  <a:pt x="1276" y="15543"/>
                </a:lnTo>
                <a:lnTo>
                  <a:pt x="1287" y="15631"/>
                </a:lnTo>
                <a:lnTo>
                  <a:pt x="1300" y="15710"/>
                </a:lnTo>
                <a:lnTo>
                  <a:pt x="1312" y="15776"/>
                </a:lnTo>
                <a:lnTo>
                  <a:pt x="1324" y="15832"/>
                </a:lnTo>
                <a:lnTo>
                  <a:pt x="1336" y="15876"/>
                </a:lnTo>
                <a:lnTo>
                  <a:pt x="1348" y="15907"/>
                </a:lnTo>
                <a:lnTo>
                  <a:pt x="1360" y="15926"/>
                </a:lnTo>
                <a:close/>
                <a:moveTo>
                  <a:pt x="12140" y="3281"/>
                </a:moveTo>
                <a:lnTo>
                  <a:pt x="12139" y="3241"/>
                </a:lnTo>
                <a:lnTo>
                  <a:pt x="12128" y="3187"/>
                </a:lnTo>
                <a:lnTo>
                  <a:pt x="12108" y="3121"/>
                </a:lnTo>
                <a:lnTo>
                  <a:pt x="12080" y="3042"/>
                </a:lnTo>
                <a:lnTo>
                  <a:pt x="12043" y="2953"/>
                </a:lnTo>
                <a:lnTo>
                  <a:pt x="11999" y="2855"/>
                </a:lnTo>
                <a:lnTo>
                  <a:pt x="11950" y="2747"/>
                </a:lnTo>
                <a:lnTo>
                  <a:pt x="11893" y="2631"/>
                </a:lnTo>
                <a:lnTo>
                  <a:pt x="11831" y="2508"/>
                </a:lnTo>
                <a:lnTo>
                  <a:pt x="11763" y="2379"/>
                </a:lnTo>
                <a:lnTo>
                  <a:pt x="11692" y="2245"/>
                </a:lnTo>
                <a:lnTo>
                  <a:pt x="11616" y="2107"/>
                </a:lnTo>
                <a:lnTo>
                  <a:pt x="11538" y="1966"/>
                </a:lnTo>
                <a:lnTo>
                  <a:pt x="11455" y="1823"/>
                </a:lnTo>
                <a:lnTo>
                  <a:pt x="11372" y="1678"/>
                </a:lnTo>
                <a:lnTo>
                  <a:pt x="11285" y="1534"/>
                </a:lnTo>
                <a:lnTo>
                  <a:pt x="11199" y="1391"/>
                </a:lnTo>
                <a:lnTo>
                  <a:pt x="11110" y="1249"/>
                </a:lnTo>
                <a:lnTo>
                  <a:pt x="11023" y="1110"/>
                </a:lnTo>
                <a:lnTo>
                  <a:pt x="10935" y="975"/>
                </a:lnTo>
                <a:lnTo>
                  <a:pt x="10848" y="845"/>
                </a:lnTo>
                <a:lnTo>
                  <a:pt x="10763" y="720"/>
                </a:lnTo>
                <a:lnTo>
                  <a:pt x="10680" y="602"/>
                </a:lnTo>
                <a:lnTo>
                  <a:pt x="10600" y="491"/>
                </a:lnTo>
                <a:lnTo>
                  <a:pt x="10522" y="389"/>
                </a:lnTo>
                <a:lnTo>
                  <a:pt x="10449" y="297"/>
                </a:lnTo>
                <a:lnTo>
                  <a:pt x="10379" y="216"/>
                </a:lnTo>
                <a:lnTo>
                  <a:pt x="10315" y="145"/>
                </a:lnTo>
                <a:lnTo>
                  <a:pt x="10257" y="88"/>
                </a:lnTo>
                <a:lnTo>
                  <a:pt x="10203" y="43"/>
                </a:lnTo>
                <a:lnTo>
                  <a:pt x="10157" y="14"/>
                </a:lnTo>
                <a:lnTo>
                  <a:pt x="10117" y="0"/>
                </a:lnTo>
                <a:lnTo>
                  <a:pt x="10103" y="0"/>
                </a:lnTo>
                <a:lnTo>
                  <a:pt x="10085" y="4"/>
                </a:lnTo>
                <a:lnTo>
                  <a:pt x="10061" y="12"/>
                </a:lnTo>
                <a:lnTo>
                  <a:pt x="10034" y="25"/>
                </a:lnTo>
                <a:lnTo>
                  <a:pt x="10001" y="41"/>
                </a:lnTo>
                <a:lnTo>
                  <a:pt x="9964" y="63"/>
                </a:lnTo>
                <a:lnTo>
                  <a:pt x="9922" y="87"/>
                </a:lnTo>
                <a:lnTo>
                  <a:pt x="9876" y="116"/>
                </a:lnTo>
                <a:lnTo>
                  <a:pt x="9826" y="148"/>
                </a:lnTo>
                <a:lnTo>
                  <a:pt x="9770" y="183"/>
                </a:lnTo>
                <a:lnTo>
                  <a:pt x="9712" y="223"/>
                </a:lnTo>
                <a:lnTo>
                  <a:pt x="9650" y="266"/>
                </a:lnTo>
                <a:lnTo>
                  <a:pt x="9583" y="312"/>
                </a:lnTo>
                <a:lnTo>
                  <a:pt x="9513" y="363"/>
                </a:lnTo>
                <a:lnTo>
                  <a:pt x="9438" y="416"/>
                </a:lnTo>
                <a:lnTo>
                  <a:pt x="9361" y="472"/>
                </a:lnTo>
                <a:lnTo>
                  <a:pt x="9196" y="594"/>
                </a:lnTo>
                <a:lnTo>
                  <a:pt x="9016" y="728"/>
                </a:lnTo>
                <a:lnTo>
                  <a:pt x="8825" y="872"/>
                </a:lnTo>
                <a:lnTo>
                  <a:pt x="8623" y="1027"/>
                </a:lnTo>
                <a:lnTo>
                  <a:pt x="8409" y="1192"/>
                </a:lnTo>
                <a:lnTo>
                  <a:pt x="8186" y="1366"/>
                </a:lnTo>
                <a:lnTo>
                  <a:pt x="7952" y="1548"/>
                </a:lnTo>
                <a:lnTo>
                  <a:pt x="7712" y="1739"/>
                </a:lnTo>
                <a:lnTo>
                  <a:pt x="10828" y="4163"/>
                </a:lnTo>
                <a:lnTo>
                  <a:pt x="10974" y="4075"/>
                </a:lnTo>
                <a:lnTo>
                  <a:pt x="11112" y="3992"/>
                </a:lnTo>
                <a:lnTo>
                  <a:pt x="11244" y="3912"/>
                </a:lnTo>
                <a:lnTo>
                  <a:pt x="11368" y="3835"/>
                </a:lnTo>
                <a:lnTo>
                  <a:pt x="11484" y="3764"/>
                </a:lnTo>
                <a:lnTo>
                  <a:pt x="11590" y="3695"/>
                </a:lnTo>
                <a:lnTo>
                  <a:pt x="11689" y="3632"/>
                </a:lnTo>
                <a:lnTo>
                  <a:pt x="11780" y="3572"/>
                </a:lnTo>
                <a:lnTo>
                  <a:pt x="11860" y="3518"/>
                </a:lnTo>
                <a:lnTo>
                  <a:pt x="11932" y="3469"/>
                </a:lnTo>
                <a:lnTo>
                  <a:pt x="11993" y="3423"/>
                </a:lnTo>
                <a:lnTo>
                  <a:pt x="12044" y="3384"/>
                </a:lnTo>
                <a:lnTo>
                  <a:pt x="12065" y="3366"/>
                </a:lnTo>
                <a:lnTo>
                  <a:pt x="12085" y="3350"/>
                </a:lnTo>
                <a:lnTo>
                  <a:pt x="12101" y="3334"/>
                </a:lnTo>
                <a:lnTo>
                  <a:pt x="12115" y="3321"/>
                </a:lnTo>
                <a:lnTo>
                  <a:pt x="12125" y="3308"/>
                </a:lnTo>
                <a:lnTo>
                  <a:pt x="12133" y="3298"/>
                </a:lnTo>
                <a:lnTo>
                  <a:pt x="12138" y="3288"/>
                </a:lnTo>
                <a:lnTo>
                  <a:pt x="12140" y="3281"/>
                </a:lnTo>
                <a:close/>
                <a:moveTo>
                  <a:pt x="7990" y="5791"/>
                </a:moveTo>
                <a:lnTo>
                  <a:pt x="5232" y="3745"/>
                </a:lnTo>
                <a:lnTo>
                  <a:pt x="5117" y="3840"/>
                </a:lnTo>
                <a:lnTo>
                  <a:pt x="5001" y="3936"/>
                </a:lnTo>
                <a:lnTo>
                  <a:pt x="4884" y="4032"/>
                </a:lnTo>
                <a:lnTo>
                  <a:pt x="4768" y="4128"/>
                </a:lnTo>
                <a:lnTo>
                  <a:pt x="4653" y="4224"/>
                </a:lnTo>
                <a:lnTo>
                  <a:pt x="4537" y="4319"/>
                </a:lnTo>
                <a:lnTo>
                  <a:pt x="4422" y="4416"/>
                </a:lnTo>
                <a:lnTo>
                  <a:pt x="4306" y="4511"/>
                </a:lnTo>
                <a:lnTo>
                  <a:pt x="4192" y="4607"/>
                </a:lnTo>
                <a:lnTo>
                  <a:pt x="4078" y="4702"/>
                </a:lnTo>
                <a:lnTo>
                  <a:pt x="3964" y="4797"/>
                </a:lnTo>
                <a:lnTo>
                  <a:pt x="3850" y="4892"/>
                </a:lnTo>
                <a:lnTo>
                  <a:pt x="3738" y="4987"/>
                </a:lnTo>
                <a:lnTo>
                  <a:pt x="3626" y="5080"/>
                </a:lnTo>
                <a:lnTo>
                  <a:pt x="3514" y="5174"/>
                </a:lnTo>
                <a:lnTo>
                  <a:pt x="3403" y="5267"/>
                </a:lnTo>
                <a:lnTo>
                  <a:pt x="5629" y="7101"/>
                </a:lnTo>
                <a:lnTo>
                  <a:pt x="5775" y="7021"/>
                </a:lnTo>
                <a:lnTo>
                  <a:pt x="5923" y="6940"/>
                </a:lnTo>
                <a:lnTo>
                  <a:pt x="6071" y="6858"/>
                </a:lnTo>
                <a:lnTo>
                  <a:pt x="6219" y="6777"/>
                </a:lnTo>
                <a:lnTo>
                  <a:pt x="6367" y="6695"/>
                </a:lnTo>
                <a:lnTo>
                  <a:pt x="6516" y="6612"/>
                </a:lnTo>
                <a:lnTo>
                  <a:pt x="6664" y="6531"/>
                </a:lnTo>
                <a:lnTo>
                  <a:pt x="6813" y="6448"/>
                </a:lnTo>
                <a:lnTo>
                  <a:pt x="6962" y="6366"/>
                </a:lnTo>
                <a:lnTo>
                  <a:pt x="7110" y="6283"/>
                </a:lnTo>
                <a:lnTo>
                  <a:pt x="7258" y="6200"/>
                </a:lnTo>
                <a:lnTo>
                  <a:pt x="7406" y="6119"/>
                </a:lnTo>
                <a:lnTo>
                  <a:pt x="7553" y="6036"/>
                </a:lnTo>
                <a:lnTo>
                  <a:pt x="7699" y="5954"/>
                </a:lnTo>
                <a:lnTo>
                  <a:pt x="7845" y="5873"/>
                </a:lnTo>
                <a:lnTo>
                  <a:pt x="7990" y="5791"/>
                </a:lnTo>
                <a:close/>
                <a:moveTo>
                  <a:pt x="5083" y="10660"/>
                </a:moveTo>
                <a:lnTo>
                  <a:pt x="7524" y="10382"/>
                </a:lnTo>
                <a:lnTo>
                  <a:pt x="8498" y="7933"/>
                </a:lnTo>
                <a:lnTo>
                  <a:pt x="8338" y="7960"/>
                </a:lnTo>
                <a:lnTo>
                  <a:pt x="8177" y="7988"/>
                </a:lnTo>
                <a:lnTo>
                  <a:pt x="8015" y="8018"/>
                </a:lnTo>
                <a:lnTo>
                  <a:pt x="7852" y="8047"/>
                </a:lnTo>
                <a:lnTo>
                  <a:pt x="7689" y="8076"/>
                </a:lnTo>
                <a:lnTo>
                  <a:pt x="7525" y="8106"/>
                </a:lnTo>
                <a:lnTo>
                  <a:pt x="7360" y="8137"/>
                </a:lnTo>
                <a:lnTo>
                  <a:pt x="7196" y="8168"/>
                </a:lnTo>
                <a:lnTo>
                  <a:pt x="7031" y="8199"/>
                </a:lnTo>
                <a:lnTo>
                  <a:pt x="6867" y="8230"/>
                </a:lnTo>
                <a:lnTo>
                  <a:pt x="6703" y="8262"/>
                </a:lnTo>
                <a:lnTo>
                  <a:pt x="6538" y="8294"/>
                </a:lnTo>
                <a:lnTo>
                  <a:pt x="6374" y="8326"/>
                </a:lnTo>
                <a:lnTo>
                  <a:pt x="6211" y="8357"/>
                </a:lnTo>
                <a:lnTo>
                  <a:pt x="6048" y="8390"/>
                </a:lnTo>
                <a:lnTo>
                  <a:pt x="5885" y="8422"/>
                </a:lnTo>
                <a:lnTo>
                  <a:pt x="5083" y="10660"/>
                </a:lnTo>
                <a:close/>
                <a:moveTo>
                  <a:pt x="3343" y="8956"/>
                </a:moveTo>
                <a:lnTo>
                  <a:pt x="3157" y="8998"/>
                </a:lnTo>
                <a:lnTo>
                  <a:pt x="2976" y="9040"/>
                </a:lnTo>
                <a:lnTo>
                  <a:pt x="2801" y="9080"/>
                </a:lnTo>
                <a:lnTo>
                  <a:pt x="2633" y="9119"/>
                </a:lnTo>
                <a:lnTo>
                  <a:pt x="2473" y="9158"/>
                </a:lnTo>
                <a:lnTo>
                  <a:pt x="2319" y="9195"/>
                </a:lnTo>
                <a:lnTo>
                  <a:pt x="2173" y="9231"/>
                </a:lnTo>
                <a:lnTo>
                  <a:pt x="2035" y="9267"/>
                </a:lnTo>
                <a:lnTo>
                  <a:pt x="1906" y="9300"/>
                </a:lnTo>
                <a:lnTo>
                  <a:pt x="1785" y="9332"/>
                </a:lnTo>
                <a:lnTo>
                  <a:pt x="1673" y="9363"/>
                </a:lnTo>
                <a:lnTo>
                  <a:pt x="1570" y="9392"/>
                </a:lnTo>
                <a:lnTo>
                  <a:pt x="1477" y="9420"/>
                </a:lnTo>
                <a:lnTo>
                  <a:pt x="1393" y="9445"/>
                </a:lnTo>
                <a:lnTo>
                  <a:pt x="1321" y="9468"/>
                </a:lnTo>
                <a:lnTo>
                  <a:pt x="1258" y="9490"/>
                </a:lnTo>
                <a:lnTo>
                  <a:pt x="1321" y="9457"/>
                </a:lnTo>
                <a:lnTo>
                  <a:pt x="1393" y="9419"/>
                </a:lnTo>
                <a:lnTo>
                  <a:pt x="1476" y="9374"/>
                </a:lnTo>
                <a:lnTo>
                  <a:pt x="1568" y="9324"/>
                </a:lnTo>
                <a:lnTo>
                  <a:pt x="1670" y="9269"/>
                </a:lnTo>
                <a:lnTo>
                  <a:pt x="1782" y="9209"/>
                </a:lnTo>
                <a:lnTo>
                  <a:pt x="1902" y="9145"/>
                </a:lnTo>
                <a:lnTo>
                  <a:pt x="2030" y="9075"/>
                </a:lnTo>
                <a:lnTo>
                  <a:pt x="2167" y="9000"/>
                </a:lnTo>
                <a:lnTo>
                  <a:pt x="2311" y="8922"/>
                </a:lnTo>
                <a:lnTo>
                  <a:pt x="2463" y="8840"/>
                </a:lnTo>
                <a:lnTo>
                  <a:pt x="2622" y="8753"/>
                </a:lnTo>
                <a:lnTo>
                  <a:pt x="2788" y="8663"/>
                </a:lnTo>
                <a:lnTo>
                  <a:pt x="2960" y="8569"/>
                </a:lnTo>
                <a:lnTo>
                  <a:pt x="3139" y="8472"/>
                </a:lnTo>
                <a:lnTo>
                  <a:pt x="3323" y="8371"/>
                </a:lnTo>
                <a:lnTo>
                  <a:pt x="1442" y="6960"/>
                </a:lnTo>
                <a:lnTo>
                  <a:pt x="1282" y="7102"/>
                </a:lnTo>
                <a:lnTo>
                  <a:pt x="1130" y="7238"/>
                </a:lnTo>
                <a:lnTo>
                  <a:pt x="985" y="7368"/>
                </a:lnTo>
                <a:lnTo>
                  <a:pt x="850" y="7493"/>
                </a:lnTo>
                <a:lnTo>
                  <a:pt x="722" y="7611"/>
                </a:lnTo>
                <a:lnTo>
                  <a:pt x="603" y="7722"/>
                </a:lnTo>
                <a:lnTo>
                  <a:pt x="494" y="7826"/>
                </a:lnTo>
                <a:lnTo>
                  <a:pt x="395" y="7922"/>
                </a:lnTo>
                <a:lnTo>
                  <a:pt x="305" y="8011"/>
                </a:lnTo>
                <a:lnTo>
                  <a:pt x="226" y="8091"/>
                </a:lnTo>
                <a:lnTo>
                  <a:pt x="191" y="8128"/>
                </a:lnTo>
                <a:lnTo>
                  <a:pt x="159" y="8163"/>
                </a:lnTo>
                <a:lnTo>
                  <a:pt x="130" y="8195"/>
                </a:lnTo>
                <a:lnTo>
                  <a:pt x="103" y="8225"/>
                </a:lnTo>
                <a:lnTo>
                  <a:pt x="80" y="8254"/>
                </a:lnTo>
                <a:lnTo>
                  <a:pt x="58" y="8279"/>
                </a:lnTo>
                <a:lnTo>
                  <a:pt x="41" y="8302"/>
                </a:lnTo>
                <a:lnTo>
                  <a:pt x="26" y="8323"/>
                </a:lnTo>
                <a:lnTo>
                  <a:pt x="15" y="8341"/>
                </a:lnTo>
                <a:lnTo>
                  <a:pt x="7" y="8357"/>
                </a:lnTo>
                <a:lnTo>
                  <a:pt x="2" y="8370"/>
                </a:lnTo>
                <a:lnTo>
                  <a:pt x="0" y="8382"/>
                </a:lnTo>
                <a:lnTo>
                  <a:pt x="3" y="8422"/>
                </a:lnTo>
                <a:lnTo>
                  <a:pt x="12" y="8464"/>
                </a:lnTo>
                <a:lnTo>
                  <a:pt x="27" y="8508"/>
                </a:lnTo>
                <a:lnTo>
                  <a:pt x="48" y="8553"/>
                </a:lnTo>
                <a:lnTo>
                  <a:pt x="73" y="8599"/>
                </a:lnTo>
                <a:lnTo>
                  <a:pt x="103" y="8647"/>
                </a:lnTo>
                <a:lnTo>
                  <a:pt x="137" y="8695"/>
                </a:lnTo>
                <a:lnTo>
                  <a:pt x="174" y="8743"/>
                </a:lnTo>
                <a:lnTo>
                  <a:pt x="215" y="8793"/>
                </a:lnTo>
                <a:lnTo>
                  <a:pt x="259" y="8843"/>
                </a:lnTo>
                <a:lnTo>
                  <a:pt x="305" y="8893"/>
                </a:lnTo>
                <a:lnTo>
                  <a:pt x="353" y="8942"/>
                </a:lnTo>
                <a:lnTo>
                  <a:pt x="403" y="8990"/>
                </a:lnTo>
                <a:lnTo>
                  <a:pt x="454" y="9039"/>
                </a:lnTo>
                <a:lnTo>
                  <a:pt x="506" y="9086"/>
                </a:lnTo>
                <a:lnTo>
                  <a:pt x="558" y="9133"/>
                </a:lnTo>
                <a:lnTo>
                  <a:pt x="610" y="9178"/>
                </a:lnTo>
                <a:lnTo>
                  <a:pt x="662" y="9222"/>
                </a:lnTo>
                <a:lnTo>
                  <a:pt x="714" y="9265"/>
                </a:lnTo>
                <a:lnTo>
                  <a:pt x="763" y="9305"/>
                </a:lnTo>
                <a:lnTo>
                  <a:pt x="858" y="9379"/>
                </a:lnTo>
                <a:lnTo>
                  <a:pt x="942" y="9444"/>
                </a:lnTo>
                <a:lnTo>
                  <a:pt x="1014" y="9497"/>
                </a:lnTo>
                <a:lnTo>
                  <a:pt x="1068" y="9537"/>
                </a:lnTo>
                <a:lnTo>
                  <a:pt x="1103" y="9562"/>
                </a:lnTo>
                <a:lnTo>
                  <a:pt x="1116" y="9571"/>
                </a:lnTo>
                <a:lnTo>
                  <a:pt x="1112" y="9581"/>
                </a:lnTo>
                <a:lnTo>
                  <a:pt x="1108" y="9595"/>
                </a:lnTo>
                <a:lnTo>
                  <a:pt x="1105" y="9611"/>
                </a:lnTo>
                <a:lnTo>
                  <a:pt x="1101" y="9631"/>
                </a:lnTo>
                <a:lnTo>
                  <a:pt x="1095" y="9679"/>
                </a:lnTo>
                <a:lnTo>
                  <a:pt x="1089" y="9737"/>
                </a:lnTo>
                <a:lnTo>
                  <a:pt x="1084" y="9807"/>
                </a:lnTo>
                <a:lnTo>
                  <a:pt x="1080" y="9886"/>
                </a:lnTo>
                <a:lnTo>
                  <a:pt x="1076" y="9975"/>
                </a:lnTo>
                <a:lnTo>
                  <a:pt x="1073" y="10073"/>
                </a:lnTo>
                <a:lnTo>
                  <a:pt x="1070" y="10180"/>
                </a:lnTo>
                <a:lnTo>
                  <a:pt x="1069" y="10294"/>
                </a:lnTo>
                <a:lnTo>
                  <a:pt x="1067" y="10417"/>
                </a:lnTo>
                <a:lnTo>
                  <a:pt x="1066" y="10546"/>
                </a:lnTo>
                <a:lnTo>
                  <a:pt x="1066" y="10682"/>
                </a:lnTo>
                <a:lnTo>
                  <a:pt x="1067" y="10823"/>
                </a:lnTo>
                <a:lnTo>
                  <a:pt x="1068" y="10971"/>
                </a:lnTo>
                <a:lnTo>
                  <a:pt x="1069" y="11123"/>
                </a:lnTo>
                <a:lnTo>
                  <a:pt x="2751" y="10927"/>
                </a:lnTo>
                <a:lnTo>
                  <a:pt x="3343" y="89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13">
            <a:extLst>
              <a:ext uri="{FF2B5EF4-FFF2-40B4-BE49-F238E27FC236}">
                <a16:creationId xmlns:a16="http://schemas.microsoft.com/office/drawing/2014/main" id="{3E17D8D1-DA44-0EC4-ECDF-A7240F98047E}"/>
              </a:ext>
            </a:extLst>
          </p:cNvPr>
          <p:cNvSpPr>
            <a:spLocks noEditPoints="1"/>
          </p:cNvSpPr>
          <p:nvPr/>
        </p:nvSpPr>
        <p:spPr bwMode="auto">
          <a:xfrm>
            <a:off x="9717423" y="4143455"/>
            <a:ext cx="860492" cy="856966"/>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chemeClr val="bg1"/>
          </a:solidFill>
          <a:ln w="19050">
            <a:noFill/>
            <a:round/>
            <a:headEnd/>
            <a:tailEnd/>
          </a:ln>
        </p:spPr>
        <p:txBody>
          <a:bodyPr vert="horz" wrap="square" lIns="91440" tIns="45720" rIns="91440" bIns="45720" numCol="1" anchor="t" anchorCtr="0" compatLnSpc="1">
            <a:prstTxWarp prst="textNoShape">
              <a:avLst/>
            </a:prstTxWarp>
          </a:bodyPr>
          <a:lstStyle/>
          <a:p>
            <a:endParaRPr lang="id-ID"/>
          </a:p>
        </p:txBody>
      </p:sp>
      <p:grpSp>
        <p:nvGrpSpPr>
          <p:cNvPr id="50" name="Group 73">
            <a:extLst>
              <a:ext uri="{FF2B5EF4-FFF2-40B4-BE49-F238E27FC236}">
                <a16:creationId xmlns:a16="http://schemas.microsoft.com/office/drawing/2014/main" id="{355EA6FA-58D8-36BC-EBAF-02AAE1C234BE}"/>
              </a:ext>
            </a:extLst>
          </p:cNvPr>
          <p:cNvGrpSpPr/>
          <p:nvPr/>
        </p:nvGrpSpPr>
        <p:grpSpPr>
          <a:xfrm>
            <a:off x="7676172" y="551053"/>
            <a:ext cx="590142" cy="592077"/>
            <a:chOff x="4267200" y="1196975"/>
            <a:chExt cx="593725" cy="635001"/>
          </a:xfrm>
          <a:solidFill>
            <a:srgbClr val="FFFFFF">
              <a:alpha val="85000"/>
            </a:srgbClr>
          </a:solidFill>
        </p:grpSpPr>
        <p:sp>
          <p:nvSpPr>
            <p:cNvPr id="51" name="Freeform 272">
              <a:extLst>
                <a:ext uri="{FF2B5EF4-FFF2-40B4-BE49-F238E27FC236}">
                  <a16:creationId xmlns:a16="http://schemas.microsoft.com/office/drawing/2014/main" id="{A13BFF13-D4E5-E3EA-8365-392ED948ECEC}"/>
                </a:ext>
              </a:extLst>
            </p:cNvPr>
            <p:cNvSpPr>
              <a:spLocks/>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2" name="Rectangle 273">
              <a:extLst>
                <a:ext uri="{FF2B5EF4-FFF2-40B4-BE49-F238E27FC236}">
                  <a16:creationId xmlns:a16="http://schemas.microsoft.com/office/drawing/2014/main" id="{14F10518-3356-7987-BA44-A5EAB38AB469}"/>
                </a:ext>
              </a:extLst>
            </p:cNvPr>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3" name="Freeform 274">
              <a:extLst>
                <a:ext uri="{FF2B5EF4-FFF2-40B4-BE49-F238E27FC236}">
                  <a16:creationId xmlns:a16="http://schemas.microsoft.com/office/drawing/2014/main" id="{D0359E04-5D5F-3C5F-BC90-EE754A70BE0E}"/>
                </a:ext>
              </a:extLst>
            </p:cNvPr>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sp>
        <p:nvSpPr>
          <p:cNvPr id="3" name="TextBox 38">
            <a:extLst>
              <a:ext uri="{FF2B5EF4-FFF2-40B4-BE49-F238E27FC236}">
                <a16:creationId xmlns:a16="http://schemas.microsoft.com/office/drawing/2014/main" id="{BD6FBD9D-3E60-F073-C236-0784AFE3C5BC}"/>
              </a:ext>
            </a:extLst>
          </p:cNvPr>
          <p:cNvSpPr txBox="1"/>
          <p:nvPr/>
        </p:nvSpPr>
        <p:spPr>
          <a:xfrm>
            <a:off x="6953608" y="4264161"/>
            <a:ext cx="2004570" cy="615553"/>
          </a:xfrm>
          <a:prstGeom prst="rect">
            <a:avLst/>
          </a:prstGeom>
          <a:noFill/>
        </p:spPr>
        <p:txBody>
          <a:bodyPr wrap="square" rtlCol="0">
            <a:spAutoFit/>
          </a:bodyPr>
          <a:lstStyle/>
          <a:p>
            <a:pPr algn="ctr"/>
            <a:r>
              <a:rPr lang="es-MX" sz="1700" b="1">
                <a:solidFill>
                  <a:schemeClr val="bg1"/>
                </a:solidFill>
              </a:rPr>
              <a:t>Cifras de las actividades</a:t>
            </a:r>
          </a:p>
        </p:txBody>
      </p:sp>
      <p:sp>
        <p:nvSpPr>
          <p:cNvPr id="9" name="TextBox 38">
            <a:extLst>
              <a:ext uri="{FF2B5EF4-FFF2-40B4-BE49-F238E27FC236}">
                <a16:creationId xmlns:a16="http://schemas.microsoft.com/office/drawing/2014/main" id="{30AFF200-D65A-3370-8047-17548C795094}"/>
              </a:ext>
            </a:extLst>
          </p:cNvPr>
          <p:cNvSpPr txBox="1"/>
          <p:nvPr/>
        </p:nvSpPr>
        <p:spPr>
          <a:xfrm>
            <a:off x="9131054" y="359039"/>
            <a:ext cx="1853254" cy="1015663"/>
          </a:xfrm>
          <a:prstGeom prst="rect">
            <a:avLst/>
          </a:prstGeom>
          <a:noFill/>
        </p:spPr>
        <p:txBody>
          <a:bodyPr wrap="square" lIns="91440" tIns="45720" rIns="91440" bIns="45720" rtlCol="0" anchor="t">
            <a:spAutoFit/>
          </a:bodyPr>
          <a:lstStyle/>
          <a:p>
            <a:pPr algn="ctr"/>
            <a:r>
              <a:rPr lang="id-ID" sz="2000" b="1">
                <a:solidFill>
                  <a:schemeClr val="bg1"/>
                </a:solidFill>
              </a:rPr>
              <a:t>Enfoque</a:t>
            </a:r>
            <a:r>
              <a:rPr lang="es-MX" sz="2000" b="1">
                <a:solidFill>
                  <a:schemeClr val="bg1"/>
                </a:solidFill>
              </a:rPr>
              <a:t> </a:t>
            </a:r>
            <a:r>
              <a:rPr lang="id-ID" sz="2000" b="1">
                <a:solidFill>
                  <a:schemeClr val="bg1"/>
                </a:solidFill>
              </a:rPr>
              <a:t>de las</a:t>
            </a:r>
            <a:r>
              <a:rPr lang="es-MX" sz="2000" b="1">
                <a:solidFill>
                  <a:schemeClr val="bg1"/>
                </a:solidFill>
              </a:rPr>
              <a:t> </a:t>
            </a:r>
            <a:r>
              <a:rPr lang="id-ID" sz="2000" b="1">
                <a:solidFill>
                  <a:schemeClr val="bg1"/>
                </a:solidFill>
              </a:rPr>
              <a:t> </a:t>
            </a:r>
            <a:r>
              <a:rPr lang="es-MX" sz="2000" b="1">
                <a:solidFill>
                  <a:schemeClr val="bg1"/>
                </a:solidFill>
              </a:rPr>
              <a:t>actividades</a:t>
            </a:r>
            <a:endParaRPr lang="id-ID" sz="2000" b="1">
              <a:solidFill>
                <a:schemeClr val="bg1"/>
              </a:solidFill>
            </a:endParaRPr>
          </a:p>
        </p:txBody>
      </p:sp>
    </p:spTree>
    <p:extLst>
      <p:ext uri="{BB962C8B-B14F-4D97-AF65-F5344CB8AC3E}">
        <p14:creationId xmlns:p14="http://schemas.microsoft.com/office/powerpoint/2010/main" val="137095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DB102-8BDE-7D81-1924-DF53E66BC9B1}"/>
            </a:ext>
          </a:extLst>
        </p:cNvPr>
        <p:cNvGrpSpPr/>
        <p:nvPr/>
      </p:nvGrpSpPr>
      <p:grpSpPr>
        <a:xfrm>
          <a:off x="0" y="0"/>
          <a:ext cx="0" cy="0"/>
          <a:chOff x="0" y="0"/>
          <a:chExt cx="0" cy="0"/>
        </a:xfrm>
      </p:grpSpPr>
      <p:sp>
        <p:nvSpPr>
          <p:cNvPr id="8" name="Rounded Rectangle 8">
            <a:extLst>
              <a:ext uri="{FF2B5EF4-FFF2-40B4-BE49-F238E27FC236}">
                <a16:creationId xmlns:a16="http://schemas.microsoft.com/office/drawing/2014/main" id="{0B7C91CE-05CE-0B89-B245-8DF0CC3E50BE}"/>
              </a:ext>
            </a:extLst>
          </p:cNvPr>
          <p:cNvSpPr/>
          <p:nvPr/>
        </p:nvSpPr>
        <p:spPr>
          <a:xfrm>
            <a:off x="429184" y="1480340"/>
            <a:ext cx="11071210" cy="1352550"/>
          </a:xfrm>
          <a:prstGeom prst="roundRect">
            <a:avLst>
              <a:gd name="adj" fmla="val 4399"/>
            </a:avLst>
          </a:prstGeom>
          <a:solidFill>
            <a:schemeClr val="accent1">
              <a:lumMod val="75000"/>
            </a:schemeClr>
          </a:solidFill>
          <a:ln>
            <a:noFill/>
          </a:ln>
          <a:effectLst>
            <a:outerShdw blurRad="50800" dist="76200" dir="8100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8">
            <a:extLst>
              <a:ext uri="{FF2B5EF4-FFF2-40B4-BE49-F238E27FC236}">
                <a16:creationId xmlns:a16="http://schemas.microsoft.com/office/drawing/2014/main" id="{86ECFCB4-05CA-51D8-99E6-E80C147C6879}"/>
              </a:ext>
            </a:extLst>
          </p:cNvPr>
          <p:cNvSpPr/>
          <p:nvPr/>
        </p:nvSpPr>
        <p:spPr>
          <a:xfrm>
            <a:off x="429184" y="3562349"/>
            <a:ext cx="11071210" cy="2169858"/>
          </a:xfrm>
          <a:prstGeom prst="roundRect">
            <a:avLst>
              <a:gd name="adj" fmla="val 4399"/>
            </a:avLst>
          </a:prstGeom>
          <a:solidFill>
            <a:schemeClr val="accent1">
              <a:lumMod val="75000"/>
            </a:schemeClr>
          </a:solidFill>
          <a:ln>
            <a:noFill/>
          </a:ln>
          <a:effectLst>
            <a:outerShdw blurRad="50800" dist="76200" dir="8100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arcador de texto 4">
            <a:extLst>
              <a:ext uri="{FF2B5EF4-FFF2-40B4-BE49-F238E27FC236}">
                <a16:creationId xmlns:a16="http://schemas.microsoft.com/office/drawing/2014/main" id="{8E5663FB-5BD6-0D96-BBD9-B26C2B780F51}"/>
              </a:ext>
            </a:extLst>
          </p:cNvPr>
          <p:cNvSpPr>
            <a:spLocks noGrp="1"/>
          </p:cNvSpPr>
          <p:nvPr>
            <p:ph type="body" idx="1"/>
          </p:nvPr>
        </p:nvSpPr>
        <p:spPr>
          <a:xfrm>
            <a:off x="1649817" y="1594340"/>
            <a:ext cx="8742435" cy="1352550"/>
          </a:xfrm>
        </p:spPr>
        <p:txBody>
          <a:bodyPr>
            <a:noAutofit/>
          </a:bodyPr>
          <a:lstStyle/>
          <a:p>
            <a:pPr algn="just"/>
            <a:r>
              <a:rPr lang="es-CO" sz="1500" b="1">
                <a:solidFill>
                  <a:srgbClr val="6DB33F"/>
                </a:solidFill>
                <a:cs typeface="Arial" panose="020B0604020202020204" pitchFamily="34" charset="0"/>
              </a:rPr>
              <a:t>Divulgación del Seguro de Depósitos</a:t>
            </a:r>
          </a:p>
          <a:p>
            <a:pPr algn="just"/>
            <a:r>
              <a:rPr lang="es-MX">
                <a:solidFill>
                  <a:schemeClr val="bg1"/>
                </a:solidFill>
              </a:rPr>
              <a:t>El principal objetivo de participar en estos espacios de relacionamiento con la ciudadanía es divulgar de manera clara y cercana las características, beneficios y condiciones del Seguro de Depósitos, en cumplimiento del propósito misional de Fogafín: fortalecer la confianza de los depositantes en el sistema financiero.</a:t>
            </a:r>
            <a:endParaRPr lang="es-CO" sz="1500" b="1">
              <a:solidFill>
                <a:schemeClr val="bg1"/>
              </a:solidFill>
              <a:cs typeface="Arial" panose="020B0604020202020204" pitchFamily="34" charset="0"/>
            </a:endParaRPr>
          </a:p>
          <a:p>
            <a:pPr algn="r"/>
            <a:endParaRPr lang="es-CO" sz="1500" b="1">
              <a:solidFill>
                <a:srgbClr val="6DB33F"/>
              </a:solidFill>
              <a:cs typeface="Arial" panose="020B0604020202020204" pitchFamily="34" charset="0"/>
            </a:endParaRPr>
          </a:p>
        </p:txBody>
      </p:sp>
      <p:sp>
        <p:nvSpPr>
          <p:cNvPr id="2" name="Título 6">
            <a:extLst>
              <a:ext uri="{FF2B5EF4-FFF2-40B4-BE49-F238E27FC236}">
                <a16:creationId xmlns:a16="http://schemas.microsoft.com/office/drawing/2014/main" id="{DEB50FC9-3387-6224-D8DB-CFF55D082C12}"/>
              </a:ext>
            </a:extLst>
          </p:cNvPr>
          <p:cNvSpPr txBox="1">
            <a:spLocks/>
          </p:cNvSpPr>
          <p:nvPr/>
        </p:nvSpPr>
        <p:spPr>
          <a:xfrm>
            <a:off x="9756" y="-2303"/>
            <a:ext cx="11108159" cy="571610"/>
          </a:xfrm>
          <a:prstGeom prst="rect">
            <a:avLst/>
          </a:prstGeom>
        </p:spPr>
        <p:txBody>
          <a:bodyPr anchor="b">
            <a:noAutofit/>
          </a:bodyPr>
          <a:lstStyle>
            <a:lvl1pPr algn="l" defTabSz="914400" rtl="0" eaLnBrk="1" latinLnBrk="0" hangingPunct="1">
              <a:lnSpc>
                <a:spcPct val="90000"/>
              </a:lnSpc>
              <a:spcBef>
                <a:spcPct val="0"/>
              </a:spcBef>
              <a:buNone/>
              <a:defRPr sz="3600" kern="1200">
                <a:solidFill>
                  <a:srgbClr val="00609C"/>
                </a:solidFill>
                <a:latin typeface="+mj-lt"/>
                <a:ea typeface="+mj-ea"/>
                <a:cs typeface="+mj-cs"/>
              </a:defRPr>
            </a:lvl1pPr>
          </a:lstStyle>
          <a:p>
            <a:r>
              <a:rPr lang="es-MX" sz="2500">
                <a:solidFill>
                  <a:schemeClr val="bg2"/>
                </a:solidFill>
              </a:rPr>
              <a:t>¿Por qué es importante para Fogafín participar?</a:t>
            </a:r>
          </a:p>
        </p:txBody>
      </p:sp>
      <p:pic>
        <p:nvPicPr>
          <p:cNvPr id="4" name="Imagen 3" descr="Interfaz de usuario gráfica, Texto, Aplicación, Chat o mensaje de texto&#10;&#10;El contenido generado por IA puede ser incorrecto.">
            <a:extLst>
              <a:ext uri="{FF2B5EF4-FFF2-40B4-BE49-F238E27FC236}">
                <a16:creationId xmlns:a16="http://schemas.microsoft.com/office/drawing/2014/main" id="{272562BE-BE60-BCA7-E7EA-671E3365B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46" y="1838815"/>
            <a:ext cx="947909" cy="863600"/>
          </a:xfrm>
          <a:prstGeom prst="rect">
            <a:avLst/>
          </a:prstGeom>
        </p:spPr>
      </p:pic>
      <p:pic>
        <p:nvPicPr>
          <p:cNvPr id="6" name="Imagen 5" descr="Icono&#10;&#10;El contenido generado por IA puede ser incorrecto.">
            <a:extLst>
              <a:ext uri="{FF2B5EF4-FFF2-40B4-BE49-F238E27FC236}">
                <a16:creationId xmlns:a16="http://schemas.microsoft.com/office/drawing/2014/main" id="{DA416947-F17E-D26A-2CD2-1D355FED9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6346" y="4063806"/>
            <a:ext cx="1117794" cy="1117794"/>
          </a:xfrm>
          <a:prstGeom prst="rect">
            <a:avLst/>
          </a:prstGeom>
        </p:spPr>
      </p:pic>
      <p:sp>
        <p:nvSpPr>
          <p:cNvPr id="7" name="Marcador de texto 4">
            <a:extLst>
              <a:ext uri="{FF2B5EF4-FFF2-40B4-BE49-F238E27FC236}">
                <a16:creationId xmlns:a16="http://schemas.microsoft.com/office/drawing/2014/main" id="{CBC5ED25-FE9E-2729-C176-16CA2B7CF59B}"/>
              </a:ext>
            </a:extLst>
          </p:cNvPr>
          <p:cNvSpPr txBox="1">
            <a:spLocks/>
          </p:cNvSpPr>
          <p:nvPr/>
        </p:nvSpPr>
        <p:spPr>
          <a:xfrm>
            <a:off x="425205" y="3613053"/>
            <a:ext cx="9744887" cy="20193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s-MX" sz="1500" b="1" dirty="0">
                <a:solidFill>
                  <a:srgbClr val="6DB33F"/>
                </a:solidFill>
                <a:cs typeface="Arial" panose="020B0604020202020204" pitchFamily="34" charset="0"/>
              </a:rPr>
              <a:t>Información sobre prácticas – Segundo semestre de 2026</a:t>
            </a:r>
          </a:p>
          <a:p>
            <a:pPr algn="just"/>
            <a:r>
              <a:rPr lang="es-MX" dirty="0">
                <a:solidFill>
                  <a:schemeClr val="bg1"/>
                </a:solidFill>
              </a:rPr>
              <a:t>Las ferias universitarias constituyen un espacio estratégico para interactuar directamente con los estudiantes y presentarles la oferta de áreas de Fogafín que requieren practicantes. Estas plazas están dirigidas a estudiantes de programas académicos relacionados con economía, finanzas, administración y gestión del relacionamiento con cliente interno y externo, entre otros.</a:t>
            </a:r>
          </a:p>
          <a:p>
            <a:pPr algn="just"/>
            <a:r>
              <a:rPr lang="es-MX" dirty="0">
                <a:solidFill>
                  <a:schemeClr val="bg1"/>
                </a:solidFill>
              </a:rPr>
              <a:t>A través de estas actividades, se invita a los estudiantes a mantenerse atentos a las convocatorias que la entidad publica en el portal de prácticas de cada universidad. Adicionalmente, se les comparte un código QR mediante el cual pueden registrar su interés en vincularse a Fogafín y postularse a una o dos opciones, con el propósito de ser considerados en futuros procesos de selección.</a:t>
            </a:r>
          </a:p>
        </p:txBody>
      </p:sp>
    </p:spTree>
    <p:extLst>
      <p:ext uri="{BB962C8B-B14F-4D97-AF65-F5344CB8AC3E}">
        <p14:creationId xmlns:p14="http://schemas.microsoft.com/office/powerpoint/2010/main" val="116941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99411-4C92-23F9-56AA-FF8F19C1068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09CD300-B270-1863-D5A2-3D6D9AB4D080}"/>
              </a:ext>
            </a:extLst>
          </p:cNvPr>
          <p:cNvSpPr>
            <a:spLocks noGrp="1"/>
          </p:cNvSpPr>
          <p:nvPr>
            <p:ph type="title"/>
          </p:nvPr>
        </p:nvSpPr>
        <p:spPr>
          <a:xfrm>
            <a:off x="1275250" y="1975481"/>
            <a:ext cx="5678358" cy="1177379"/>
          </a:xfrm>
        </p:spPr>
        <p:txBody>
          <a:bodyPr/>
          <a:lstStyle/>
          <a:p>
            <a:r>
              <a:rPr lang="es-CO"/>
              <a:t>Temas a desarrollar </a:t>
            </a:r>
          </a:p>
        </p:txBody>
      </p:sp>
      <p:sp>
        <p:nvSpPr>
          <p:cNvPr id="4" name="Rectangle 27">
            <a:extLst>
              <a:ext uri="{FF2B5EF4-FFF2-40B4-BE49-F238E27FC236}">
                <a16:creationId xmlns:a16="http://schemas.microsoft.com/office/drawing/2014/main" id="{C681FC1A-76B3-5E05-434F-5A88F01E5952}"/>
              </a:ext>
            </a:extLst>
          </p:cNvPr>
          <p:cNvSpPr/>
          <p:nvPr/>
        </p:nvSpPr>
        <p:spPr>
          <a:xfrm>
            <a:off x="6964235" y="348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28">
            <a:extLst>
              <a:ext uri="{FF2B5EF4-FFF2-40B4-BE49-F238E27FC236}">
                <a16:creationId xmlns:a16="http://schemas.microsoft.com/office/drawing/2014/main" id="{619867CC-3522-F0D5-7F27-DE3527A59076}"/>
              </a:ext>
            </a:extLst>
          </p:cNvPr>
          <p:cNvSpPr/>
          <p:nvPr/>
        </p:nvSpPr>
        <p:spPr>
          <a:xfrm>
            <a:off x="9123235" y="348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29">
            <a:extLst>
              <a:ext uri="{FF2B5EF4-FFF2-40B4-BE49-F238E27FC236}">
                <a16:creationId xmlns:a16="http://schemas.microsoft.com/office/drawing/2014/main" id="{CD323375-E222-3936-810F-F5C7A5FBB20F}"/>
              </a:ext>
            </a:extLst>
          </p:cNvPr>
          <p:cNvSpPr/>
          <p:nvPr/>
        </p:nvSpPr>
        <p:spPr>
          <a:xfrm>
            <a:off x="6964235" y="1575656"/>
            <a:ext cx="2032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30">
            <a:extLst>
              <a:ext uri="{FF2B5EF4-FFF2-40B4-BE49-F238E27FC236}">
                <a16:creationId xmlns:a16="http://schemas.microsoft.com/office/drawing/2014/main" id="{44CBF82D-FE9B-7194-B680-DC6CCD378967}"/>
              </a:ext>
            </a:extLst>
          </p:cNvPr>
          <p:cNvSpPr/>
          <p:nvPr/>
        </p:nvSpPr>
        <p:spPr>
          <a:xfrm>
            <a:off x="9123235" y="1575656"/>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31">
            <a:extLst>
              <a:ext uri="{FF2B5EF4-FFF2-40B4-BE49-F238E27FC236}">
                <a16:creationId xmlns:a16="http://schemas.microsoft.com/office/drawing/2014/main" id="{427400F0-8B4E-B859-2A49-5835E0087380}"/>
              </a:ext>
            </a:extLst>
          </p:cNvPr>
          <p:cNvSpPr/>
          <p:nvPr/>
        </p:nvSpPr>
        <p:spPr>
          <a:xfrm>
            <a:off x="6964235" y="2804619"/>
            <a:ext cx="2032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32">
            <a:extLst>
              <a:ext uri="{FF2B5EF4-FFF2-40B4-BE49-F238E27FC236}">
                <a16:creationId xmlns:a16="http://schemas.microsoft.com/office/drawing/2014/main" id="{5EE71539-9DEF-EFA2-7350-E4F307201ED6}"/>
              </a:ext>
            </a:extLst>
          </p:cNvPr>
          <p:cNvSpPr/>
          <p:nvPr/>
        </p:nvSpPr>
        <p:spPr>
          <a:xfrm>
            <a:off x="9123235" y="2804619"/>
            <a:ext cx="2032000" cy="1080000"/>
          </a:xfrm>
          <a:prstGeom prst="rect">
            <a:avLst/>
          </a:prstGeom>
          <a:solidFill>
            <a:srgbClr val="0BD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Freeform 405">
            <a:extLst>
              <a:ext uri="{FF2B5EF4-FFF2-40B4-BE49-F238E27FC236}">
                <a16:creationId xmlns:a16="http://schemas.microsoft.com/office/drawing/2014/main" id="{41902CCA-7616-5168-4339-514991F2FDE3}"/>
              </a:ext>
            </a:extLst>
          </p:cNvPr>
          <p:cNvSpPr>
            <a:spLocks noEditPoints="1"/>
          </p:cNvSpPr>
          <p:nvPr/>
        </p:nvSpPr>
        <p:spPr bwMode="auto">
          <a:xfrm>
            <a:off x="9646255" y="1757093"/>
            <a:ext cx="1002829" cy="625178"/>
          </a:xfrm>
          <a:custGeom>
            <a:avLst/>
            <a:gdLst>
              <a:gd name="T0" fmla="*/ 5850 w 16127"/>
              <a:gd name="T1" fmla="*/ 9196 h 11276"/>
              <a:gd name="T2" fmla="*/ 5313 w 16127"/>
              <a:gd name="T3" fmla="*/ 8448 h 11276"/>
              <a:gd name="T4" fmla="*/ 4793 w 16127"/>
              <a:gd name="T5" fmla="*/ 7771 h 11276"/>
              <a:gd name="T6" fmla="*/ 4322 w 16127"/>
              <a:gd name="T7" fmla="*/ 7199 h 11276"/>
              <a:gd name="T8" fmla="*/ 5017 w 16127"/>
              <a:gd name="T9" fmla="*/ 6536 h 11276"/>
              <a:gd name="T10" fmla="*/ 5396 w 16127"/>
              <a:gd name="T11" fmla="*/ 6933 h 11276"/>
              <a:gd name="T12" fmla="*/ 5967 w 16127"/>
              <a:gd name="T13" fmla="*/ 7586 h 11276"/>
              <a:gd name="T14" fmla="*/ 6283 w 16127"/>
              <a:gd name="T15" fmla="*/ 7969 h 11276"/>
              <a:gd name="T16" fmla="*/ 6935 w 16127"/>
              <a:gd name="T17" fmla="*/ 6883 h 11276"/>
              <a:gd name="T18" fmla="*/ 7615 w 16127"/>
              <a:gd name="T19" fmla="*/ 5877 h 11276"/>
              <a:gd name="T20" fmla="*/ 8238 w 16127"/>
              <a:gd name="T21" fmla="*/ 5027 h 11276"/>
              <a:gd name="T22" fmla="*/ 8918 w 16127"/>
              <a:gd name="T23" fmla="*/ 4164 h 11276"/>
              <a:gd name="T24" fmla="*/ 9564 w 16127"/>
              <a:gd name="T25" fmla="*/ 6558 h 11276"/>
              <a:gd name="T26" fmla="*/ 8464 w 16127"/>
              <a:gd name="T27" fmla="*/ 7527 h 11276"/>
              <a:gd name="T28" fmla="*/ 7552 w 16127"/>
              <a:gd name="T29" fmla="*/ 8461 h 11276"/>
              <a:gd name="T30" fmla="*/ 6868 w 16127"/>
              <a:gd name="T31" fmla="*/ 9244 h 11276"/>
              <a:gd name="T32" fmla="*/ 6451 w 16127"/>
              <a:gd name="T33" fmla="*/ 9765 h 11276"/>
              <a:gd name="T34" fmla="*/ 16074 w 16127"/>
              <a:gd name="T35" fmla="*/ 7011 h 11276"/>
              <a:gd name="T36" fmla="*/ 15693 w 16127"/>
              <a:gd name="T37" fmla="*/ 6121 h 11276"/>
              <a:gd name="T38" fmla="*/ 15080 w 16127"/>
              <a:gd name="T39" fmla="*/ 5634 h 11276"/>
              <a:gd name="T40" fmla="*/ 14381 w 16127"/>
              <a:gd name="T41" fmla="*/ 5466 h 11276"/>
              <a:gd name="T42" fmla="*/ 13746 w 16127"/>
              <a:gd name="T43" fmla="*/ 5536 h 11276"/>
              <a:gd name="T44" fmla="*/ 13318 w 16127"/>
              <a:gd name="T45" fmla="*/ 5760 h 11276"/>
              <a:gd name="T46" fmla="*/ 13487 w 16127"/>
              <a:gd name="T47" fmla="*/ 5474 h 11276"/>
              <a:gd name="T48" fmla="*/ 13696 w 16127"/>
              <a:gd name="T49" fmla="*/ 4966 h 11276"/>
              <a:gd name="T50" fmla="*/ 13807 w 16127"/>
              <a:gd name="T51" fmla="*/ 4299 h 11276"/>
              <a:gd name="T52" fmla="*/ 13666 w 16127"/>
              <a:gd name="T53" fmla="*/ 3563 h 11276"/>
              <a:gd name="T54" fmla="*/ 13122 w 16127"/>
              <a:gd name="T55" fmla="*/ 2842 h 11276"/>
              <a:gd name="T56" fmla="*/ 12338 w 16127"/>
              <a:gd name="T57" fmla="*/ 2388 h 11276"/>
              <a:gd name="T58" fmla="*/ 11598 w 16127"/>
              <a:gd name="T59" fmla="*/ 2324 h 11276"/>
              <a:gd name="T60" fmla="*/ 10938 w 16127"/>
              <a:gd name="T61" fmla="*/ 2554 h 11276"/>
              <a:gd name="T62" fmla="*/ 10392 w 16127"/>
              <a:gd name="T63" fmla="*/ 2976 h 11276"/>
              <a:gd name="T64" fmla="*/ 9996 w 16127"/>
              <a:gd name="T65" fmla="*/ 3490 h 11276"/>
              <a:gd name="T66" fmla="*/ 9943 w 16127"/>
              <a:gd name="T67" fmla="*/ 3494 h 11276"/>
              <a:gd name="T68" fmla="*/ 10037 w 16127"/>
              <a:gd name="T69" fmla="*/ 2752 h 11276"/>
              <a:gd name="T70" fmla="*/ 9955 w 16127"/>
              <a:gd name="T71" fmla="*/ 1717 h 11276"/>
              <a:gd name="T72" fmla="*/ 9454 w 16127"/>
              <a:gd name="T73" fmla="*/ 716 h 11276"/>
              <a:gd name="T74" fmla="*/ 8290 w 16127"/>
              <a:gd name="T75" fmla="*/ 79 h 11276"/>
              <a:gd name="T76" fmla="*/ 6349 w 16127"/>
              <a:gd name="T77" fmla="*/ 108 h 11276"/>
              <a:gd name="T78" fmla="*/ 4658 w 16127"/>
              <a:gd name="T79" fmla="*/ 702 h 11276"/>
              <a:gd name="T80" fmla="*/ 3467 w 16127"/>
              <a:gd name="T81" fmla="*/ 1703 h 11276"/>
              <a:gd name="T82" fmla="*/ 2773 w 16127"/>
              <a:gd name="T83" fmla="*/ 3010 h 11276"/>
              <a:gd name="T84" fmla="*/ 2577 w 16127"/>
              <a:gd name="T85" fmla="*/ 4525 h 11276"/>
              <a:gd name="T86" fmla="*/ 2878 w 16127"/>
              <a:gd name="T87" fmla="*/ 6146 h 11276"/>
              <a:gd name="T88" fmla="*/ 2428 w 16127"/>
              <a:gd name="T89" fmla="*/ 6128 h 11276"/>
              <a:gd name="T90" fmla="*/ 1708 w 16127"/>
              <a:gd name="T91" fmla="*/ 6217 h 11276"/>
              <a:gd name="T92" fmla="*/ 911 w 16127"/>
              <a:gd name="T93" fmla="*/ 6547 h 11276"/>
              <a:gd name="T94" fmla="*/ 265 w 16127"/>
              <a:gd name="T95" fmla="*/ 7255 h 11276"/>
              <a:gd name="T96" fmla="*/ 0 w 16127"/>
              <a:gd name="T97" fmla="*/ 8482 h 11276"/>
              <a:gd name="T98" fmla="*/ 507 w 16127"/>
              <a:gd name="T99" fmla="*/ 9822 h 11276"/>
              <a:gd name="T100" fmla="*/ 1976 w 16127"/>
              <a:gd name="T101" fmla="*/ 10749 h 11276"/>
              <a:gd name="T102" fmla="*/ 4329 w 16127"/>
              <a:gd name="T103" fmla="*/ 11222 h 11276"/>
              <a:gd name="T104" fmla="*/ 7491 w 16127"/>
              <a:gd name="T105" fmla="*/ 11200 h 11276"/>
              <a:gd name="T106" fmla="*/ 11383 w 16127"/>
              <a:gd name="T107" fmla="*/ 10639 h 11276"/>
              <a:gd name="T108" fmla="*/ 13147 w 16127"/>
              <a:gd name="T109" fmla="*/ 10252 h 11276"/>
              <a:gd name="T110" fmla="*/ 13910 w 16127"/>
              <a:gd name="T111" fmla="*/ 10006 h 11276"/>
              <a:gd name="T112" fmla="*/ 14845 w 16127"/>
              <a:gd name="T113" fmla="*/ 9546 h 11276"/>
              <a:gd name="T114" fmla="*/ 15670 w 16127"/>
              <a:gd name="T115" fmla="*/ 8831 h 11276"/>
              <a:gd name="T116" fmla="*/ 16111 w 16127"/>
              <a:gd name="T117" fmla="*/ 7822 h 1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7" h="11276">
                <a:moveTo>
                  <a:pt x="6336" y="9918"/>
                </a:moveTo>
                <a:lnTo>
                  <a:pt x="6238" y="9767"/>
                </a:lnTo>
                <a:lnTo>
                  <a:pt x="6140" y="9620"/>
                </a:lnTo>
                <a:lnTo>
                  <a:pt x="6042" y="9475"/>
                </a:lnTo>
                <a:lnTo>
                  <a:pt x="5946" y="9333"/>
                </a:lnTo>
                <a:lnTo>
                  <a:pt x="5850" y="9196"/>
                </a:lnTo>
                <a:lnTo>
                  <a:pt x="5757" y="9061"/>
                </a:lnTo>
                <a:lnTo>
                  <a:pt x="5664" y="8932"/>
                </a:lnTo>
                <a:lnTo>
                  <a:pt x="5573" y="8805"/>
                </a:lnTo>
                <a:lnTo>
                  <a:pt x="5485" y="8681"/>
                </a:lnTo>
                <a:lnTo>
                  <a:pt x="5398" y="8563"/>
                </a:lnTo>
                <a:lnTo>
                  <a:pt x="5313" y="8448"/>
                </a:lnTo>
                <a:lnTo>
                  <a:pt x="5231" y="8339"/>
                </a:lnTo>
                <a:lnTo>
                  <a:pt x="5151" y="8233"/>
                </a:lnTo>
                <a:lnTo>
                  <a:pt x="5073" y="8131"/>
                </a:lnTo>
                <a:lnTo>
                  <a:pt x="4999" y="8034"/>
                </a:lnTo>
                <a:lnTo>
                  <a:pt x="4927" y="7942"/>
                </a:lnTo>
                <a:lnTo>
                  <a:pt x="4793" y="7771"/>
                </a:lnTo>
                <a:lnTo>
                  <a:pt x="4673" y="7622"/>
                </a:lnTo>
                <a:lnTo>
                  <a:pt x="4567" y="7492"/>
                </a:lnTo>
                <a:lnTo>
                  <a:pt x="4479" y="7384"/>
                </a:lnTo>
                <a:lnTo>
                  <a:pt x="4407" y="7298"/>
                </a:lnTo>
                <a:lnTo>
                  <a:pt x="4355" y="7237"/>
                </a:lnTo>
                <a:lnTo>
                  <a:pt x="4322" y="7199"/>
                </a:lnTo>
                <a:lnTo>
                  <a:pt x="4311" y="7186"/>
                </a:lnTo>
                <a:lnTo>
                  <a:pt x="4777" y="6312"/>
                </a:lnTo>
                <a:lnTo>
                  <a:pt x="4834" y="6363"/>
                </a:lnTo>
                <a:lnTo>
                  <a:pt x="4894" y="6418"/>
                </a:lnTo>
                <a:lnTo>
                  <a:pt x="4955" y="6476"/>
                </a:lnTo>
                <a:lnTo>
                  <a:pt x="5017" y="6536"/>
                </a:lnTo>
                <a:lnTo>
                  <a:pt x="5079" y="6598"/>
                </a:lnTo>
                <a:lnTo>
                  <a:pt x="5142" y="6663"/>
                </a:lnTo>
                <a:lnTo>
                  <a:pt x="5205" y="6729"/>
                </a:lnTo>
                <a:lnTo>
                  <a:pt x="5269" y="6796"/>
                </a:lnTo>
                <a:lnTo>
                  <a:pt x="5333" y="6863"/>
                </a:lnTo>
                <a:lnTo>
                  <a:pt x="5396" y="6933"/>
                </a:lnTo>
                <a:lnTo>
                  <a:pt x="5459" y="7001"/>
                </a:lnTo>
                <a:lnTo>
                  <a:pt x="5521" y="7070"/>
                </a:lnTo>
                <a:lnTo>
                  <a:pt x="5643" y="7207"/>
                </a:lnTo>
                <a:lnTo>
                  <a:pt x="5759" y="7341"/>
                </a:lnTo>
                <a:lnTo>
                  <a:pt x="5868" y="7467"/>
                </a:lnTo>
                <a:lnTo>
                  <a:pt x="5967" y="7586"/>
                </a:lnTo>
                <a:lnTo>
                  <a:pt x="6056" y="7692"/>
                </a:lnTo>
                <a:lnTo>
                  <a:pt x="6134" y="7786"/>
                </a:lnTo>
                <a:lnTo>
                  <a:pt x="6196" y="7862"/>
                </a:lnTo>
                <a:lnTo>
                  <a:pt x="6244" y="7920"/>
                </a:lnTo>
                <a:lnTo>
                  <a:pt x="6273" y="7956"/>
                </a:lnTo>
                <a:lnTo>
                  <a:pt x="6283" y="7969"/>
                </a:lnTo>
                <a:lnTo>
                  <a:pt x="6386" y="7787"/>
                </a:lnTo>
                <a:lnTo>
                  <a:pt x="6492" y="7603"/>
                </a:lnTo>
                <a:lnTo>
                  <a:pt x="6600" y="7421"/>
                </a:lnTo>
                <a:lnTo>
                  <a:pt x="6710" y="7240"/>
                </a:lnTo>
                <a:lnTo>
                  <a:pt x="6822" y="7060"/>
                </a:lnTo>
                <a:lnTo>
                  <a:pt x="6935" y="6883"/>
                </a:lnTo>
                <a:lnTo>
                  <a:pt x="7049" y="6708"/>
                </a:lnTo>
                <a:lnTo>
                  <a:pt x="7163" y="6535"/>
                </a:lnTo>
                <a:lnTo>
                  <a:pt x="7278" y="6365"/>
                </a:lnTo>
                <a:lnTo>
                  <a:pt x="7391" y="6198"/>
                </a:lnTo>
                <a:lnTo>
                  <a:pt x="7504" y="6036"/>
                </a:lnTo>
                <a:lnTo>
                  <a:pt x="7615" y="5877"/>
                </a:lnTo>
                <a:lnTo>
                  <a:pt x="7726" y="5722"/>
                </a:lnTo>
                <a:lnTo>
                  <a:pt x="7834" y="5573"/>
                </a:lnTo>
                <a:lnTo>
                  <a:pt x="7940" y="5428"/>
                </a:lnTo>
                <a:lnTo>
                  <a:pt x="8043" y="5288"/>
                </a:lnTo>
                <a:lnTo>
                  <a:pt x="8143" y="5155"/>
                </a:lnTo>
                <a:lnTo>
                  <a:pt x="8238" y="5027"/>
                </a:lnTo>
                <a:lnTo>
                  <a:pt x="8331" y="4907"/>
                </a:lnTo>
                <a:lnTo>
                  <a:pt x="8419" y="4792"/>
                </a:lnTo>
                <a:lnTo>
                  <a:pt x="8580" y="4585"/>
                </a:lnTo>
                <a:lnTo>
                  <a:pt x="8719" y="4410"/>
                </a:lnTo>
                <a:lnTo>
                  <a:pt x="8832" y="4269"/>
                </a:lnTo>
                <a:lnTo>
                  <a:pt x="8918" y="4164"/>
                </a:lnTo>
                <a:lnTo>
                  <a:pt x="8971" y="4099"/>
                </a:lnTo>
                <a:lnTo>
                  <a:pt x="8989" y="4077"/>
                </a:lnTo>
                <a:lnTo>
                  <a:pt x="10173" y="6096"/>
                </a:lnTo>
                <a:lnTo>
                  <a:pt x="9966" y="6248"/>
                </a:lnTo>
                <a:lnTo>
                  <a:pt x="9762" y="6401"/>
                </a:lnTo>
                <a:lnTo>
                  <a:pt x="9564" y="6558"/>
                </a:lnTo>
                <a:lnTo>
                  <a:pt x="9369" y="6718"/>
                </a:lnTo>
                <a:lnTo>
                  <a:pt x="9179" y="6879"/>
                </a:lnTo>
                <a:lnTo>
                  <a:pt x="8993" y="7040"/>
                </a:lnTo>
                <a:lnTo>
                  <a:pt x="8812" y="7203"/>
                </a:lnTo>
                <a:lnTo>
                  <a:pt x="8636" y="7365"/>
                </a:lnTo>
                <a:lnTo>
                  <a:pt x="8464" y="7527"/>
                </a:lnTo>
                <a:lnTo>
                  <a:pt x="8298" y="7688"/>
                </a:lnTo>
                <a:lnTo>
                  <a:pt x="8138" y="7848"/>
                </a:lnTo>
                <a:lnTo>
                  <a:pt x="7982" y="8005"/>
                </a:lnTo>
                <a:lnTo>
                  <a:pt x="7832" y="8160"/>
                </a:lnTo>
                <a:lnTo>
                  <a:pt x="7689" y="8312"/>
                </a:lnTo>
                <a:lnTo>
                  <a:pt x="7552" y="8461"/>
                </a:lnTo>
                <a:lnTo>
                  <a:pt x="7421" y="8604"/>
                </a:lnTo>
                <a:lnTo>
                  <a:pt x="7297" y="8744"/>
                </a:lnTo>
                <a:lnTo>
                  <a:pt x="7179" y="8877"/>
                </a:lnTo>
                <a:lnTo>
                  <a:pt x="7068" y="9006"/>
                </a:lnTo>
                <a:lnTo>
                  <a:pt x="6964" y="9128"/>
                </a:lnTo>
                <a:lnTo>
                  <a:pt x="6868" y="9244"/>
                </a:lnTo>
                <a:lnTo>
                  <a:pt x="6779" y="9352"/>
                </a:lnTo>
                <a:lnTo>
                  <a:pt x="6697" y="9453"/>
                </a:lnTo>
                <a:lnTo>
                  <a:pt x="6624" y="9545"/>
                </a:lnTo>
                <a:lnTo>
                  <a:pt x="6558" y="9628"/>
                </a:lnTo>
                <a:lnTo>
                  <a:pt x="6501" y="9702"/>
                </a:lnTo>
                <a:lnTo>
                  <a:pt x="6451" y="9765"/>
                </a:lnTo>
                <a:lnTo>
                  <a:pt x="6411" y="9820"/>
                </a:lnTo>
                <a:lnTo>
                  <a:pt x="6355" y="9893"/>
                </a:lnTo>
                <a:lnTo>
                  <a:pt x="6336" y="9918"/>
                </a:lnTo>
                <a:close/>
                <a:moveTo>
                  <a:pt x="16123" y="7412"/>
                </a:moveTo>
                <a:lnTo>
                  <a:pt x="16104" y="7205"/>
                </a:lnTo>
                <a:lnTo>
                  <a:pt x="16074" y="7011"/>
                </a:lnTo>
                <a:lnTo>
                  <a:pt x="16032" y="6831"/>
                </a:lnTo>
                <a:lnTo>
                  <a:pt x="15981" y="6665"/>
                </a:lnTo>
                <a:lnTo>
                  <a:pt x="15920" y="6511"/>
                </a:lnTo>
                <a:lnTo>
                  <a:pt x="15852" y="6369"/>
                </a:lnTo>
                <a:lnTo>
                  <a:pt x="15775" y="6240"/>
                </a:lnTo>
                <a:lnTo>
                  <a:pt x="15693" y="6121"/>
                </a:lnTo>
                <a:lnTo>
                  <a:pt x="15602" y="6015"/>
                </a:lnTo>
                <a:lnTo>
                  <a:pt x="15506" y="5918"/>
                </a:lnTo>
                <a:lnTo>
                  <a:pt x="15405" y="5833"/>
                </a:lnTo>
                <a:lnTo>
                  <a:pt x="15300" y="5757"/>
                </a:lnTo>
                <a:lnTo>
                  <a:pt x="15192" y="5690"/>
                </a:lnTo>
                <a:lnTo>
                  <a:pt x="15080" y="5634"/>
                </a:lnTo>
                <a:lnTo>
                  <a:pt x="14965" y="5586"/>
                </a:lnTo>
                <a:lnTo>
                  <a:pt x="14849" y="5547"/>
                </a:lnTo>
                <a:lnTo>
                  <a:pt x="14732" y="5515"/>
                </a:lnTo>
                <a:lnTo>
                  <a:pt x="14615" y="5491"/>
                </a:lnTo>
                <a:lnTo>
                  <a:pt x="14498" y="5475"/>
                </a:lnTo>
                <a:lnTo>
                  <a:pt x="14381" y="5466"/>
                </a:lnTo>
                <a:lnTo>
                  <a:pt x="14267" y="5463"/>
                </a:lnTo>
                <a:lnTo>
                  <a:pt x="14155" y="5467"/>
                </a:lnTo>
                <a:lnTo>
                  <a:pt x="14046" y="5476"/>
                </a:lnTo>
                <a:lnTo>
                  <a:pt x="13942" y="5491"/>
                </a:lnTo>
                <a:lnTo>
                  <a:pt x="13841" y="5510"/>
                </a:lnTo>
                <a:lnTo>
                  <a:pt x="13746" y="5536"/>
                </a:lnTo>
                <a:lnTo>
                  <a:pt x="13656" y="5565"/>
                </a:lnTo>
                <a:lnTo>
                  <a:pt x="13573" y="5597"/>
                </a:lnTo>
                <a:lnTo>
                  <a:pt x="13497" y="5634"/>
                </a:lnTo>
                <a:lnTo>
                  <a:pt x="13429" y="5673"/>
                </a:lnTo>
                <a:lnTo>
                  <a:pt x="13369" y="5715"/>
                </a:lnTo>
                <a:lnTo>
                  <a:pt x="13318" y="5760"/>
                </a:lnTo>
                <a:lnTo>
                  <a:pt x="13332" y="5740"/>
                </a:lnTo>
                <a:lnTo>
                  <a:pt x="13368" y="5684"/>
                </a:lnTo>
                <a:lnTo>
                  <a:pt x="13393" y="5643"/>
                </a:lnTo>
                <a:lnTo>
                  <a:pt x="13422" y="5595"/>
                </a:lnTo>
                <a:lnTo>
                  <a:pt x="13453" y="5539"/>
                </a:lnTo>
                <a:lnTo>
                  <a:pt x="13487" y="5474"/>
                </a:lnTo>
                <a:lnTo>
                  <a:pt x="13522" y="5404"/>
                </a:lnTo>
                <a:lnTo>
                  <a:pt x="13558" y="5328"/>
                </a:lnTo>
                <a:lnTo>
                  <a:pt x="13594" y="5245"/>
                </a:lnTo>
                <a:lnTo>
                  <a:pt x="13629" y="5157"/>
                </a:lnTo>
                <a:lnTo>
                  <a:pt x="13663" y="5063"/>
                </a:lnTo>
                <a:lnTo>
                  <a:pt x="13696" y="4966"/>
                </a:lnTo>
                <a:lnTo>
                  <a:pt x="13725" y="4863"/>
                </a:lnTo>
                <a:lnTo>
                  <a:pt x="13751" y="4756"/>
                </a:lnTo>
                <a:lnTo>
                  <a:pt x="13773" y="4647"/>
                </a:lnTo>
                <a:lnTo>
                  <a:pt x="13789" y="4533"/>
                </a:lnTo>
                <a:lnTo>
                  <a:pt x="13802" y="4418"/>
                </a:lnTo>
                <a:lnTo>
                  <a:pt x="13807" y="4299"/>
                </a:lnTo>
                <a:lnTo>
                  <a:pt x="13805" y="4179"/>
                </a:lnTo>
                <a:lnTo>
                  <a:pt x="13795" y="4057"/>
                </a:lnTo>
                <a:lnTo>
                  <a:pt x="13777" y="3934"/>
                </a:lnTo>
                <a:lnTo>
                  <a:pt x="13750" y="3811"/>
                </a:lnTo>
                <a:lnTo>
                  <a:pt x="13714" y="3686"/>
                </a:lnTo>
                <a:lnTo>
                  <a:pt x="13666" y="3563"/>
                </a:lnTo>
                <a:lnTo>
                  <a:pt x="13608" y="3439"/>
                </a:lnTo>
                <a:lnTo>
                  <a:pt x="13537" y="3316"/>
                </a:lnTo>
                <a:lnTo>
                  <a:pt x="13455" y="3194"/>
                </a:lnTo>
                <a:lnTo>
                  <a:pt x="13358" y="3075"/>
                </a:lnTo>
                <a:lnTo>
                  <a:pt x="13247" y="2957"/>
                </a:lnTo>
                <a:lnTo>
                  <a:pt x="13122" y="2842"/>
                </a:lnTo>
                <a:lnTo>
                  <a:pt x="12990" y="2734"/>
                </a:lnTo>
                <a:lnTo>
                  <a:pt x="12858" y="2641"/>
                </a:lnTo>
                <a:lnTo>
                  <a:pt x="12727" y="2559"/>
                </a:lnTo>
                <a:lnTo>
                  <a:pt x="12596" y="2490"/>
                </a:lnTo>
                <a:lnTo>
                  <a:pt x="12467" y="2433"/>
                </a:lnTo>
                <a:lnTo>
                  <a:pt x="12338" y="2388"/>
                </a:lnTo>
                <a:lnTo>
                  <a:pt x="12211" y="2352"/>
                </a:lnTo>
                <a:lnTo>
                  <a:pt x="12085" y="2327"/>
                </a:lnTo>
                <a:lnTo>
                  <a:pt x="11960" y="2313"/>
                </a:lnTo>
                <a:lnTo>
                  <a:pt x="11838" y="2308"/>
                </a:lnTo>
                <a:lnTo>
                  <a:pt x="11717" y="2312"/>
                </a:lnTo>
                <a:lnTo>
                  <a:pt x="11598" y="2324"/>
                </a:lnTo>
                <a:lnTo>
                  <a:pt x="11481" y="2345"/>
                </a:lnTo>
                <a:lnTo>
                  <a:pt x="11367" y="2374"/>
                </a:lnTo>
                <a:lnTo>
                  <a:pt x="11256" y="2409"/>
                </a:lnTo>
                <a:lnTo>
                  <a:pt x="11147" y="2451"/>
                </a:lnTo>
                <a:lnTo>
                  <a:pt x="11041" y="2500"/>
                </a:lnTo>
                <a:lnTo>
                  <a:pt x="10938" y="2554"/>
                </a:lnTo>
                <a:lnTo>
                  <a:pt x="10838" y="2614"/>
                </a:lnTo>
                <a:lnTo>
                  <a:pt x="10741" y="2678"/>
                </a:lnTo>
                <a:lnTo>
                  <a:pt x="10649" y="2747"/>
                </a:lnTo>
                <a:lnTo>
                  <a:pt x="10560" y="2821"/>
                </a:lnTo>
                <a:lnTo>
                  <a:pt x="10474" y="2897"/>
                </a:lnTo>
                <a:lnTo>
                  <a:pt x="10392" y="2976"/>
                </a:lnTo>
                <a:lnTo>
                  <a:pt x="10315" y="3058"/>
                </a:lnTo>
                <a:lnTo>
                  <a:pt x="10242" y="3142"/>
                </a:lnTo>
                <a:lnTo>
                  <a:pt x="10174" y="3228"/>
                </a:lnTo>
                <a:lnTo>
                  <a:pt x="10109" y="3315"/>
                </a:lnTo>
                <a:lnTo>
                  <a:pt x="10050" y="3403"/>
                </a:lnTo>
                <a:lnTo>
                  <a:pt x="9996" y="3490"/>
                </a:lnTo>
                <a:lnTo>
                  <a:pt x="9947" y="3578"/>
                </a:lnTo>
                <a:lnTo>
                  <a:pt x="9904" y="3665"/>
                </a:lnTo>
                <a:lnTo>
                  <a:pt x="9906" y="3654"/>
                </a:lnTo>
                <a:lnTo>
                  <a:pt x="9915" y="3621"/>
                </a:lnTo>
                <a:lnTo>
                  <a:pt x="9927" y="3567"/>
                </a:lnTo>
                <a:lnTo>
                  <a:pt x="9943" y="3494"/>
                </a:lnTo>
                <a:lnTo>
                  <a:pt x="9960" y="3405"/>
                </a:lnTo>
                <a:lnTo>
                  <a:pt x="9978" y="3301"/>
                </a:lnTo>
                <a:lnTo>
                  <a:pt x="9996" y="3180"/>
                </a:lnTo>
                <a:lnTo>
                  <a:pt x="10012" y="3049"/>
                </a:lnTo>
                <a:lnTo>
                  <a:pt x="10027" y="2905"/>
                </a:lnTo>
                <a:lnTo>
                  <a:pt x="10037" y="2752"/>
                </a:lnTo>
                <a:lnTo>
                  <a:pt x="10042" y="2590"/>
                </a:lnTo>
                <a:lnTo>
                  <a:pt x="10041" y="2423"/>
                </a:lnTo>
                <a:lnTo>
                  <a:pt x="10033" y="2250"/>
                </a:lnTo>
                <a:lnTo>
                  <a:pt x="10016" y="2073"/>
                </a:lnTo>
                <a:lnTo>
                  <a:pt x="9991" y="1895"/>
                </a:lnTo>
                <a:lnTo>
                  <a:pt x="9955" y="1717"/>
                </a:lnTo>
                <a:lnTo>
                  <a:pt x="9907" y="1538"/>
                </a:lnTo>
                <a:lnTo>
                  <a:pt x="9846" y="1363"/>
                </a:lnTo>
                <a:lnTo>
                  <a:pt x="9772" y="1191"/>
                </a:lnTo>
                <a:lnTo>
                  <a:pt x="9683" y="1025"/>
                </a:lnTo>
                <a:lnTo>
                  <a:pt x="9577" y="866"/>
                </a:lnTo>
                <a:lnTo>
                  <a:pt x="9454" y="716"/>
                </a:lnTo>
                <a:lnTo>
                  <a:pt x="9312" y="576"/>
                </a:lnTo>
                <a:lnTo>
                  <a:pt x="9152" y="447"/>
                </a:lnTo>
                <a:lnTo>
                  <a:pt x="8970" y="331"/>
                </a:lnTo>
                <a:lnTo>
                  <a:pt x="8767" y="231"/>
                </a:lnTo>
                <a:lnTo>
                  <a:pt x="8540" y="147"/>
                </a:lnTo>
                <a:lnTo>
                  <a:pt x="8290" y="79"/>
                </a:lnTo>
                <a:lnTo>
                  <a:pt x="8014" y="31"/>
                </a:lnTo>
                <a:lnTo>
                  <a:pt x="7712" y="5"/>
                </a:lnTo>
                <a:lnTo>
                  <a:pt x="7383" y="0"/>
                </a:lnTo>
                <a:lnTo>
                  <a:pt x="7024" y="19"/>
                </a:lnTo>
                <a:lnTo>
                  <a:pt x="6680" y="57"/>
                </a:lnTo>
                <a:lnTo>
                  <a:pt x="6349" y="108"/>
                </a:lnTo>
                <a:lnTo>
                  <a:pt x="6033" y="175"/>
                </a:lnTo>
                <a:lnTo>
                  <a:pt x="5729" y="255"/>
                </a:lnTo>
                <a:lnTo>
                  <a:pt x="5441" y="349"/>
                </a:lnTo>
                <a:lnTo>
                  <a:pt x="5166" y="454"/>
                </a:lnTo>
                <a:lnTo>
                  <a:pt x="4905" y="572"/>
                </a:lnTo>
                <a:lnTo>
                  <a:pt x="4658" y="702"/>
                </a:lnTo>
                <a:lnTo>
                  <a:pt x="4424" y="843"/>
                </a:lnTo>
                <a:lnTo>
                  <a:pt x="4205" y="995"/>
                </a:lnTo>
                <a:lnTo>
                  <a:pt x="4000" y="1157"/>
                </a:lnTo>
                <a:lnTo>
                  <a:pt x="3808" y="1330"/>
                </a:lnTo>
                <a:lnTo>
                  <a:pt x="3630" y="1512"/>
                </a:lnTo>
                <a:lnTo>
                  <a:pt x="3467" y="1703"/>
                </a:lnTo>
                <a:lnTo>
                  <a:pt x="3316" y="1901"/>
                </a:lnTo>
                <a:lnTo>
                  <a:pt x="3179" y="2109"/>
                </a:lnTo>
                <a:lnTo>
                  <a:pt x="3057" y="2324"/>
                </a:lnTo>
                <a:lnTo>
                  <a:pt x="2948" y="2546"/>
                </a:lnTo>
                <a:lnTo>
                  <a:pt x="2854" y="2775"/>
                </a:lnTo>
                <a:lnTo>
                  <a:pt x="2773" y="3010"/>
                </a:lnTo>
                <a:lnTo>
                  <a:pt x="2705" y="3251"/>
                </a:lnTo>
                <a:lnTo>
                  <a:pt x="2652" y="3498"/>
                </a:lnTo>
                <a:lnTo>
                  <a:pt x="2613" y="3748"/>
                </a:lnTo>
                <a:lnTo>
                  <a:pt x="2588" y="4004"/>
                </a:lnTo>
                <a:lnTo>
                  <a:pt x="2575" y="4262"/>
                </a:lnTo>
                <a:lnTo>
                  <a:pt x="2577" y="4525"/>
                </a:lnTo>
                <a:lnTo>
                  <a:pt x="2593" y="4790"/>
                </a:lnTo>
                <a:lnTo>
                  <a:pt x="2623" y="5058"/>
                </a:lnTo>
                <a:lnTo>
                  <a:pt x="2666" y="5329"/>
                </a:lnTo>
                <a:lnTo>
                  <a:pt x="2723" y="5601"/>
                </a:lnTo>
                <a:lnTo>
                  <a:pt x="2794" y="5873"/>
                </a:lnTo>
                <a:lnTo>
                  <a:pt x="2878" y="6146"/>
                </a:lnTo>
                <a:lnTo>
                  <a:pt x="2846" y="6143"/>
                </a:lnTo>
                <a:lnTo>
                  <a:pt x="2755" y="6135"/>
                </a:lnTo>
                <a:lnTo>
                  <a:pt x="2689" y="6131"/>
                </a:lnTo>
                <a:lnTo>
                  <a:pt x="2613" y="6128"/>
                </a:lnTo>
                <a:lnTo>
                  <a:pt x="2525" y="6127"/>
                </a:lnTo>
                <a:lnTo>
                  <a:pt x="2428" y="6128"/>
                </a:lnTo>
                <a:lnTo>
                  <a:pt x="2323" y="6132"/>
                </a:lnTo>
                <a:lnTo>
                  <a:pt x="2211" y="6140"/>
                </a:lnTo>
                <a:lnTo>
                  <a:pt x="2092" y="6151"/>
                </a:lnTo>
                <a:lnTo>
                  <a:pt x="1968" y="6167"/>
                </a:lnTo>
                <a:lnTo>
                  <a:pt x="1840" y="6189"/>
                </a:lnTo>
                <a:lnTo>
                  <a:pt x="1708" y="6217"/>
                </a:lnTo>
                <a:lnTo>
                  <a:pt x="1573" y="6252"/>
                </a:lnTo>
                <a:lnTo>
                  <a:pt x="1439" y="6293"/>
                </a:lnTo>
                <a:lnTo>
                  <a:pt x="1304" y="6343"/>
                </a:lnTo>
                <a:lnTo>
                  <a:pt x="1170" y="6401"/>
                </a:lnTo>
                <a:lnTo>
                  <a:pt x="1039" y="6470"/>
                </a:lnTo>
                <a:lnTo>
                  <a:pt x="911" y="6547"/>
                </a:lnTo>
                <a:lnTo>
                  <a:pt x="786" y="6634"/>
                </a:lnTo>
                <a:lnTo>
                  <a:pt x="667" y="6734"/>
                </a:lnTo>
                <a:lnTo>
                  <a:pt x="555" y="6845"/>
                </a:lnTo>
                <a:lnTo>
                  <a:pt x="450" y="6969"/>
                </a:lnTo>
                <a:lnTo>
                  <a:pt x="353" y="7106"/>
                </a:lnTo>
                <a:lnTo>
                  <a:pt x="265" y="7255"/>
                </a:lnTo>
                <a:lnTo>
                  <a:pt x="188" y="7420"/>
                </a:lnTo>
                <a:lnTo>
                  <a:pt x="124" y="7600"/>
                </a:lnTo>
                <a:lnTo>
                  <a:pt x="72" y="7796"/>
                </a:lnTo>
                <a:lnTo>
                  <a:pt x="32" y="8008"/>
                </a:lnTo>
                <a:lnTo>
                  <a:pt x="8" y="8236"/>
                </a:lnTo>
                <a:lnTo>
                  <a:pt x="0" y="8482"/>
                </a:lnTo>
                <a:lnTo>
                  <a:pt x="14" y="8732"/>
                </a:lnTo>
                <a:lnTo>
                  <a:pt x="57" y="8972"/>
                </a:lnTo>
                <a:lnTo>
                  <a:pt x="128" y="9201"/>
                </a:lnTo>
                <a:lnTo>
                  <a:pt x="227" y="9419"/>
                </a:lnTo>
                <a:lnTo>
                  <a:pt x="354" y="9626"/>
                </a:lnTo>
                <a:lnTo>
                  <a:pt x="507" y="9822"/>
                </a:lnTo>
                <a:lnTo>
                  <a:pt x="686" y="10005"/>
                </a:lnTo>
                <a:lnTo>
                  <a:pt x="893" y="10178"/>
                </a:lnTo>
                <a:lnTo>
                  <a:pt x="1126" y="10339"/>
                </a:lnTo>
                <a:lnTo>
                  <a:pt x="1384" y="10488"/>
                </a:lnTo>
                <a:lnTo>
                  <a:pt x="1667" y="10624"/>
                </a:lnTo>
                <a:lnTo>
                  <a:pt x="1976" y="10749"/>
                </a:lnTo>
                <a:lnTo>
                  <a:pt x="2308" y="10860"/>
                </a:lnTo>
                <a:lnTo>
                  <a:pt x="2666" y="10959"/>
                </a:lnTo>
                <a:lnTo>
                  <a:pt x="3047" y="11045"/>
                </a:lnTo>
                <a:lnTo>
                  <a:pt x="3451" y="11117"/>
                </a:lnTo>
                <a:lnTo>
                  <a:pt x="3879" y="11177"/>
                </a:lnTo>
                <a:lnTo>
                  <a:pt x="4329" y="11222"/>
                </a:lnTo>
                <a:lnTo>
                  <a:pt x="4802" y="11254"/>
                </a:lnTo>
                <a:lnTo>
                  <a:pt x="5297" y="11272"/>
                </a:lnTo>
                <a:lnTo>
                  <a:pt x="5814" y="11276"/>
                </a:lnTo>
                <a:lnTo>
                  <a:pt x="6352" y="11265"/>
                </a:lnTo>
                <a:lnTo>
                  <a:pt x="6912" y="11240"/>
                </a:lnTo>
                <a:lnTo>
                  <a:pt x="7491" y="11200"/>
                </a:lnTo>
                <a:lnTo>
                  <a:pt x="8091" y="11144"/>
                </a:lnTo>
                <a:lnTo>
                  <a:pt x="8711" y="11074"/>
                </a:lnTo>
                <a:lnTo>
                  <a:pt x="9351" y="10989"/>
                </a:lnTo>
                <a:lnTo>
                  <a:pt x="10009" y="10888"/>
                </a:lnTo>
                <a:lnTo>
                  <a:pt x="10688" y="10772"/>
                </a:lnTo>
                <a:lnTo>
                  <a:pt x="11383" y="10639"/>
                </a:lnTo>
                <a:lnTo>
                  <a:pt x="12098" y="10491"/>
                </a:lnTo>
                <a:lnTo>
                  <a:pt x="12830" y="10325"/>
                </a:lnTo>
                <a:lnTo>
                  <a:pt x="12869" y="10318"/>
                </a:lnTo>
                <a:lnTo>
                  <a:pt x="12978" y="10294"/>
                </a:lnTo>
                <a:lnTo>
                  <a:pt x="13056" y="10276"/>
                </a:lnTo>
                <a:lnTo>
                  <a:pt x="13147" y="10252"/>
                </a:lnTo>
                <a:lnTo>
                  <a:pt x="13250" y="10224"/>
                </a:lnTo>
                <a:lnTo>
                  <a:pt x="13365" y="10191"/>
                </a:lnTo>
                <a:lnTo>
                  <a:pt x="13490" y="10153"/>
                </a:lnTo>
                <a:lnTo>
                  <a:pt x="13623" y="10110"/>
                </a:lnTo>
                <a:lnTo>
                  <a:pt x="13764" y="10061"/>
                </a:lnTo>
                <a:lnTo>
                  <a:pt x="13910" y="10006"/>
                </a:lnTo>
                <a:lnTo>
                  <a:pt x="14063" y="9945"/>
                </a:lnTo>
                <a:lnTo>
                  <a:pt x="14217" y="9879"/>
                </a:lnTo>
                <a:lnTo>
                  <a:pt x="14374" y="9805"/>
                </a:lnTo>
                <a:lnTo>
                  <a:pt x="14532" y="9725"/>
                </a:lnTo>
                <a:lnTo>
                  <a:pt x="14690" y="9639"/>
                </a:lnTo>
                <a:lnTo>
                  <a:pt x="14845" y="9546"/>
                </a:lnTo>
                <a:lnTo>
                  <a:pt x="14997" y="9446"/>
                </a:lnTo>
                <a:lnTo>
                  <a:pt x="15146" y="9338"/>
                </a:lnTo>
                <a:lnTo>
                  <a:pt x="15288" y="9223"/>
                </a:lnTo>
                <a:lnTo>
                  <a:pt x="15424" y="9100"/>
                </a:lnTo>
                <a:lnTo>
                  <a:pt x="15552" y="8970"/>
                </a:lnTo>
                <a:lnTo>
                  <a:pt x="15670" y="8831"/>
                </a:lnTo>
                <a:lnTo>
                  <a:pt x="15778" y="8685"/>
                </a:lnTo>
                <a:lnTo>
                  <a:pt x="15874" y="8530"/>
                </a:lnTo>
                <a:lnTo>
                  <a:pt x="15957" y="8366"/>
                </a:lnTo>
                <a:lnTo>
                  <a:pt x="16024" y="8193"/>
                </a:lnTo>
                <a:lnTo>
                  <a:pt x="16076" y="8012"/>
                </a:lnTo>
                <a:lnTo>
                  <a:pt x="16111" y="7822"/>
                </a:lnTo>
                <a:lnTo>
                  <a:pt x="16127" y="7622"/>
                </a:lnTo>
                <a:lnTo>
                  <a:pt x="16123" y="7412"/>
                </a:lnTo>
                <a:close/>
              </a:path>
            </a:pathLst>
          </a:custGeom>
          <a:solidFill>
            <a:schemeClr val="bg1"/>
          </a:solidFill>
          <a:ln w="19050">
            <a:noFill/>
          </a:ln>
        </p:spPr>
        <p:txBody>
          <a:bodyPr vert="horz" wrap="square" lIns="91440" tIns="45720" rIns="91440" bIns="45720" numCol="1" anchor="t" anchorCtr="0" compatLnSpc="1">
            <a:prstTxWarp prst="textNoShape">
              <a:avLst/>
            </a:prstTxWarp>
          </a:bodyPr>
          <a:lstStyle/>
          <a:p>
            <a:endParaRPr lang="id-ID"/>
          </a:p>
        </p:txBody>
      </p:sp>
      <p:sp>
        <p:nvSpPr>
          <p:cNvPr id="14" name="TextBox 40">
            <a:extLst>
              <a:ext uri="{FF2B5EF4-FFF2-40B4-BE49-F238E27FC236}">
                <a16:creationId xmlns:a16="http://schemas.microsoft.com/office/drawing/2014/main" id="{C859500A-9168-E802-EC1B-78F30F806D76}"/>
              </a:ext>
            </a:extLst>
          </p:cNvPr>
          <p:cNvSpPr txBox="1"/>
          <p:nvPr/>
        </p:nvSpPr>
        <p:spPr>
          <a:xfrm>
            <a:off x="6964234" y="1538071"/>
            <a:ext cx="2021375" cy="1138773"/>
          </a:xfrm>
          <a:prstGeom prst="rect">
            <a:avLst/>
          </a:prstGeom>
          <a:solidFill>
            <a:schemeClr val="bg1">
              <a:lumMod val="95000"/>
            </a:schemeClr>
          </a:solidFill>
        </p:spPr>
        <p:txBody>
          <a:bodyPr wrap="square" rtlCol="0" anchor="ctr">
            <a:spAutoFit/>
          </a:bodyPr>
          <a:lstStyle/>
          <a:p>
            <a:pPr algn="ctr"/>
            <a:r>
              <a:rPr lang="es-MX" sz="1700" b="1">
                <a:solidFill>
                  <a:schemeClr val="bg1"/>
                </a:solidFill>
              </a:rPr>
              <a:t>¿Por qué es importante para Fogafín participar?</a:t>
            </a:r>
          </a:p>
        </p:txBody>
      </p:sp>
      <p:sp>
        <p:nvSpPr>
          <p:cNvPr id="15" name="TextBox 41">
            <a:extLst>
              <a:ext uri="{FF2B5EF4-FFF2-40B4-BE49-F238E27FC236}">
                <a16:creationId xmlns:a16="http://schemas.microsoft.com/office/drawing/2014/main" id="{8D448A41-42C3-7AD1-4480-DD58BB979562}"/>
              </a:ext>
            </a:extLst>
          </p:cNvPr>
          <p:cNvSpPr txBox="1"/>
          <p:nvPr/>
        </p:nvSpPr>
        <p:spPr>
          <a:xfrm>
            <a:off x="9092408" y="3041042"/>
            <a:ext cx="2057547" cy="615553"/>
          </a:xfrm>
          <a:prstGeom prst="rect">
            <a:avLst/>
          </a:prstGeom>
          <a:noFill/>
        </p:spPr>
        <p:txBody>
          <a:bodyPr wrap="square" rtlCol="0" anchor="ctr">
            <a:spAutoFit/>
          </a:bodyPr>
          <a:lstStyle/>
          <a:p>
            <a:pPr algn="ctr"/>
            <a:r>
              <a:rPr lang="es-MX" sz="1700" b="1">
                <a:solidFill>
                  <a:schemeClr val="bg1"/>
                </a:solidFill>
              </a:rPr>
              <a:t>Abordaje a los estudiantes </a:t>
            </a:r>
          </a:p>
        </p:txBody>
      </p:sp>
      <p:sp>
        <p:nvSpPr>
          <p:cNvPr id="26" name="Rectangle 27">
            <a:extLst>
              <a:ext uri="{FF2B5EF4-FFF2-40B4-BE49-F238E27FC236}">
                <a16:creationId xmlns:a16="http://schemas.microsoft.com/office/drawing/2014/main" id="{3B5D22E2-1D40-3CE4-3E3B-DAFE7D900018}"/>
              </a:ext>
            </a:extLst>
          </p:cNvPr>
          <p:cNvSpPr/>
          <p:nvPr/>
        </p:nvSpPr>
        <p:spPr>
          <a:xfrm>
            <a:off x="6964235" y="4042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8">
            <a:extLst>
              <a:ext uri="{FF2B5EF4-FFF2-40B4-BE49-F238E27FC236}">
                <a16:creationId xmlns:a16="http://schemas.microsoft.com/office/drawing/2014/main" id="{ABE4737C-29A7-FD2E-34B2-BA4BCDFE11C2}"/>
              </a:ext>
            </a:extLst>
          </p:cNvPr>
          <p:cNvSpPr/>
          <p:nvPr/>
        </p:nvSpPr>
        <p:spPr>
          <a:xfrm>
            <a:off x="9123235" y="4042037"/>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9">
            <a:extLst>
              <a:ext uri="{FF2B5EF4-FFF2-40B4-BE49-F238E27FC236}">
                <a16:creationId xmlns:a16="http://schemas.microsoft.com/office/drawing/2014/main" id="{93BD9C5C-4902-2F3C-368B-6A9A2A9F925E}"/>
              </a:ext>
            </a:extLst>
          </p:cNvPr>
          <p:cNvSpPr/>
          <p:nvPr/>
        </p:nvSpPr>
        <p:spPr>
          <a:xfrm>
            <a:off x="6964235" y="5291182"/>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30">
            <a:extLst>
              <a:ext uri="{FF2B5EF4-FFF2-40B4-BE49-F238E27FC236}">
                <a16:creationId xmlns:a16="http://schemas.microsoft.com/office/drawing/2014/main" id="{A8AD7F5F-BA71-7422-7D17-D714F1B91EBD}"/>
              </a:ext>
            </a:extLst>
          </p:cNvPr>
          <p:cNvSpPr/>
          <p:nvPr/>
        </p:nvSpPr>
        <p:spPr>
          <a:xfrm>
            <a:off x="9123235" y="5291182"/>
            <a:ext cx="2032000" cy="10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TextBox 40">
            <a:extLst>
              <a:ext uri="{FF2B5EF4-FFF2-40B4-BE49-F238E27FC236}">
                <a16:creationId xmlns:a16="http://schemas.microsoft.com/office/drawing/2014/main" id="{B6D4315F-88A0-D09E-AE4E-3DB1EDD04344}"/>
              </a:ext>
            </a:extLst>
          </p:cNvPr>
          <p:cNvSpPr txBox="1"/>
          <p:nvPr/>
        </p:nvSpPr>
        <p:spPr>
          <a:xfrm>
            <a:off x="9282545" y="5477239"/>
            <a:ext cx="1705088" cy="707886"/>
          </a:xfrm>
          <a:prstGeom prst="rect">
            <a:avLst/>
          </a:prstGeom>
          <a:noFill/>
        </p:spPr>
        <p:txBody>
          <a:bodyPr wrap="square" rtlCol="0" anchor="ctr">
            <a:spAutoFit/>
          </a:bodyPr>
          <a:lstStyle/>
          <a:p>
            <a:pPr algn="ctr"/>
            <a:r>
              <a:rPr lang="id-ID" sz="2000" b="1">
                <a:solidFill>
                  <a:schemeClr val="bg1"/>
                </a:solidFill>
              </a:rPr>
              <a:t>Registro fotográfico </a:t>
            </a:r>
          </a:p>
        </p:txBody>
      </p:sp>
      <p:sp>
        <p:nvSpPr>
          <p:cNvPr id="46" name="Freeform 449">
            <a:extLst>
              <a:ext uri="{FF2B5EF4-FFF2-40B4-BE49-F238E27FC236}">
                <a16:creationId xmlns:a16="http://schemas.microsoft.com/office/drawing/2014/main" id="{1C8CC0D3-8665-C887-7897-58EFD53775C6}"/>
              </a:ext>
            </a:extLst>
          </p:cNvPr>
          <p:cNvSpPr>
            <a:spLocks noEditPoints="1"/>
          </p:cNvSpPr>
          <p:nvPr/>
        </p:nvSpPr>
        <p:spPr bwMode="auto">
          <a:xfrm>
            <a:off x="7758720" y="3028349"/>
            <a:ext cx="432402" cy="613773"/>
          </a:xfrm>
          <a:custGeom>
            <a:avLst/>
            <a:gdLst>
              <a:gd name="T0" fmla="*/ 10071 w 12851"/>
              <a:gd name="T1" fmla="*/ 13998 h 16128"/>
              <a:gd name="T2" fmla="*/ 6585 w 12851"/>
              <a:gd name="T3" fmla="*/ 14102 h 16128"/>
              <a:gd name="T4" fmla="*/ 3240 w 12851"/>
              <a:gd name="T5" fmla="*/ 14019 h 16128"/>
              <a:gd name="T6" fmla="*/ 1993 w 12851"/>
              <a:gd name="T7" fmla="*/ 13451 h 16128"/>
              <a:gd name="T8" fmla="*/ 1504 w 12851"/>
              <a:gd name="T9" fmla="*/ 10294 h 16128"/>
              <a:gd name="T10" fmla="*/ 1160 w 12851"/>
              <a:gd name="T11" fmla="*/ 6036 h 16128"/>
              <a:gd name="T12" fmla="*/ 1085 w 12851"/>
              <a:gd name="T13" fmla="*/ 3225 h 16128"/>
              <a:gd name="T14" fmla="*/ 2432 w 12851"/>
              <a:gd name="T15" fmla="*/ 2694 h 16128"/>
              <a:gd name="T16" fmla="*/ 6222 w 12851"/>
              <a:gd name="T17" fmla="*/ 2074 h 16128"/>
              <a:gd name="T18" fmla="*/ 10073 w 12851"/>
              <a:gd name="T19" fmla="*/ 1670 h 16128"/>
              <a:gd name="T20" fmla="*/ 11603 w 12851"/>
              <a:gd name="T21" fmla="*/ 2001 h 16128"/>
              <a:gd name="T22" fmla="*/ 11780 w 12851"/>
              <a:gd name="T23" fmla="*/ 5253 h 16128"/>
              <a:gd name="T24" fmla="*/ 11727 w 12851"/>
              <a:gd name="T25" fmla="*/ 10040 h 16128"/>
              <a:gd name="T26" fmla="*/ 11573 w 12851"/>
              <a:gd name="T27" fmla="*/ 13473 h 16128"/>
              <a:gd name="T28" fmla="*/ 6605 w 12851"/>
              <a:gd name="T29" fmla="*/ 15743 h 16128"/>
              <a:gd name="T30" fmla="*/ 6261 w 12851"/>
              <a:gd name="T31" fmla="*/ 15793 h 16128"/>
              <a:gd name="T32" fmla="*/ 5950 w 12851"/>
              <a:gd name="T33" fmla="*/ 15707 h 16128"/>
              <a:gd name="T34" fmla="*/ 5721 w 12851"/>
              <a:gd name="T35" fmla="*/ 15491 h 16128"/>
              <a:gd name="T36" fmla="*/ 5631 w 12851"/>
              <a:gd name="T37" fmla="*/ 15191 h 16128"/>
              <a:gd name="T38" fmla="*/ 5693 w 12851"/>
              <a:gd name="T39" fmla="*/ 14874 h 16128"/>
              <a:gd name="T40" fmla="*/ 5892 w 12851"/>
              <a:gd name="T41" fmla="*/ 14590 h 16128"/>
              <a:gd name="T42" fmla="*/ 6206 w 12851"/>
              <a:gd name="T43" fmla="*/ 14387 h 16128"/>
              <a:gd name="T44" fmla="*/ 6552 w 12851"/>
              <a:gd name="T45" fmla="*/ 14321 h 16128"/>
              <a:gd name="T46" fmla="*/ 6869 w 12851"/>
              <a:gd name="T47" fmla="*/ 14393 h 16128"/>
              <a:gd name="T48" fmla="*/ 7109 w 12851"/>
              <a:gd name="T49" fmla="*/ 14595 h 16128"/>
              <a:gd name="T50" fmla="*/ 7217 w 12851"/>
              <a:gd name="T51" fmla="*/ 14889 h 16128"/>
              <a:gd name="T52" fmla="*/ 7171 w 12851"/>
              <a:gd name="T53" fmla="*/ 15206 h 16128"/>
              <a:gd name="T54" fmla="*/ 6986 w 12851"/>
              <a:gd name="T55" fmla="*/ 15496 h 16128"/>
              <a:gd name="T56" fmla="*/ 6279 w 12851"/>
              <a:gd name="T57" fmla="*/ 1064 h 16128"/>
              <a:gd name="T58" fmla="*/ 6417 w 12851"/>
              <a:gd name="T59" fmla="*/ 998 h 16128"/>
              <a:gd name="T60" fmla="*/ 6555 w 12851"/>
              <a:gd name="T61" fmla="*/ 989 h 16128"/>
              <a:gd name="T62" fmla="*/ 6670 w 12851"/>
              <a:gd name="T63" fmla="*/ 1037 h 16128"/>
              <a:gd name="T64" fmla="*/ 6739 w 12851"/>
              <a:gd name="T65" fmla="*/ 1139 h 16128"/>
              <a:gd name="T66" fmla="*/ 6746 w 12851"/>
              <a:gd name="T67" fmla="*/ 1267 h 16128"/>
              <a:gd name="T68" fmla="*/ 6693 w 12851"/>
              <a:gd name="T69" fmla="*/ 1399 h 16128"/>
              <a:gd name="T70" fmla="*/ 6586 w 12851"/>
              <a:gd name="T71" fmla="*/ 1516 h 16128"/>
              <a:gd name="T72" fmla="*/ 6448 w 12851"/>
              <a:gd name="T73" fmla="*/ 1589 h 16128"/>
              <a:gd name="T74" fmla="*/ 6309 w 12851"/>
              <a:gd name="T75" fmla="*/ 1605 h 16128"/>
              <a:gd name="T76" fmla="*/ 6190 w 12851"/>
              <a:gd name="T77" fmla="*/ 1562 h 16128"/>
              <a:gd name="T78" fmla="*/ 6115 w 12851"/>
              <a:gd name="T79" fmla="*/ 1466 h 16128"/>
              <a:gd name="T80" fmla="*/ 6101 w 12851"/>
              <a:gd name="T81" fmla="*/ 1340 h 16128"/>
              <a:gd name="T82" fmla="*/ 6149 w 12851"/>
              <a:gd name="T83" fmla="*/ 1207 h 16128"/>
              <a:gd name="T84" fmla="*/ 6251 w 12851"/>
              <a:gd name="T85" fmla="*/ 1087 h 16128"/>
              <a:gd name="T86" fmla="*/ 10415 w 12851"/>
              <a:gd name="T87" fmla="*/ 46 h 16128"/>
              <a:gd name="T88" fmla="*/ 5632 w 12851"/>
              <a:gd name="T89" fmla="*/ 586 h 16128"/>
              <a:gd name="T90" fmla="*/ 1254 w 12851"/>
              <a:gd name="T91" fmla="*/ 1325 h 16128"/>
              <a:gd name="T92" fmla="*/ 4 w 12851"/>
              <a:gd name="T93" fmla="*/ 2107 h 16128"/>
              <a:gd name="T94" fmla="*/ 125 w 12851"/>
              <a:gd name="T95" fmla="*/ 6172 h 16128"/>
              <a:gd name="T96" fmla="*/ 528 w 12851"/>
              <a:gd name="T97" fmla="*/ 11773 h 16128"/>
              <a:gd name="T98" fmla="*/ 1071 w 12851"/>
              <a:gd name="T99" fmla="*/ 15540 h 16128"/>
              <a:gd name="T100" fmla="*/ 2837 w 12851"/>
              <a:gd name="T101" fmla="*/ 16052 h 16128"/>
              <a:gd name="T102" fmla="*/ 7058 w 12851"/>
              <a:gd name="T103" fmla="*/ 16121 h 16128"/>
              <a:gd name="T104" fmla="*/ 11167 w 12851"/>
              <a:gd name="T105" fmla="*/ 15980 h 16128"/>
              <a:gd name="T106" fmla="*/ 12600 w 12851"/>
              <a:gd name="T107" fmla="*/ 15569 h 16128"/>
              <a:gd name="T108" fmla="*/ 12773 w 12851"/>
              <a:gd name="T109" fmla="*/ 11528 h 16128"/>
              <a:gd name="T110" fmla="*/ 12850 w 12851"/>
              <a:gd name="T111" fmla="*/ 5306 h 16128"/>
              <a:gd name="T112" fmla="*/ 12691 w 12851"/>
              <a:gd name="T113" fmla="*/ 681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51" h="16128">
                <a:moveTo>
                  <a:pt x="11520" y="13818"/>
                </a:moveTo>
                <a:lnTo>
                  <a:pt x="11480" y="13843"/>
                </a:lnTo>
                <a:lnTo>
                  <a:pt x="11393" y="13867"/>
                </a:lnTo>
                <a:lnTo>
                  <a:pt x="11263" y="13891"/>
                </a:lnTo>
                <a:lnTo>
                  <a:pt x="11093" y="13914"/>
                </a:lnTo>
                <a:lnTo>
                  <a:pt x="10887" y="13937"/>
                </a:lnTo>
                <a:lnTo>
                  <a:pt x="10644" y="13958"/>
                </a:lnTo>
                <a:lnTo>
                  <a:pt x="10372" y="13979"/>
                </a:lnTo>
                <a:lnTo>
                  <a:pt x="10071" y="13998"/>
                </a:lnTo>
                <a:lnTo>
                  <a:pt x="9745" y="14016"/>
                </a:lnTo>
                <a:lnTo>
                  <a:pt x="9396" y="14032"/>
                </a:lnTo>
                <a:lnTo>
                  <a:pt x="9028" y="14048"/>
                </a:lnTo>
                <a:lnTo>
                  <a:pt x="8644" y="14062"/>
                </a:lnTo>
                <a:lnTo>
                  <a:pt x="8247" y="14074"/>
                </a:lnTo>
                <a:lnTo>
                  <a:pt x="7840" y="14084"/>
                </a:lnTo>
                <a:lnTo>
                  <a:pt x="7425" y="14092"/>
                </a:lnTo>
                <a:lnTo>
                  <a:pt x="7006" y="14098"/>
                </a:lnTo>
                <a:lnTo>
                  <a:pt x="6585" y="14102"/>
                </a:lnTo>
                <a:lnTo>
                  <a:pt x="6167" y="14103"/>
                </a:lnTo>
                <a:lnTo>
                  <a:pt x="5753" y="14102"/>
                </a:lnTo>
                <a:lnTo>
                  <a:pt x="5346" y="14099"/>
                </a:lnTo>
                <a:lnTo>
                  <a:pt x="4952" y="14093"/>
                </a:lnTo>
                <a:lnTo>
                  <a:pt x="4570" y="14084"/>
                </a:lnTo>
                <a:lnTo>
                  <a:pt x="4205" y="14073"/>
                </a:lnTo>
                <a:lnTo>
                  <a:pt x="3859" y="14058"/>
                </a:lnTo>
                <a:lnTo>
                  <a:pt x="3536" y="14039"/>
                </a:lnTo>
                <a:lnTo>
                  <a:pt x="3240" y="14019"/>
                </a:lnTo>
                <a:lnTo>
                  <a:pt x="2971" y="13994"/>
                </a:lnTo>
                <a:lnTo>
                  <a:pt x="2735" y="13967"/>
                </a:lnTo>
                <a:lnTo>
                  <a:pt x="2533" y="13935"/>
                </a:lnTo>
                <a:lnTo>
                  <a:pt x="2368" y="13900"/>
                </a:lnTo>
                <a:lnTo>
                  <a:pt x="2245" y="13861"/>
                </a:lnTo>
                <a:lnTo>
                  <a:pt x="2164" y="13818"/>
                </a:lnTo>
                <a:lnTo>
                  <a:pt x="2108" y="13746"/>
                </a:lnTo>
                <a:lnTo>
                  <a:pt x="2050" y="13623"/>
                </a:lnTo>
                <a:lnTo>
                  <a:pt x="1993" y="13451"/>
                </a:lnTo>
                <a:lnTo>
                  <a:pt x="1935" y="13234"/>
                </a:lnTo>
                <a:lnTo>
                  <a:pt x="1879" y="12975"/>
                </a:lnTo>
                <a:lnTo>
                  <a:pt x="1822" y="12678"/>
                </a:lnTo>
                <a:lnTo>
                  <a:pt x="1766" y="12347"/>
                </a:lnTo>
                <a:lnTo>
                  <a:pt x="1711" y="11984"/>
                </a:lnTo>
                <a:lnTo>
                  <a:pt x="1658" y="11594"/>
                </a:lnTo>
                <a:lnTo>
                  <a:pt x="1605" y="11181"/>
                </a:lnTo>
                <a:lnTo>
                  <a:pt x="1554" y="10745"/>
                </a:lnTo>
                <a:lnTo>
                  <a:pt x="1504" y="10294"/>
                </a:lnTo>
                <a:lnTo>
                  <a:pt x="1457" y="9829"/>
                </a:lnTo>
                <a:lnTo>
                  <a:pt x="1411" y="9353"/>
                </a:lnTo>
                <a:lnTo>
                  <a:pt x="1367" y="8871"/>
                </a:lnTo>
                <a:lnTo>
                  <a:pt x="1325" y="8387"/>
                </a:lnTo>
                <a:lnTo>
                  <a:pt x="1287" y="7902"/>
                </a:lnTo>
                <a:lnTo>
                  <a:pt x="1251" y="7421"/>
                </a:lnTo>
                <a:lnTo>
                  <a:pt x="1217" y="6947"/>
                </a:lnTo>
                <a:lnTo>
                  <a:pt x="1187" y="6484"/>
                </a:lnTo>
                <a:lnTo>
                  <a:pt x="1160" y="6036"/>
                </a:lnTo>
                <a:lnTo>
                  <a:pt x="1136" y="5605"/>
                </a:lnTo>
                <a:lnTo>
                  <a:pt x="1116" y="5197"/>
                </a:lnTo>
                <a:lnTo>
                  <a:pt x="1098" y="4812"/>
                </a:lnTo>
                <a:lnTo>
                  <a:pt x="1085" y="4456"/>
                </a:lnTo>
                <a:lnTo>
                  <a:pt x="1077" y="4133"/>
                </a:lnTo>
                <a:lnTo>
                  <a:pt x="1072" y="3844"/>
                </a:lnTo>
                <a:lnTo>
                  <a:pt x="1072" y="3595"/>
                </a:lnTo>
                <a:lnTo>
                  <a:pt x="1076" y="3387"/>
                </a:lnTo>
                <a:lnTo>
                  <a:pt x="1085" y="3225"/>
                </a:lnTo>
                <a:lnTo>
                  <a:pt x="1099" y="3112"/>
                </a:lnTo>
                <a:lnTo>
                  <a:pt x="1119" y="3052"/>
                </a:lnTo>
                <a:lnTo>
                  <a:pt x="1168" y="3017"/>
                </a:lnTo>
                <a:lnTo>
                  <a:pt x="1269" y="2975"/>
                </a:lnTo>
                <a:lnTo>
                  <a:pt x="1418" y="2927"/>
                </a:lnTo>
                <a:lnTo>
                  <a:pt x="1612" y="2875"/>
                </a:lnTo>
                <a:lnTo>
                  <a:pt x="1848" y="2818"/>
                </a:lnTo>
                <a:lnTo>
                  <a:pt x="2123" y="2758"/>
                </a:lnTo>
                <a:lnTo>
                  <a:pt x="2432" y="2694"/>
                </a:lnTo>
                <a:lnTo>
                  <a:pt x="2773" y="2628"/>
                </a:lnTo>
                <a:lnTo>
                  <a:pt x="3142" y="2559"/>
                </a:lnTo>
                <a:lnTo>
                  <a:pt x="3535" y="2490"/>
                </a:lnTo>
                <a:lnTo>
                  <a:pt x="3949" y="2419"/>
                </a:lnTo>
                <a:lnTo>
                  <a:pt x="4382" y="2349"/>
                </a:lnTo>
                <a:lnTo>
                  <a:pt x="4828" y="2278"/>
                </a:lnTo>
                <a:lnTo>
                  <a:pt x="5287" y="2209"/>
                </a:lnTo>
                <a:lnTo>
                  <a:pt x="5752" y="2140"/>
                </a:lnTo>
                <a:lnTo>
                  <a:pt x="6222" y="2074"/>
                </a:lnTo>
                <a:lnTo>
                  <a:pt x="6692" y="2011"/>
                </a:lnTo>
                <a:lnTo>
                  <a:pt x="7159" y="1951"/>
                </a:lnTo>
                <a:lnTo>
                  <a:pt x="7622" y="1895"/>
                </a:lnTo>
                <a:lnTo>
                  <a:pt x="8074" y="1844"/>
                </a:lnTo>
                <a:lnTo>
                  <a:pt x="8513" y="1796"/>
                </a:lnTo>
                <a:lnTo>
                  <a:pt x="8936" y="1755"/>
                </a:lnTo>
                <a:lnTo>
                  <a:pt x="9339" y="1720"/>
                </a:lnTo>
                <a:lnTo>
                  <a:pt x="9720" y="1691"/>
                </a:lnTo>
                <a:lnTo>
                  <a:pt x="10073" y="1670"/>
                </a:lnTo>
                <a:lnTo>
                  <a:pt x="10397" y="1657"/>
                </a:lnTo>
                <a:lnTo>
                  <a:pt x="10688" y="1653"/>
                </a:lnTo>
                <a:lnTo>
                  <a:pt x="10941" y="1657"/>
                </a:lnTo>
                <a:lnTo>
                  <a:pt x="11155" y="1671"/>
                </a:lnTo>
                <a:lnTo>
                  <a:pt x="11325" y="1695"/>
                </a:lnTo>
                <a:lnTo>
                  <a:pt x="11448" y="1731"/>
                </a:lnTo>
                <a:lnTo>
                  <a:pt x="11520" y="1777"/>
                </a:lnTo>
                <a:lnTo>
                  <a:pt x="11564" y="1860"/>
                </a:lnTo>
                <a:lnTo>
                  <a:pt x="11603" y="2001"/>
                </a:lnTo>
                <a:lnTo>
                  <a:pt x="11639" y="2196"/>
                </a:lnTo>
                <a:lnTo>
                  <a:pt x="11669" y="2443"/>
                </a:lnTo>
                <a:lnTo>
                  <a:pt x="11696" y="2736"/>
                </a:lnTo>
                <a:lnTo>
                  <a:pt x="11718" y="3071"/>
                </a:lnTo>
                <a:lnTo>
                  <a:pt x="11738" y="3446"/>
                </a:lnTo>
                <a:lnTo>
                  <a:pt x="11753" y="3856"/>
                </a:lnTo>
                <a:lnTo>
                  <a:pt x="11765" y="4296"/>
                </a:lnTo>
                <a:lnTo>
                  <a:pt x="11774" y="4763"/>
                </a:lnTo>
                <a:lnTo>
                  <a:pt x="11780" y="5253"/>
                </a:lnTo>
                <a:lnTo>
                  <a:pt x="11783" y="5762"/>
                </a:lnTo>
                <a:lnTo>
                  <a:pt x="11784" y="6286"/>
                </a:lnTo>
                <a:lnTo>
                  <a:pt x="11782" y="6820"/>
                </a:lnTo>
                <a:lnTo>
                  <a:pt x="11777" y="7362"/>
                </a:lnTo>
                <a:lnTo>
                  <a:pt x="11771" y="7908"/>
                </a:lnTo>
                <a:lnTo>
                  <a:pt x="11763" y="8451"/>
                </a:lnTo>
                <a:lnTo>
                  <a:pt x="11752" y="8990"/>
                </a:lnTo>
                <a:lnTo>
                  <a:pt x="11741" y="9522"/>
                </a:lnTo>
                <a:lnTo>
                  <a:pt x="11727" y="10040"/>
                </a:lnTo>
                <a:lnTo>
                  <a:pt x="11712" y="10541"/>
                </a:lnTo>
                <a:lnTo>
                  <a:pt x="11697" y="11021"/>
                </a:lnTo>
                <a:lnTo>
                  <a:pt x="11680" y="11477"/>
                </a:lnTo>
                <a:lnTo>
                  <a:pt x="11663" y="11904"/>
                </a:lnTo>
                <a:lnTo>
                  <a:pt x="11646" y="12299"/>
                </a:lnTo>
                <a:lnTo>
                  <a:pt x="11627" y="12657"/>
                </a:lnTo>
                <a:lnTo>
                  <a:pt x="11609" y="12975"/>
                </a:lnTo>
                <a:lnTo>
                  <a:pt x="11591" y="13248"/>
                </a:lnTo>
                <a:lnTo>
                  <a:pt x="11573" y="13473"/>
                </a:lnTo>
                <a:lnTo>
                  <a:pt x="11555" y="13645"/>
                </a:lnTo>
                <a:lnTo>
                  <a:pt x="11538" y="13762"/>
                </a:lnTo>
                <a:lnTo>
                  <a:pt x="11520" y="13818"/>
                </a:lnTo>
                <a:close/>
                <a:moveTo>
                  <a:pt x="6793" y="15652"/>
                </a:moveTo>
                <a:lnTo>
                  <a:pt x="6757" y="15674"/>
                </a:lnTo>
                <a:lnTo>
                  <a:pt x="6719" y="15695"/>
                </a:lnTo>
                <a:lnTo>
                  <a:pt x="6682" y="15713"/>
                </a:lnTo>
                <a:lnTo>
                  <a:pt x="6644" y="15729"/>
                </a:lnTo>
                <a:lnTo>
                  <a:pt x="6605" y="15743"/>
                </a:lnTo>
                <a:lnTo>
                  <a:pt x="6567" y="15756"/>
                </a:lnTo>
                <a:lnTo>
                  <a:pt x="6528" y="15766"/>
                </a:lnTo>
                <a:lnTo>
                  <a:pt x="6490" y="15775"/>
                </a:lnTo>
                <a:lnTo>
                  <a:pt x="6452" y="15783"/>
                </a:lnTo>
                <a:lnTo>
                  <a:pt x="6413" y="15788"/>
                </a:lnTo>
                <a:lnTo>
                  <a:pt x="6375" y="15792"/>
                </a:lnTo>
                <a:lnTo>
                  <a:pt x="6337" y="15794"/>
                </a:lnTo>
                <a:lnTo>
                  <a:pt x="6298" y="15794"/>
                </a:lnTo>
                <a:lnTo>
                  <a:pt x="6261" y="15793"/>
                </a:lnTo>
                <a:lnTo>
                  <a:pt x="6224" y="15790"/>
                </a:lnTo>
                <a:lnTo>
                  <a:pt x="6187" y="15785"/>
                </a:lnTo>
                <a:lnTo>
                  <a:pt x="6151" y="15779"/>
                </a:lnTo>
                <a:lnTo>
                  <a:pt x="6116" y="15771"/>
                </a:lnTo>
                <a:lnTo>
                  <a:pt x="6081" y="15761"/>
                </a:lnTo>
                <a:lnTo>
                  <a:pt x="6047" y="15750"/>
                </a:lnTo>
                <a:lnTo>
                  <a:pt x="6014" y="15737"/>
                </a:lnTo>
                <a:lnTo>
                  <a:pt x="5981" y="15723"/>
                </a:lnTo>
                <a:lnTo>
                  <a:pt x="5950" y="15707"/>
                </a:lnTo>
                <a:lnTo>
                  <a:pt x="5920" y="15689"/>
                </a:lnTo>
                <a:lnTo>
                  <a:pt x="5890" y="15669"/>
                </a:lnTo>
                <a:lnTo>
                  <a:pt x="5862" y="15648"/>
                </a:lnTo>
                <a:lnTo>
                  <a:pt x="5835" y="15626"/>
                </a:lnTo>
                <a:lnTo>
                  <a:pt x="5810" y="15602"/>
                </a:lnTo>
                <a:lnTo>
                  <a:pt x="5785" y="15577"/>
                </a:lnTo>
                <a:lnTo>
                  <a:pt x="5762" y="15549"/>
                </a:lnTo>
                <a:lnTo>
                  <a:pt x="5741" y="15521"/>
                </a:lnTo>
                <a:lnTo>
                  <a:pt x="5721" y="15491"/>
                </a:lnTo>
                <a:lnTo>
                  <a:pt x="5703" y="15461"/>
                </a:lnTo>
                <a:lnTo>
                  <a:pt x="5687" y="15428"/>
                </a:lnTo>
                <a:lnTo>
                  <a:pt x="5672" y="15396"/>
                </a:lnTo>
                <a:lnTo>
                  <a:pt x="5661" y="15363"/>
                </a:lnTo>
                <a:lnTo>
                  <a:pt x="5651" y="15330"/>
                </a:lnTo>
                <a:lnTo>
                  <a:pt x="5643" y="15295"/>
                </a:lnTo>
                <a:lnTo>
                  <a:pt x="5637" y="15261"/>
                </a:lnTo>
                <a:lnTo>
                  <a:pt x="5633" y="15226"/>
                </a:lnTo>
                <a:lnTo>
                  <a:pt x="5631" y="15191"/>
                </a:lnTo>
                <a:lnTo>
                  <a:pt x="5630" y="15155"/>
                </a:lnTo>
                <a:lnTo>
                  <a:pt x="5632" y="15120"/>
                </a:lnTo>
                <a:lnTo>
                  <a:pt x="5635" y="15085"/>
                </a:lnTo>
                <a:lnTo>
                  <a:pt x="5640" y="15049"/>
                </a:lnTo>
                <a:lnTo>
                  <a:pt x="5647" y="15013"/>
                </a:lnTo>
                <a:lnTo>
                  <a:pt x="5656" y="14978"/>
                </a:lnTo>
                <a:lnTo>
                  <a:pt x="5666" y="14944"/>
                </a:lnTo>
                <a:lnTo>
                  <a:pt x="5679" y="14908"/>
                </a:lnTo>
                <a:lnTo>
                  <a:pt x="5693" y="14874"/>
                </a:lnTo>
                <a:lnTo>
                  <a:pt x="5709" y="14840"/>
                </a:lnTo>
                <a:lnTo>
                  <a:pt x="5726" y="14807"/>
                </a:lnTo>
                <a:lnTo>
                  <a:pt x="5745" y="14773"/>
                </a:lnTo>
                <a:lnTo>
                  <a:pt x="5765" y="14741"/>
                </a:lnTo>
                <a:lnTo>
                  <a:pt x="5787" y="14709"/>
                </a:lnTo>
                <a:lnTo>
                  <a:pt x="5812" y="14677"/>
                </a:lnTo>
                <a:lnTo>
                  <a:pt x="5837" y="14647"/>
                </a:lnTo>
                <a:lnTo>
                  <a:pt x="5864" y="14618"/>
                </a:lnTo>
                <a:lnTo>
                  <a:pt x="5892" y="14590"/>
                </a:lnTo>
                <a:lnTo>
                  <a:pt x="5923" y="14562"/>
                </a:lnTo>
                <a:lnTo>
                  <a:pt x="5954" y="14535"/>
                </a:lnTo>
                <a:lnTo>
                  <a:pt x="5986" y="14510"/>
                </a:lnTo>
                <a:lnTo>
                  <a:pt x="6021" y="14486"/>
                </a:lnTo>
                <a:lnTo>
                  <a:pt x="6057" y="14463"/>
                </a:lnTo>
                <a:lnTo>
                  <a:pt x="6093" y="14442"/>
                </a:lnTo>
                <a:lnTo>
                  <a:pt x="6131" y="14421"/>
                </a:lnTo>
                <a:lnTo>
                  <a:pt x="6168" y="14403"/>
                </a:lnTo>
                <a:lnTo>
                  <a:pt x="6206" y="14387"/>
                </a:lnTo>
                <a:lnTo>
                  <a:pt x="6245" y="14373"/>
                </a:lnTo>
                <a:lnTo>
                  <a:pt x="6283" y="14360"/>
                </a:lnTo>
                <a:lnTo>
                  <a:pt x="6322" y="14350"/>
                </a:lnTo>
                <a:lnTo>
                  <a:pt x="6360" y="14340"/>
                </a:lnTo>
                <a:lnTo>
                  <a:pt x="6398" y="14333"/>
                </a:lnTo>
                <a:lnTo>
                  <a:pt x="6438" y="14328"/>
                </a:lnTo>
                <a:lnTo>
                  <a:pt x="6476" y="14324"/>
                </a:lnTo>
                <a:lnTo>
                  <a:pt x="6513" y="14322"/>
                </a:lnTo>
                <a:lnTo>
                  <a:pt x="6552" y="14321"/>
                </a:lnTo>
                <a:lnTo>
                  <a:pt x="6589" y="14323"/>
                </a:lnTo>
                <a:lnTo>
                  <a:pt x="6626" y="14326"/>
                </a:lnTo>
                <a:lnTo>
                  <a:pt x="6663" y="14331"/>
                </a:lnTo>
                <a:lnTo>
                  <a:pt x="6699" y="14337"/>
                </a:lnTo>
                <a:lnTo>
                  <a:pt x="6734" y="14345"/>
                </a:lnTo>
                <a:lnTo>
                  <a:pt x="6770" y="14354"/>
                </a:lnTo>
                <a:lnTo>
                  <a:pt x="6803" y="14366"/>
                </a:lnTo>
                <a:lnTo>
                  <a:pt x="6836" y="14379"/>
                </a:lnTo>
                <a:lnTo>
                  <a:pt x="6869" y="14393"/>
                </a:lnTo>
                <a:lnTo>
                  <a:pt x="6900" y="14409"/>
                </a:lnTo>
                <a:lnTo>
                  <a:pt x="6930" y="14428"/>
                </a:lnTo>
                <a:lnTo>
                  <a:pt x="6960" y="14447"/>
                </a:lnTo>
                <a:lnTo>
                  <a:pt x="6988" y="14467"/>
                </a:lnTo>
                <a:lnTo>
                  <a:pt x="7015" y="14490"/>
                </a:lnTo>
                <a:lnTo>
                  <a:pt x="7040" y="14513"/>
                </a:lnTo>
                <a:lnTo>
                  <a:pt x="7065" y="14539"/>
                </a:lnTo>
                <a:lnTo>
                  <a:pt x="7088" y="14567"/>
                </a:lnTo>
                <a:lnTo>
                  <a:pt x="7109" y="14595"/>
                </a:lnTo>
                <a:lnTo>
                  <a:pt x="7129" y="14625"/>
                </a:lnTo>
                <a:lnTo>
                  <a:pt x="7147" y="14655"/>
                </a:lnTo>
                <a:lnTo>
                  <a:pt x="7163" y="14688"/>
                </a:lnTo>
                <a:lnTo>
                  <a:pt x="7177" y="14720"/>
                </a:lnTo>
                <a:lnTo>
                  <a:pt x="7189" y="14753"/>
                </a:lnTo>
                <a:lnTo>
                  <a:pt x="7199" y="14786"/>
                </a:lnTo>
                <a:lnTo>
                  <a:pt x="7207" y="14821"/>
                </a:lnTo>
                <a:lnTo>
                  <a:pt x="7213" y="14855"/>
                </a:lnTo>
                <a:lnTo>
                  <a:pt x="7217" y="14889"/>
                </a:lnTo>
                <a:lnTo>
                  <a:pt x="7219" y="14924"/>
                </a:lnTo>
                <a:lnTo>
                  <a:pt x="7220" y="14960"/>
                </a:lnTo>
                <a:lnTo>
                  <a:pt x="7218" y="14995"/>
                </a:lnTo>
                <a:lnTo>
                  <a:pt x="7215" y="15030"/>
                </a:lnTo>
                <a:lnTo>
                  <a:pt x="7210" y="15066"/>
                </a:lnTo>
                <a:lnTo>
                  <a:pt x="7203" y="15101"/>
                </a:lnTo>
                <a:lnTo>
                  <a:pt x="7194" y="15136"/>
                </a:lnTo>
                <a:lnTo>
                  <a:pt x="7184" y="15170"/>
                </a:lnTo>
                <a:lnTo>
                  <a:pt x="7171" y="15206"/>
                </a:lnTo>
                <a:lnTo>
                  <a:pt x="7156" y="15240"/>
                </a:lnTo>
                <a:lnTo>
                  <a:pt x="7141" y="15274"/>
                </a:lnTo>
                <a:lnTo>
                  <a:pt x="7124" y="15307"/>
                </a:lnTo>
                <a:lnTo>
                  <a:pt x="7105" y="15341"/>
                </a:lnTo>
                <a:lnTo>
                  <a:pt x="7085" y="15373"/>
                </a:lnTo>
                <a:lnTo>
                  <a:pt x="7061" y="15405"/>
                </a:lnTo>
                <a:lnTo>
                  <a:pt x="7038" y="15437"/>
                </a:lnTo>
                <a:lnTo>
                  <a:pt x="7013" y="15467"/>
                </a:lnTo>
                <a:lnTo>
                  <a:pt x="6986" y="15496"/>
                </a:lnTo>
                <a:lnTo>
                  <a:pt x="6958" y="15525"/>
                </a:lnTo>
                <a:lnTo>
                  <a:pt x="6927" y="15552"/>
                </a:lnTo>
                <a:lnTo>
                  <a:pt x="6896" y="15580"/>
                </a:lnTo>
                <a:lnTo>
                  <a:pt x="6863" y="15605"/>
                </a:lnTo>
                <a:lnTo>
                  <a:pt x="6828" y="15629"/>
                </a:lnTo>
                <a:lnTo>
                  <a:pt x="6793" y="15652"/>
                </a:lnTo>
                <a:close/>
                <a:moveTo>
                  <a:pt x="6251" y="1087"/>
                </a:moveTo>
                <a:lnTo>
                  <a:pt x="6265" y="1076"/>
                </a:lnTo>
                <a:lnTo>
                  <a:pt x="6279" y="1064"/>
                </a:lnTo>
                <a:lnTo>
                  <a:pt x="6294" y="1054"/>
                </a:lnTo>
                <a:lnTo>
                  <a:pt x="6309" y="1045"/>
                </a:lnTo>
                <a:lnTo>
                  <a:pt x="6325" y="1036"/>
                </a:lnTo>
                <a:lnTo>
                  <a:pt x="6340" y="1028"/>
                </a:lnTo>
                <a:lnTo>
                  <a:pt x="6355" y="1021"/>
                </a:lnTo>
                <a:lnTo>
                  <a:pt x="6371" y="1014"/>
                </a:lnTo>
                <a:lnTo>
                  <a:pt x="6386" y="1008"/>
                </a:lnTo>
                <a:lnTo>
                  <a:pt x="6402" y="1003"/>
                </a:lnTo>
                <a:lnTo>
                  <a:pt x="6417" y="998"/>
                </a:lnTo>
                <a:lnTo>
                  <a:pt x="6434" y="994"/>
                </a:lnTo>
                <a:lnTo>
                  <a:pt x="6449" y="991"/>
                </a:lnTo>
                <a:lnTo>
                  <a:pt x="6465" y="989"/>
                </a:lnTo>
                <a:lnTo>
                  <a:pt x="6480" y="987"/>
                </a:lnTo>
                <a:lnTo>
                  <a:pt x="6495" y="986"/>
                </a:lnTo>
                <a:lnTo>
                  <a:pt x="6510" y="986"/>
                </a:lnTo>
                <a:lnTo>
                  <a:pt x="6525" y="986"/>
                </a:lnTo>
                <a:lnTo>
                  <a:pt x="6541" y="987"/>
                </a:lnTo>
                <a:lnTo>
                  <a:pt x="6555" y="989"/>
                </a:lnTo>
                <a:lnTo>
                  <a:pt x="6569" y="991"/>
                </a:lnTo>
                <a:lnTo>
                  <a:pt x="6583" y="995"/>
                </a:lnTo>
                <a:lnTo>
                  <a:pt x="6597" y="998"/>
                </a:lnTo>
                <a:lnTo>
                  <a:pt x="6610" y="1003"/>
                </a:lnTo>
                <a:lnTo>
                  <a:pt x="6623" y="1009"/>
                </a:lnTo>
                <a:lnTo>
                  <a:pt x="6635" y="1014"/>
                </a:lnTo>
                <a:lnTo>
                  <a:pt x="6648" y="1021"/>
                </a:lnTo>
                <a:lnTo>
                  <a:pt x="6659" y="1029"/>
                </a:lnTo>
                <a:lnTo>
                  <a:pt x="6670" y="1037"/>
                </a:lnTo>
                <a:lnTo>
                  <a:pt x="6681" y="1046"/>
                </a:lnTo>
                <a:lnTo>
                  <a:pt x="6691" y="1056"/>
                </a:lnTo>
                <a:lnTo>
                  <a:pt x="6700" y="1066"/>
                </a:lnTo>
                <a:lnTo>
                  <a:pt x="6708" y="1078"/>
                </a:lnTo>
                <a:lnTo>
                  <a:pt x="6716" y="1089"/>
                </a:lnTo>
                <a:lnTo>
                  <a:pt x="6723" y="1101"/>
                </a:lnTo>
                <a:lnTo>
                  <a:pt x="6729" y="1114"/>
                </a:lnTo>
                <a:lnTo>
                  <a:pt x="6734" y="1126"/>
                </a:lnTo>
                <a:lnTo>
                  <a:pt x="6739" y="1139"/>
                </a:lnTo>
                <a:lnTo>
                  <a:pt x="6743" y="1152"/>
                </a:lnTo>
                <a:lnTo>
                  <a:pt x="6747" y="1166"/>
                </a:lnTo>
                <a:lnTo>
                  <a:pt x="6749" y="1180"/>
                </a:lnTo>
                <a:lnTo>
                  <a:pt x="6750" y="1194"/>
                </a:lnTo>
                <a:lnTo>
                  <a:pt x="6751" y="1209"/>
                </a:lnTo>
                <a:lnTo>
                  <a:pt x="6751" y="1223"/>
                </a:lnTo>
                <a:lnTo>
                  <a:pt x="6750" y="1238"/>
                </a:lnTo>
                <a:lnTo>
                  <a:pt x="6749" y="1252"/>
                </a:lnTo>
                <a:lnTo>
                  <a:pt x="6746" y="1267"/>
                </a:lnTo>
                <a:lnTo>
                  <a:pt x="6742" y="1282"/>
                </a:lnTo>
                <a:lnTo>
                  <a:pt x="6738" y="1297"/>
                </a:lnTo>
                <a:lnTo>
                  <a:pt x="6734" y="1311"/>
                </a:lnTo>
                <a:lnTo>
                  <a:pt x="6729" y="1327"/>
                </a:lnTo>
                <a:lnTo>
                  <a:pt x="6723" y="1342"/>
                </a:lnTo>
                <a:lnTo>
                  <a:pt x="6716" y="1356"/>
                </a:lnTo>
                <a:lnTo>
                  <a:pt x="6709" y="1371"/>
                </a:lnTo>
                <a:lnTo>
                  <a:pt x="6701" y="1385"/>
                </a:lnTo>
                <a:lnTo>
                  <a:pt x="6693" y="1399"/>
                </a:lnTo>
                <a:lnTo>
                  <a:pt x="6684" y="1413"/>
                </a:lnTo>
                <a:lnTo>
                  <a:pt x="6674" y="1427"/>
                </a:lnTo>
                <a:lnTo>
                  <a:pt x="6663" y="1441"/>
                </a:lnTo>
                <a:lnTo>
                  <a:pt x="6652" y="1455"/>
                </a:lnTo>
                <a:lnTo>
                  <a:pt x="6640" y="1468"/>
                </a:lnTo>
                <a:lnTo>
                  <a:pt x="6627" y="1481"/>
                </a:lnTo>
                <a:lnTo>
                  <a:pt x="6614" y="1493"/>
                </a:lnTo>
                <a:lnTo>
                  <a:pt x="6600" y="1505"/>
                </a:lnTo>
                <a:lnTo>
                  <a:pt x="6586" y="1516"/>
                </a:lnTo>
                <a:lnTo>
                  <a:pt x="6571" y="1527"/>
                </a:lnTo>
                <a:lnTo>
                  <a:pt x="6556" y="1537"/>
                </a:lnTo>
                <a:lnTo>
                  <a:pt x="6541" y="1547"/>
                </a:lnTo>
                <a:lnTo>
                  <a:pt x="6525" y="1555"/>
                </a:lnTo>
                <a:lnTo>
                  <a:pt x="6510" y="1563"/>
                </a:lnTo>
                <a:lnTo>
                  <a:pt x="6495" y="1571"/>
                </a:lnTo>
                <a:lnTo>
                  <a:pt x="6479" y="1578"/>
                </a:lnTo>
                <a:lnTo>
                  <a:pt x="6464" y="1584"/>
                </a:lnTo>
                <a:lnTo>
                  <a:pt x="6448" y="1589"/>
                </a:lnTo>
                <a:lnTo>
                  <a:pt x="6432" y="1594"/>
                </a:lnTo>
                <a:lnTo>
                  <a:pt x="6416" y="1598"/>
                </a:lnTo>
                <a:lnTo>
                  <a:pt x="6400" y="1601"/>
                </a:lnTo>
                <a:lnTo>
                  <a:pt x="6385" y="1603"/>
                </a:lnTo>
                <a:lnTo>
                  <a:pt x="6370" y="1605"/>
                </a:lnTo>
                <a:lnTo>
                  <a:pt x="6354" y="1606"/>
                </a:lnTo>
                <a:lnTo>
                  <a:pt x="6339" y="1606"/>
                </a:lnTo>
                <a:lnTo>
                  <a:pt x="6324" y="1606"/>
                </a:lnTo>
                <a:lnTo>
                  <a:pt x="6309" y="1605"/>
                </a:lnTo>
                <a:lnTo>
                  <a:pt x="6294" y="1603"/>
                </a:lnTo>
                <a:lnTo>
                  <a:pt x="6280" y="1601"/>
                </a:lnTo>
                <a:lnTo>
                  <a:pt x="6266" y="1598"/>
                </a:lnTo>
                <a:lnTo>
                  <a:pt x="6253" y="1594"/>
                </a:lnTo>
                <a:lnTo>
                  <a:pt x="6240" y="1589"/>
                </a:lnTo>
                <a:lnTo>
                  <a:pt x="6227" y="1584"/>
                </a:lnTo>
                <a:lnTo>
                  <a:pt x="6215" y="1578"/>
                </a:lnTo>
                <a:lnTo>
                  <a:pt x="6202" y="1570"/>
                </a:lnTo>
                <a:lnTo>
                  <a:pt x="6190" y="1562"/>
                </a:lnTo>
                <a:lnTo>
                  <a:pt x="6179" y="1554"/>
                </a:lnTo>
                <a:lnTo>
                  <a:pt x="6169" y="1545"/>
                </a:lnTo>
                <a:lnTo>
                  <a:pt x="6159" y="1536"/>
                </a:lnTo>
                <a:lnTo>
                  <a:pt x="6150" y="1525"/>
                </a:lnTo>
                <a:lnTo>
                  <a:pt x="6141" y="1514"/>
                </a:lnTo>
                <a:lnTo>
                  <a:pt x="6134" y="1503"/>
                </a:lnTo>
                <a:lnTo>
                  <a:pt x="6127" y="1491"/>
                </a:lnTo>
                <a:lnTo>
                  <a:pt x="6121" y="1479"/>
                </a:lnTo>
                <a:lnTo>
                  <a:pt x="6115" y="1466"/>
                </a:lnTo>
                <a:lnTo>
                  <a:pt x="6111" y="1453"/>
                </a:lnTo>
                <a:lnTo>
                  <a:pt x="6107" y="1439"/>
                </a:lnTo>
                <a:lnTo>
                  <a:pt x="6103" y="1425"/>
                </a:lnTo>
                <a:lnTo>
                  <a:pt x="6101" y="1411"/>
                </a:lnTo>
                <a:lnTo>
                  <a:pt x="6099" y="1397"/>
                </a:lnTo>
                <a:lnTo>
                  <a:pt x="6099" y="1383"/>
                </a:lnTo>
                <a:lnTo>
                  <a:pt x="6099" y="1369"/>
                </a:lnTo>
                <a:lnTo>
                  <a:pt x="6100" y="1354"/>
                </a:lnTo>
                <a:lnTo>
                  <a:pt x="6101" y="1340"/>
                </a:lnTo>
                <a:lnTo>
                  <a:pt x="6104" y="1325"/>
                </a:lnTo>
                <a:lnTo>
                  <a:pt x="6108" y="1309"/>
                </a:lnTo>
                <a:lnTo>
                  <a:pt x="6111" y="1295"/>
                </a:lnTo>
                <a:lnTo>
                  <a:pt x="6116" y="1280"/>
                </a:lnTo>
                <a:lnTo>
                  <a:pt x="6121" y="1265"/>
                </a:lnTo>
                <a:lnTo>
                  <a:pt x="6127" y="1250"/>
                </a:lnTo>
                <a:lnTo>
                  <a:pt x="6133" y="1236"/>
                </a:lnTo>
                <a:lnTo>
                  <a:pt x="6141" y="1221"/>
                </a:lnTo>
                <a:lnTo>
                  <a:pt x="6149" y="1207"/>
                </a:lnTo>
                <a:lnTo>
                  <a:pt x="6157" y="1192"/>
                </a:lnTo>
                <a:lnTo>
                  <a:pt x="6166" y="1178"/>
                </a:lnTo>
                <a:lnTo>
                  <a:pt x="6176" y="1164"/>
                </a:lnTo>
                <a:lnTo>
                  <a:pt x="6187" y="1150"/>
                </a:lnTo>
                <a:lnTo>
                  <a:pt x="6198" y="1137"/>
                </a:lnTo>
                <a:lnTo>
                  <a:pt x="6210" y="1124"/>
                </a:lnTo>
                <a:lnTo>
                  <a:pt x="6224" y="1111"/>
                </a:lnTo>
                <a:lnTo>
                  <a:pt x="6237" y="1099"/>
                </a:lnTo>
                <a:lnTo>
                  <a:pt x="6251" y="1087"/>
                </a:lnTo>
                <a:close/>
                <a:moveTo>
                  <a:pt x="12562" y="149"/>
                </a:moveTo>
                <a:lnTo>
                  <a:pt x="12480" y="94"/>
                </a:lnTo>
                <a:lnTo>
                  <a:pt x="12335" y="51"/>
                </a:lnTo>
                <a:lnTo>
                  <a:pt x="12134" y="22"/>
                </a:lnTo>
                <a:lnTo>
                  <a:pt x="11880" y="5"/>
                </a:lnTo>
                <a:lnTo>
                  <a:pt x="11576" y="0"/>
                </a:lnTo>
                <a:lnTo>
                  <a:pt x="11229" y="6"/>
                </a:lnTo>
                <a:lnTo>
                  <a:pt x="10840" y="21"/>
                </a:lnTo>
                <a:lnTo>
                  <a:pt x="10415" y="46"/>
                </a:lnTo>
                <a:lnTo>
                  <a:pt x="9958" y="81"/>
                </a:lnTo>
                <a:lnTo>
                  <a:pt x="9472" y="123"/>
                </a:lnTo>
                <a:lnTo>
                  <a:pt x="8962" y="172"/>
                </a:lnTo>
                <a:lnTo>
                  <a:pt x="8432" y="229"/>
                </a:lnTo>
                <a:lnTo>
                  <a:pt x="7887" y="291"/>
                </a:lnTo>
                <a:lnTo>
                  <a:pt x="7331" y="359"/>
                </a:lnTo>
                <a:lnTo>
                  <a:pt x="6767" y="430"/>
                </a:lnTo>
                <a:lnTo>
                  <a:pt x="6199" y="506"/>
                </a:lnTo>
                <a:lnTo>
                  <a:pt x="5632" y="586"/>
                </a:lnTo>
                <a:lnTo>
                  <a:pt x="5071" y="667"/>
                </a:lnTo>
                <a:lnTo>
                  <a:pt x="4518" y="750"/>
                </a:lnTo>
                <a:lnTo>
                  <a:pt x="3978" y="835"/>
                </a:lnTo>
                <a:lnTo>
                  <a:pt x="3457" y="919"/>
                </a:lnTo>
                <a:lnTo>
                  <a:pt x="2956" y="1004"/>
                </a:lnTo>
                <a:lnTo>
                  <a:pt x="2481" y="1088"/>
                </a:lnTo>
                <a:lnTo>
                  <a:pt x="2037" y="1169"/>
                </a:lnTo>
                <a:lnTo>
                  <a:pt x="1626" y="1248"/>
                </a:lnTo>
                <a:lnTo>
                  <a:pt x="1254" y="1325"/>
                </a:lnTo>
                <a:lnTo>
                  <a:pt x="923" y="1397"/>
                </a:lnTo>
                <a:lnTo>
                  <a:pt x="639" y="1465"/>
                </a:lnTo>
                <a:lnTo>
                  <a:pt x="406" y="1527"/>
                </a:lnTo>
                <a:lnTo>
                  <a:pt x="227" y="1584"/>
                </a:lnTo>
                <a:lnTo>
                  <a:pt x="108" y="1634"/>
                </a:lnTo>
                <a:lnTo>
                  <a:pt x="50" y="1676"/>
                </a:lnTo>
                <a:lnTo>
                  <a:pt x="29" y="1752"/>
                </a:lnTo>
                <a:lnTo>
                  <a:pt x="14" y="1897"/>
                </a:lnTo>
                <a:lnTo>
                  <a:pt x="4" y="2107"/>
                </a:lnTo>
                <a:lnTo>
                  <a:pt x="0" y="2378"/>
                </a:lnTo>
                <a:lnTo>
                  <a:pt x="0" y="2704"/>
                </a:lnTo>
                <a:lnTo>
                  <a:pt x="5" y="3083"/>
                </a:lnTo>
                <a:lnTo>
                  <a:pt x="14" y="3508"/>
                </a:lnTo>
                <a:lnTo>
                  <a:pt x="28" y="3976"/>
                </a:lnTo>
                <a:lnTo>
                  <a:pt x="46" y="4480"/>
                </a:lnTo>
                <a:lnTo>
                  <a:pt x="70" y="5017"/>
                </a:lnTo>
                <a:lnTo>
                  <a:pt x="96" y="5582"/>
                </a:lnTo>
                <a:lnTo>
                  <a:pt x="125" y="6172"/>
                </a:lnTo>
                <a:lnTo>
                  <a:pt x="159" y="6780"/>
                </a:lnTo>
                <a:lnTo>
                  <a:pt x="196" y="7403"/>
                </a:lnTo>
                <a:lnTo>
                  <a:pt x="235" y="8035"/>
                </a:lnTo>
                <a:lnTo>
                  <a:pt x="278" y="8672"/>
                </a:lnTo>
                <a:lnTo>
                  <a:pt x="323" y="9310"/>
                </a:lnTo>
                <a:lnTo>
                  <a:pt x="372" y="9944"/>
                </a:lnTo>
                <a:lnTo>
                  <a:pt x="421" y="10569"/>
                </a:lnTo>
                <a:lnTo>
                  <a:pt x="473" y="11180"/>
                </a:lnTo>
                <a:lnTo>
                  <a:pt x="528" y="11773"/>
                </a:lnTo>
                <a:lnTo>
                  <a:pt x="584" y="12344"/>
                </a:lnTo>
                <a:lnTo>
                  <a:pt x="641" y="12888"/>
                </a:lnTo>
                <a:lnTo>
                  <a:pt x="700" y="13399"/>
                </a:lnTo>
                <a:lnTo>
                  <a:pt x="760" y="13874"/>
                </a:lnTo>
                <a:lnTo>
                  <a:pt x="822" y="14309"/>
                </a:lnTo>
                <a:lnTo>
                  <a:pt x="883" y="14697"/>
                </a:lnTo>
                <a:lnTo>
                  <a:pt x="946" y="15034"/>
                </a:lnTo>
                <a:lnTo>
                  <a:pt x="1009" y="15318"/>
                </a:lnTo>
                <a:lnTo>
                  <a:pt x="1071" y="15540"/>
                </a:lnTo>
                <a:lnTo>
                  <a:pt x="1135" y="15699"/>
                </a:lnTo>
                <a:lnTo>
                  <a:pt x="1197" y="15789"/>
                </a:lnTo>
                <a:lnTo>
                  <a:pt x="1288" y="15840"/>
                </a:lnTo>
                <a:lnTo>
                  <a:pt x="1432" y="15886"/>
                </a:lnTo>
                <a:lnTo>
                  <a:pt x="1627" y="15928"/>
                </a:lnTo>
                <a:lnTo>
                  <a:pt x="1870" y="15966"/>
                </a:lnTo>
                <a:lnTo>
                  <a:pt x="2154" y="15999"/>
                </a:lnTo>
                <a:lnTo>
                  <a:pt x="2477" y="16027"/>
                </a:lnTo>
                <a:lnTo>
                  <a:pt x="2837" y="16052"/>
                </a:lnTo>
                <a:lnTo>
                  <a:pt x="3228" y="16074"/>
                </a:lnTo>
                <a:lnTo>
                  <a:pt x="3647" y="16092"/>
                </a:lnTo>
                <a:lnTo>
                  <a:pt x="4091" y="16105"/>
                </a:lnTo>
                <a:lnTo>
                  <a:pt x="4555" y="16116"/>
                </a:lnTo>
                <a:lnTo>
                  <a:pt x="5036" y="16123"/>
                </a:lnTo>
                <a:lnTo>
                  <a:pt x="5531" y="16127"/>
                </a:lnTo>
                <a:lnTo>
                  <a:pt x="6036" y="16128"/>
                </a:lnTo>
                <a:lnTo>
                  <a:pt x="6546" y="16126"/>
                </a:lnTo>
                <a:lnTo>
                  <a:pt x="7058" y="16121"/>
                </a:lnTo>
                <a:lnTo>
                  <a:pt x="7570" y="16114"/>
                </a:lnTo>
                <a:lnTo>
                  <a:pt x="8076" y="16105"/>
                </a:lnTo>
                <a:lnTo>
                  <a:pt x="8574" y="16093"/>
                </a:lnTo>
                <a:lnTo>
                  <a:pt x="9058" y="16079"/>
                </a:lnTo>
                <a:lnTo>
                  <a:pt x="9527" y="16062"/>
                </a:lnTo>
                <a:lnTo>
                  <a:pt x="9976" y="16044"/>
                </a:lnTo>
                <a:lnTo>
                  <a:pt x="10402" y="16024"/>
                </a:lnTo>
                <a:lnTo>
                  <a:pt x="10800" y="16003"/>
                </a:lnTo>
                <a:lnTo>
                  <a:pt x="11167" y="15980"/>
                </a:lnTo>
                <a:lnTo>
                  <a:pt x="11499" y="15956"/>
                </a:lnTo>
                <a:lnTo>
                  <a:pt x="11794" y="15930"/>
                </a:lnTo>
                <a:lnTo>
                  <a:pt x="12046" y="15903"/>
                </a:lnTo>
                <a:lnTo>
                  <a:pt x="12253" y="15876"/>
                </a:lnTo>
                <a:lnTo>
                  <a:pt x="12410" y="15848"/>
                </a:lnTo>
                <a:lnTo>
                  <a:pt x="12515" y="15819"/>
                </a:lnTo>
                <a:lnTo>
                  <a:pt x="12562" y="15789"/>
                </a:lnTo>
                <a:lnTo>
                  <a:pt x="12580" y="15718"/>
                </a:lnTo>
                <a:lnTo>
                  <a:pt x="12600" y="15569"/>
                </a:lnTo>
                <a:lnTo>
                  <a:pt x="12620" y="15345"/>
                </a:lnTo>
                <a:lnTo>
                  <a:pt x="12639" y="15052"/>
                </a:lnTo>
                <a:lnTo>
                  <a:pt x="12659" y="14698"/>
                </a:lnTo>
                <a:lnTo>
                  <a:pt x="12679" y="14284"/>
                </a:lnTo>
                <a:lnTo>
                  <a:pt x="12700" y="13819"/>
                </a:lnTo>
                <a:lnTo>
                  <a:pt x="12719" y="13305"/>
                </a:lnTo>
                <a:lnTo>
                  <a:pt x="12738" y="12748"/>
                </a:lnTo>
                <a:lnTo>
                  <a:pt x="12756" y="12154"/>
                </a:lnTo>
                <a:lnTo>
                  <a:pt x="12773" y="11528"/>
                </a:lnTo>
                <a:lnTo>
                  <a:pt x="12788" y="10876"/>
                </a:lnTo>
                <a:lnTo>
                  <a:pt x="12804" y="10202"/>
                </a:lnTo>
                <a:lnTo>
                  <a:pt x="12817" y="9510"/>
                </a:lnTo>
                <a:lnTo>
                  <a:pt x="12828" y="8808"/>
                </a:lnTo>
                <a:lnTo>
                  <a:pt x="12837" y="8099"/>
                </a:lnTo>
                <a:lnTo>
                  <a:pt x="12844" y="7390"/>
                </a:lnTo>
                <a:lnTo>
                  <a:pt x="12849" y="6684"/>
                </a:lnTo>
                <a:lnTo>
                  <a:pt x="12851" y="5988"/>
                </a:lnTo>
                <a:lnTo>
                  <a:pt x="12850" y="5306"/>
                </a:lnTo>
                <a:lnTo>
                  <a:pt x="12847" y="4644"/>
                </a:lnTo>
                <a:lnTo>
                  <a:pt x="12841" y="4008"/>
                </a:lnTo>
                <a:lnTo>
                  <a:pt x="12831" y="3400"/>
                </a:lnTo>
                <a:lnTo>
                  <a:pt x="12818" y="2828"/>
                </a:lnTo>
                <a:lnTo>
                  <a:pt x="12801" y="2297"/>
                </a:lnTo>
                <a:lnTo>
                  <a:pt x="12779" y="1812"/>
                </a:lnTo>
                <a:lnTo>
                  <a:pt x="12754" y="1378"/>
                </a:lnTo>
                <a:lnTo>
                  <a:pt x="12726" y="999"/>
                </a:lnTo>
                <a:lnTo>
                  <a:pt x="12691" y="681"/>
                </a:lnTo>
                <a:lnTo>
                  <a:pt x="12653" y="430"/>
                </a:lnTo>
                <a:lnTo>
                  <a:pt x="12611" y="252"/>
                </a:lnTo>
                <a:lnTo>
                  <a:pt x="12562" y="149"/>
                </a:lnTo>
                <a:close/>
              </a:path>
            </a:pathLst>
          </a:custGeom>
          <a:solidFill>
            <a:srgbClr val="FFFFFF"/>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345">
            <a:extLst>
              <a:ext uri="{FF2B5EF4-FFF2-40B4-BE49-F238E27FC236}">
                <a16:creationId xmlns:a16="http://schemas.microsoft.com/office/drawing/2014/main" id="{F7016B81-4395-459D-E65B-7CC760B0AA9E}"/>
              </a:ext>
            </a:extLst>
          </p:cNvPr>
          <p:cNvSpPr>
            <a:spLocks noEditPoints="1"/>
          </p:cNvSpPr>
          <p:nvPr/>
        </p:nvSpPr>
        <p:spPr bwMode="auto">
          <a:xfrm>
            <a:off x="7683527" y="5457350"/>
            <a:ext cx="582787" cy="727775"/>
          </a:xfrm>
          <a:custGeom>
            <a:avLst/>
            <a:gdLst>
              <a:gd name="T0" fmla="*/ 12743 w 12915"/>
              <a:gd name="T1" fmla="*/ 7426 h 16127"/>
              <a:gd name="T2" fmla="*/ 12498 w 12915"/>
              <a:gd name="T3" fmla="*/ 7405 h 16127"/>
              <a:gd name="T4" fmla="*/ 12126 w 12915"/>
              <a:gd name="T5" fmla="*/ 7417 h 16127"/>
              <a:gd name="T6" fmla="*/ 10130 w 12915"/>
              <a:gd name="T7" fmla="*/ 10085 h 16127"/>
              <a:gd name="T8" fmla="*/ 12912 w 12915"/>
              <a:gd name="T9" fmla="*/ 8561 h 16127"/>
              <a:gd name="T10" fmla="*/ 12907 w 12915"/>
              <a:gd name="T11" fmla="*/ 7895 h 16127"/>
              <a:gd name="T12" fmla="*/ 12872 w 12915"/>
              <a:gd name="T13" fmla="*/ 7570 h 16127"/>
              <a:gd name="T14" fmla="*/ 10792 w 12915"/>
              <a:gd name="T15" fmla="*/ 15347 h 16127"/>
              <a:gd name="T16" fmla="*/ 3175 w 12915"/>
              <a:gd name="T17" fmla="*/ 13457 h 16127"/>
              <a:gd name="T18" fmla="*/ 1409 w 12915"/>
              <a:gd name="T19" fmla="*/ 15947 h 16127"/>
              <a:gd name="T20" fmla="*/ 3094 w 12915"/>
              <a:gd name="T21" fmla="*/ 16060 h 16127"/>
              <a:gd name="T22" fmla="*/ 6231 w 12915"/>
              <a:gd name="T23" fmla="*/ 16122 h 16127"/>
              <a:gd name="T24" fmla="*/ 9559 w 12915"/>
              <a:gd name="T25" fmla="*/ 16110 h 16127"/>
              <a:gd name="T26" fmla="*/ 11815 w 12915"/>
              <a:gd name="T27" fmla="*/ 16005 h 16127"/>
              <a:gd name="T28" fmla="*/ 12211 w 12915"/>
              <a:gd name="T29" fmla="*/ 15738 h 16127"/>
              <a:gd name="T30" fmla="*/ 12359 w 12915"/>
              <a:gd name="T31" fmla="*/ 14920 h 16127"/>
              <a:gd name="T32" fmla="*/ 12522 w 12915"/>
              <a:gd name="T33" fmla="*/ 13652 h 16127"/>
              <a:gd name="T34" fmla="*/ 12679 w 12915"/>
              <a:gd name="T35" fmla="*/ 12130 h 16127"/>
              <a:gd name="T36" fmla="*/ 12810 w 12915"/>
              <a:gd name="T37" fmla="*/ 10554 h 16127"/>
              <a:gd name="T38" fmla="*/ 1146 w 12915"/>
              <a:gd name="T39" fmla="*/ 13712 h 16127"/>
              <a:gd name="T40" fmla="*/ 1210 w 12915"/>
              <a:gd name="T41" fmla="*/ 14831 h 16127"/>
              <a:gd name="T42" fmla="*/ 1287 w 12915"/>
              <a:gd name="T43" fmla="*/ 15631 h 16127"/>
              <a:gd name="T44" fmla="*/ 12140 w 12915"/>
              <a:gd name="T45" fmla="*/ 3281 h 16127"/>
              <a:gd name="T46" fmla="*/ 11950 w 12915"/>
              <a:gd name="T47" fmla="*/ 2747 h 16127"/>
              <a:gd name="T48" fmla="*/ 11455 w 12915"/>
              <a:gd name="T49" fmla="*/ 1823 h 16127"/>
              <a:gd name="T50" fmla="*/ 10848 w 12915"/>
              <a:gd name="T51" fmla="*/ 845 h 16127"/>
              <a:gd name="T52" fmla="*/ 10315 w 12915"/>
              <a:gd name="T53" fmla="*/ 145 h 16127"/>
              <a:gd name="T54" fmla="*/ 10061 w 12915"/>
              <a:gd name="T55" fmla="*/ 12 h 16127"/>
              <a:gd name="T56" fmla="*/ 9770 w 12915"/>
              <a:gd name="T57" fmla="*/ 183 h 16127"/>
              <a:gd name="T58" fmla="*/ 9196 w 12915"/>
              <a:gd name="T59" fmla="*/ 594 h 16127"/>
              <a:gd name="T60" fmla="*/ 7712 w 12915"/>
              <a:gd name="T61" fmla="*/ 1739 h 16127"/>
              <a:gd name="T62" fmla="*/ 11590 w 12915"/>
              <a:gd name="T63" fmla="*/ 3695 h 16127"/>
              <a:gd name="T64" fmla="*/ 12065 w 12915"/>
              <a:gd name="T65" fmla="*/ 3366 h 16127"/>
              <a:gd name="T66" fmla="*/ 12140 w 12915"/>
              <a:gd name="T67" fmla="*/ 3281 h 16127"/>
              <a:gd name="T68" fmla="*/ 4653 w 12915"/>
              <a:gd name="T69" fmla="*/ 4224 h 16127"/>
              <a:gd name="T70" fmla="*/ 3850 w 12915"/>
              <a:gd name="T71" fmla="*/ 4892 h 16127"/>
              <a:gd name="T72" fmla="*/ 5923 w 12915"/>
              <a:gd name="T73" fmla="*/ 6940 h 16127"/>
              <a:gd name="T74" fmla="*/ 6962 w 12915"/>
              <a:gd name="T75" fmla="*/ 6366 h 16127"/>
              <a:gd name="T76" fmla="*/ 7990 w 12915"/>
              <a:gd name="T77" fmla="*/ 5791 h 16127"/>
              <a:gd name="T78" fmla="*/ 7852 w 12915"/>
              <a:gd name="T79" fmla="*/ 8047 h 16127"/>
              <a:gd name="T80" fmla="*/ 6703 w 12915"/>
              <a:gd name="T81" fmla="*/ 8262 h 16127"/>
              <a:gd name="T82" fmla="*/ 3343 w 12915"/>
              <a:gd name="T83" fmla="*/ 8956 h 16127"/>
              <a:gd name="T84" fmla="*/ 2173 w 12915"/>
              <a:gd name="T85" fmla="*/ 9231 h 16127"/>
              <a:gd name="T86" fmla="*/ 1393 w 12915"/>
              <a:gd name="T87" fmla="*/ 9445 h 16127"/>
              <a:gd name="T88" fmla="*/ 1670 w 12915"/>
              <a:gd name="T89" fmla="*/ 9269 h 16127"/>
              <a:gd name="T90" fmla="*/ 2622 w 12915"/>
              <a:gd name="T91" fmla="*/ 8753 h 16127"/>
              <a:gd name="T92" fmla="*/ 1130 w 12915"/>
              <a:gd name="T93" fmla="*/ 7238 h 16127"/>
              <a:gd name="T94" fmla="*/ 305 w 12915"/>
              <a:gd name="T95" fmla="*/ 8011 h 16127"/>
              <a:gd name="T96" fmla="*/ 58 w 12915"/>
              <a:gd name="T97" fmla="*/ 8279 h 16127"/>
              <a:gd name="T98" fmla="*/ 3 w 12915"/>
              <a:gd name="T99" fmla="*/ 8422 h 16127"/>
              <a:gd name="T100" fmla="*/ 174 w 12915"/>
              <a:gd name="T101" fmla="*/ 8743 h 16127"/>
              <a:gd name="T102" fmla="*/ 506 w 12915"/>
              <a:gd name="T103" fmla="*/ 9086 h 16127"/>
              <a:gd name="T104" fmla="*/ 942 w 12915"/>
              <a:gd name="T105" fmla="*/ 9444 h 16127"/>
              <a:gd name="T106" fmla="*/ 1105 w 12915"/>
              <a:gd name="T107" fmla="*/ 9611 h 16127"/>
              <a:gd name="T108" fmla="*/ 1073 w 12915"/>
              <a:gd name="T109" fmla="*/ 10073 h 16127"/>
              <a:gd name="T110" fmla="*/ 1068 w 12915"/>
              <a:gd name="T111" fmla="*/ 10971 h 1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15" h="16127">
                <a:moveTo>
                  <a:pt x="12837" y="7474"/>
                </a:moveTo>
                <a:lnTo>
                  <a:pt x="12829" y="7464"/>
                </a:lnTo>
                <a:lnTo>
                  <a:pt x="12818" y="7455"/>
                </a:lnTo>
                <a:lnTo>
                  <a:pt x="12804" y="7446"/>
                </a:lnTo>
                <a:lnTo>
                  <a:pt x="12786" y="7439"/>
                </a:lnTo>
                <a:lnTo>
                  <a:pt x="12766" y="7432"/>
                </a:lnTo>
                <a:lnTo>
                  <a:pt x="12743" y="7426"/>
                </a:lnTo>
                <a:lnTo>
                  <a:pt x="12716" y="7421"/>
                </a:lnTo>
                <a:lnTo>
                  <a:pt x="12686" y="7417"/>
                </a:lnTo>
                <a:lnTo>
                  <a:pt x="12654" y="7413"/>
                </a:lnTo>
                <a:lnTo>
                  <a:pt x="12619" y="7410"/>
                </a:lnTo>
                <a:lnTo>
                  <a:pt x="12582" y="7407"/>
                </a:lnTo>
                <a:lnTo>
                  <a:pt x="12542" y="7406"/>
                </a:lnTo>
                <a:lnTo>
                  <a:pt x="12498" y="7405"/>
                </a:lnTo>
                <a:lnTo>
                  <a:pt x="12453" y="7405"/>
                </a:lnTo>
                <a:lnTo>
                  <a:pt x="12405" y="7405"/>
                </a:lnTo>
                <a:lnTo>
                  <a:pt x="12353" y="7406"/>
                </a:lnTo>
                <a:lnTo>
                  <a:pt x="12300" y="7408"/>
                </a:lnTo>
                <a:lnTo>
                  <a:pt x="12245" y="7410"/>
                </a:lnTo>
                <a:lnTo>
                  <a:pt x="12186" y="7413"/>
                </a:lnTo>
                <a:lnTo>
                  <a:pt x="12126" y="7417"/>
                </a:lnTo>
                <a:lnTo>
                  <a:pt x="11998" y="7426"/>
                </a:lnTo>
                <a:lnTo>
                  <a:pt x="11861" y="7437"/>
                </a:lnTo>
                <a:lnTo>
                  <a:pt x="11716" y="7451"/>
                </a:lnTo>
                <a:lnTo>
                  <a:pt x="11563" y="7467"/>
                </a:lnTo>
                <a:lnTo>
                  <a:pt x="11402" y="7484"/>
                </a:lnTo>
                <a:lnTo>
                  <a:pt x="11234" y="7505"/>
                </a:lnTo>
                <a:lnTo>
                  <a:pt x="10130" y="10085"/>
                </a:lnTo>
                <a:lnTo>
                  <a:pt x="12862" y="9773"/>
                </a:lnTo>
                <a:lnTo>
                  <a:pt x="12874" y="9551"/>
                </a:lnTo>
                <a:lnTo>
                  <a:pt x="12885" y="9336"/>
                </a:lnTo>
                <a:lnTo>
                  <a:pt x="12894" y="9128"/>
                </a:lnTo>
                <a:lnTo>
                  <a:pt x="12902" y="8930"/>
                </a:lnTo>
                <a:lnTo>
                  <a:pt x="12908" y="8740"/>
                </a:lnTo>
                <a:lnTo>
                  <a:pt x="12912" y="8561"/>
                </a:lnTo>
                <a:lnTo>
                  <a:pt x="12914" y="8392"/>
                </a:lnTo>
                <a:lnTo>
                  <a:pt x="12915" y="8234"/>
                </a:lnTo>
                <a:lnTo>
                  <a:pt x="12914" y="8160"/>
                </a:lnTo>
                <a:lnTo>
                  <a:pt x="12913" y="8088"/>
                </a:lnTo>
                <a:lnTo>
                  <a:pt x="12912" y="8021"/>
                </a:lnTo>
                <a:lnTo>
                  <a:pt x="12909" y="7956"/>
                </a:lnTo>
                <a:lnTo>
                  <a:pt x="12907" y="7895"/>
                </a:lnTo>
                <a:lnTo>
                  <a:pt x="12904" y="7837"/>
                </a:lnTo>
                <a:lnTo>
                  <a:pt x="12900" y="7783"/>
                </a:lnTo>
                <a:lnTo>
                  <a:pt x="12895" y="7732"/>
                </a:lnTo>
                <a:lnTo>
                  <a:pt x="12890" y="7686"/>
                </a:lnTo>
                <a:lnTo>
                  <a:pt x="12885" y="7644"/>
                </a:lnTo>
                <a:lnTo>
                  <a:pt x="12879" y="7604"/>
                </a:lnTo>
                <a:lnTo>
                  <a:pt x="12872" y="7570"/>
                </a:lnTo>
                <a:lnTo>
                  <a:pt x="12865" y="7540"/>
                </a:lnTo>
                <a:lnTo>
                  <a:pt x="12856" y="7514"/>
                </a:lnTo>
                <a:lnTo>
                  <a:pt x="12848" y="7491"/>
                </a:lnTo>
                <a:lnTo>
                  <a:pt x="12837" y="7474"/>
                </a:lnTo>
                <a:close/>
                <a:moveTo>
                  <a:pt x="3175" y="14717"/>
                </a:moveTo>
                <a:lnTo>
                  <a:pt x="10792" y="14717"/>
                </a:lnTo>
                <a:lnTo>
                  <a:pt x="10792" y="15347"/>
                </a:lnTo>
                <a:lnTo>
                  <a:pt x="3175" y="15347"/>
                </a:lnTo>
                <a:lnTo>
                  <a:pt x="3175" y="14717"/>
                </a:lnTo>
                <a:close/>
                <a:moveTo>
                  <a:pt x="3175" y="13457"/>
                </a:moveTo>
                <a:lnTo>
                  <a:pt x="10792" y="13457"/>
                </a:lnTo>
                <a:lnTo>
                  <a:pt x="10792" y="14087"/>
                </a:lnTo>
                <a:lnTo>
                  <a:pt x="3175" y="14087"/>
                </a:lnTo>
                <a:lnTo>
                  <a:pt x="3175" y="13457"/>
                </a:lnTo>
                <a:close/>
                <a:moveTo>
                  <a:pt x="3175" y="12202"/>
                </a:moveTo>
                <a:lnTo>
                  <a:pt x="10792" y="12202"/>
                </a:lnTo>
                <a:lnTo>
                  <a:pt x="10792" y="12832"/>
                </a:lnTo>
                <a:lnTo>
                  <a:pt x="3175" y="12832"/>
                </a:lnTo>
                <a:lnTo>
                  <a:pt x="3175" y="12202"/>
                </a:lnTo>
                <a:close/>
                <a:moveTo>
                  <a:pt x="1360" y="15926"/>
                </a:moveTo>
                <a:lnTo>
                  <a:pt x="1409" y="15947"/>
                </a:lnTo>
                <a:lnTo>
                  <a:pt x="1513" y="15965"/>
                </a:lnTo>
                <a:lnTo>
                  <a:pt x="1669" y="15983"/>
                </a:lnTo>
                <a:lnTo>
                  <a:pt x="1872" y="16000"/>
                </a:lnTo>
                <a:lnTo>
                  <a:pt x="2120" y="16017"/>
                </a:lnTo>
                <a:lnTo>
                  <a:pt x="2409" y="16032"/>
                </a:lnTo>
                <a:lnTo>
                  <a:pt x="2735" y="16047"/>
                </a:lnTo>
                <a:lnTo>
                  <a:pt x="3094" y="16060"/>
                </a:lnTo>
                <a:lnTo>
                  <a:pt x="3483" y="16073"/>
                </a:lnTo>
                <a:lnTo>
                  <a:pt x="3898" y="16085"/>
                </a:lnTo>
                <a:lnTo>
                  <a:pt x="4335" y="16095"/>
                </a:lnTo>
                <a:lnTo>
                  <a:pt x="4790" y="16103"/>
                </a:lnTo>
                <a:lnTo>
                  <a:pt x="5261" y="16111"/>
                </a:lnTo>
                <a:lnTo>
                  <a:pt x="5742" y="16117"/>
                </a:lnTo>
                <a:lnTo>
                  <a:pt x="6231" y="16122"/>
                </a:lnTo>
                <a:lnTo>
                  <a:pt x="6724" y="16125"/>
                </a:lnTo>
                <a:lnTo>
                  <a:pt x="7218" y="16127"/>
                </a:lnTo>
                <a:lnTo>
                  <a:pt x="7708" y="16127"/>
                </a:lnTo>
                <a:lnTo>
                  <a:pt x="8190" y="16125"/>
                </a:lnTo>
                <a:lnTo>
                  <a:pt x="8662" y="16122"/>
                </a:lnTo>
                <a:lnTo>
                  <a:pt x="9120" y="16117"/>
                </a:lnTo>
                <a:lnTo>
                  <a:pt x="9559" y="16110"/>
                </a:lnTo>
                <a:lnTo>
                  <a:pt x="9977" y="16101"/>
                </a:lnTo>
                <a:lnTo>
                  <a:pt x="10368" y="16091"/>
                </a:lnTo>
                <a:lnTo>
                  <a:pt x="10731" y="16078"/>
                </a:lnTo>
                <a:lnTo>
                  <a:pt x="11060" y="16062"/>
                </a:lnTo>
                <a:lnTo>
                  <a:pt x="11353" y="16045"/>
                </a:lnTo>
                <a:lnTo>
                  <a:pt x="11605" y="16026"/>
                </a:lnTo>
                <a:lnTo>
                  <a:pt x="11815" y="16005"/>
                </a:lnTo>
                <a:lnTo>
                  <a:pt x="11976" y="15981"/>
                </a:lnTo>
                <a:lnTo>
                  <a:pt x="12086" y="15956"/>
                </a:lnTo>
                <a:lnTo>
                  <a:pt x="12141" y="15926"/>
                </a:lnTo>
                <a:lnTo>
                  <a:pt x="12157" y="15901"/>
                </a:lnTo>
                <a:lnTo>
                  <a:pt x="12174" y="15862"/>
                </a:lnTo>
                <a:lnTo>
                  <a:pt x="12192" y="15806"/>
                </a:lnTo>
                <a:lnTo>
                  <a:pt x="12211" y="15738"/>
                </a:lnTo>
                <a:lnTo>
                  <a:pt x="12230" y="15656"/>
                </a:lnTo>
                <a:lnTo>
                  <a:pt x="12251" y="15563"/>
                </a:lnTo>
                <a:lnTo>
                  <a:pt x="12271" y="15456"/>
                </a:lnTo>
                <a:lnTo>
                  <a:pt x="12293" y="15338"/>
                </a:lnTo>
                <a:lnTo>
                  <a:pt x="12314" y="15209"/>
                </a:lnTo>
                <a:lnTo>
                  <a:pt x="12336" y="15070"/>
                </a:lnTo>
                <a:lnTo>
                  <a:pt x="12359" y="14920"/>
                </a:lnTo>
                <a:lnTo>
                  <a:pt x="12381" y="14763"/>
                </a:lnTo>
                <a:lnTo>
                  <a:pt x="12405" y="14596"/>
                </a:lnTo>
                <a:lnTo>
                  <a:pt x="12428" y="14420"/>
                </a:lnTo>
                <a:lnTo>
                  <a:pt x="12452" y="14239"/>
                </a:lnTo>
                <a:lnTo>
                  <a:pt x="12475" y="14050"/>
                </a:lnTo>
                <a:lnTo>
                  <a:pt x="12498" y="13854"/>
                </a:lnTo>
                <a:lnTo>
                  <a:pt x="12522" y="13652"/>
                </a:lnTo>
                <a:lnTo>
                  <a:pt x="12546" y="13446"/>
                </a:lnTo>
                <a:lnTo>
                  <a:pt x="12569" y="13235"/>
                </a:lnTo>
                <a:lnTo>
                  <a:pt x="12591" y="13019"/>
                </a:lnTo>
                <a:lnTo>
                  <a:pt x="12614" y="12801"/>
                </a:lnTo>
                <a:lnTo>
                  <a:pt x="12636" y="12580"/>
                </a:lnTo>
                <a:lnTo>
                  <a:pt x="12657" y="12356"/>
                </a:lnTo>
                <a:lnTo>
                  <a:pt x="12679" y="12130"/>
                </a:lnTo>
                <a:lnTo>
                  <a:pt x="12700" y="11904"/>
                </a:lnTo>
                <a:lnTo>
                  <a:pt x="12720" y="11677"/>
                </a:lnTo>
                <a:lnTo>
                  <a:pt x="12740" y="11450"/>
                </a:lnTo>
                <a:lnTo>
                  <a:pt x="12759" y="11224"/>
                </a:lnTo>
                <a:lnTo>
                  <a:pt x="12776" y="10998"/>
                </a:lnTo>
                <a:lnTo>
                  <a:pt x="12794" y="10775"/>
                </a:lnTo>
                <a:lnTo>
                  <a:pt x="12810" y="10554"/>
                </a:lnTo>
                <a:lnTo>
                  <a:pt x="1076" y="11567"/>
                </a:lnTo>
                <a:lnTo>
                  <a:pt x="1083" y="11915"/>
                </a:lnTo>
                <a:lnTo>
                  <a:pt x="1092" y="12271"/>
                </a:lnTo>
                <a:lnTo>
                  <a:pt x="1102" y="12633"/>
                </a:lnTo>
                <a:lnTo>
                  <a:pt x="1115" y="12997"/>
                </a:lnTo>
                <a:lnTo>
                  <a:pt x="1129" y="13358"/>
                </a:lnTo>
                <a:lnTo>
                  <a:pt x="1146" y="13712"/>
                </a:lnTo>
                <a:lnTo>
                  <a:pt x="1154" y="13884"/>
                </a:lnTo>
                <a:lnTo>
                  <a:pt x="1162" y="14054"/>
                </a:lnTo>
                <a:lnTo>
                  <a:pt x="1171" y="14219"/>
                </a:lnTo>
                <a:lnTo>
                  <a:pt x="1181" y="14380"/>
                </a:lnTo>
                <a:lnTo>
                  <a:pt x="1190" y="14536"/>
                </a:lnTo>
                <a:lnTo>
                  <a:pt x="1200" y="14687"/>
                </a:lnTo>
                <a:lnTo>
                  <a:pt x="1210" y="14831"/>
                </a:lnTo>
                <a:lnTo>
                  <a:pt x="1221" y="14970"/>
                </a:lnTo>
                <a:lnTo>
                  <a:pt x="1231" y="15100"/>
                </a:lnTo>
                <a:lnTo>
                  <a:pt x="1242" y="15224"/>
                </a:lnTo>
                <a:lnTo>
                  <a:pt x="1253" y="15339"/>
                </a:lnTo>
                <a:lnTo>
                  <a:pt x="1264" y="15446"/>
                </a:lnTo>
                <a:lnTo>
                  <a:pt x="1276" y="15543"/>
                </a:lnTo>
                <a:lnTo>
                  <a:pt x="1287" y="15631"/>
                </a:lnTo>
                <a:lnTo>
                  <a:pt x="1300" y="15710"/>
                </a:lnTo>
                <a:lnTo>
                  <a:pt x="1312" y="15776"/>
                </a:lnTo>
                <a:lnTo>
                  <a:pt x="1324" y="15832"/>
                </a:lnTo>
                <a:lnTo>
                  <a:pt x="1336" y="15876"/>
                </a:lnTo>
                <a:lnTo>
                  <a:pt x="1348" y="15907"/>
                </a:lnTo>
                <a:lnTo>
                  <a:pt x="1360" y="15926"/>
                </a:lnTo>
                <a:close/>
                <a:moveTo>
                  <a:pt x="12140" y="3281"/>
                </a:moveTo>
                <a:lnTo>
                  <a:pt x="12139" y="3241"/>
                </a:lnTo>
                <a:lnTo>
                  <a:pt x="12128" y="3187"/>
                </a:lnTo>
                <a:lnTo>
                  <a:pt x="12108" y="3121"/>
                </a:lnTo>
                <a:lnTo>
                  <a:pt x="12080" y="3042"/>
                </a:lnTo>
                <a:lnTo>
                  <a:pt x="12043" y="2953"/>
                </a:lnTo>
                <a:lnTo>
                  <a:pt x="11999" y="2855"/>
                </a:lnTo>
                <a:lnTo>
                  <a:pt x="11950" y="2747"/>
                </a:lnTo>
                <a:lnTo>
                  <a:pt x="11893" y="2631"/>
                </a:lnTo>
                <a:lnTo>
                  <a:pt x="11831" y="2508"/>
                </a:lnTo>
                <a:lnTo>
                  <a:pt x="11763" y="2379"/>
                </a:lnTo>
                <a:lnTo>
                  <a:pt x="11692" y="2245"/>
                </a:lnTo>
                <a:lnTo>
                  <a:pt x="11616" y="2107"/>
                </a:lnTo>
                <a:lnTo>
                  <a:pt x="11538" y="1966"/>
                </a:lnTo>
                <a:lnTo>
                  <a:pt x="11455" y="1823"/>
                </a:lnTo>
                <a:lnTo>
                  <a:pt x="11372" y="1678"/>
                </a:lnTo>
                <a:lnTo>
                  <a:pt x="11285" y="1534"/>
                </a:lnTo>
                <a:lnTo>
                  <a:pt x="11199" y="1391"/>
                </a:lnTo>
                <a:lnTo>
                  <a:pt x="11110" y="1249"/>
                </a:lnTo>
                <a:lnTo>
                  <a:pt x="11023" y="1110"/>
                </a:lnTo>
                <a:lnTo>
                  <a:pt x="10935" y="975"/>
                </a:lnTo>
                <a:lnTo>
                  <a:pt x="10848" y="845"/>
                </a:lnTo>
                <a:lnTo>
                  <a:pt x="10763" y="720"/>
                </a:lnTo>
                <a:lnTo>
                  <a:pt x="10680" y="602"/>
                </a:lnTo>
                <a:lnTo>
                  <a:pt x="10600" y="491"/>
                </a:lnTo>
                <a:lnTo>
                  <a:pt x="10522" y="389"/>
                </a:lnTo>
                <a:lnTo>
                  <a:pt x="10449" y="297"/>
                </a:lnTo>
                <a:lnTo>
                  <a:pt x="10379" y="216"/>
                </a:lnTo>
                <a:lnTo>
                  <a:pt x="10315" y="145"/>
                </a:lnTo>
                <a:lnTo>
                  <a:pt x="10257" y="88"/>
                </a:lnTo>
                <a:lnTo>
                  <a:pt x="10203" y="43"/>
                </a:lnTo>
                <a:lnTo>
                  <a:pt x="10157" y="14"/>
                </a:lnTo>
                <a:lnTo>
                  <a:pt x="10117" y="0"/>
                </a:lnTo>
                <a:lnTo>
                  <a:pt x="10103" y="0"/>
                </a:lnTo>
                <a:lnTo>
                  <a:pt x="10085" y="4"/>
                </a:lnTo>
                <a:lnTo>
                  <a:pt x="10061" y="12"/>
                </a:lnTo>
                <a:lnTo>
                  <a:pt x="10034" y="25"/>
                </a:lnTo>
                <a:lnTo>
                  <a:pt x="10001" y="41"/>
                </a:lnTo>
                <a:lnTo>
                  <a:pt x="9964" y="63"/>
                </a:lnTo>
                <a:lnTo>
                  <a:pt x="9922" y="87"/>
                </a:lnTo>
                <a:lnTo>
                  <a:pt x="9876" y="116"/>
                </a:lnTo>
                <a:lnTo>
                  <a:pt x="9826" y="148"/>
                </a:lnTo>
                <a:lnTo>
                  <a:pt x="9770" y="183"/>
                </a:lnTo>
                <a:lnTo>
                  <a:pt x="9712" y="223"/>
                </a:lnTo>
                <a:lnTo>
                  <a:pt x="9650" y="266"/>
                </a:lnTo>
                <a:lnTo>
                  <a:pt x="9583" y="312"/>
                </a:lnTo>
                <a:lnTo>
                  <a:pt x="9513" y="363"/>
                </a:lnTo>
                <a:lnTo>
                  <a:pt x="9438" y="416"/>
                </a:lnTo>
                <a:lnTo>
                  <a:pt x="9361" y="472"/>
                </a:lnTo>
                <a:lnTo>
                  <a:pt x="9196" y="594"/>
                </a:lnTo>
                <a:lnTo>
                  <a:pt x="9016" y="728"/>
                </a:lnTo>
                <a:lnTo>
                  <a:pt x="8825" y="872"/>
                </a:lnTo>
                <a:lnTo>
                  <a:pt x="8623" y="1027"/>
                </a:lnTo>
                <a:lnTo>
                  <a:pt x="8409" y="1192"/>
                </a:lnTo>
                <a:lnTo>
                  <a:pt x="8186" y="1366"/>
                </a:lnTo>
                <a:lnTo>
                  <a:pt x="7952" y="1548"/>
                </a:lnTo>
                <a:lnTo>
                  <a:pt x="7712" y="1739"/>
                </a:lnTo>
                <a:lnTo>
                  <a:pt x="10828" y="4163"/>
                </a:lnTo>
                <a:lnTo>
                  <a:pt x="10974" y="4075"/>
                </a:lnTo>
                <a:lnTo>
                  <a:pt x="11112" y="3992"/>
                </a:lnTo>
                <a:lnTo>
                  <a:pt x="11244" y="3912"/>
                </a:lnTo>
                <a:lnTo>
                  <a:pt x="11368" y="3835"/>
                </a:lnTo>
                <a:lnTo>
                  <a:pt x="11484" y="3764"/>
                </a:lnTo>
                <a:lnTo>
                  <a:pt x="11590" y="3695"/>
                </a:lnTo>
                <a:lnTo>
                  <a:pt x="11689" y="3632"/>
                </a:lnTo>
                <a:lnTo>
                  <a:pt x="11780" y="3572"/>
                </a:lnTo>
                <a:lnTo>
                  <a:pt x="11860" y="3518"/>
                </a:lnTo>
                <a:lnTo>
                  <a:pt x="11932" y="3469"/>
                </a:lnTo>
                <a:lnTo>
                  <a:pt x="11993" y="3423"/>
                </a:lnTo>
                <a:lnTo>
                  <a:pt x="12044" y="3384"/>
                </a:lnTo>
                <a:lnTo>
                  <a:pt x="12065" y="3366"/>
                </a:lnTo>
                <a:lnTo>
                  <a:pt x="12085" y="3350"/>
                </a:lnTo>
                <a:lnTo>
                  <a:pt x="12101" y="3334"/>
                </a:lnTo>
                <a:lnTo>
                  <a:pt x="12115" y="3321"/>
                </a:lnTo>
                <a:lnTo>
                  <a:pt x="12125" y="3308"/>
                </a:lnTo>
                <a:lnTo>
                  <a:pt x="12133" y="3298"/>
                </a:lnTo>
                <a:lnTo>
                  <a:pt x="12138" y="3288"/>
                </a:lnTo>
                <a:lnTo>
                  <a:pt x="12140" y="3281"/>
                </a:lnTo>
                <a:close/>
                <a:moveTo>
                  <a:pt x="7990" y="5791"/>
                </a:moveTo>
                <a:lnTo>
                  <a:pt x="5232" y="3745"/>
                </a:lnTo>
                <a:lnTo>
                  <a:pt x="5117" y="3840"/>
                </a:lnTo>
                <a:lnTo>
                  <a:pt x="5001" y="3936"/>
                </a:lnTo>
                <a:lnTo>
                  <a:pt x="4884" y="4032"/>
                </a:lnTo>
                <a:lnTo>
                  <a:pt x="4768" y="4128"/>
                </a:lnTo>
                <a:lnTo>
                  <a:pt x="4653" y="4224"/>
                </a:lnTo>
                <a:lnTo>
                  <a:pt x="4537" y="4319"/>
                </a:lnTo>
                <a:lnTo>
                  <a:pt x="4422" y="4416"/>
                </a:lnTo>
                <a:lnTo>
                  <a:pt x="4306" y="4511"/>
                </a:lnTo>
                <a:lnTo>
                  <a:pt x="4192" y="4607"/>
                </a:lnTo>
                <a:lnTo>
                  <a:pt x="4078" y="4702"/>
                </a:lnTo>
                <a:lnTo>
                  <a:pt x="3964" y="4797"/>
                </a:lnTo>
                <a:lnTo>
                  <a:pt x="3850" y="4892"/>
                </a:lnTo>
                <a:lnTo>
                  <a:pt x="3738" y="4987"/>
                </a:lnTo>
                <a:lnTo>
                  <a:pt x="3626" y="5080"/>
                </a:lnTo>
                <a:lnTo>
                  <a:pt x="3514" y="5174"/>
                </a:lnTo>
                <a:lnTo>
                  <a:pt x="3403" y="5267"/>
                </a:lnTo>
                <a:lnTo>
                  <a:pt x="5629" y="7101"/>
                </a:lnTo>
                <a:lnTo>
                  <a:pt x="5775" y="7021"/>
                </a:lnTo>
                <a:lnTo>
                  <a:pt x="5923" y="6940"/>
                </a:lnTo>
                <a:lnTo>
                  <a:pt x="6071" y="6858"/>
                </a:lnTo>
                <a:lnTo>
                  <a:pt x="6219" y="6777"/>
                </a:lnTo>
                <a:lnTo>
                  <a:pt x="6367" y="6695"/>
                </a:lnTo>
                <a:lnTo>
                  <a:pt x="6516" y="6612"/>
                </a:lnTo>
                <a:lnTo>
                  <a:pt x="6664" y="6531"/>
                </a:lnTo>
                <a:lnTo>
                  <a:pt x="6813" y="6448"/>
                </a:lnTo>
                <a:lnTo>
                  <a:pt x="6962" y="6366"/>
                </a:lnTo>
                <a:lnTo>
                  <a:pt x="7110" y="6283"/>
                </a:lnTo>
                <a:lnTo>
                  <a:pt x="7258" y="6200"/>
                </a:lnTo>
                <a:lnTo>
                  <a:pt x="7406" y="6119"/>
                </a:lnTo>
                <a:lnTo>
                  <a:pt x="7553" y="6036"/>
                </a:lnTo>
                <a:lnTo>
                  <a:pt x="7699" y="5954"/>
                </a:lnTo>
                <a:lnTo>
                  <a:pt x="7845" y="5873"/>
                </a:lnTo>
                <a:lnTo>
                  <a:pt x="7990" y="5791"/>
                </a:lnTo>
                <a:close/>
                <a:moveTo>
                  <a:pt x="5083" y="10660"/>
                </a:moveTo>
                <a:lnTo>
                  <a:pt x="7524" y="10382"/>
                </a:lnTo>
                <a:lnTo>
                  <a:pt x="8498" y="7933"/>
                </a:lnTo>
                <a:lnTo>
                  <a:pt x="8338" y="7960"/>
                </a:lnTo>
                <a:lnTo>
                  <a:pt x="8177" y="7988"/>
                </a:lnTo>
                <a:lnTo>
                  <a:pt x="8015" y="8018"/>
                </a:lnTo>
                <a:lnTo>
                  <a:pt x="7852" y="8047"/>
                </a:lnTo>
                <a:lnTo>
                  <a:pt x="7689" y="8076"/>
                </a:lnTo>
                <a:lnTo>
                  <a:pt x="7525" y="8106"/>
                </a:lnTo>
                <a:lnTo>
                  <a:pt x="7360" y="8137"/>
                </a:lnTo>
                <a:lnTo>
                  <a:pt x="7196" y="8168"/>
                </a:lnTo>
                <a:lnTo>
                  <a:pt x="7031" y="8199"/>
                </a:lnTo>
                <a:lnTo>
                  <a:pt x="6867" y="8230"/>
                </a:lnTo>
                <a:lnTo>
                  <a:pt x="6703" y="8262"/>
                </a:lnTo>
                <a:lnTo>
                  <a:pt x="6538" y="8294"/>
                </a:lnTo>
                <a:lnTo>
                  <a:pt x="6374" y="8326"/>
                </a:lnTo>
                <a:lnTo>
                  <a:pt x="6211" y="8357"/>
                </a:lnTo>
                <a:lnTo>
                  <a:pt x="6048" y="8390"/>
                </a:lnTo>
                <a:lnTo>
                  <a:pt x="5885" y="8422"/>
                </a:lnTo>
                <a:lnTo>
                  <a:pt x="5083" y="10660"/>
                </a:lnTo>
                <a:close/>
                <a:moveTo>
                  <a:pt x="3343" y="8956"/>
                </a:moveTo>
                <a:lnTo>
                  <a:pt x="3157" y="8998"/>
                </a:lnTo>
                <a:lnTo>
                  <a:pt x="2976" y="9040"/>
                </a:lnTo>
                <a:lnTo>
                  <a:pt x="2801" y="9080"/>
                </a:lnTo>
                <a:lnTo>
                  <a:pt x="2633" y="9119"/>
                </a:lnTo>
                <a:lnTo>
                  <a:pt x="2473" y="9158"/>
                </a:lnTo>
                <a:lnTo>
                  <a:pt x="2319" y="9195"/>
                </a:lnTo>
                <a:lnTo>
                  <a:pt x="2173" y="9231"/>
                </a:lnTo>
                <a:lnTo>
                  <a:pt x="2035" y="9267"/>
                </a:lnTo>
                <a:lnTo>
                  <a:pt x="1906" y="9300"/>
                </a:lnTo>
                <a:lnTo>
                  <a:pt x="1785" y="9332"/>
                </a:lnTo>
                <a:lnTo>
                  <a:pt x="1673" y="9363"/>
                </a:lnTo>
                <a:lnTo>
                  <a:pt x="1570" y="9392"/>
                </a:lnTo>
                <a:lnTo>
                  <a:pt x="1477" y="9420"/>
                </a:lnTo>
                <a:lnTo>
                  <a:pt x="1393" y="9445"/>
                </a:lnTo>
                <a:lnTo>
                  <a:pt x="1321" y="9468"/>
                </a:lnTo>
                <a:lnTo>
                  <a:pt x="1258" y="9490"/>
                </a:lnTo>
                <a:lnTo>
                  <a:pt x="1321" y="9457"/>
                </a:lnTo>
                <a:lnTo>
                  <a:pt x="1393" y="9419"/>
                </a:lnTo>
                <a:lnTo>
                  <a:pt x="1476" y="9374"/>
                </a:lnTo>
                <a:lnTo>
                  <a:pt x="1568" y="9324"/>
                </a:lnTo>
                <a:lnTo>
                  <a:pt x="1670" y="9269"/>
                </a:lnTo>
                <a:lnTo>
                  <a:pt x="1782" y="9209"/>
                </a:lnTo>
                <a:lnTo>
                  <a:pt x="1902" y="9145"/>
                </a:lnTo>
                <a:lnTo>
                  <a:pt x="2030" y="9075"/>
                </a:lnTo>
                <a:lnTo>
                  <a:pt x="2167" y="9000"/>
                </a:lnTo>
                <a:lnTo>
                  <a:pt x="2311" y="8922"/>
                </a:lnTo>
                <a:lnTo>
                  <a:pt x="2463" y="8840"/>
                </a:lnTo>
                <a:lnTo>
                  <a:pt x="2622" y="8753"/>
                </a:lnTo>
                <a:lnTo>
                  <a:pt x="2788" y="8663"/>
                </a:lnTo>
                <a:lnTo>
                  <a:pt x="2960" y="8569"/>
                </a:lnTo>
                <a:lnTo>
                  <a:pt x="3139" y="8472"/>
                </a:lnTo>
                <a:lnTo>
                  <a:pt x="3323" y="8371"/>
                </a:lnTo>
                <a:lnTo>
                  <a:pt x="1442" y="6960"/>
                </a:lnTo>
                <a:lnTo>
                  <a:pt x="1282" y="7102"/>
                </a:lnTo>
                <a:lnTo>
                  <a:pt x="1130" y="7238"/>
                </a:lnTo>
                <a:lnTo>
                  <a:pt x="985" y="7368"/>
                </a:lnTo>
                <a:lnTo>
                  <a:pt x="850" y="7493"/>
                </a:lnTo>
                <a:lnTo>
                  <a:pt x="722" y="7611"/>
                </a:lnTo>
                <a:lnTo>
                  <a:pt x="603" y="7722"/>
                </a:lnTo>
                <a:lnTo>
                  <a:pt x="494" y="7826"/>
                </a:lnTo>
                <a:lnTo>
                  <a:pt x="395" y="7922"/>
                </a:lnTo>
                <a:lnTo>
                  <a:pt x="305" y="8011"/>
                </a:lnTo>
                <a:lnTo>
                  <a:pt x="226" y="8091"/>
                </a:lnTo>
                <a:lnTo>
                  <a:pt x="191" y="8128"/>
                </a:lnTo>
                <a:lnTo>
                  <a:pt x="159" y="8163"/>
                </a:lnTo>
                <a:lnTo>
                  <a:pt x="130" y="8195"/>
                </a:lnTo>
                <a:lnTo>
                  <a:pt x="103" y="8225"/>
                </a:lnTo>
                <a:lnTo>
                  <a:pt x="80" y="8254"/>
                </a:lnTo>
                <a:lnTo>
                  <a:pt x="58" y="8279"/>
                </a:lnTo>
                <a:lnTo>
                  <a:pt x="41" y="8302"/>
                </a:lnTo>
                <a:lnTo>
                  <a:pt x="26" y="8323"/>
                </a:lnTo>
                <a:lnTo>
                  <a:pt x="15" y="8341"/>
                </a:lnTo>
                <a:lnTo>
                  <a:pt x="7" y="8357"/>
                </a:lnTo>
                <a:lnTo>
                  <a:pt x="2" y="8370"/>
                </a:lnTo>
                <a:lnTo>
                  <a:pt x="0" y="8382"/>
                </a:lnTo>
                <a:lnTo>
                  <a:pt x="3" y="8422"/>
                </a:lnTo>
                <a:lnTo>
                  <a:pt x="12" y="8464"/>
                </a:lnTo>
                <a:lnTo>
                  <a:pt x="27" y="8508"/>
                </a:lnTo>
                <a:lnTo>
                  <a:pt x="48" y="8553"/>
                </a:lnTo>
                <a:lnTo>
                  <a:pt x="73" y="8599"/>
                </a:lnTo>
                <a:lnTo>
                  <a:pt x="103" y="8647"/>
                </a:lnTo>
                <a:lnTo>
                  <a:pt x="137" y="8695"/>
                </a:lnTo>
                <a:lnTo>
                  <a:pt x="174" y="8743"/>
                </a:lnTo>
                <a:lnTo>
                  <a:pt x="215" y="8793"/>
                </a:lnTo>
                <a:lnTo>
                  <a:pt x="259" y="8843"/>
                </a:lnTo>
                <a:lnTo>
                  <a:pt x="305" y="8893"/>
                </a:lnTo>
                <a:lnTo>
                  <a:pt x="353" y="8942"/>
                </a:lnTo>
                <a:lnTo>
                  <a:pt x="403" y="8990"/>
                </a:lnTo>
                <a:lnTo>
                  <a:pt x="454" y="9039"/>
                </a:lnTo>
                <a:lnTo>
                  <a:pt x="506" y="9086"/>
                </a:lnTo>
                <a:lnTo>
                  <a:pt x="558" y="9133"/>
                </a:lnTo>
                <a:lnTo>
                  <a:pt x="610" y="9178"/>
                </a:lnTo>
                <a:lnTo>
                  <a:pt x="662" y="9222"/>
                </a:lnTo>
                <a:lnTo>
                  <a:pt x="714" y="9265"/>
                </a:lnTo>
                <a:lnTo>
                  <a:pt x="763" y="9305"/>
                </a:lnTo>
                <a:lnTo>
                  <a:pt x="858" y="9379"/>
                </a:lnTo>
                <a:lnTo>
                  <a:pt x="942" y="9444"/>
                </a:lnTo>
                <a:lnTo>
                  <a:pt x="1014" y="9497"/>
                </a:lnTo>
                <a:lnTo>
                  <a:pt x="1068" y="9537"/>
                </a:lnTo>
                <a:lnTo>
                  <a:pt x="1103" y="9562"/>
                </a:lnTo>
                <a:lnTo>
                  <a:pt x="1116" y="9571"/>
                </a:lnTo>
                <a:lnTo>
                  <a:pt x="1112" y="9581"/>
                </a:lnTo>
                <a:lnTo>
                  <a:pt x="1108" y="9595"/>
                </a:lnTo>
                <a:lnTo>
                  <a:pt x="1105" y="9611"/>
                </a:lnTo>
                <a:lnTo>
                  <a:pt x="1101" y="9631"/>
                </a:lnTo>
                <a:lnTo>
                  <a:pt x="1095" y="9679"/>
                </a:lnTo>
                <a:lnTo>
                  <a:pt x="1089" y="9737"/>
                </a:lnTo>
                <a:lnTo>
                  <a:pt x="1084" y="9807"/>
                </a:lnTo>
                <a:lnTo>
                  <a:pt x="1080" y="9886"/>
                </a:lnTo>
                <a:lnTo>
                  <a:pt x="1076" y="9975"/>
                </a:lnTo>
                <a:lnTo>
                  <a:pt x="1073" y="10073"/>
                </a:lnTo>
                <a:lnTo>
                  <a:pt x="1070" y="10180"/>
                </a:lnTo>
                <a:lnTo>
                  <a:pt x="1069" y="10294"/>
                </a:lnTo>
                <a:lnTo>
                  <a:pt x="1067" y="10417"/>
                </a:lnTo>
                <a:lnTo>
                  <a:pt x="1066" y="10546"/>
                </a:lnTo>
                <a:lnTo>
                  <a:pt x="1066" y="10682"/>
                </a:lnTo>
                <a:lnTo>
                  <a:pt x="1067" y="10823"/>
                </a:lnTo>
                <a:lnTo>
                  <a:pt x="1068" y="10971"/>
                </a:lnTo>
                <a:lnTo>
                  <a:pt x="1069" y="11123"/>
                </a:lnTo>
                <a:lnTo>
                  <a:pt x="2751" y="10927"/>
                </a:lnTo>
                <a:lnTo>
                  <a:pt x="3343" y="89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13">
            <a:extLst>
              <a:ext uri="{FF2B5EF4-FFF2-40B4-BE49-F238E27FC236}">
                <a16:creationId xmlns:a16="http://schemas.microsoft.com/office/drawing/2014/main" id="{A067C252-4253-70AC-88D3-A8B4E5AB1461}"/>
              </a:ext>
            </a:extLst>
          </p:cNvPr>
          <p:cNvSpPr>
            <a:spLocks noEditPoints="1"/>
          </p:cNvSpPr>
          <p:nvPr/>
        </p:nvSpPr>
        <p:spPr bwMode="auto">
          <a:xfrm>
            <a:off x="9717423" y="4143455"/>
            <a:ext cx="860492" cy="856966"/>
          </a:xfrm>
          <a:custGeom>
            <a:avLst/>
            <a:gdLst>
              <a:gd name="T0" fmla="*/ 3403 w 14490"/>
              <a:gd name="T1" fmla="*/ 6622 h 16128"/>
              <a:gd name="T2" fmla="*/ 3028 w 14490"/>
              <a:gd name="T3" fmla="*/ 5759 h 16128"/>
              <a:gd name="T4" fmla="*/ 3071 w 14490"/>
              <a:gd name="T5" fmla="*/ 4718 h 16128"/>
              <a:gd name="T6" fmla="*/ 3552 w 14490"/>
              <a:gd name="T7" fmla="*/ 3730 h 16128"/>
              <a:gd name="T8" fmla="*/ 4319 w 14490"/>
              <a:gd name="T9" fmla="*/ 3088 h 16128"/>
              <a:gd name="T10" fmla="*/ 5212 w 14490"/>
              <a:gd name="T11" fmla="*/ 2893 h 16128"/>
              <a:gd name="T12" fmla="*/ 6053 w 14490"/>
              <a:gd name="T13" fmla="*/ 3219 h 16128"/>
              <a:gd name="T14" fmla="*/ 6580 w 14490"/>
              <a:gd name="T15" fmla="*/ 3964 h 16128"/>
              <a:gd name="T16" fmla="*/ 6711 w 14490"/>
              <a:gd name="T17" fmla="*/ 4954 h 16128"/>
              <a:gd name="T18" fmla="*/ 6396 w 14490"/>
              <a:gd name="T19" fmla="*/ 6008 h 16128"/>
              <a:gd name="T20" fmla="*/ 5723 w 14490"/>
              <a:gd name="T21" fmla="*/ 6804 h 16128"/>
              <a:gd name="T22" fmla="*/ 4861 w 14490"/>
              <a:gd name="T23" fmla="*/ 7188 h 16128"/>
              <a:gd name="T24" fmla="*/ 10315 w 14490"/>
              <a:gd name="T25" fmla="*/ 13456 h 16128"/>
              <a:gd name="T26" fmla="*/ 9680 w 14490"/>
              <a:gd name="T27" fmla="*/ 13147 h 16128"/>
              <a:gd name="T28" fmla="*/ 9271 w 14490"/>
              <a:gd name="T29" fmla="*/ 12523 h 16128"/>
              <a:gd name="T30" fmla="*/ 9160 w 14490"/>
              <a:gd name="T31" fmla="*/ 11706 h 16128"/>
              <a:gd name="T32" fmla="*/ 9392 w 14490"/>
              <a:gd name="T33" fmla="*/ 10879 h 16128"/>
              <a:gd name="T34" fmla="*/ 9892 w 14490"/>
              <a:gd name="T35" fmla="*/ 10286 h 16128"/>
              <a:gd name="T36" fmla="*/ 10555 w 14490"/>
              <a:gd name="T37" fmla="*/ 10023 h 16128"/>
              <a:gd name="T38" fmla="*/ 11247 w 14490"/>
              <a:gd name="T39" fmla="*/ 10172 h 16128"/>
              <a:gd name="T40" fmla="*/ 11755 w 14490"/>
              <a:gd name="T41" fmla="*/ 10685 h 16128"/>
              <a:gd name="T42" fmla="*/ 11994 w 14490"/>
              <a:gd name="T43" fmla="*/ 11439 h 16128"/>
              <a:gd name="T44" fmla="*/ 11897 w 14490"/>
              <a:gd name="T45" fmla="*/ 12299 h 16128"/>
              <a:gd name="T46" fmla="*/ 11490 w 14490"/>
              <a:gd name="T47" fmla="*/ 12999 h 16128"/>
              <a:gd name="T48" fmla="*/ 10881 w 14490"/>
              <a:gd name="T49" fmla="*/ 13405 h 16128"/>
              <a:gd name="T50" fmla="*/ 13353 w 14490"/>
              <a:gd name="T51" fmla="*/ 10554 h 16128"/>
              <a:gd name="T52" fmla="*/ 13075 w 14490"/>
              <a:gd name="T53" fmla="*/ 10043 h 16128"/>
              <a:gd name="T54" fmla="*/ 11420 w 14490"/>
              <a:gd name="T55" fmla="*/ 8876 h 16128"/>
              <a:gd name="T56" fmla="*/ 10884 w 14490"/>
              <a:gd name="T57" fmla="*/ 8801 h 16128"/>
              <a:gd name="T58" fmla="*/ 9003 w 14490"/>
              <a:gd name="T59" fmla="*/ 9412 h 16128"/>
              <a:gd name="T60" fmla="*/ 8676 w 14490"/>
              <a:gd name="T61" fmla="*/ 9703 h 16128"/>
              <a:gd name="T62" fmla="*/ 7821 w 14490"/>
              <a:gd name="T63" fmla="*/ 11317 h 16128"/>
              <a:gd name="T64" fmla="*/ 7756 w 14490"/>
              <a:gd name="T65" fmla="*/ 11808 h 16128"/>
              <a:gd name="T66" fmla="*/ 7070 w 14490"/>
              <a:gd name="T67" fmla="*/ 13510 h 16128"/>
              <a:gd name="T68" fmla="*/ 8382 w 14490"/>
              <a:gd name="T69" fmla="*/ 13890 h 16128"/>
              <a:gd name="T70" fmla="*/ 9082 w 14490"/>
              <a:gd name="T71" fmla="*/ 15628 h 16128"/>
              <a:gd name="T72" fmla="*/ 9973 w 14490"/>
              <a:gd name="T73" fmla="*/ 14923 h 16128"/>
              <a:gd name="T74" fmla="*/ 11873 w 14490"/>
              <a:gd name="T75" fmla="*/ 14682 h 16128"/>
              <a:gd name="T76" fmla="*/ 12241 w 14490"/>
              <a:gd name="T77" fmla="*/ 14462 h 16128"/>
              <a:gd name="T78" fmla="*/ 13921 w 14490"/>
              <a:gd name="T79" fmla="*/ 13743 h 16128"/>
              <a:gd name="T80" fmla="*/ 13520 w 14490"/>
              <a:gd name="T81" fmla="*/ 12541 h 16128"/>
              <a:gd name="T82" fmla="*/ 13352 w 14490"/>
              <a:gd name="T83" fmla="*/ 10552 h 16128"/>
              <a:gd name="T84" fmla="*/ 8484 w 14490"/>
              <a:gd name="T85" fmla="*/ 3757 h 16128"/>
              <a:gd name="T86" fmla="*/ 8952 w 14490"/>
              <a:gd name="T87" fmla="*/ 2127 h 16128"/>
              <a:gd name="T88" fmla="*/ 6180 w 14490"/>
              <a:gd name="T89" fmla="*/ 1509 h 16128"/>
              <a:gd name="T90" fmla="*/ 5282 w 14490"/>
              <a:gd name="T91" fmla="*/ 0 h 16128"/>
              <a:gd name="T92" fmla="*/ 3157 w 14490"/>
              <a:gd name="T93" fmla="*/ 1919 h 16128"/>
              <a:gd name="T94" fmla="*/ 1542 w 14490"/>
              <a:gd name="T95" fmla="*/ 1714 h 16128"/>
              <a:gd name="T96" fmla="*/ 1365 w 14490"/>
              <a:gd name="T97" fmla="*/ 4218 h 16128"/>
              <a:gd name="T98" fmla="*/ 1222 w 14490"/>
              <a:gd name="T99" fmla="*/ 4819 h 16128"/>
              <a:gd name="T100" fmla="*/ 1483 w 14490"/>
              <a:gd name="T101" fmla="*/ 7017 h 16128"/>
              <a:gd name="T102" fmla="*/ 1733 w 14490"/>
              <a:gd name="T103" fmla="*/ 7501 h 16128"/>
              <a:gd name="T104" fmla="*/ 3088 w 14490"/>
              <a:gd name="T105" fmla="*/ 8773 h 16128"/>
              <a:gd name="T106" fmla="*/ 3494 w 14490"/>
              <a:gd name="T107" fmla="*/ 8955 h 16128"/>
              <a:gd name="T108" fmla="*/ 5944 w 14490"/>
              <a:gd name="T109" fmla="*/ 8974 h 16128"/>
              <a:gd name="T110" fmla="*/ 6505 w 14490"/>
              <a:gd name="T111" fmla="*/ 8731 h 16128"/>
              <a:gd name="T112" fmla="*/ 8143 w 14490"/>
              <a:gd name="T113" fmla="*/ 7139 h 16128"/>
              <a:gd name="T114" fmla="*/ 8440 w 14490"/>
              <a:gd name="T115" fmla="*/ 650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90" h="16128">
                <a:moveTo>
                  <a:pt x="4054" y="7107"/>
                </a:moveTo>
                <a:lnTo>
                  <a:pt x="3968" y="7071"/>
                </a:lnTo>
                <a:lnTo>
                  <a:pt x="3885" y="7030"/>
                </a:lnTo>
                <a:lnTo>
                  <a:pt x="3806" y="6984"/>
                </a:lnTo>
                <a:lnTo>
                  <a:pt x="3730" y="6934"/>
                </a:lnTo>
                <a:lnTo>
                  <a:pt x="3659" y="6880"/>
                </a:lnTo>
                <a:lnTo>
                  <a:pt x="3589" y="6821"/>
                </a:lnTo>
                <a:lnTo>
                  <a:pt x="3523" y="6759"/>
                </a:lnTo>
                <a:lnTo>
                  <a:pt x="3462" y="6692"/>
                </a:lnTo>
                <a:lnTo>
                  <a:pt x="3403" y="6622"/>
                </a:lnTo>
                <a:lnTo>
                  <a:pt x="3348" y="6548"/>
                </a:lnTo>
                <a:lnTo>
                  <a:pt x="3297" y="6471"/>
                </a:lnTo>
                <a:lnTo>
                  <a:pt x="3250" y="6392"/>
                </a:lnTo>
                <a:lnTo>
                  <a:pt x="3207" y="6309"/>
                </a:lnTo>
                <a:lnTo>
                  <a:pt x="3166" y="6223"/>
                </a:lnTo>
                <a:lnTo>
                  <a:pt x="3131" y="6135"/>
                </a:lnTo>
                <a:lnTo>
                  <a:pt x="3099" y="6044"/>
                </a:lnTo>
                <a:lnTo>
                  <a:pt x="3071" y="5951"/>
                </a:lnTo>
                <a:lnTo>
                  <a:pt x="3047" y="5855"/>
                </a:lnTo>
                <a:lnTo>
                  <a:pt x="3028" y="5759"/>
                </a:lnTo>
                <a:lnTo>
                  <a:pt x="3013" y="5660"/>
                </a:lnTo>
                <a:lnTo>
                  <a:pt x="3002" y="5559"/>
                </a:lnTo>
                <a:lnTo>
                  <a:pt x="2995" y="5457"/>
                </a:lnTo>
                <a:lnTo>
                  <a:pt x="2992" y="5354"/>
                </a:lnTo>
                <a:lnTo>
                  <a:pt x="2994" y="5250"/>
                </a:lnTo>
                <a:lnTo>
                  <a:pt x="3000" y="5145"/>
                </a:lnTo>
                <a:lnTo>
                  <a:pt x="3011" y="5039"/>
                </a:lnTo>
                <a:lnTo>
                  <a:pt x="3026" y="4932"/>
                </a:lnTo>
                <a:lnTo>
                  <a:pt x="3046" y="4825"/>
                </a:lnTo>
                <a:lnTo>
                  <a:pt x="3071" y="4718"/>
                </a:lnTo>
                <a:lnTo>
                  <a:pt x="3101" y="4612"/>
                </a:lnTo>
                <a:lnTo>
                  <a:pt x="3135" y="4505"/>
                </a:lnTo>
                <a:lnTo>
                  <a:pt x="3174" y="4398"/>
                </a:lnTo>
                <a:lnTo>
                  <a:pt x="3217" y="4292"/>
                </a:lnTo>
                <a:lnTo>
                  <a:pt x="3264" y="4190"/>
                </a:lnTo>
                <a:lnTo>
                  <a:pt x="3315" y="4091"/>
                </a:lnTo>
                <a:lnTo>
                  <a:pt x="3370" y="3996"/>
                </a:lnTo>
                <a:lnTo>
                  <a:pt x="3427" y="3904"/>
                </a:lnTo>
                <a:lnTo>
                  <a:pt x="3488" y="3814"/>
                </a:lnTo>
                <a:lnTo>
                  <a:pt x="3552" y="3730"/>
                </a:lnTo>
                <a:lnTo>
                  <a:pt x="3618" y="3647"/>
                </a:lnTo>
                <a:lnTo>
                  <a:pt x="3687" y="3569"/>
                </a:lnTo>
                <a:lnTo>
                  <a:pt x="3759" y="3495"/>
                </a:lnTo>
                <a:lnTo>
                  <a:pt x="3833" y="3424"/>
                </a:lnTo>
                <a:lnTo>
                  <a:pt x="3909" y="3358"/>
                </a:lnTo>
                <a:lnTo>
                  <a:pt x="3987" y="3295"/>
                </a:lnTo>
                <a:lnTo>
                  <a:pt x="4068" y="3237"/>
                </a:lnTo>
                <a:lnTo>
                  <a:pt x="4150" y="3182"/>
                </a:lnTo>
                <a:lnTo>
                  <a:pt x="4234" y="3133"/>
                </a:lnTo>
                <a:lnTo>
                  <a:pt x="4319" y="3088"/>
                </a:lnTo>
                <a:lnTo>
                  <a:pt x="4405" y="3046"/>
                </a:lnTo>
                <a:lnTo>
                  <a:pt x="4491" y="3010"/>
                </a:lnTo>
                <a:lnTo>
                  <a:pt x="4580" y="2978"/>
                </a:lnTo>
                <a:lnTo>
                  <a:pt x="4669" y="2951"/>
                </a:lnTo>
                <a:lnTo>
                  <a:pt x="4759" y="2929"/>
                </a:lnTo>
                <a:lnTo>
                  <a:pt x="4849" y="2911"/>
                </a:lnTo>
                <a:lnTo>
                  <a:pt x="4940" y="2899"/>
                </a:lnTo>
                <a:lnTo>
                  <a:pt x="5030" y="2892"/>
                </a:lnTo>
                <a:lnTo>
                  <a:pt x="5121" y="2890"/>
                </a:lnTo>
                <a:lnTo>
                  <a:pt x="5212" y="2893"/>
                </a:lnTo>
                <a:lnTo>
                  <a:pt x="5302" y="2902"/>
                </a:lnTo>
                <a:lnTo>
                  <a:pt x="5392" y="2916"/>
                </a:lnTo>
                <a:lnTo>
                  <a:pt x="5481" y="2935"/>
                </a:lnTo>
                <a:lnTo>
                  <a:pt x="5570" y="2960"/>
                </a:lnTo>
                <a:lnTo>
                  <a:pt x="5658" y="2992"/>
                </a:lnTo>
                <a:lnTo>
                  <a:pt x="5743" y="3028"/>
                </a:lnTo>
                <a:lnTo>
                  <a:pt x="5826" y="3068"/>
                </a:lnTo>
                <a:lnTo>
                  <a:pt x="5904" y="3115"/>
                </a:lnTo>
                <a:lnTo>
                  <a:pt x="5980" y="3164"/>
                </a:lnTo>
                <a:lnTo>
                  <a:pt x="6053" y="3219"/>
                </a:lnTo>
                <a:lnTo>
                  <a:pt x="6122" y="3278"/>
                </a:lnTo>
                <a:lnTo>
                  <a:pt x="6187" y="3341"/>
                </a:lnTo>
                <a:lnTo>
                  <a:pt x="6249" y="3407"/>
                </a:lnTo>
                <a:lnTo>
                  <a:pt x="6308" y="3477"/>
                </a:lnTo>
                <a:lnTo>
                  <a:pt x="6362" y="3550"/>
                </a:lnTo>
                <a:lnTo>
                  <a:pt x="6414" y="3627"/>
                </a:lnTo>
                <a:lnTo>
                  <a:pt x="6461" y="3707"/>
                </a:lnTo>
                <a:lnTo>
                  <a:pt x="6505" y="3790"/>
                </a:lnTo>
                <a:lnTo>
                  <a:pt x="6544" y="3876"/>
                </a:lnTo>
                <a:lnTo>
                  <a:pt x="6580" y="3964"/>
                </a:lnTo>
                <a:lnTo>
                  <a:pt x="6612" y="4055"/>
                </a:lnTo>
                <a:lnTo>
                  <a:pt x="6640" y="4148"/>
                </a:lnTo>
                <a:lnTo>
                  <a:pt x="6663" y="4243"/>
                </a:lnTo>
                <a:lnTo>
                  <a:pt x="6683" y="4340"/>
                </a:lnTo>
                <a:lnTo>
                  <a:pt x="6699" y="4439"/>
                </a:lnTo>
                <a:lnTo>
                  <a:pt x="6710" y="4539"/>
                </a:lnTo>
                <a:lnTo>
                  <a:pt x="6717" y="4641"/>
                </a:lnTo>
                <a:lnTo>
                  <a:pt x="6719" y="4745"/>
                </a:lnTo>
                <a:lnTo>
                  <a:pt x="6717" y="4848"/>
                </a:lnTo>
                <a:lnTo>
                  <a:pt x="6711" y="4954"/>
                </a:lnTo>
                <a:lnTo>
                  <a:pt x="6700" y="5060"/>
                </a:lnTo>
                <a:lnTo>
                  <a:pt x="6685" y="5166"/>
                </a:lnTo>
                <a:lnTo>
                  <a:pt x="6664" y="5273"/>
                </a:lnTo>
                <a:lnTo>
                  <a:pt x="6640" y="5381"/>
                </a:lnTo>
                <a:lnTo>
                  <a:pt x="6611" y="5488"/>
                </a:lnTo>
                <a:lnTo>
                  <a:pt x="6576" y="5594"/>
                </a:lnTo>
                <a:lnTo>
                  <a:pt x="6537" y="5701"/>
                </a:lnTo>
                <a:lnTo>
                  <a:pt x="6494" y="5806"/>
                </a:lnTo>
                <a:lnTo>
                  <a:pt x="6446" y="5908"/>
                </a:lnTo>
                <a:lnTo>
                  <a:pt x="6396" y="6008"/>
                </a:lnTo>
                <a:lnTo>
                  <a:pt x="6341" y="6102"/>
                </a:lnTo>
                <a:lnTo>
                  <a:pt x="6283" y="6195"/>
                </a:lnTo>
                <a:lnTo>
                  <a:pt x="6223" y="6284"/>
                </a:lnTo>
                <a:lnTo>
                  <a:pt x="6159" y="6370"/>
                </a:lnTo>
                <a:lnTo>
                  <a:pt x="6092" y="6451"/>
                </a:lnTo>
                <a:lnTo>
                  <a:pt x="6024" y="6530"/>
                </a:lnTo>
                <a:lnTo>
                  <a:pt x="5952" y="6603"/>
                </a:lnTo>
                <a:lnTo>
                  <a:pt x="5878" y="6674"/>
                </a:lnTo>
                <a:lnTo>
                  <a:pt x="5801" y="6740"/>
                </a:lnTo>
                <a:lnTo>
                  <a:pt x="5723" y="6804"/>
                </a:lnTo>
                <a:lnTo>
                  <a:pt x="5643" y="6862"/>
                </a:lnTo>
                <a:lnTo>
                  <a:pt x="5561" y="6916"/>
                </a:lnTo>
                <a:lnTo>
                  <a:pt x="5477" y="6966"/>
                </a:lnTo>
                <a:lnTo>
                  <a:pt x="5392" y="7012"/>
                </a:lnTo>
                <a:lnTo>
                  <a:pt x="5306" y="7053"/>
                </a:lnTo>
                <a:lnTo>
                  <a:pt x="5219" y="7089"/>
                </a:lnTo>
                <a:lnTo>
                  <a:pt x="5130" y="7121"/>
                </a:lnTo>
                <a:lnTo>
                  <a:pt x="5041" y="7148"/>
                </a:lnTo>
                <a:lnTo>
                  <a:pt x="4951" y="7170"/>
                </a:lnTo>
                <a:lnTo>
                  <a:pt x="4861" y="7188"/>
                </a:lnTo>
                <a:lnTo>
                  <a:pt x="4770" y="7200"/>
                </a:lnTo>
                <a:lnTo>
                  <a:pt x="4680" y="7207"/>
                </a:lnTo>
                <a:lnTo>
                  <a:pt x="4589" y="7209"/>
                </a:lnTo>
                <a:lnTo>
                  <a:pt x="4498" y="7206"/>
                </a:lnTo>
                <a:lnTo>
                  <a:pt x="4409" y="7197"/>
                </a:lnTo>
                <a:lnTo>
                  <a:pt x="4319" y="7183"/>
                </a:lnTo>
                <a:lnTo>
                  <a:pt x="4230" y="7164"/>
                </a:lnTo>
                <a:lnTo>
                  <a:pt x="4141" y="7139"/>
                </a:lnTo>
                <a:lnTo>
                  <a:pt x="4054" y="7107"/>
                </a:lnTo>
                <a:close/>
                <a:moveTo>
                  <a:pt x="10315" y="13456"/>
                </a:moveTo>
                <a:lnTo>
                  <a:pt x="10243" y="13443"/>
                </a:lnTo>
                <a:lnTo>
                  <a:pt x="10173" y="13426"/>
                </a:lnTo>
                <a:lnTo>
                  <a:pt x="10105" y="13404"/>
                </a:lnTo>
                <a:lnTo>
                  <a:pt x="10038" y="13378"/>
                </a:lnTo>
                <a:lnTo>
                  <a:pt x="9973" y="13349"/>
                </a:lnTo>
                <a:lnTo>
                  <a:pt x="9911" y="13316"/>
                </a:lnTo>
                <a:lnTo>
                  <a:pt x="9850" y="13278"/>
                </a:lnTo>
                <a:lnTo>
                  <a:pt x="9790" y="13238"/>
                </a:lnTo>
                <a:lnTo>
                  <a:pt x="9734" y="13195"/>
                </a:lnTo>
                <a:lnTo>
                  <a:pt x="9680" y="13147"/>
                </a:lnTo>
                <a:lnTo>
                  <a:pt x="9628" y="13097"/>
                </a:lnTo>
                <a:lnTo>
                  <a:pt x="9577" y="13045"/>
                </a:lnTo>
                <a:lnTo>
                  <a:pt x="9530" y="12988"/>
                </a:lnTo>
                <a:lnTo>
                  <a:pt x="9485" y="12929"/>
                </a:lnTo>
                <a:lnTo>
                  <a:pt x="9443" y="12867"/>
                </a:lnTo>
                <a:lnTo>
                  <a:pt x="9402" y="12804"/>
                </a:lnTo>
                <a:lnTo>
                  <a:pt x="9366" y="12737"/>
                </a:lnTo>
                <a:lnTo>
                  <a:pt x="9332" y="12668"/>
                </a:lnTo>
                <a:lnTo>
                  <a:pt x="9299" y="12597"/>
                </a:lnTo>
                <a:lnTo>
                  <a:pt x="9271" y="12523"/>
                </a:lnTo>
                <a:lnTo>
                  <a:pt x="9246" y="12449"/>
                </a:lnTo>
                <a:lnTo>
                  <a:pt x="9222" y="12372"/>
                </a:lnTo>
                <a:lnTo>
                  <a:pt x="9203" y="12294"/>
                </a:lnTo>
                <a:lnTo>
                  <a:pt x="9187" y="12213"/>
                </a:lnTo>
                <a:lnTo>
                  <a:pt x="9174" y="12131"/>
                </a:lnTo>
                <a:lnTo>
                  <a:pt x="9164" y="12049"/>
                </a:lnTo>
                <a:lnTo>
                  <a:pt x="9158" y="11965"/>
                </a:lnTo>
                <a:lnTo>
                  <a:pt x="9155" y="11879"/>
                </a:lnTo>
                <a:lnTo>
                  <a:pt x="9156" y="11793"/>
                </a:lnTo>
                <a:lnTo>
                  <a:pt x="9160" y="11706"/>
                </a:lnTo>
                <a:lnTo>
                  <a:pt x="9168" y="11618"/>
                </a:lnTo>
                <a:lnTo>
                  <a:pt x="9179" y="11530"/>
                </a:lnTo>
                <a:lnTo>
                  <a:pt x="9194" y="11442"/>
                </a:lnTo>
                <a:lnTo>
                  <a:pt x="9213" y="11356"/>
                </a:lnTo>
                <a:lnTo>
                  <a:pt x="9236" y="11271"/>
                </a:lnTo>
                <a:lnTo>
                  <a:pt x="9261" y="11189"/>
                </a:lnTo>
                <a:lnTo>
                  <a:pt x="9289" y="11108"/>
                </a:lnTo>
                <a:lnTo>
                  <a:pt x="9320" y="11030"/>
                </a:lnTo>
                <a:lnTo>
                  <a:pt x="9355" y="10954"/>
                </a:lnTo>
                <a:lnTo>
                  <a:pt x="9392" y="10879"/>
                </a:lnTo>
                <a:lnTo>
                  <a:pt x="9432" y="10808"/>
                </a:lnTo>
                <a:lnTo>
                  <a:pt x="9474" y="10739"/>
                </a:lnTo>
                <a:lnTo>
                  <a:pt x="9519" y="10673"/>
                </a:lnTo>
                <a:lnTo>
                  <a:pt x="9566" y="10608"/>
                </a:lnTo>
                <a:lnTo>
                  <a:pt x="9616" y="10548"/>
                </a:lnTo>
                <a:lnTo>
                  <a:pt x="9667" y="10489"/>
                </a:lnTo>
                <a:lnTo>
                  <a:pt x="9721" y="10434"/>
                </a:lnTo>
                <a:lnTo>
                  <a:pt x="9776" y="10381"/>
                </a:lnTo>
                <a:lnTo>
                  <a:pt x="9833" y="10332"/>
                </a:lnTo>
                <a:lnTo>
                  <a:pt x="9892" y="10286"/>
                </a:lnTo>
                <a:lnTo>
                  <a:pt x="9953" y="10243"/>
                </a:lnTo>
                <a:lnTo>
                  <a:pt x="10015" y="10204"/>
                </a:lnTo>
                <a:lnTo>
                  <a:pt x="10078" y="10168"/>
                </a:lnTo>
                <a:lnTo>
                  <a:pt x="10144" y="10135"/>
                </a:lnTo>
                <a:lnTo>
                  <a:pt x="10210" y="10107"/>
                </a:lnTo>
                <a:lnTo>
                  <a:pt x="10278" y="10082"/>
                </a:lnTo>
                <a:lnTo>
                  <a:pt x="10345" y="10062"/>
                </a:lnTo>
                <a:lnTo>
                  <a:pt x="10415" y="10045"/>
                </a:lnTo>
                <a:lnTo>
                  <a:pt x="10485" y="10032"/>
                </a:lnTo>
                <a:lnTo>
                  <a:pt x="10555" y="10023"/>
                </a:lnTo>
                <a:lnTo>
                  <a:pt x="10626" y="10019"/>
                </a:lnTo>
                <a:lnTo>
                  <a:pt x="10698" y="10019"/>
                </a:lnTo>
                <a:lnTo>
                  <a:pt x="10771" y="10023"/>
                </a:lnTo>
                <a:lnTo>
                  <a:pt x="10842" y="10032"/>
                </a:lnTo>
                <a:lnTo>
                  <a:pt x="10914" y="10045"/>
                </a:lnTo>
                <a:lnTo>
                  <a:pt x="10984" y="10062"/>
                </a:lnTo>
                <a:lnTo>
                  <a:pt x="11053" y="10084"/>
                </a:lnTo>
                <a:lnTo>
                  <a:pt x="11119" y="10109"/>
                </a:lnTo>
                <a:lnTo>
                  <a:pt x="11184" y="10138"/>
                </a:lnTo>
                <a:lnTo>
                  <a:pt x="11247" y="10172"/>
                </a:lnTo>
                <a:lnTo>
                  <a:pt x="11307" y="10209"/>
                </a:lnTo>
                <a:lnTo>
                  <a:pt x="11367" y="10249"/>
                </a:lnTo>
                <a:lnTo>
                  <a:pt x="11424" y="10293"/>
                </a:lnTo>
                <a:lnTo>
                  <a:pt x="11478" y="10340"/>
                </a:lnTo>
                <a:lnTo>
                  <a:pt x="11530" y="10390"/>
                </a:lnTo>
                <a:lnTo>
                  <a:pt x="11580" y="10444"/>
                </a:lnTo>
                <a:lnTo>
                  <a:pt x="11628" y="10499"/>
                </a:lnTo>
                <a:lnTo>
                  <a:pt x="11672" y="10559"/>
                </a:lnTo>
                <a:lnTo>
                  <a:pt x="11715" y="10620"/>
                </a:lnTo>
                <a:lnTo>
                  <a:pt x="11755" y="10685"/>
                </a:lnTo>
                <a:lnTo>
                  <a:pt x="11793" y="10751"/>
                </a:lnTo>
                <a:lnTo>
                  <a:pt x="11827" y="10820"/>
                </a:lnTo>
                <a:lnTo>
                  <a:pt x="11858" y="10890"/>
                </a:lnTo>
                <a:lnTo>
                  <a:pt x="11887" y="10964"/>
                </a:lnTo>
                <a:lnTo>
                  <a:pt x="11912" y="11039"/>
                </a:lnTo>
                <a:lnTo>
                  <a:pt x="11935" y="11116"/>
                </a:lnTo>
                <a:lnTo>
                  <a:pt x="11954" y="11195"/>
                </a:lnTo>
                <a:lnTo>
                  <a:pt x="11970" y="11274"/>
                </a:lnTo>
                <a:lnTo>
                  <a:pt x="11984" y="11356"/>
                </a:lnTo>
                <a:lnTo>
                  <a:pt x="11994" y="11439"/>
                </a:lnTo>
                <a:lnTo>
                  <a:pt x="12000" y="11523"/>
                </a:lnTo>
                <a:lnTo>
                  <a:pt x="12003" y="11609"/>
                </a:lnTo>
                <a:lnTo>
                  <a:pt x="12002" y="11695"/>
                </a:lnTo>
                <a:lnTo>
                  <a:pt x="11998" y="11782"/>
                </a:lnTo>
                <a:lnTo>
                  <a:pt x="11990" y="11870"/>
                </a:lnTo>
                <a:lnTo>
                  <a:pt x="11978" y="11958"/>
                </a:lnTo>
                <a:lnTo>
                  <a:pt x="11962" y="12046"/>
                </a:lnTo>
                <a:lnTo>
                  <a:pt x="11944" y="12132"/>
                </a:lnTo>
                <a:lnTo>
                  <a:pt x="11922" y="12216"/>
                </a:lnTo>
                <a:lnTo>
                  <a:pt x="11897" y="12299"/>
                </a:lnTo>
                <a:lnTo>
                  <a:pt x="11868" y="12379"/>
                </a:lnTo>
                <a:lnTo>
                  <a:pt x="11837" y="12458"/>
                </a:lnTo>
                <a:lnTo>
                  <a:pt x="11803" y="12534"/>
                </a:lnTo>
                <a:lnTo>
                  <a:pt x="11765" y="12608"/>
                </a:lnTo>
                <a:lnTo>
                  <a:pt x="11726" y="12680"/>
                </a:lnTo>
                <a:lnTo>
                  <a:pt x="11683" y="12749"/>
                </a:lnTo>
                <a:lnTo>
                  <a:pt x="11639" y="12816"/>
                </a:lnTo>
                <a:lnTo>
                  <a:pt x="11591" y="12879"/>
                </a:lnTo>
                <a:lnTo>
                  <a:pt x="11543" y="12941"/>
                </a:lnTo>
                <a:lnTo>
                  <a:pt x="11490" y="12999"/>
                </a:lnTo>
                <a:lnTo>
                  <a:pt x="11438" y="13055"/>
                </a:lnTo>
                <a:lnTo>
                  <a:pt x="11382" y="13107"/>
                </a:lnTo>
                <a:lnTo>
                  <a:pt x="11325" y="13155"/>
                </a:lnTo>
                <a:lnTo>
                  <a:pt x="11265" y="13202"/>
                </a:lnTo>
                <a:lnTo>
                  <a:pt x="11204" y="13244"/>
                </a:lnTo>
                <a:lnTo>
                  <a:pt x="11143" y="13284"/>
                </a:lnTo>
                <a:lnTo>
                  <a:pt x="11079" y="13320"/>
                </a:lnTo>
                <a:lnTo>
                  <a:pt x="11014" y="13352"/>
                </a:lnTo>
                <a:lnTo>
                  <a:pt x="10948" y="13380"/>
                </a:lnTo>
                <a:lnTo>
                  <a:pt x="10881" y="13405"/>
                </a:lnTo>
                <a:lnTo>
                  <a:pt x="10812" y="13427"/>
                </a:lnTo>
                <a:lnTo>
                  <a:pt x="10743" y="13444"/>
                </a:lnTo>
                <a:lnTo>
                  <a:pt x="10673" y="13456"/>
                </a:lnTo>
                <a:lnTo>
                  <a:pt x="10602" y="13465"/>
                </a:lnTo>
                <a:lnTo>
                  <a:pt x="10531" y="13469"/>
                </a:lnTo>
                <a:lnTo>
                  <a:pt x="10459" y="13469"/>
                </a:lnTo>
                <a:lnTo>
                  <a:pt x="10388" y="13465"/>
                </a:lnTo>
                <a:lnTo>
                  <a:pt x="10315" y="13456"/>
                </a:lnTo>
                <a:close/>
                <a:moveTo>
                  <a:pt x="13352" y="10552"/>
                </a:moveTo>
                <a:lnTo>
                  <a:pt x="13353" y="10554"/>
                </a:lnTo>
                <a:lnTo>
                  <a:pt x="13330" y="10499"/>
                </a:lnTo>
                <a:lnTo>
                  <a:pt x="13304" y="10447"/>
                </a:lnTo>
                <a:lnTo>
                  <a:pt x="13279" y="10393"/>
                </a:lnTo>
                <a:lnTo>
                  <a:pt x="13253" y="10342"/>
                </a:lnTo>
                <a:lnTo>
                  <a:pt x="13226" y="10291"/>
                </a:lnTo>
                <a:lnTo>
                  <a:pt x="13197" y="10239"/>
                </a:lnTo>
                <a:lnTo>
                  <a:pt x="13168" y="10189"/>
                </a:lnTo>
                <a:lnTo>
                  <a:pt x="13138" y="10139"/>
                </a:lnTo>
                <a:lnTo>
                  <a:pt x="13106" y="10091"/>
                </a:lnTo>
                <a:lnTo>
                  <a:pt x="13075" y="10043"/>
                </a:lnTo>
                <a:lnTo>
                  <a:pt x="13042" y="9994"/>
                </a:lnTo>
                <a:lnTo>
                  <a:pt x="13008" y="9948"/>
                </a:lnTo>
                <a:lnTo>
                  <a:pt x="12973" y="9902"/>
                </a:lnTo>
                <a:lnTo>
                  <a:pt x="12938" y="9856"/>
                </a:lnTo>
                <a:lnTo>
                  <a:pt x="12901" y="9811"/>
                </a:lnTo>
                <a:lnTo>
                  <a:pt x="12864" y="9767"/>
                </a:lnTo>
                <a:lnTo>
                  <a:pt x="12865" y="9767"/>
                </a:lnTo>
                <a:lnTo>
                  <a:pt x="13219" y="8811"/>
                </a:lnTo>
                <a:lnTo>
                  <a:pt x="12080" y="8169"/>
                </a:lnTo>
                <a:lnTo>
                  <a:pt x="11420" y="8876"/>
                </a:lnTo>
                <a:lnTo>
                  <a:pt x="11366" y="8864"/>
                </a:lnTo>
                <a:lnTo>
                  <a:pt x="11312" y="8852"/>
                </a:lnTo>
                <a:lnTo>
                  <a:pt x="11259" y="8842"/>
                </a:lnTo>
                <a:lnTo>
                  <a:pt x="11205" y="8833"/>
                </a:lnTo>
                <a:lnTo>
                  <a:pt x="11152" y="8825"/>
                </a:lnTo>
                <a:lnTo>
                  <a:pt x="11098" y="8818"/>
                </a:lnTo>
                <a:lnTo>
                  <a:pt x="11045" y="8812"/>
                </a:lnTo>
                <a:lnTo>
                  <a:pt x="10991" y="8807"/>
                </a:lnTo>
                <a:lnTo>
                  <a:pt x="10937" y="8803"/>
                </a:lnTo>
                <a:lnTo>
                  <a:pt x="10884" y="8801"/>
                </a:lnTo>
                <a:lnTo>
                  <a:pt x="10830" y="8799"/>
                </a:lnTo>
                <a:lnTo>
                  <a:pt x="10777" y="8798"/>
                </a:lnTo>
                <a:lnTo>
                  <a:pt x="10724" y="8799"/>
                </a:lnTo>
                <a:lnTo>
                  <a:pt x="10671" y="8800"/>
                </a:lnTo>
                <a:lnTo>
                  <a:pt x="10618" y="8802"/>
                </a:lnTo>
                <a:lnTo>
                  <a:pt x="10566" y="8805"/>
                </a:lnTo>
                <a:lnTo>
                  <a:pt x="10567" y="8805"/>
                </a:lnTo>
                <a:lnTo>
                  <a:pt x="10045" y="7804"/>
                </a:lnTo>
                <a:lnTo>
                  <a:pt x="8990" y="8256"/>
                </a:lnTo>
                <a:lnTo>
                  <a:pt x="9003" y="9412"/>
                </a:lnTo>
                <a:lnTo>
                  <a:pt x="9004" y="9412"/>
                </a:lnTo>
                <a:lnTo>
                  <a:pt x="8966" y="9442"/>
                </a:lnTo>
                <a:lnTo>
                  <a:pt x="8927" y="9472"/>
                </a:lnTo>
                <a:lnTo>
                  <a:pt x="8890" y="9503"/>
                </a:lnTo>
                <a:lnTo>
                  <a:pt x="8853" y="9535"/>
                </a:lnTo>
                <a:lnTo>
                  <a:pt x="8817" y="9567"/>
                </a:lnTo>
                <a:lnTo>
                  <a:pt x="8781" y="9600"/>
                </a:lnTo>
                <a:lnTo>
                  <a:pt x="8745" y="9633"/>
                </a:lnTo>
                <a:lnTo>
                  <a:pt x="8710" y="9668"/>
                </a:lnTo>
                <a:lnTo>
                  <a:pt x="8676" y="9703"/>
                </a:lnTo>
                <a:lnTo>
                  <a:pt x="8641" y="9738"/>
                </a:lnTo>
                <a:lnTo>
                  <a:pt x="8607" y="9775"/>
                </a:lnTo>
                <a:lnTo>
                  <a:pt x="8575" y="9811"/>
                </a:lnTo>
                <a:lnTo>
                  <a:pt x="8541" y="9848"/>
                </a:lnTo>
                <a:lnTo>
                  <a:pt x="8510" y="9886"/>
                </a:lnTo>
                <a:lnTo>
                  <a:pt x="8479" y="9925"/>
                </a:lnTo>
                <a:lnTo>
                  <a:pt x="8447" y="9964"/>
                </a:lnTo>
                <a:lnTo>
                  <a:pt x="7473" y="9750"/>
                </a:lnTo>
                <a:lnTo>
                  <a:pt x="7134" y="10574"/>
                </a:lnTo>
                <a:lnTo>
                  <a:pt x="7821" y="11317"/>
                </a:lnTo>
                <a:lnTo>
                  <a:pt x="7822" y="11316"/>
                </a:lnTo>
                <a:lnTo>
                  <a:pt x="7810" y="11370"/>
                </a:lnTo>
                <a:lnTo>
                  <a:pt x="7800" y="11426"/>
                </a:lnTo>
                <a:lnTo>
                  <a:pt x="7791" y="11480"/>
                </a:lnTo>
                <a:lnTo>
                  <a:pt x="7783" y="11536"/>
                </a:lnTo>
                <a:lnTo>
                  <a:pt x="7776" y="11590"/>
                </a:lnTo>
                <a:lnTo>
                  <a:pt x="7769" y="11644"/>
                </a:lnTo>
                <a:lnTo>
                  <a:pt x="7764" y="11699"/>
                </a:lnTo>
                <a:lnTo>
                  <a:pt x="7759" y="11753"/>
                </a:lnTo>
                <a:lnTo>
                  <a:pt x="7756" y="11808"/>
                </a:lnTo>
                <a:lnTo>
                  <a:pt x="7753" y="11862"/>
                </a:lnTo>
                <a:lnTo>
                  <a:pt x="7751" y="11916"/>
                </a:lnTo>
                <a:lnTo>
                  <a:pt x="7751" y="11970"/>
                </a:lnTo>
                <a:lnTo>
                  <a:pt x="7751" y="12023"/>
                </a:lnTo>
                <a:lnTo>
                  <a:pt x="7752" y="12077"/>
                </a:lnTo>
                <a:lnTo>
                  <a:pt x="7753" y="12130"/>
                </a:lnTo>
                <a:lnTo>
                  <a:pt x="7756" y="12184"/>
                </a:lnTo>
                <a:lnTo>
                  <a:pt x="7756" y="12183"/>
                </a:lnTo>
                <a:lnTo>
                  <a:pt x="6850" y="12524"/>
                </a:lnTo>
                <a:lnTo>
                  <a:pt x="7070" y="13510"/>
                </a:lnTo>
                <a:lnTo>
                  <a:pt x="8188" y="13606"/>
                </a:lnTo>
                <a:lnTo>
                  <a:pt x="8188" y="13605"/>
                </a:lnTo>
                <a:lnTo>
                  <a:pt x="8211" y="13642"/>
                </a:lnTo>
                <a:lnTo>
                  <a:pt x="8234" y="13679"/>
                </a:lnTo>
                <a:lnTo>
                  <a:pt x="8257" y="13715"/>
                </a:lnTo>
                <a:lnTo>
                  <a:pt x="8281" y="13751"/>
                </a:lnTo>
                <a:lnTo>
                  <a:pt x="8306" y="13786"/>
                </a:lnTo>
                <a:lnTo>
                  <a:pt x="8330" y="13822"/>
                </a:lnTo>
                <a:lnTo>
                  <a:pt x="8355" y="13856"/>
                </a:lnTo>
                <a:lnTo>
                  <a:pt x="8382" y="13890"/>
                </a:lnTo>
                <a:lnTo>
                  <a:pt x="8408" y="13925"/>
                </a:lnTo>
                <a:lnTo>
                  <a:pt x="8434" y="13958"/>
                </a:lnTo>
                <a:lnTo>
                  <a:pt x="8461" y="13991"/>
                </a:lnTo>
                <a:lnTo>
                  <a:pt x="8490" y="14023"/>
                </a:lnTo>
                <a:lnTo>
                  <a:pt x="8518" y="14056"/>
                </a:lnTo>
                <a:lnTo>
                  <a:pt x="8546" y="14088"/>
                </a:lnTo>
                <a:lnTo>
                  <a:pt x="8576" y="14119"/>
                </a:lnTo>
                <a:lnTo>
                  <a:pt x="8605" y="14149"/>
                </a:lnTo>
                <a:lnTo>
                  <a:pt x="8136" y="15082"/>
                </a:lnTo>
                <a:lnTo>
                  <a:pt x="9082" y="15628"/>
                </a:lnTo>
                <a:lnTo>
                  <a:pt x="9735" y="14857"/>
                </a:lnTo>
                <a:lnTo>
                  <a:pt x="9759" y="14865"/>
                </a:lnTo>
                <a:lnTo>
                  <a:pt x="9784" y="14873"/>
                </a:lnTo>
                <a:lnTo>
                  <a:pt x="9809" y="14880"/>
                </a:lnTo>
                <a:lnTo>
                  <a:pt x="9834" y="14888"/>
                </a:lnTo>
                <a:lnTo>
                  <a:pt x="9859" y="14895"/>
                </a:lnTo>
                <a:lnTo>
                  <a:pt x="9884" y="14902"/>
                </a:lnTo>
                <a:lnTo>
                  <a:pt x="9910" y="14908"/>
                </a:lnTo>
                <a:lnTo>
                  <a:pt x="9935" y="14914"/>
                </a:lnTo>
                <a:lnTo>
                  <a:pt x="9973" y="14923"/>
                </a:lnTo>
                <a:lnTo>
                  <a:pt x="10011" y="14933"/>
                </a:lnTo>
                <a:lnTo>
                  <a:pt x="10049" y="14940"/>
                </a:lnTo>
                <a:lnTo>
                  <a:pt x="10087" y="14948"/>
                </a:lnTo>
                <a:lnTo>
                  <a:pt x="10125" y="14955"/>
                </a:lnTo>
                <a:lnTo>
                  <a:pt x="10162" y="14961"/>
                </a:lnTo>
                <a:lnTo>
                  <a:pt x="10201" y="14967"/>
                </a:lnTo>
                <a:lnTo>
                  <a:pt x="10239" y="14972"/>
                </a:lnTo>
                <a:lnTo>
                  <a:pt x="10960" y="16128"/>
                </a:lnTo>
                <a:lnTo>
                  <a:pt x="11947" y="15909"/>
                </a:lnTo>
                <a:lnTo>
                  <a:pt x="11873" y="14682"/>
                </a:lnTo>
                <a:lnTo>
                  <a:pt x="11873" y="14683"/>
                </a:lnTo>
                <a:lnTo>
                  <a:pt x="11916" y="14660"/>
                </a:lnTo>
                <a:lnTo>
                  <a:pt x="11957" y="14638"/>
                </a:lnTo>
                <a:lnTo>
                  <a:pt x="12000" y="14615"/>
                </a:lnTo>
                <a:lnTo>
                  <a:pt x="12040" y="14591"/>
                </a:lnTo>
                <a:lnTo>
                  <a:pt x="12082" y="14567"/>
                </a:lnTo>
                <a:lnTo>
                  <a:pt x="12122" y="14541"/>
                </a:lnTo>
                <a:lnTo>
                  <a:pt x="12162" y="14515"/>
                </a:lnTo>
                <a:lnTo>
                  <a:pt x="12202" y="14489"/>
                </a:lnTo>
                <a:lnTo>
                  <a:pt x="12241" y="14462"/>
                </a:lnTo>
                <a:lnTo>
                  <a:pt x="12281" y="14434"/>
                </a:lnTo>
                <a:lnTo>
                  <a:pt x="12319" y="14405"/>
                </a:lnTo>
                <a:lnTo>
                  <a:pt x="12357" y="14376"/>
                </a:lnTo>
                <a:lnTo>
                  <a:pt x="12395" y="14347"/>
                </a:lnTo>
                <a:lnTo>
                  <a:pt x="12432" y="14317"/>
                </a:lnTo>
                <a:lnTo>
                  <a:pt x="12470" y="14285"/>
                </a:lnTo>
                <a:lnTo>
                  <a:pt x="12506" y="14253"/>
                </a:lnTo>
                <a:lnTo>
                  <a:pt x="12506" y="14254"/>
                </a:lnTo>
                <a:lnTo>
                  <a:pt x="13423" y="14570"/>
                </a:lnTo>
                <a:lnTo>
                  <a:pt x="13921" y="13743"/>
                </a:lnTo>
                <a:lnTo>
                  <a:pt x="13336" y="13104"/>
                </a:lnTo>
                <a:lnTo>
                  <a:pt x="13361" y="13042"/>
                </a:lnTo>
                <a:lnTo>
                  <a:pt x="13385" y="12979"/>
                </a:lnTo>
                <a:lnTo>
                  <a:pt x="13410" y="12916"/>
                </a:lnTo>
                <a:lnTo>
                  <a:pt x="13432" y="12852"/>
                </a:lnTo>
                <a:lnTo>
                  <a:pt x="13453" y="12787"/>
                </a:lnTo>
                <a:lnTo>
                  <a:pt x="13472" y="12722"/>
                </a:lnTo>
                <a:lnTo>
                  <a:pt x="13491" y="12655"/>
                </a:lnTo>
                <a:lnTo>
                  <a:pt x="13509" y="12589"/>
                </a:lnTo>
                <a:lnTo>
                  <a:pt x="13520" y="12541"/>
                </a:lnTo>
                <a:lnTo>
                  <a:pt x="13531" y="12492"/>
                </a:lnTo>
                <a:lnTo>
                  <a:pt x="13540" y="12444"/>
                </a:lnTo>
                <a:lnTo>
                  <a:pt x="13549" y="12395"/>
                </a:lnTo>
                <a:lnTo>
                  <a:pt x="13558" y="12348"/>
                </a:lnTo>
                <a:lnTo>
                  <a:pt x="13565" y="12300"/>
                </a:lnTo>
                <a:lnTo>
                  <a:pt x="13572" y="12252"/>
                </a:lnTo>
                <a:lnTo>
                  <a:pt x="13578" y="12204"/>
                </a:lnTo>
                <a:lnTo>
                  <a:pt x="14490" y="11571"/>
                </a:lnTo>
                <a:lnTo>
                  <a:pt x="14292" y="10681"/>
                </a:lnTo>
                <a:lnTo>
                  <a:pt x="13352" y="10552"/>
                </a:lnTo>
                <a:close/>
                <a:moveTo>
                  <a:pt x="8636" y="4331"/>
                </a:moveTo>
                <a:lnTo>
                  <a:pt x="8636" y="4332"/>
                </a:lnTo>
                <a:lnTo>
                  <a:pt x="8621" y="4259"/>
                </a:lnTo>
                <a:lnTo>
                  <a:pt x="8606" y="4185"/>
                </a:lnTo>
                <a:lnTo>
                  <a:pt x="8589" y="4113"/>
                </a:lnTo>
                <a:lnTo>
                  <a:pt x="8570" y="4041"/>
                </a:lnTo>
                <a:lnTo>
                  <a:pt x="8550" y="3970"/>
                </a:lnTo>
                <a:lnTo>
                  <a:pt x="8529" y="3898"/>
                </a:lnTo>
                <a:lnTo>
                  <a:pt x="8507" y="3827"/>
                </a:lnTo>
                <a:lnTo>
                  <a:pt x="8484" y="3757"/>
                </a:lnTo>
                <a:lnTo>
                  <a:pt x="8458" y="3687"/>
                </a:lnTo>
                <a:lnTo>
                  <a:pt x="8432" y="3619"/>
                </a:lnTo>
                <a:lnTo>
                  <a:pt x="8404" y="3550"/>
                </a:lnTo>
                <a:lnTo>
                  <a:pt x="8374" y="3483"/>
                </a:lnTo>
                <a:lnTo>
                  <a:pt x="8344" y="3415"/>
                </a:lnTo>
                <a:lnTo>
                  <a:pt x="8313" y="3349"/>
                </a:lnTo>
                <a:lnTo>
                  <a:pt x="8280" y="3283"/>
                </a:lnTo>
                <a:lnTo>
                  <a:pt x="8246" y="3218"/>
                </a:lnTo>
                <a:lnTo>
                  <a:pt x="8246" y="3218"/>
                </a:lnTo>
                <a:lnTo>
                  <a:pt x="8952" y="2127"/>
                </a:lnTo>
                <a:lnTo>
                  <a:pt x="7711" y="1013"/>
                </a:lnTo>
                <a:lnTo>
                  <a:pt x="6696" y="1714"/>
                </a:lnTo>
                <a:lnTo>
                  <a:pt x="6632" y="1683"/>
                </a:lnTo>
                <a:lnTo>
                  <a:pt x="6568" y="1654"/>
                </a:lnTo>
                <a:lnTo>
                  <a:pt x="6505" y="1626"/>
                </a:lnTo>
                <a:lnTo>
                  <a:pt x="6440" y="1600"/>
                </a:lnTo>
                <a:lnTo>
                  <a:pt x="6375" y="1576"/>
                </a:lnTo>
                <a:lnTo>
                  <a:pt x="6311" y="1551"/>
                </a:lnTo>
                <a:lnTo>
                  <a:pt x="6246" y="1529"/>
                </a:lnTo>
                <a:lnTo>
                  <a:pt x="6180" y="1509"/>
                </a:lnTo>
                <a:lnTo>
                  <a:pt x="6115" y="1489"/>
                </a:lnTo>
                <a:lnTo>
                  <a:pt x="6049" y="1471"/>
                </a:lnTo>
                <a:lnTo>
                  <a:pt x="5983" y="1455"/>
                </a:lnTo>
                <a:lnTo>
                  <a:pt x="5917" y="1438"/>
                </a:lnTo>
                <a:lnTo>
                  <a:pt x="5851" y="1424"/>
                </a:lnTo>
                <a:lnTo>
                  <a:pt x="5784" y="1411"/>
                </a:lnTo>
                <a:lnTo>
                  <a:pt x="5717" y="1399"/>
                </a:lnTo>
                <a:lnTo>
                  <a:pt x="5652" y="1389"/>
                </a:lnTo>
                <a:lnTo>
                  <a:pt x="5654" y="1389"/>
                </a:lnTo>
                <a:lnTo>
                  <a:pt x="5282" y="0"/>
                </a:lnTo>
                <a:lnTo>
                  <a:pt x="3844" y="271"/>
                </a:lnTo>
                <a:lnTo>
                  <a:pt x="3539" y="1714"/>
                </a:lnTo>
                <a:lnTo>
                  <a:pt x="3541" y="1714"/>
                </a:lnTo>
                <a:lnTo>
                  <a:pt x="3485" y="1741"/>
                </a:lnTo>
                <a:lnTo>
                  <a:pt x="3429" y="1768"/>
                </a:lnTo>
                <a:lnTo>
                  <a:pt x="3375" y="1796"/>
                </a:lnTo>
                <a:lnTo>
                  <a:pt x="3319" y="1825"/>
                </a:lnTo>
                <a:lnTo>
                  <a:pt x="3265" y="1857"/>
                </a:lnTo>
                <a:lnTo>
                  <a:pt x="3211" y="1887"/>
                </a:lnTo>
                <a:lnTo>
                  <a:pt x="3157" y="1919"/>
                </a:lnTo>
                <a:lnTo>
                  <a:pt x="3104" y="1952"/>
                </a:lnTo>
                <a:lnTo>
                  <a:pt x="3051" y="1986"/>
                </a:lnTo>
                <a:lnTo>
                  <a:pt x="3000" y="2021"/>
                </a:lnTo>
                <a:lnTo>
                  <a:pt x="2947" y="2056"/>
                </a:lnTo>
                <a:lnTo>
                  <a:pt x="2896" y="2093"/>
                </a:lnTo>
                <a:lnTo>
                  <a:pt x="2845" y="2130"/>
                </a:lnTo>
                <a:lnTo>
                  <a:pt x="2795" y="2168"/>
                </a:lnTo>
                <a:lnTo>
                  <a:pt x="2745" y="2208"/>
                </a:lnTo>
                <a:lnTo>
                  <a:pt x="2695" y="2247"/>
                </a:lnTo>
                <a:lnTo>
                  <a:pt x="1542" y="1714"/>
                </a:lnTo>
                <a:lnTo>
                  <a:pt x="892" y="2646"/>
                </a:lnTo>
                <a:lnTo>
                  <a:pt x="1542" y="3759"/>
                </a:lnTo>
                <a:lnTo>
                  <a:pt x="1543" y="3758"/>
                </a:lnTo>
                <a:lnTo>
                  <a:pt x="1514" y="3822"/>
                </a:lnTo>
                <a:lnTo>
                  <a:pt x="1487" y="3888"/>
                </a:lnTo>
                <a:lnTo>
                  <a:pt x="1459" y="3953"/>
                </a:lnTo>
                <a:lnTo>
                  <a:pt x="1434" y="4019"/>
                </a:lnTo>
                <a:lnTo>
                  <a:pt x="1410" y="4085"/>
                </a:lnTo>
                <a:lnTo>
                  <a:pt x="1387" y="4152"/>
                </a:lnTo>
                <a:lnTo>
                  <a:pt x="1365" y="4218"/>
                </a:lnTo>
                <a:lnTo>
                  <a:pt x="1344" y="4285"/>
                </a:lnTo>
                <a:lnTo>
                  <a:pt x="1325" y="4352"/>
                </a:lnTo>
                <a:lnTo>
                  <a:pt x="1307" y="4418"/>
                </a:lnTo>
                <a:lnTo>
                  <a:pt x="1290" y="4485"/>
                </a:lnTo>
                <a:lnTo>
                  <a:pt x="1273" y="4552"/>
                </a:lnTo>
                <a:lnTo>
                  <a:pt x="1259" y="4619"/>
                </a:lnTo>
                <a:lnTo>
                  <a:pt x="1245" y="4686"/>
                </a:lnTo>
                <a:lnTo>
                  <a:pt x="1233" y="4753"/>
                </a:lnTo>
                <a:lnTo>
                  <a:pt x="1222" y="4820"/>
                </a:lnTo>
                <a:lnTo>
                  <a:pt x="1222" y="4819"/>
                </a:lnTo>
                <a:lnTo>
                  <a:pt x="0" y="4996"/>
                </a:lnTo>
                <a:lnTo>
                  <a:pt x="0" y="6281"/>
                </a:lnTo>
                <a:lnTo>
                  <a:pt x="1366" y="6709"/>
                </a:lnTo>
                <a:lnTo>
                  <a:pt x="1366" y="6709"/>
                </a:lnTo>
                <a:lnTo>
                  <a:pt x="1384" y="6761"/>
                </a:lnTo>
                <a:lnTo>
                  <a:pt x="1402" y="6813"/>
                </a:lnTo>
                <a:lnTo>
                  <a:pt x="1421" y="6863"/>
                </a:lnTo>
                <a:lnTo>
                  <a:pt x="1441" y="6915"/>
                </a:lnTo>
                <a:lnTo>
                  <a:pt x="1461" y="6966"/>
                </a:lnTo>
                <a:lnTo>
                  <a:pt x="1483" y="7017"/>
                </a:lnTo>
                <a:lnTo>
                  <a:pt x="1505" y="7066"/>
                </a:lnTo>
                <a:lnTo>
                  <a:pt x="1527" y="7116"/>
                </a:lnTo>
                <a:lnTo>
                  <a:pt x="1550" y="7166"/>
                </a:lnTo>
                <a:lnTo>
                  <a:pt x="1575" y="7214"/>
                </a:lnTo>
                <a:lnTo>
                  <a:pt x="1599" y="7264"/>
                </a:lnTo>
                <a:lnTo>
                  <a:pt x="1625" y="7311"/>
                </a:lnTo>
                <a:lnTo>
                  <a:pt x="1651" y="7359"/>
                </a:lnTo>
                <a:lnTo>
                  <a:pt x="1678" y="7407"/>
                </a:lnTo>
                <a:lnTo>
                  <a:pt x="1705" y="7454"/>
                </a:lnTo>
                <a:lnTo>
                  <a:pt x="1733" y="7501"/>
                </a:lnTo>
                <a:lnTo>
                  <a:pt x="1733" y="7500"/>
                </a:lnTo>
                <a:lnTo>
                  <a:pt x="892" y="8532"/>
                </a:lnTo>
                <a:lnTo>
                  <a:pt x="1918" y="9472"/>
                </a:lnTo>
                <a:lnTo>
                  <a:pt x="2944" y="8692"/>
                </a:lnTo>
                <a:lnTo>
                  <a:pt x="2944" y="8690"/>
                </a:lnTo>
                <a:lnTo>
                  <a:pt x="2972" y="8707"/>
                </a:lnTo>
                <a:lnTo>
                  <a:pt x="3001" y="8724"/>
                </a:lnTo>
                <a:lnTo>
                  <a:pt x="3030" y="8740"/>
                </a:lnTo>
                <a:lnTo>
                  <a:pt x="3059" y="8756"/>
                </a:lnTo>
                <a:lnTo>
                  <a:pt x="3088" y="8773"/>
                </a:lnTo>
                <a:lnTo>
                  <a:pt x="3117" y="8788"/>
                </a:lnTo>
                <a:lnTo>
                  <a:pt x="3147" y="8803"/>
                </a:lnTo>
                <a:lnTo>
                  <a:pt x="3177" y="8818"/>
                </a:lnTo>
                <a:lnTo>
                  <a:pt x="3222" y="8839"/>
                </a:lnTo>
                <a:lnTo>
                  <a:pt x="3266" y="8860"/>
                </a:lnTo>
                <a:lnTo>
                  <a:pt x="3312" y="8880"/>
                </a:lnTo>
                <a:lnTo>
                  <a:pt x="3357" y="8901"/>
                </a:lnTo>
                <a:lnTo>
                  <a:pt x="3403" y="8919"/>
                </a:lnTo>
                <a:lnTo>
                  <a:pt x="3448" y="8938"/>
                </a:lnTo>
                <a:lnTo>
                  <a:pt x="3494" y="8955"/>
                </a:lnTo>
                <a:lnTo>
                  <a:pt x="3539" y="8972"/>
                </a:lnTo>
                <a:lnTo>
                  <a:pt x="4116" y="10608"/>
                </a:lnTo>
                <a:lnTo>
                  <a:pt x="5406" y="10608"/>
                </a:lnTo>
                <a:lnTo>
                  <a:pt x="5654" y="9062"/>
                </a:lnTo>
                <a:lnTo>
                  <a:pt x="5654" y="9062"/>
                </a:lnTo>
                <a:lnTo>
                  <a:pt x="5712" y="9046"/>
                </a:lnTo>
                <a:lnTo>
                  <a:pt x="5770" y="9030"/>
                </a:lnTo>
                <a:lnTo>
                  <a:pt x="5829" y="9012"/>
                </a:lnTo>
                <a:lnTo>
                  <a:pt x="5886" y="8993"/>
                </a:lnTo>
                <a:lnTo>
                  <a:pt x="5944" y="8974"/>
                </a:lnTo>
                <a:lnTo>
                  <a:pt x="6001" y="8954"/>
                </a:lnTo>
                <a:lnTo>
                  <a:pt x="6059" y="8933"/>
                </a:lnTo>
                <a:lnTo>
                  <a:pt x="6116" y="8911"/>
                </a:lnTo>
                <a:lnTo>
                  <a:pt x="6172" y="8889"/>
                </a:lnTo>
                <a:lnTo>
                  <a:pt x="6229" y="8864"/>
                </a:lnTo>
                <a:lnTo>
                  <a:pt x="6284" y="8840"/>
                </a:lnTo>
                <a:lnTo>
                  <a:pt x="6340" y="8814"/>
                </a:lnTo>
                <a:lnTo>
                  <a:pt x="6396" y="8788"/>
                </a:lnTo>
                <a:lnTo>
                  <a:pt x="6450" y="8761"/>
                </a:lnTo>
                <a:lnTo>
                  <a:pt x="6505" y="8731"/>
                </a:lnTo>
                <a:lnTo>
                  <a:pt x="6559" y="8702"/>
                </a:lnTo>
                <a:lnTo>
                  <a:pt x="6559" y="8702"/>
                </a:lnTo>
                <a:lnTo>
                  <a:pt x="7612" y="9347"/>
                </a:lnTo>
                <a:lnTo>
                  <a:pt x="8460" y="8457"/>
                </a:lnTo>
                <a:lnTo>
                  <a:pt x="7910" y="7500"/>
                </a:lnTo>
                <a:lnTo>
                  <a:pt x="7959" y="7430"/>
                </a:lnTo>
                <a:lnTo>
                  <a:pt x="8007" y="7358"/>
                </a:lnTo>
                <a:lnTo>
                  <a:pt x="8053" y="7287"/>
                </a:lnTo>
                <a:lnTo>
                  <a:pt x="8099" y="7213"/>
                </a:lnTo>
                <a:lnTo>
                  <a:pt x="8143" y="7139"/>
                </a:lnTo>
                <a:lnTo>
                  <a:pt x="8185" y="7062"/>
                </a:lnTo>
                <a:lnTo>
                  <a:pt x="8227" y="6985"/>
                </a:lnTo>
                <a:lnTo>
                  <a:pt x="8267" y="6907"/>
                </a:lnTo>
                <a:lnTo>
                  <a:pt x="8295" y="6849"/>
                </a:lnTo>
                <a:lnTo>
                  <a:pt x="8321" y="6793"/>
                </a:lnTo>
                <a:lnTo>
                  <a:pt x="8347" y="6735"/>
                </a:lnTo>
                <a:lnTo>
                  <a:pt x="8371" y="6678"/>
                </a:lnTo>
                <a:lnTo>
                  <a:pt x="8395" y="6621"/>
                </a:lnTo>
                <a:lnTo>
                  <a:pt x="8418" y="6563"/>
                </a:lnTo>
                <a:lnTo>
                  <a:pt x="8440" y="6505"/>
                </a:lnTo>
                <a:lnTo>
                  <a:pt x="8460" y="6447"/>
                </a:lnTo>
                <a:lnTo>
                  <a:pt x="9769" y="5910"/>
                </a:lnTo>
                <a:lnTo>
                  <a:pt x="9769" y="4749"/>
                </a:lnTo>
                <a:lnTo>
                  <a:pt x="8636" y="4331"/>
                </a:lnTo>
                <a:close/>
              </a:path>
            </a:pathLst>
          </a:custGeom>
          <a:solidFill>
            <a:schemeClr val="bg1"/>
          </a:solidFill>
          <a:ln w="19050">
            <a:noFill/>
            <a:round/>
            <a:headEnd/>
            <a:tailEnd/>
          </a:ln>
        </p:spPr>
        <p:txBody>
          <a:bodyPr vert="horz" wrap="square" lIns="91440" tIns="45720" rIns="91440" bIns="45720" numCol="1" anchor="t" anchorCtr="0" compatLnSpc="1">
            <a:prstTxWarp prst="textNoShape">
              <a:avLst/>
            </a:prstTxWarp>
          </a:bodyPr>
          <a:lstStyle/>
          <a:p>
            <a:endParaRPr lang="id-ID"/>
          </a:p>
        </p:txBody>
      </p:sp>
      <p:grpSp>
        <p:nvGrpSpPr>
          <p:cNvPr id="50" name="Group 73">
            <a:extLst>
              <a:ext uri="{FF2B5EF4-FFF2-40B4-BE49-F238E27FC236}">
                <a16:creationId xmlns:a16="http://schemas.microsoft.com/office/drawing/2014/main" id="{E8F9AD69-DEC0-C0D0-94A5-01496D0D218E}"/>
              </a:ext>
            </a:extLst>
          </p:cNvPr>
          <p:cNvGrpSpPr/>
          <p:nvPr/>
        </p:nvGrpSpPr>
        <p:grpSpPr>
          <a:xfrm>
            <a:off x="7676172" y="551053"/>
            <a:ext cx="590142" cy="592077"/>
            <a:chOff x="4267200" y="1196975"/>
            <a:chExt cx="593725" cy="635001"/>
          </a:xfrm>
          <a:solidFill>
            <a:srgbClr val="FFFFFF">
              <a:alpha val="85000"/>
            </a:srgbClr>
          </a:solidFill>
        </p:grpSpPr>
        <p:sp>
          <p:nvSpPr>
            <p:cNvPr id="51" name="Freeform 272">
              <a:extLst>
                <a:ext uri="{FF2B5EF4-FFF2-40B4-BE49-F238E27FC236}">
                  <a16:creationId xmlns:a16="http://schemas.microsoft.com/office/drawing/2014/main" id="{0C6943B9-AB8C-2AB6-BAF8-8926C20F4E5C}"/>
                </a:ext>
              </a:extLst>
            </p:cNvPr>
            <p:cNvSpPr>
              <a:spLocks/>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2" name="Rectangle 273">
              <a:extLst>
                <a:ext uri="{FF2B5EF4-FFF2-40B4-BE49-F238E27FC236}">
                  <a16:creationId xmlns:a16="http://schemas.microsoft.com/office/drawing/2014/main" id="{2CF34272-CE2C-C618-3016-4A78785812E5}"/>
                </a:ext>
              </a:extLst>
            </p:cNvPr>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sp>
          <p:nvSpPr>
            <p:cNvPr id="53" name="Freeform 274">
              <a:extLst>
                <a:ext uri="{FF2B5EF4-FFF2-40B4-BE49-F238E27FC236}">
                  <a16:creationId xmlns:a16="http://schemas.microsoft.com/office/drawing/2014/main" id="{9B16D8C7-8D09-1EB1-3CDB-523B9195152E}"/>
                </a:ext>
              </a:extLst>
            </p:cNvPr>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1"/>
            </a:p>
          </p:txBody>
        </p:sp>
      </p:grpSp>
      <p:sp>
        <p:nvSpPr>
          <p:cNvPr id="3" name="TextBox 38">
            <a:extLst>
              <a:ext uri="{FF2B5EF4-FFF2-40B4-BE49-F238E27FC236}">
                <a16:creationId xmlns:a16="http://schemas.microsoft.com/office/drawing/2014/main" id="{2E060070-0F13-3D9A-0B61-05A7DA437362}"/>
              </a:ext>
            </a:extLst>
          </p:cNvPr>
          <p:cNvSpPr txBox="1"/>
          <p:nvPr/>
        </p:nvSpPr>
        <p:spPr>
          <a:xfrm>
            <a:off x="6953608" y="4264161"/>
            <a:ext cx="2004570" cy="615553"/>
          </a:xfrm>
          <a:prstGeom prst="rect">
            <a:avLst/>
          </a:prstGeom>
          <a:noFill/>
        </p:spPr>
        <p:txBody>
          <a:bodyPr wrap="square" rtlCol="0">
            <a:spAutoFit/>
          </a:bodyPr>
          <a:lstStyle/>
          <a:p>
            <a:pPr algn="ctr"/>
            <a:r>
              <a:rPr lang="es-MX" sz="1700" b="1">
                <a:solidFill>
                  <a:schemeClr val="bg1"/>
                </a:solidFill>
              </a:rPr>
              <a:t>Cifras de las actividades</a:t>
            </a:r>
          </a:p>
        </p:txBody>
      </p:sp>
      <p:sp>
        <p:nvSpPr>
          <p:cNvPr id="11" name="TextBox 38">
            <a:extLst>
              <a:ext uri="{FF2B5EF4-FFF2-40B4-BE49-F238E27FC236}">
                <a16:creationId xmlns:a16="http://schemas.microsoft.com/office/drawing/2014/main" id="{C41A92F0-2100-BBDA-BEB6-29177BDE5EF9}"/>
              </a:ext>
            </a:extLst>
          </p:cNvPr>
          <p:cNvSpPr txBox="1"/>
          <p:nvPr/>
        </p:nvSpPr>
        <p:spPr>
          <a:xfrm>
            <a:off x="9131054" y="359039"/>
            <a:ext cx="1853254" cy="1015663"/>
          </a:xfrm>
          <a:prstGeom prst="rect">
            <a:avLst/>
          </a:prstGeom>
          <a:noFill/>
        </p:spPr>
        <p:txBody>
          <a:bodyPr wrap="square" lIns="91440" tIns="45720" rIns="91440" bIns="45720" rtlCol="0" anchor="t">
            <a:spAutoFit/>
          </a:bodyPr>
          <a:lstStyle/>
          <a:p>
            <a:pPr algn="ctr"/>
            <a:r>
              <a:rPr lang="id-ID" sz="2000" b="1">
                <a:solidFill>
                  <a:schemeClr val="bg1"/>
                </a:solidFill>
              </a:rPr>
              <a:t>Enfoque</a:t>
            </a:r>
            <a:r>
              <a:rPr lang="es-MX" sz="2000" b="1">
                <a:solidFill>
                  <a:schemeClr val="bg1"/>
                </a:solidFill>
              </a:rPr>
              <a:t> </a:t>
            </a:r>
            <a:r>
              <a:rPr lang="id-ID" sz="2000" b="1">
                <a:solidFill>
                  <a:schemeClr val="bg1"/>
                </a:solidFill>
              </a:rPr>
              <a:t>de las</a:t>
            </a:r>
            <a:r>
              <a:rPr lang="es-MX" sz="2000" b="1">
                <a:solidFill>
                  <a:schemeClr val="bg1"/>
                </a:solidFill>
              </a:rPr>
              <a:t> </a:t>
            </a:r>
            <a:r>
              <a:rPr lang="id-ID" sz="2000" b="1">
                <a:solidFill>
                  <a:schemeClr val="bg1"/>
                </a:solidFill>
              </a:rPr>
              <a:t> </a:t>
            </a:r>
            <a:r>
              <a:rPr lang="es-MX" sz="2000" b="1">
                <a:solidFill>
                  <a:schemeClr val="bg1"/>
                </a:solidFill>
              </a:rPr>
              <a:t>actividades</a:t>
            </a:r>
            <a:endParaRPr lang="id-ID" sz="2000" b="1">
              <a:solidFill>
                <a:schemeClr val="bg1"/>
              </a:solidFill>
            </a:endParaRPr>
          </a:p>
        </p:txBody>
      </p:sp>
    </p:spTree>
    <p:extLst>
      <p:ext uri="{BB962C8B-B14F-4D97-AF65-F5344CB8AC3E}">
        <p14:creationId xmlns:p14="http://schemas.microsoft.com/office/powerpoint/2010/main" val="16366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out)">
                                      <p:cBhvr>
                                        <p:cTn id="7"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Tema de Office">
  <a:themeElements>
    <a:clrScheme name="Fogafín">
      <a:dk1>
        <a:sysClr val="windowText" lastClr="000000"/>
      </a:dk1>
      <a:lt1>
        <a:sysClr val="window" lastClr="FFFFFF"/>
      </a:lt1>
      <a:dk2>
        <a:srgbClr val="006397"/>
      </a:dk2>
      <a:lt2>
        <a:srgbClr val="E7E6E6"/>
      </a:lt2>
      <a:accent1>
        <a:srgbClr val="006397"/>
      </a:accent1>
      <a:accent2>
        <a:srgbClr val="C0143B"/>
      </a:accent2>
      <a:accent3>
        <a:srgbClr val="638F2E"/>
      </a:accent3>
      <a:accent4>
        <a:srgbClr val="FFA100"/>
      </a:accent4>
      <a:accent5>
        <a:srgbClr val="00B0F0"/>
      </a:accent5>
      <a:accent6>
        <a:srgbClr val="6F3B55"/>
      </a:accent6>
      <a:hlink>
        <a:srgbClr val="48A1FA"/>
      </a:hlink>
      <a:folHlink>
        <a:srgbClr val="638F2E"/>
      </a:folHlink>
    </a:clrScheme>
    <a:fontScheme name="Personalizado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566f82-f342-460b-a36f-7f2067fae10e">
      <Terms xmlns="http://schemas.microsoft.com/office/infopath/2007/PartnerControls"/>
    </lcf76f155ced4ddcb4097134ff3c332f>
    <TaxCatchAll xmlns="df5c9daf-8ab9-4342-943d-bf1a0c64ba8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F7EB6BEC54E0040987A1CA75EBB1B49" ma:contentTypeVersion="14" ma:contentTypeDescription="Crear nuevo documento." ma:contentTypeScope="" ma:versionID="9c789e241e780f5ab766977611801c21">
  <xsd:schema xmlns:xsd="http://www.w3.org/2001/XMLSchema" xmlns:xs="http://www.w3.org/2001/XMLSchema" xmlns:p="http://schemas.microsoft.com/office/2006/metadata/properties" xmlns:ns2="59566f82-f342-460b-a36f-7f2067fae10e" xmlns:ns3="df5c9daf-8ab9-4342-943d-bf1a0c64ba80" targetNamespace="http://schemas.microsoft.com/office/2006/metadata/properties" ma:root="true" ma:fieldsID="9fabbbc8cd9a0b5d99df87d578c1b082" ns2:_="" ns3:_="">
    <xsd:import namespace="59566f82-f342-460b-a36f-7f2067fae10e"/>
    <xsd:import namespace="df5c9daf-8ab9-4342-943d-bf1a0c64ba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66f82-f342-460b-a36f-7f2067fae1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bc304029-e46c-43df-b474-3d8959adc6e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c9daf-8ab9-4342-943d-bf1a0c64ba8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96ecf65-5b2e-469c-b489-ecef4d2b32ea}" ma:internalName="TaxCatchAll" ma:showField="CatchAllData" ma:web="df5c9daf-8ab9-4342-943d-bf1a0c64ba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95AB89-B92D-427D-8368-D096DD3D08FC}">
  <ds:schemaRefs>
    <ds:schemaRef ds:uri="http://schemas.microsoft.com/sharepoint/v3/contenttype/forms"/>
  </ds:schemaRefs>
</ds:datastoreItem>
</file>

<file path=customXml/itemProps2.xml><?xml version="1.0" encoding="utf-8"?>
<ds:datastoreItem xmlns:ds="http://schemas.openxmlformats.org/officeDocument/2006/customXml" ds:itemID="{04BB2807-2EDA-4B8E-B862-2DFF545E17F0}">
  <ds:schemaRefs>
    <ds:schemaRef ds:uri="59566f82-f342-460b-a36f-7f2067fae10e"/>
    <ds:schemaRef ds:uri="df5c9daf-8ab9-4342-943d-bf1a0c64b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A11EDD4-EB56-4AEC-A502-2AF37B1286BC}">
  <ds:schemaRefs>
    <ds:schemaRef ds:uri="59566f82-f342-460b-a36f-7f2067fae10e"/>
    <ds:schemaRef ds:uri="df5c9daf-8ab9-4342-943d-bf1a0c64b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2797</Words>
  <Application>Microsoft Office PowerPoint</Application>
  <PresentationFormat>Panorámica</PresentationFormat>
  <Paragraphs>255</Paragraphs>
  <Slides>32</Slides>
  <Notes>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32</vt:i4>
      </vt:variant>
    </vt:vector>
  </HeadingPairs>
  <TitlesOfParts>
    <vt:vector size="44" baseType="lpstr">
      <vt:lpstr>Aptos</vt:lpstr>
      <vt:lpstr>Arial</vt:lpstr>
      <vt:lpstr>Bebas Neue</vt:lpstr>
      <vt:lpstr>Calibri</vt:lpstr>
      <vt:lpstr>Montserrat</vt:lpstr>
      <vt:lpstr>Montserrat ExtraBold</vt:lpstr>
      <vt:lpstr>Montserrat Light</vt:lpstr>
      <vt:lpstr>Montserrat Medium</vt:lpstr>
      <vt:lpstr>Montserrat SemiBold</vt:lpstr>
      <vt:lpstr>Verdana</vt:lpstr>
      <vt:lpstr>Wingdings</vt:lpstr>
      <vt:lpstr>Tema de Office</vt:lpstr>
      <vt:lpstr>Open Day de prácticas profesionales  Universidad EAN</vt:lpstr>
      <vt:lpstr>Temas a desarrollar </vt:lpstr>
      <vt:lpstr>Información general de las actividades</vt:lpstr>
      <vt:lpstr>Temas a desarrollar </vt:lpstr>
      <vt:lpstr>Presentación de PowerPoint</vt:lpstr>
      <vt:lpstr>Enfoque de las actividades</vt:lpstr>
      <vt:lpstr>Temas a desarrollar </vt:lpstr>
      <vt:lpstr>Presentación de PowerPoint</vt:lpstr>
      <vt:lpstr>Temas a desarrollar </vt:lpstr>
      <vt:lpstr>Presentación de PowerPoint</vt:lpstr>
      <vt:lpstr>Presentación de PowerPoint</vt:lpstr>
      <vt:lpstr>Temas a desarrollar </vt:lpstr>
      <vt:lpstr>Cifras de la feria</vt:lpstr>
      <vt:lpstr>Cifras de la feria</vt:lpstr>
      <vt:lpstr>Presentación de PowerPoint</vt:lpstr>
      <vt:lpstr>Cifras de la feria</vt:lpstr>
      <vt:lpstr>Presentación de PowerPoint</vt:lpstr>
      <vt:lpstr>Cifras de la feria</vt:lpstr>
      <vt:lpstr>Presentación de PowerPoint</vt:lpstr>
      <vt:lpstr>Cifras de la feria</vt:lpstr>
      <vt:lpstr>Nivel de satisfacción de la información recibida</vt:lpstr>
      <vt:lpstr>Nivel de satisfacción de la información recibida</vt:lpstr>
      <vt:lpstr>Nivel de satisfacción de la información recibida</vt:lpstr>
      <vt:lpstr>Nivel de satisfacción de la información recibida</vt:lpstr>
      <vt:lpstr>Nivel de satisfacción de la información recibida</vt:lpstr>
      <vt:lpstr>Nivel de satisfacción de la información recibida</vt:lpstr>
      <vt:lpstr>Conclusiones</vt:lpstr>
      <vt:lpstr>Conclusiones</vt:lpstr>
      <vt:lpstr>Presentación de PowerPoint</vt:lpstr>
      <vt:lpstr>Temas a desarrollar </vt:lpstr>
      <vt:lpstr>Registro fotográfico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Angie Tatiana Posso</dc:creator>
  <cp:lastModifiedBy>Laura Ximena Cifuentes Alba</cp:lastModifiedBy>
  <cp:revision>1</cp:revision>
  <dcterms:created xsi:type="dcterms:W3CDTF">2024-07-08T22:54:50Z</dcterms:created>
  <dcterms:modified xsi:type="dcterms:W3CDTF">2026-03-26T20:58:31Z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0x010100EF7EB6BEC54E0040987A1CA75EBB1B49</vt:lpwstr>
  </property>
  <property fmtid="{D5CDD505-2E9C-101B-9397-08002B2CF9AE}" pid="3" name="MediaServiceImageTags">
    <vt:lpwstr/>
  </property>
</Properties>
</file>