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256" r:id="rId5"/>
    <p:sldId id="340" r:id="rId6"/>
    <p:sldId id="352" r:id="rId7"/>
    <p:sldId id="342" r:id="rId8"/>
    <p:sldId id="341" r:id="rId9"/>
    <p:sldId id="351" r:id="rId10"/>
    <p:sldId id="343" r:id="rId11"/>
    <p:sldId id="344" r:id="rId12"/>
    <p:sldId id="346" r:id="rId13"/>
    <p:sldId id="347" r:id="rId14"/>
    <p:sldId id="414" r:id="rId15"/>
    <p:sldId id="345" r:id="rId16"/>
    <p:sldId id="264" r:id="rId17"/>
    <p:sldId id="399" r:id="rId18"/>
    <p:sldId id="397" r:id="rId19"/>
    <p:sldId id="400" r:id="rId20"/>
    <p:sldId id="401" r:id="rId21"/>
    <p:sldId id="402" r:id="rId22"/>
    <p:sldId id="398" r:id="rId23"/>
    <p:sldId id="403" r:id="rId24"/>
    <p:sldId id="407" r:id="rId25"/>
    <p:sldId id="410" r:id="rId26"/>
    <p:sldId id="406" r:id="rId27"/>
    <p:sldId id="412" r:id="rId28"/>
    <p:sldId id="413" r:id="rId29"/>
    <p:sldId id="270" r:id="rId30"/>
    <p:sldId id="417" r:id="rId31"/>
    <p:sldId id="349" r:id="rId32"/>
    <p:sldId id="350" r:id="rId33"/>
    <p:sldId id="323"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E06FBD-2B16-75A8-3574-72E40C90DF93}" name="Lina Alejandra Sarmiento Rosado" initials="LS" userId="S::DRCPU2@fogafin.gov.co::e0d2382f-d03f-43e4-bafc-7bacdef4fb83" providerId="AD"/>
  <p188:author id="{346E94C1-1300-67B1-48E0-E7893D863390}" name="Laura Ximena Cifuentes Alba" initials="LC" userId="S::Lcifuentes@fogafin.gov.co::e8b26861-67ca-4d98-98de-54ccc2dc1596" providerId="AD"/>
  <p188:author id="{7659C5CA-8ACF-8CF0-3622-7DF8A595571A}" name="Lina Alejandra Sarmiento Rosado" initials="LR" userId="S::drcpu2@fogafin.gov.co::e0d2382f-d03f-43e4-bafc-7bacdef4f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A93"/>
    <a:srgbClr val="0BD0D9"/>
    <a:srgbClr val="0F6FC6"/>
    <a:srgbClr val="B28A3F"/>
    <a:srgbClr val="FFA100"/>
    <a:srgbClr val="AF8611"/>
    <a:srgbClr val="83143D"/>
    <a:srgbClr val="87B820"/>
    <a:srgbClr val="F5F5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B1490-21C5-75E8-BDDE-6BC84EBF48EB}" v="15" dt="2025-09-22T15:42:14.886"/>
    <p1510:client id="{32BD630D-C40C-5588-C282-7EACA144DCC6}" v="4" dt="2025-09-22T16:59:14.909"/>
    <p1510:client id="{5DAFA43B-C07A-487E-F58B-97FFEE42D4F6}" v="145" dt="2025-09-22T19:42:13.463"/>
    <p1510:client id="{F8AC24A9-43E5-40D9-B031-2A70A8947897}" v="1473" dt="2025-09-22T19:43:33.73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a Alejandra Sarmiento Rosado" userId="S::drcpu2@fogafin.gov.co::e0d2382f-d03f-43e4-bafc-7bacdef4fb83" providerId="AD" clId="Web-{EE73ADED-5166-C83E-B451-E1AC2889B5FC}"/>
    <pc:docChg chg="modSld">
      <pc:chgData name="Lina Alejandra Sarmiento Rosado" userId="S::drcpu2@fogafin.gov.co::e0d2382f-d03f-43e4-bafc-7bacdef4fb83" providerId="AD" clId="Web-{EE73ADED-5166-C83E-B451-E1AC2889B5FC}" dt="2025-09-17T22:33:16.499" v="19" actId="20577"/>
      <pc:docMkLst>
        <pc:docMk/>
      </pc:docMkLst>
      <pc:sldChg chg="modSp">
        <pc:chgData name="Lina Alejandra Sarmiento Rosado" userId="S::drcpu2@fogafin.gov.co::e0d2382f-d03f-43e4-bafc-7bacdef4fb83" providerId="AD" clId="Web-{EE73ADED-5166-C83E-B451-E1AC2889B5FC}" dt="2025-09-17T22:33:16.499" v="19" actId="20577"/>
        <pc:sldMkLst>
          <pc:docMk/>
          <pc:sldMk cId="3801234248" sldId="410"/>
        </pc:sldMkLst>
        <pc:spChg chg="mod">
          <ac:chgData name="Lina Alejandra Sarmiento Rosado" userId="S::drcpu2@fogafin.gov.co::e0d2382f-d03f-43e4-bafc-7bacdef4fb83" providerId="AD" clId="Web-{EE73ADED-5166-C83E-B451-E1AC2889B5FC}" dt="2025-09-17T22:33:16.499" v="19" actId="20577"/>
          <ac:spMkLst>
            <pc:docMk/>
            <pc:sldMk cId="3801234248" sldId="410"/>
            <ac:spMk id="6" creationId="{8575C160-4B4F-CD17-6CDA-E2332A7D69E0}"/>
          </ac:spMkLst>
        </pc:spChg>
      </pc:sldChg>
    </pc:docChg>
  </pc:docChgLst>
  <pc:docChgLst>
    <pc:chgData name="Lina Alejandra Sarmiento Rosado" userId="e0d2382f-d03f-43e4-bafc-7bacdef4fb83" providerId="ADAL" clId="{9C50B60F-82B3-4F1B-989E-4FBDE25EFB97}"/>
    <pc:docChg chg="undo custSel delSld modSld sldOrd">
      <pc:chgData name="Lina Alejandra Sarmiento Rosado" userId="e0d2382f-d03f-43e4-bafc-7bacdef4fb83" providerId="ADAL" clId="{9C50B60F-82B3-4F1B-989E-4FBDE25EFB97}" dt="2025-09-19T22:12:29.527" v="2123" actId="20577"/>
      <pc:docMkLst>
        <pc:docMk/>
      </pc:docMkLst>
      <pc:sldChg chg="addSp delSp modSp mod delAnim">
        <pc:chgData name="Lina Alejandra Sarmiento Rosado" userId="e0d2382f-d03f-43e4-bafc-7bacdef4fb83" providerId="ADAL" clId="{9C50B60F-82B3-4F1B-989E-4FBDE25EFB97}" dt="2025-09-19T22:12:29.527" v="2123" actId="20577"/>
        <pc:sldMkLst>
          <pc:docMk/>
          <pc:sldMk cId="4070950727" sldId="270"/>
        </pc:sldMkLst>
        <pc:spChg chg="add mod">
          <ac:chgData name="Lina Alejandra Sarmiento Rosado" userId="e0d2382f-d03f-43e4-bafc-7bacdef4fb83" providerId="ADAL" clId="{9C50B60F-82B3-4F1B-989E-4FBDE25EFB97}" dt="2025-09-19T22:12:29.527" v="2123" actId="20577"/>
          <ac:spMkLst>
            <pc:docMk/>
            <pc:sldMk cId="4070950727" sldId="270"/>
            <ac:spMk id="7" creationId="{090E405F-0C3B-4E3D-5F32-D2C00C348100}"/>
          </ac:spMkLst>
        </pc:spChg>
        <pc:spChg chg="add mod">
          <ac:chgData name="Lina Alejandra Sarmiento Rosado" userId="e0d2382f-d03f-43e4-bafc-7bacdef4fb83" providerId="ADAL" clId="{9C50B60F-82B3-4F1B-989E-4FBDE25EFB97}" dt="2025-09-19T21:59:25.742" v="2066" actId="207"/>
          <ac:spMkLst>
            <pc:docMk/>
            <pc:sldMk cId="4070950727" sldId="270"/>
            <ac:spMk id="10" creationId="{DF770A9B-5549-00BC-2796-A1AF16B406E3}"/>
          </ac:spMkLst>
        </pc:spChg>
        <pc:spChg chg="mod">
          <ac:chgData name="Lina Alejandra Sarmiento Rosado" userId="e0d2382f-d03f-43e4-bafc-7bacdef4fb83" providerId="ADAL" clId="{9C50B60F-82B3-4F1B-989E-4FBDE25EFB97}" dt="2025-09-19T21:55:57.280" v="2034" actId="1076"/>
          <ac:spMkLst>
            <pc:docMk/>
            <pc:sldMk cId="4070950727" sldId="270"/>
            <ac:spMk id="16" creationId="{941CDD9B-4DB5-9C2A-0B3D-AF948F501D9D}"/>
          </ac:spMkLst>
        </pc:spChg>
      </pc:sldChg>
      <pc:sldChg chg="modSp mod">
        <pc:chgData name="Lina Alejandra Sarmiento Rosado" userId="e0d2382f-d03f-43e4-bafc-7bacdef4fb83" providerId="ADAL" clId="{9C50B60F-82B3-4F1B-989E-4FBDE25EFB97}" dt="2025-09-19T19:56:46.117" v="1320" actId="33524"/>
        <pc:sldMkLst>
          <pc:docMk/>
          <pc:sldMk cId="1169413536" sldId="344"/>
        </pc:sldMkLst>
        <pc:spChg chg="mod">
          <ac:chgData name="Lina Alejandra Sarmiento Rosado" userId="e0d2382f-d03f-43e4-bafc-7bacdef4fb83" providerId="ADAL" clId="{9C50B60F-82B3-4F1B-989E-4FBDE25EFB97}" dt="2025-09-19T19:56:46.117" v="1320" actId="33524"/>
          <ac:spMkLst>
            <pc:docMk/>
            <pc:sldMk cId="1169413536" sldId="344"/>
            <ac:spMk id="5" creationId="{8E5663FB-5BD6-0D96-BBD9-B26C2B780F51}"/>
          </ac:spMkLst>
        </pc:spChg>
      </pc:sldChg>
      <pc:sldChg chg="ord">
        <pc:chgData name="Lina Alejandra Sarmiento Rosado" userId="e0d2382f-d03f-43e4-bafc-7bacdef4fb83" providerId="ADAL" clId="{9C50B60F-82B3-4F1B-989E-4FBDE25EFB97}" dt="2025-09-19T21:55:43.659" v="2033"/>
        <pc:sldMkLst>
          <pc:docMk/>
          <pc:sldMk cId="1584981914" sldId="401"/>
        </pc:sldMkLst>
      </pc:sldChg>
      <pc:sldChg chg="addSp delSp modSp mod">
        <pc:chgData name="Lina Alejandra Sarmiento Rosado" userId="e0d2382f-d03f-43e4-bafc-7bacdef4fb83" providerId="ADAL" clId="{9C50B60F-82B3-4F1B-989E-4FBDE25EFB97}" dt="2025-09-18T20:13:38.303" v="265" actId="207"/>
        <pc:sldMkLst>
          <pc:docMk/>
          <pc:sldMk cId="1593279926" sldId="406"/>
        </pc:sldMkLst>
        <pc:spChg chg="add mod">
          <ac:chgData name="Lina Alejandra Sarmiento Rosado" userId="e0d2382f-d03f-43e4-bafc-7bacdef4fb83" providerId="ADAL" clId="{9C50B60F-82B3-4F1B-989E-4FBDE25EFB97}" dt="2025-09-18T20:08:01.324" v="254"/>
          <ac:spMkLst>
            <pc:docMk/>
            <pc:sldMk cId="1593279926" sldId="406"/>
            <ac:spMk id="7" creationId="{6BD8A850-7FF3-0000-5D61-DC2C60EF5268}"/>
          </ac:spMkLst>
        </pc:spChg>
        <pc:graphicFrameChg chg="add mod">
          <ac:chgData name="Lina Alejandra Sarmiento Rosado" userId="e0d2382f-d03f-43e4-bafc-7bacdef4fb83" providerId="ADAL" clId="{9C50B60F-82B3-4F1B-989E-4FBDE25EFB97}" dt="2025-09-18T20:13:38.303" v="265" actId="207"/>
          <ac:graphicFrameMkLst>
            <pc:docMk/>
            <pc:sldMk cId="1593279926" sldId="406"/>
            <ac:graphicFrameMk id="3" creationId="{9FA09F6C-D5A8-474C-8799-ED2257D54BFB}"/>
          </ac:graphicFrameMkLst>
        </pc:graphicFrameChg>
      </pc:sldChg>
      <pc:sldChg chg="modSp mod">
        <pc:chgData name="Lina Alejandra Sarmiento Rosado" userId="e0d2382f-d03f-43e4-bafc-7bacdef4fb83" providerId="ADAL" clId="{9C50B60F-82B3-4F1B-989E-4FBDE25EFB97}" dt="2025-09-18T19:53:49.438" v="148"/>
        <pc:sldMkLst>
          <pc:docMk/>
          <pc:sldMk cId="3801234248" sldId="410"/>
        </pc:sldMkLst>
        <pc:spChg chg="mod">
          <ac:chgData name="Lina Alejandra Sarmiento Rosado" userId="e0d2382f-d03f-43e4-bafc-7bacdef4fb83" providerId="ADAL" clId="{9C50B60F-82B3-4F1B-989E-4FBDE25EFB97}" dt="2025-09-18T19:47:50.089" v="134" actId="20577"/>
          <ac:spMkLst>
            <pc:docMk/>
            <pc:sldMk cId="3801234248" sldId="410"/>
            <ac:spMk id="6" creationId="{8575C160-4B4F-CD17-6CDA-E2332A7D69E0}"/>
          </ac:spMkLst>
        </pc:spChg>
        <pc:graphicFrameChg chg="mod">
          <ac:chgData name="Lina Alejandra Sarmiento Rosado" userId="e0d2382f-d03f-43e4-bafc-7bacdef4fb83" providerId="ADAL" clId="{9C50B60F-82B3-4F1B-989E-4FBDE25EFB97}" dt="2025-09-18T19:53:49.438" v="148"/>
          <ac:graphicFrameMkLst>
            <pc:docMk/>
            <pc:sldMk cId="3801234248" sldId="410"/>
            <ac:graphicFrameMk id="7" creationId="{30958B83-097D-8033-8384-DFD96ABAA1D2}"/>
          </ac:graphicFrameMkLst>
        </pc:graphicFrameChg>
      </pc:sldChg>
      <pc:sldChg chg="addSp delSp modSp mod modAnim">
        <pc:chgData name="Lina Alejandra Sarmiento Rosado" userId="e0d2382f-d03f-43e4-bafc-7bacdef4fb83" providerId="ADAL" clId="{9C50B60F-82B3-4F1B-989E-4FBDE25EFB97}" dt="2025-09-19T19:06:12.714" v="833" actId="1076"/>
        <pc:sldMkLst>
          <pc:docMk/>
          <pc:sldMk cId="3262301754" sldId="412"/>
        </pc:sldMkLst>
        <pc:spChg chg="mod">
          <ac:chgData name="Lina Alejandra Sarmiento Rosado" userId="e0d2382f-d03f-43e4-bafc-7bacdef4fb83" providerId="ADAL" clId="{9C50B60F-82B3-4F1B-989E-4FBDE25EFB97}" dt="2025-09-18T20:16:12.397" v="345" actId="1076"/>
          <ac:spMkLst>
            <pc:docMk/>
            <pc:sldMk cId="3262301754" sldId="412"/>
            <ac:spMk id="2" creationId="{05438051-5C21-7082-10CC-DBA397D0F680}"/>
          </ac:spMkLst>
        </pc:spChg>
        <pc:spChg chg="mod">
          <ac:chgData name="Lina Alejandra Sarmiento Rosado" userId="e0d2382f-d03f-43e4-bafc-7bacdef4fb83" providerId="ADAL" clId="{9C50B60F-82B3-4F1B-989E-4FBDE25EFB97}" dt="2025-09-18T20:16:20.677" v="348" actId="1076"/>
          <ac:spMkLst>
            <pc:docMk/>
            <pc:sldMk cId="3262301754" sldId="412"/>
            <ac:spMk id="7" creationId="{1A6146E7-F3E7-B996-0ED1-C384157CEF49}"/>
          </ac:spMkLst>
        </pc:spChg>
        <pc:spChg chg="mod">
          <ac:chgData name="Lina Alejandra Sarmiento Rosado" userId="e0d2382f-d03f-43e4-bafc-7bacdef4fb83" providerId="ADAL" clId="{9C50B60F-82B3-4F1B-989E-4FBDE25EFB97}" dt="2025-09-18T20:25:10.084" v="490" actId="1076"/>
          <ac:spMkLst>
            <pc:docMk/>
            <pc:sldMk cId="3262301754" sldId="412"/>
            <ac:spMk id="9" creationId="{48F2AC2C-8495-7D34-7B5D-6E7569308E09}"/>
          </ac:spMkLst>
        </pc:spChg>
        <pc:spChg chg="mod">
          <ac:chgData name="Lina Alejandra Sarmiento Rosado" userId="e0d2382f-d03f-43e4-bafc-7bacdef4fb83" providerId="ADAL" clId="{9C50B60F-82B3-4F1B-989E-4FBDE25EFB97}" dt="2025-09-18T20:24:15.698" v="487" actId="1076"/>
          <ac:spMkLst>
            <pc:docMk/>
            <pc:sldMk cId="3262301754" sldId="412"/>
            <ac:spMk id="10" creationId="{DB5593A5-9C1D-E413-11A6-129E558BE57A}"/>
          </ac:spMkLst>
        </pc:spChg>
        <pc:spChg chg="mod">
          <ac:chgData name="Lina Alejandra Sarmiento Rosado" userId="e0d2382f-d03f-43e4-bafc-7bacdef4fb83" providerId="ADAL" clId="{9C50B60F-82B3-4F1B-989E-4FBDE25EFB97}" dt="2025-09-18T20:17:24.638" v="362" actId="1076"/>
          <ac:spMkLst>
            <pc:docMk/>
            <pc:sldMk cId="3262301754" sldId="412"/>
            <ac:spMk id="11" creationId="{CA06854D-6E78-D73F-D177-393E76C4DFBB}"/>
          </ac:spMkLst>
        </pc:spChg>
        <pc:spChg chg="mod">
          <ac:chgData name="Lina Alejandra Sarmiento Rosado" userId="e0d2382f-d03f-43e4-bafc-7bacdef4fb83" providerId="ADAL" clId="{9C50B60F-82B3-4F1B-989E-4FBDE25EFB97}" dt="2025-09-18T20:25:11.860" v="491" actId="1076"/>
          <ac:spMkLst>
            <pc:docMk/>
            <pc:sldMk cId="3262301754" sldId="412"/>
            <ac:spMk id="12" creationId="{270C4423-E765-5088-83EC-85D85C4AC251}"/>
          </ac:spMkLst>
        </pc:spChg>
        <pc:spChg chg="mod">
          <ac:chgData name="Lina Alejandra Sarmiento Rosado" userId="e0d2382f-d03f-43e4-bafc-7bacdef4fb83" providerId="ADAL" clId="{9C50B60F-82B3-4F1B-989E-4FBDE25EFB97}" dt="2025-09-18T20:25:03.979" v="489" actId="1076"/>
          <ac:spMkLst>
            <pc:docMk/>
            <pc:sldMk cId="3262301754" sldId="412"/>
            <ac:spMk id="13" creationId="{C8E44AFD-4EF4-1EBB-BD1E-A6BCABED6614}"/>
          </ac:spMkLst>
        </pc:spChg>
        <pc:spChg chg="mod">
          <ac:chgData name="Lina Alejandra Sarmiento Rosado" userId="e0d2382f-d03f-43e4-bafc-7bacdef4fb83" providerId="ADAL" clId="{9C50B60F-82B3-4F1B-989E-4FBDE25EFB97}" dt="2025-09-18T20:23:14.400" v="470" actId="1076"/>
          <ac:spMkLst>
            <pc:docMk/>
            <pc:sldMk cId="3262301754" sldId="412"/>
            <ac:spMk id="14" creationId="{16FE3990-B422-D38C-8499-7E293754EA25}"/>
          </ac:spMkLst>
        </pc:spChg>
        <pc:spChg chg="mod">
          <ac:chgData name="Lina Alejandra Sarmiento Rosado" userId="e0d2382f-d03f-43e4-bafc-7bacdef4fb83" providerId="ADAL" clId="{9C50B60F-82B3-4F1B-989E-4FBDE25EFB97}" dt="2025-09-18T20:19:14.698" v="424" actId="1076"/>
          <ac:spMkLst>
            <pc:docMk/>
            <pc:sldMk cId="3262301754" sldId="412"/>
            <ac:spMk id="15" creationId="{45316AA0-E1DE-BE3C-688A-55F373C2223A}"/>
          </ac:spMkLst>
        </pc:spChg>
        <pc:spChg chg="mod">
          <ac:chgData name="Lina Alejandra Sarmiento Rosado" userId="e0d2382f-d03f-43e4-bafc-7bacdef4fb83" providerId="ADAL" clId="{9C50B60F-82B3-4F1B-989E-4FBDE25EFB97}" dt="2025-09-18T20:23:27.649" v="479" actId="20577"/>
          <ac:spMkLst>
            <pc:docMk/>
            <pc:sldMk cId="3262301754" sldId="412"/>
            <ac:spMk id="16" creationId="{B1E69BFF-D405-F006-60C4-4E8B854B6217}"/>
          </ac:spMkLst>
        </pc:spChg>
        <pc:spChg chg="mod">
          <ac:chgData name="Lina Alejandra Sarmiento Rosado" userId="e0d2382f-d03f-43e4-bafc-7bacdef4fb83" providerId="ADAL" clId="{9C50B60F-82B3-4F1B-989E-4FBDE25EFB97}" dt="2025-09-18T20:23:18.648" v="474" actId="20577"/>
          <ac:spMkLst>
            <pc:docMk/>
            <pc:sldMk cId="3262301754" sldId="412"/>
            <ac:spMk id="17" creationId="{DDC309F5-BDFF-5334-B0FB-CEC4FD168219}"/>
          </ac:spMkLst>
        </pc:spChg>
        <pc:spChg chg="add mod">
          <ac:chgData name="Lina Alejandra Sarmiento Rosado" userId="e0d2382f-d03f-43e4-bafc-7bacdef4fb83" providerId="ADAL" clId="{9C50B60F-82B3-4F1B-989E-4FBDE25EFB97}" dt="2025-09-18T20:22:15.977" v="462" actId="1076"/>
          <ac:spMkLst>
            <pc:docMk/>
            <pc:sldMk cId="3262301754" sldId="412"/>
            <ac:spMk id="21" creationId="{CE7CEE34-4389-D8C5-D7B2-EA8C3844774D}"/>
          </ac:spMkLst>
        </pc:spChg>
        <pc:spChg chg="add mod">
          <ac:chgData name="Lina Alejandra Sarmiento Rosado" userId="e0d2382f-d03f-43e4-bafc-7bacdef4fb83" providerId="ADAL" clId="{9C50B60F-82B3-4F1B-989E-4FBDE25EFB97}" dt="2025-09-18T20:24:08.609" v="486" actId="20577"/>
          <ac:spMkLst>
            <pc:docMk/>
            <pc:sldMk cId="3262301754" sldId="412"/>
            <ac:spMk id="23" creationId="{D9B70B0F-316E-4C85-C2A3-50F943D18F9D}"/>
          </ac:spMkLst>
        </pc:spChg>
        <pc:spChg chg="add mod ord">
          <ac:chgData name="Lina Alejandra Sarmiento Rosado" userId="e0d2382f-d03f-43e4-bafc-7bacdef4fb83" providerId="ADAL" clId="{9C50B60F-82B3-4F1B-989E-4FBDE25EFB97}" dt="2025-09-18T20:23:53.038" v="481" actId="171"/>
          <ac:spMkLst>
            <pc:docMk/>
            <pc:sldMk cId="3262301754" sldId="412"/>
            <ac:spMk id="24" creationId="{EE822992-5415-4014-DA71-229CA568BC7A}"/>
          </ac:spMkLst>
        </pc:spChg>
        <pc:spChg chg="mod">
          <ac:chgData name="Lina Alejandra Sarmiento Rosado" userId="e0d2382f-d03f-43e4-bafc-7bacdef4fb83" providerId="ADAL" clId="{9C50B60F-82B3-4F1B-989E-4FBDE25EFB97}" dt="2025-09-18T21:38:41.024" v="497" actId="1076"/>
          <ac:spMkLst>
            <pc:docMk/>
            <pc:sldMk cId="3262301754" sldId="412"/>
            <ac:spMk id="25" creationId="{00000000-0000-0000-0000-000000000000}"/>
          </ac:spMkLst>
        </pc:spChg>
        <pc:spChg chg="mod">
          <ac:chgData name="Lina Alejandra Sarmiento Rosado" userId="e0d2382f-d03f-43e4-bafc-7bacdef4fb83" providerId="ADAL" clId="{9C50B60F-82B3-4F1B-989E-4FBDE25EFB97}" dt="2025-09-18T21:38:34.408" v="496" actId="1076"/>
          <ac:spMkLst>
            <pc:docMk/>
            <pc:sldMk cId="3262301754" sldId="412"/>
            <ac:spMk id="38" creationId="{679A8BC1-DBC4-1174-9258-89718818D92F}"/>
          </ac:spMkLst>
        </pc:spChg>
        <pc:cxnChg chg="mod">
          <ac:chgData name="Lina Alejandra Sarmiento Rosado" userId="e0d2382f-d03f-43e4-bafc-7bacdef4fb83" providerId="ADAL" clId="{9C50B60F-82B3-4F1B-989E-4FBDE25EFB97}" dt="2025-09-18T22:11:45.777" v="499" actId="14100"/>
          <ac:cxnSpMkLst>
            <pc:docMk/>
            <pc:sldMk cId="3262301754" sldId="412"/>
            <ac:cxnSpMk id="22" creationId="{00000000-0000-0000-0000-000000000000}"/>
          </ac:cxnSpMkLst>
        </pc:cxnChg>
      </pc:sldChg>
      <pc:sldChg chg="addSp delSp modSp mod modCm">
        <pc:chgData name="Lina Alejandra Sarmiento Rosado" userId="e0d2382f-d03f-43e4-bafc-7bacdef4fb83" providerId="ADAL" clId="{9C50B60F-82B3-4F1B-989E-4FBDE25EFB97}" dt="2025-09-19T20:11:07.925" v="1403" actId="1076"/>
        <pc:sldMkLst>
          <pc:docMk/>
          <pc:sldMk cId="4011353895" sldId="413"/>
        </pc:sldMkLst>
        <pc:spChg chg="add mod">
          <ac:chgData name="Lina Alejandra Sarmiento Rosado" userId="e0d2382f-d03f-43e4-bafc-7bacdef4fb83" providerId="ADAL" clId="{9C50B60F-82B3-4F1B-989E-4FBDE25EFB97}" dt="2025-09-18T22:18:14.246" v="535"/>
          <ac:spMkLst>
            <pc:docMk/>
            <pc:sldMk cId="4011353895" sldId="413"/>
            <ac:spMk id="17" creationId="{D7ECADB9-3340-4F4A-9BFF-5DC7D9464EA5}"/>
          </ac:spMkLst>
        </pc:spChg>
        <pc:spChg chg="add mod">
          <ac:chgData name="Lina Alejandra Sarmiento Rosado" userId="e0d2382f-d03f-43e4-bafc-7bacdef4fb83" providerId="ADAL" clId="{9C50B60F-82B3-4F1B-989E-4FBDE25EFB97}" dt="2025-09-18T22:18:14.246" v="535"/>
          <ac:spMkLst>
            <pc:docMk/>
            <pc:sldMk cId="4011353895" sldId="413"/>
            <ac:spMk id="28" creationId="{B4E7CD13-8268-485E-8C45-1A1B929B83F4}"/>
          </ac:spMkLst>
        </pc:spChg>
        <pc:spChg chg="add mod">
          <ac:chgData name="Lina Alejandra Sarmiento Rosado" userId="e0d2382f-d03f-43e4-bafc-7bacdef4fb83" providerId="ADAL" clId="{9C50B60F-82B3-4F1B-989E-4FBDE25EFB97}" dt="2025-09-18T22:18:14.246" v="535"/>
          <ac:spMkLst>
            <pc:docMk/>
            <pc:sldMk cId="4011353895" sldId="413"/>
            <ac:spMk id="29" creationId="{51C5DF16-C52F-47F0-B852-073B957E952E}"/>
          </ac:spMkLst>
        </pc:spChg>
        <pc:spChg chg="add mod">
          <ac:chgData name="Lina Alejandra Sarmiento Rosado" userId="e0d2382f-d03f-43e4-bafc-7bacdef4fb83" providerId="ADAL" clId="{9C50B60F-82B3-4F1B-989E-4FBDE25EFB97}" dt="2025-09-18T22:18:14.246" v="535"/>
          <ac:spMkLst>
            <pc:docMk/>
            <pc:sldMk cId="4011353895" sldId="413"/>
            <ac:spMk id="30" creationId="{55DD3BE9-9950-45D3-A350-30ED38936FD8}"/>
          </ac:spMkLst>
        </pc:spChg>
        <pc:spChg chg="add mod">
          <ac:chgData name="Lina Alejandra Sarmiento Rosado" userId="e0d2382f-d03f-43e4-bafc-7bacdef4fb83" providerId="ADAL" clId="{9C50B60F-82B3-4F1B-989E-4FBDE25EFB97}" dt="2025-09-18T22:18:14.246" v="535"/>
          <ac:spMkLst>
            <pc:docMk/>
            <pc:sldMk cId="4011353895" sldId="413"/>
            <ac:spMk id="31" creationId="{DBE2D037-91CE-4A45-9991-C0A9EF4C6A7D}"/>
          </ac:spMkLst>
        </pc:spChg>
        <pc:spChg chg="add mod">
          <ac:chgData name="Lina Alejandra Sarmiento Rosado" userId="e0d2382f-d03f-43e4-bafc-7bacdef4fb83" providerId="ADAL" clId="{9C50B60F-82B3-4F1B-989E-4FBDE25EFB97}" dt="2025-09-18T22:18:14.246" v="535"/>
          <ac:spMkLst>
            <pc:docMk/>
            <pc:sldMk cId="4011353895" sldId="413"/>
            <ac:spMk id="32" creationId="{5BC57F18-3E13-41CE-8A1F-DFD479114F48}"/>
          </ac:spMkLst>
        </pc:spChg>
        <pc:spChg chg="add mod">
          <ac:chgData name="Lina Alejandra Sarmiento Rosado" userId="e0d2382f-d03f-43e4-bafc-7bacdef4fb83" providerId="ADAL" clId="{9C50B60F-82B3-4F1B-989E-4FBDE25EFB97}" dt="2025-09-18T22:18:14.246" v="535"/>
          <ac:spMkLst>
            <pc:docMk/>
            <pc:sldMk cId="4011353895" sldId="413"/>
            <ac:spMk id="33" creationId="{3FD8AD50-8CD4-4A49-9F36-75236B511288}"/>
          </ac:spMkLst>
        </pc:spChg>
        <pc:spChg chg="add mod">
          <ac:chgData name="Lina Alejandra Sarmiento Rosado" userId="e0d2382f-d03f-43e4-bafc-7bacdef4fb83" providerId="ADAL" clId="{9C50B60F-82B3-4F1B-989E-4FBDE25EFB97}" dt="2025-09-18T22:18:14.246" v="535"/>
          <ac:spMkLst>
            <pc:docMk/>
            <pc:sldMk cId="4011353895" sldId="413"/>
            <ac:spMk id="34" creationId="{57E9251D-8FF3-47B6-90F5-FFDAAFA0A5AC}"/>
          </ac:spMkLst>
        </pc:spChg>
        <pc:spChg chg="add mod">
          <ac:chgData name="Lina Alejandra Sarmiento Rosado" userId="e0d2382f-d03f-43e4-bafc-7bacdef4fb83" providerId="ADAL" clId="{9C50B60F-82B3-4F1B-989E-4FBDE25EFB97}" dt="2025-09-18T22:18:14.246" v="535"/>
          <ac:spMkLst>
            <pc:docMk/>
            <pc:sldMk cId="4011353895" sldId="413"/>
            <ac:spMk id="35" creationId="{501039D1-22B0-42E9-B68E-B05FC4460FC2}"/>
          </ac:spMkLst>
        </pc:spChg>
        <pc:spChg chg="add mod">
          <ac:chgData name="Lina Alejandra Sarmiento Rosado" userId="e0d2382f-d03f-43e4-bafc-7bacdef4fb83" providerId="ADAL" clId="{9C50B60F-82B3-4F1B-989E-4FBDE25EFB97}" dt="2025-09-18T22:18:14.246" v="535"/>
          <ac:spMkLst>
            <pc:docMk/>
            <pc:sldMk cId="4011353895" sldId="413"/>
            <ac:spMk id="36" creationId="{D8A356EE-C8C8-48E4-B02D-FDE47D7C2837}"/>
          </ac:spMkLst>
        </pc:spChg>
        <pc:spChg chg="mod">
          <ac:chgData name="Lina Alejandra Sarmiento Rosado" userId="e0d2382f-d03f-43e4-bafc-7bacdef4fb83" providerId="ADAL" clId="{9C50B60F-82B3-4F1B-989E-4FBDE25EFB97}" dt="2025-09-19T19:54:06.681" v="1319" actId="20577"/>
          <ac:spMkLst>
            <pc:docMk/>
            <pc:sldMk cId="4011353895" sldId="413"/>
            <ac:spMk id="42" creationId="{27005A41-EF8F-06C8-66B5-2DF59E739694}"/>
          </ac:spMkLst>
        </pc:spChg>
        <pc:spChg chg="add mod">
          <ac:chgData name="Lina Alejandra Sarmiento Rosado" userId="e0d2382f-d03f-43e4-bafc-7bacdef4fb83" providerId="ADAL" clId="{9C50B60F-82B3-4F1B-989E-4FBDE25EFB97}" dt="2025-09-18T22:18:14.246" v="535"/>
          <ac:spMkLst>
            <pc:docMk/>
            <pc:sldMk cId="4011353895" sldId="413"/>
            <ac:spMk id="43" creationId="{5C47A212-2DFB-474E-80E9-DB5FC9A58AE3}"/>
          </ac:spMkLst>
        </pc:spChg>
        <pc:spChg chg="add mod">
          <ac:chgData name="Lina Alejandra Sarmiento Rosado" userId="e0d2382f-d03f-43e4-bafc-7bacdef4fb83" providerId="ADAL" clId="{9C50B60F-82B3-4F1B-989E-4FBDE25EFB97}" dt="2025-09-18T22:18:14.246" v="535"/>
          <ac:spMkLst>
            <pc:docMk/>
            <pc:sldMk cId="4011353895" sldId="413"/>
            <ac:spMk id="45" creationId="{F41A88EA-B77B-49D3-93EF-AC8A4138E071}"/>
          </ac:spMkLst>
        </pc:spChg>
        <pc:spChg chg="add mod">
          <ac:chgData name="Lina Alejandra Sarmiento Rosado" userId="e0d2382f-d03f-43e4-bafc-7bacdef4fb83" providerId="ADAL" clId="{9C50B60F-82B3-4F1B-989E-4FBDE25EFB97}" dt="2025-09-18T22:18:14.246" v="535"/>
          <ac:spMkLst>
            <pc:docMk/>
            <pc:sldMk cId="4011353895" sldId="413"/>
            <ac:spMk id="46" creationId="{B0A9449C-276D-4966-886A-581EFE8D75D3}"/>
          </ac:spMkLst>
        </pc:spChg>
        <pc:spChg chg="add mod">
          <ac:chgData name="Lina Alejandra Sarmiento Rosado" userId="e0d2382f-d03f-43e4-bafc-7bacdef4fb83" providerId="ADAL" clId="{9C50B60F-82B3-4F1B-989E-4FBDE25EFB97}" dt="2025-09-18T22:18:14.246" v="535"/>
          <ac:spMkLst>
            <pc:docMk/>
            <pc:sldMk cId="4011353895" sldId="413"/>
            <ac:spMk id="47" creationId="{16885135-02D6-4BD8-B4C5-BFD0FBA0EE0E}"/>
          </ac:spMkLst>
        </pc:spChg>
        <pc:spChg chg="add mod">
          <ac:chgData name="Lina Alejandra Sarmiento Rosado" userId="e0d2382f-d03f-43e4-bafc-7bacdef4fb83" providerId="ADAL" clId="{9C50B60F-82B3-4F1B-989E-4FBDE25EFB97}" dt="2025-09-19T20:10:43.125" v="1393" actId="20577"/>
          <ac:spMkLst>
            <pc:docMk/>
            <pc:sldMk cId="4011353895" sldId="413"/>
            <ac:spMk id="50" creationId="{E13697F5-554F-4E29-8BDB-319DCE3133DF}"/>
          </ac:spMkLst>
        </pc:spChg>
        <pc:spChg chg="add mod">
          <ac:chgData name="Lina Alejandra Sarmiento Rosado" userId="e0d2382f-d03f-43e4-bafc-7bacdef4fb83" providerId="ADAL" clId="{9C50B60F-82B3-4F1B-989E-4FBDE25EFB97}" dt="2025-09-19T18:36:54.830" v="674" actId="20577"/>
          <ac:spMkLst>
            <pc:docMk/>
            <pc:sldMk cId="4011353895" sldId="413"/>
            <ac:spMk id="51" creationId="{31E0C203-9D9F-4F84-946F-2BA82C85BBD5}"/>
          </ac:spMkLst>
        </pc:spChg>
        <pc:spChg chg="add mod">
          <ac:chgData name="Lina Alejandra Sarmiento Rosado" userId="e0d2382f-d03f-43e4-bafc-7bacdef4fb83" providerId="ADAL" clId="{9C50B60F-82B3-4F1B-989E-4FBDE25EFB97}" dt="2025-09-19T20:10:45.574" v="1397" actId="20577"/>
          <ac:spMkLst>
            <pc:docMk/>
            <pc:sldMk cId="4011353895" sldId="413"/>
            <ac:spMk id="52" creationId="{2952D8B5-8463-41CF-A878-595061B2E280}"/>
          </ac:spMkLst>
        </pc:spChg>
        <pc:spChg chg="add mod">
          <ac:chgData name="Lina Alejandra Sarmiento Rosado" userId="e0d2382f-d03f-43e4-bafc-7bacdef4fb83" providerId="ADAL" clId="{9C50B60F-82B3-4F1B-989E-4FBDE25EFB97}" dt="2025-09-19T18:37:52.063" v="682" actId="1076"/>
          <ac:spMkLst>
            <pc:docMk/>
            <pc:sldMk cId="4011353895" sldId="413"/>
            <ac:spMk id="53" creationId="{8E5B6123-F5E4-4822-B1FD-4059D6B01E60}"/>
          </ac:spMkLst>
        </pc:spChg>
        <pc:spChg chg="add mod">
          <ac:chgData name="Lina Alejandra Sarmiento Rosado" userId="e0d2382f-d03f-43e4-bafc-7bacdef4fb83" providerId="ADAL" clId="{9C50B60F-82B3-4F1B-989E-4FBDE25EFB97}" dt="2025-09-19T18:37:27.261" v="681" actId="1076"/>
          <ac:spMkLst>
            <pc:docMk/>
            <pc:sldMk cId="4011353895" sldId="413"/>
            <ac:spMk id="54" creationId="{81AD7F28-F236-47ED-AB3B-29CC0D922CB8}"/>
          </ac:spMkLst>
        </pc:spChg>
        <pc:spChg chg="add mod">
          <ac:chgData name="Lina Alejandra Sarmiento Rosado" userId="e0d2382f-d03f-43e4-bafc-7bacdef4fb83" providerId="ADAL" clId="{9C50B60F-82B3-4F1B-989E-4FBDE25EFB97}" dt="2025-09-18T22:18:14.246" v="535"/>
          <ac:spMkLst>
            <pc:docMk/>
            <pc:sldMk cId="4011353895" sldId="413"/>
            <ac:spMk id="65" creationId="{1D478878-D635-4D32-A938-F941ABCCE7C1}"/>
          </ac:spMkLst>
        </pc:spChg>
        <pc:spChg chg="add mod">
          <ac:chgData name="Lina Alejandra Sarmiento Rosado" userId="e0d2382f-d03f-43e4-bafc-7bacdef4fb83" providerId="ADAL" clId="{9C50B60F-82B3-4F1B-989E-4FBDE25EFB97}" dt="2025-09-18T22:18:14.246" v="535"/>
          <ac:spMkLst>
            <pc:docMk/>
            <pc:sldMk cId="4011353895" sldId="413"/>
            <ac:spMk id="66" creationId="{3CB5B54F-BB00-4FE4-9AC9-2C0719237F8F}"/>
          </ac:spMkLst>
        </pc:spChg>
        <pc:spChg chg="add mod">
          <ac:chgData name="Lina Alejandra Sarmiento Rosado" userId="e0d2382f-d03f-43e4-bafc-7bacdef4fb83" providerId="ADAL" clId="{9C50B60F-82B3-4F1B-989E-4FBDE25EFB97}" dt="2025-09-19T20:11:02.550" v="1401" actId="1076"/>
          <ac:spMkLst>
            <pc:docMk/>
            <pc:sldMk cId="4011353895" sldId="413"/>
            <ac:spMk id="67" creationId="{36D52529-1393-E4A2-2FF6-847FD6B62A76}"/>
          </ac:spMkLst>
        </pc:spChg>
        <pc:spChg chg="add mod">
          <ac:chgData name="Lina Alejandra Sarmiento Rosado" userId="e0d2382f-d03f-43e4-bafc-7bacdef4fb83" providerId="ADAL" clId="{9C50B60F-82B3-4F1B-989E-4FBDE25EFB97}" dt="2025-09-19T20:11:07.925" v="1403" actId="1076"/>
          <ac:spMkLst>
            <pc:docMk/>
            <pc:sldMk cId="4011353895" sldId="413"/>
            <ac:spMk id="68" creationId="{85D411EC-5B5D-E74F-D968-A519EF5D95C8}"/>
          </ac:spMkLst>
        </pc:spChg>
        <pc:spChg chg="add mod">
          <ac:chgData name="Lina Alejandra Sarmiento Rosado" userId="e0d2382f-d03f-43e4-bafc-7bacdef4fb83" providerId="ADAL" clId="{9C50B60F-82B3-4F1B-989E-4FBDE25EFB97}" dt="2025-09-19T20:11:05.054" v="1402" actId="1076"/>
          <ac:spMkLst>
            <pc:docMk/>
            <pc:sldMk cId="4011353895" sldId="413"/>
            <ac:spMk id="69" creationId="{FAE08778-051B-9BF1-58D9-23DFED5AF424}"/>
          </ac:spMkLst>
        </pc:spChg>
        <pc:spChg chg="add mod">
          <ac:chgData name="Lina Alejandra Sarmiento Rosado" userId="e0d2382f-d03f-43e4-bafc-7bacdef4fb83" providerId="ADAL" clId="{9C50B60F-82B3-4F1B-989E-4FBDE25EFB97}" dt="2025-09-19T18:37:08.925" v="678" actId="1076"/>
          <ac:spMkLst>
            <pc:docMk/>
            <pc:sldMk cId="4011353895" sldId="413"/>
            <ac:spMk id="70" creationId="{52C94748-75C2-4B1F-4E20-CB1CBA96D5AB}"/>
          </ac:spMkLst>
        </pc:spChg>
        <pc:spChg chg="add mod">
          <ac:chgData name="Lina Alejandra Sarmiento Rosado" userId="e0d2382f-d03f-43e4-bafc-7bacdef4fb83" providerId="ADAL" clId="{9C50B60F-82B3-4F1B-989E-4FBDE25EFB97}" dt="2025-09-19T18:37:12.317" v="679" actId="1076"/>
          <ac:spMkLst>
            <pc:docMk/>
            <pc:sldMk cId="4011353895" sldId="413"/>
            <ac:spMk id="71" creationId="{A8782FC7-BBCA-747C-1D98-8A7B4A12862F}"/>
          </ac:spMkLst>
        </pc:spChg>
        <pc:grpChg chg="add del mod">
          <ac:chgData name="Lina Alejandra Sarmiento Rosado" userId="e0d2382f-d03f-43e4-bafc-7bacdef4fb83" providerId="ADAL" clId="{9C50B60F-82B3-4F1B-989E-4FBDE25EFB97}" dt="2025-09-19T20:10:58.221" v="1400" actId="1076"/>
          <ac:grpSpMkLst>
            <pc:docMk/>
            <pc:sldMk cId="4011353895" sldId="413"/>
            <ac:grpSpMk id="13" creationId="{EED97D2E-7003-48DF-B7DD-087588D93AD3}"/>
          </ac:grpSpMkLst>
        </pc:grpChg>
        <pc:grpChg chg="add mod">
          <ac:chgData name="Lina Alejandra Sarmiento Rosado" userId="e0d2382f-d03f-43e4-bafc-7bacdef4fb83" providerId="ADAL" clId="{9C50B60F-82B3-4F1B-989E-4FBDE25EFB97}" dt="2025-09-18T22:18:14.246" v="535"/>
          <ac:grpSpMkLst>
            <pc:docMk/>
            <pc:sldMk cId="4011353895" sldId="413"/>
            <ac:grpSpMk id="48" creationId="{FAC2FB58-1558-433A-BB28-E383DA94B557}"/>
          </ac:grpSpMkLst>
        </pc:grpChg>
        <pc:cxnChg chg="add mod">
          <ac:chgData name="Lina Alejandra Sarmiento Rosado" userId="e0d2382f-d03f-43e4-bafc-7bacdef4fb83" providerId="ADAL" clId="{9C50B60F-82B3-4F1B-989E-4FBDE25EFB97}" dt="2025-09-18T22:18:14.246" v="535"/>
          <ac:cxnSpMkLst>
            <pc:docMk/>
            <pc:sldMk cId="4011353895" sldId="413"/>
            <ac:cxnSpMk id="49" creationId="{F66AA79D-7AA8-495B-B12D-6C9D06D9752E}"/>
          </ac:cxnSpMkLst>
        </pc:cxnChg>
        <pc:extLst>
          <p:ext xmlns:p="http://schemas.openxmlformats.org/presentationml/2006/main" uri="{D6D511B9-2390-475A-947B-AFAB55BFBCF1}">
            <pc226:cmChg xmlns:pc226="http://schemas.microsoft.com/office/powerpoint/2022/06/main/command" chg="mod modRxn">
              <pc226:chgData name="Lina Alejandra Sarmiento Rosado" userId="e0d2382f-d03f-43e4-bafc-7bacdef4fb83" providerId="ADAL" clId="{9C50B60F-82B3-4F1B-989E-4FBDE25EFB97}" dt="2025-09-19T18:41:24.522" v="686"/>
              <pc2:cmMkLst xmlns:pc2="http://schemas.microsoft.com/office/powerpoint/2019/9/main/command">
                <pc:docMk/>
                <pc:sldMk cId="4011353895" sldId="413"/>
                <pc2:cmMk id="{21B1FA8A-AF94-42C0-AD04-74D879D09C91}"/>
              </pc2:cmMkLst>
            </pc226:cmChg>
          </p:ext>
        </pc:extLst>
      </pc:sldChg>
    </pc:docChg>
  </pc:docChgLst>
  <pc:docChgLst>
    <pc:chgData name="Elquin Alexis Huertas Ramirez" userId="S::ehuertas@fogafin.gov.co::d6204182-b1b1-4876-9d61-6b4cea7aba13" providerId="AD" clId="Web-{32BD630D-C40C-5588-C282-7EACA144DCC6}"/>
    <pc:docChg chg="modSld">
      <pc:chgData name="Elquin Alexis Huertas Ramirez" userId="S::ehuertas@fogafin.gov.co::d6204182-b1b1-4876-9d61-6b4cea7aba13" providerId="AD" clId="Web-{32BD630D-C40C-5588-C282-7EACA144DCC6}" dt="2025-09-22T16:59:14.909" v="1" actId="20577"/>
      <pc:docMkLst>
        <pc:docMk/>
      </pc:docMkLst>
      <pc:sldChg chg="modSp">
        <pc:chgData name="Elquin Alexis Huertas Ramirez" userId="S::ehuertas@fogafin.gov.co::d6204182-b1b1-4876-9d61-6b4cea7aba13" providerId="AD" clId="Web-{32BD630D-C40C-5588-C282-7EACA144DCC6}" dt="2025-09-22T16:59:14.909" v="1" actId="20577"/>
        <pc:sldMkLst>
          <pc:docMk/>
          <pc:sldMk cId="1300652179" sldId="398"/>
        </pc:sldMkLst>
        <pc:spChg chg="mod">
          <ac:chgData name="Elquin Alexis Huertas Ramirez" userId="S::ehuertas@fogafin.gov.co::d6204182-b1b1-4876-9d61-6b4cea7aba13" providerId="AD" clId="Web-{32BD630D-C40C-5588-C282-7EACA144DCC6}" dt="2025-09-22T16:59:14.909" v="1" actId="20577"/>
          <ac:spMkLst>
            <pc:docMk/>
            <pc:sldMk cId="1300652179" sldId="398"/>
            <ac:spMk id="68" creationId="{DF7C5CB0-80CC-AFE5-F7E9-D9236A168E2D}"/>
          </ac:spMkLst>
        </pc:spChg>
      </pc:sldChg>
    </pc:docChg>
  </pc:docChgLst>
  <pc:docChgLst>
    <pc:chgData name="Lina Alejandra Sarmiento Rosado" userId="S::drcpu2@fogafin.gov.co::e0d2382f-d03f-43e4-bafc-7bacdef4fb83" providerId="AD" clId="Web-{9B8CE451-9952-9F71-334D-0D1EB88241FE}"/>
    <pc:docChg chg="modSld">
      <pc:chgData name="Lina Alejandra Sarmiento Rosado" userId="S::drcpu2@fogafin.gov.co::e0d2382f-d03f-43e4-bafc-7bacdef4fb83" providerId="AD" clId="Web-{9B8CE451-9952-9F71-334D-0D1EB88241FE}" dt="2025-09-17T20:12:17.975" v="7" actId="14100"/>
      <pc:docMkLst>
        <pc:docMk/>
      </pc:docMkLst>
      <pc:sldChg chg="addSp delSp modSp">
        <pc:chgData name="Lina Alejandra Sarmiento Rosado" userId="S::drcpu2@fogafin.gov.co::e0d2382f-d03f-43e4-bafc-7bacdef4fb83" providerId="AD" clId="Web-{9B8CE451-9952-9F71-334D-0D1EB88241FE}" dt="2025-09-17T20:12:17.975" v="7" actId="14100"/>
        <pc:sldMkLst>
          <pc:docMk/>
          <pc:sldMk cId="3801234248" sldId="410"/>
        </pc:sldMkLst>
        <pc:graphicFrameChg chg="add mod">
          <ac:chgData name="Lina Alejandra Sarmiento Rosado" userId="S::drcpu2@fogafin.gov.co::e0d2382f-d03f-43e4-bafc-7bacdef4fb83" providerId="AD" clId="Web-{9B8CE451-9952-9F71-334D-0D1EB88241FE}" dt="2025-09-17T20:12:17.975" v="7" actId="14100"/>
          <ac:graphicFrameMkLst>
            <pc:docMk/>
            <pc:sldMk cId="3801234248" sldId="410"/>
            <ac:graphicFrameMk id="7" creationId="{30958B83-097D-8033-8384-DFD96ABAA1D2}"/>
          </ac:graphicFrameMkLst>
        </pc:graphicFrameChg>
      </pc:sldChg>
    </pc:docChg>
  </pc:docChgLst>
  <pc:docChgLst>
    <pc:chgData name="Lina Alejandra Sarmiento Rosado" userId="S::drcpu2@fogafin.gov.co::e0d2382f-d03f-43e4-bafc-7bacdef4fb83" providerId="AD" clId="Web-{5DAFA43B-C07A-487E-F58B-97FFEE42D4F6}"/>
    <pc:docChg chg="modSld">
      <pc:chgData name="Lina Alejandra Sarmiento Rosado" userId="S::drcpu2@fogafin.gov.co::e0d2382f-d03f-43e4-bafc-7bacdef4fb83" providerId="AD" clId="Web-{5DAFA43B-C07A-487E-F58B-97FFEE42D4F6}" dt="2025-09-22T19:42:13.463" v="70" actId="20577"/>
      <pc:docMkLst>
        <pc:docMk/>
      </pc:docMkLst>
      <pc:sldChg chg="modSp">
        <pc:chgData name="Lina Alejandra Sarmiento Rosado" userId="S::drcpu2@fogafin.gov.co::e0d2382f-d03f-43e4-bafc-7bacdef4fb83" providerId="AD" clId="Web-{5DAFA43B-C07A-487E-F58B-97FFEE42D4F6}" dt="2025-09-22T19:42:13.463" v="70" actId="20577"/>
        <pc:sldMkLst>
          <pc:docMk/>
          <pc:sldMk cId="208079789" sldId="407"/>
        </pc:sldMkLst>
        <pc:spChg chg="mod">
          <ac:chgData name="Lina Alejandra Sarmiento Rosado" userId="S::drcpu2@fogafin.gov.co::e0d2382f-d03f-43e4-bafc-7bacdef4fb83" providerId="AD" clId="Web-{5DAFA43B-C07A-487E-F58B-97FFEE42D4F6}" dt="2025-09-22T19:42:13.463" v="70" actId="20577"/>
          <ac:spMkLst>
            <pc:docMk/>
            <pc:sldMk cId="208079789" sldId="407"/>
            <ac:spMk id="4" creationId="{0285D853-35F2-96D3-6286-941429B3F87F}"/>
          </ac:spMkLst>
        </pc:spChg>
      </pc:sldChg>
    </pc:docChg>
  </pc:docChgLst>
  <pc:docChgLst>
    <pc:chgData name="Laura Ximena Cifuentes Alba" userId="e8b26861-67ca-4d98-98de-54ccc2dc1596" providerId="ADAL" clId="{BEB65B91-9A99-42BB-949E-32D0E0D9B556}"/>
    <pc:docChg chg="undo custSel addSld delSld modSld">
      <pc:chgData name="Laura Ximena Cifuentes Alba" userId="e8b26861-67ca-4d98-98de-54ccc2dc1596" providerId="ADAL" clId="{BEB65B91-9A99-42BB-949E-32D0E0D9B556}" dt="2025-09-22T19:43:33.733" v="4350" actId="207"/>
      <pc:docMkLst>
        <pc:docMk/>
      </pc:docMkLst>
      <pc:sldChg chg="addSp delSp modSp mod">
        <pc:chgData name="Laura Ximena Cifuentes Alba" userId="e8b26861-67ca-4d98-98de-54ccc2dc1596" providerId="ADAL" clId="{BEB65B91-9A99-42BB-949E-32D0E0D9B556}" dt="2025-09-22T16:06:20.045" v="4336" actId="1076"/>
        <pc:sldMkLst>
          <pc:docMk/>
          <pc:sldMk cId="3135589185" sldId="256"/>
        </pc:sldMkLst>
        <pc:spChg chg="mod">
          <ac:chgData name="Laura Ximena Cifuentes Alba" userId="e8b26861-67ca-4d98-98de-54ccc2dc1596" providerId="ADAL" clId="{BEB65B91-9A99-42BB-949E-32D0E0D9B556}" dt="2025-09-22T16:06:20.045" v="4336" actId="1076"/>
          <ac:spMkLst>
            <pc:docMk/>
            <pc:sldMk cId="3135589185" sldId="256"/>
            <ac:spMk id="3" creationId="{2ADA131F-3F38-4788-A7F2-4D9FD9CE81DF}"/>
          </ac:spMkLst>
        </pc:spChg>
        <pc:spChg chg="mod">
          <ac:chgData name="Laura Ximena Cifuentes Alba" userId="e8b26861-67ca-4d98-98de-54ccc2dc1596" providerId="ADAL" clId="{BEB65B91-9A99-42BB-949E-32D0E0D9B556}" dt="2025-09-22T13:42:49.858" v="3720" actId="1076"/>
          <ac:spMkLst>
            <pc:docMk/>
            <pc:sldMk cId="3135589185" sldId="256"/>
            <ac:spMk id="4" creationId="{6109BA00-24D6-433A-A86B-778E13D17622}"/>
          </ac:spMkLst>
        </pc:spChg>
        <pc:picChg chg="add mod">
          <ac:chgData name="Laura Ximena Cifuentes Alba" userId="e8b26861-67ca-4d98-98de-54ccc2dc1596" providerId="ADAL" clId="{BEB65B91-9A99-42BB-949E-32D0E0D9B556}" dt="2025-09-10T19:19:58.643" v="3" actId="27614"/>
          <ac:picMkLst>
            <pc:docMk/>
            <pc:sldMk cId="3135589185" sldId="256"/>
            <ac:picMk id="8" creationId="{C70B789D-04D9-76CF-F275-A6DD5B52B1A9}"/>
          </ac:picMkLst>
        </pc:picChg>
      </pc:sldChg>
      <pc:sldChg chg="modSp">
        <pc:chgData name="Laura Ximena Cifuentes Alba" userId="e8b26861-67ca-4d98-98de-54ccc2dc1596" providerId="ADAL" clId="{BEB65B91-9A99-42BB-949E-32D0E0D9B556}" dt="2025-09-18T21:06:53.012" v="2432" actId="6549"/>
        <pc:sldMkLst>
          <pc:docMk/>
          <pc:sldMk cId="997616182" sldId="264"/>
        </pc:sldMkLst>
        <pc:spChg chg="mod">
          <ac:chgData name="Laura Ximena Cifuentes Alba" userId="e8b26861-67ca-4d98-98de-54ccc2dc1596" providerId="ADAL" clId="{BEB65B91-9A99-42BB-949E-32D0E0D9B556}" dt="2025-09-18T21:06:53.012" v="2432" actId="6549"/>
          <ac:spMkLst>
            <pc:docMk/>
            <pc:sldMk cId="997616182" sldId="264"/>
            <ac:spMk id="160" creationId="{8679DCDB-2319-4D7C-A46B-158E9471DFBB}"/>
          </ac:spMkLst>
        </pc:spChg>
      </pc:sldChg>
      <pc:sldChg chg="addSp delSp modSp add del mod modClrScheme addAnim delAnim chgLayout">
        <pc:chgData name="Laura Ximena Cifuentes Alba" userId="e8b26861-67ca-4d98-98de-54ccc2dc1596" providerId="ADAL" clId="{BEB65B91-9A99-42BB-949E-32D0E0D9B556}" dt="2025-09-22T14:30:38.374" v="4239" actId="47"/>
        <pc:sldMkLst>
          <pc:docMk/>
          <pc:sldMk cId="2480570362" sldId="265"/>
        </pc:sldMkLst>
        <pc:spChg chg="add del">
          <ac:chgData name="Laura Ximena Cifuentes Alba" userId="e8b26861-67ca-4d98-98de-54ccc2dc1596" providerId="ADAL" clId="{BEB65B91-9A99-42BB-949E-32D0E0D9B556}" dt="2025-09-22T14:09:34.335" v="4238" actId="700"/>
          <ac:spMkLst>
            <pc:docMk/>
            <pc:sldMk cId="2480570362" sldId="265"/>
            <ac:spMk id="2"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3"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4"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5"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6"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7"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8"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9" creationId="{00000000-0000-0000-0000-000000000000}"/>
          </ac:spMkLst>
        </pc:spChg>
        <pc:spChg chg="add del">
          <ac:chgData name="Laura Ximena Cifuentes Alba" userId="e8b26861-67ca-4d98-98de-54ccc2dc1596" providerId="ADAL" clId="{BEB65B91-9A99-42BB-949E-32D0E0D9B556}" dt="2025-09-22T14:09:34.335" v="4238" actId="700"/>
          <ac:spMkLst>
            <pc:docMk/>
            <pc:sldMk cId="2480570362" sldId="265"/>
            <ac:spMk id="10" creationId="{00000000-0000-0000-0000-000000000000}"/>
          </ac:spMkLst>
        </pc:spChg>
        <pc:spChg chg="add del mod ord">
          <ac:chgData name="Laura Ximena Cifuentes Alba" userId="e8b26861-67ca-4d98-98de-54ccc2dc1596" providerId="ADAL" clId="{BEB65B91-9A99-42BB-949E-32D0E0D9B556}" dt="2025-09-22T14:09:34.335" v="4238" actId="700"/>
          <ac:spMkLst>
            <pc:docMk/>
            <pc:sldMk cId="2480570362" sldId="265"/>
            <ac:spMk id="11" creationId="{A88F9C2D-5578-C2F4-F0E5-F88DF3A417EF}"/>
          </ac:spMkLst>
        </pc:spChg>
      </pc:sldChg>
      <pc:sldChg chg="addSp delSp modSp mod delAnim modAnim">
        <pc:chgData name="Laura Ximena Cifuentes Alba" userId="e8b26861-67ca-4d98-98de-54ccc2dc1596" providerId="ADAL" clId="{BEB65B91-9A99-42BB-949E-32D0E0D9B556}" dt="2025-09-22T14:06:27.269" v="3805" actId="255"/>
        <pc:sldMkLst>
          <pc:docMk/>
          <pc:sldMk cId="4070950727" sldId="270"/>
        </pc:sldMkLst>
        <pc:spChg chg="mod">
          <ac:chgData name="Laura Ximena Cifuentes Alba" userId="e8b26861-67ca-4d98-98de-54ccc2dc1596" providerId="ADAL" clId="{BEB65B91-9A99-42BB-949E-32D0E0D9B556}" dt="2025-09-22T13:53:16.597" v="3782" actId="790"/>
          <ac:spMkLst>
            <pc:docMk/>
            <pc:sldMk cId="4070950727" sldId="270"/>
            <ac:spMk id="7" creationId="{090E405F-0C3B-4E3D-5F32-D2C00C348100}"/>
          </ac:spMkLst>
        </pc:spChg>
        <pc:spChg chg="mod">
          <ac:chgData name="Laura Ximena Cifuentes Alba" userId="e8b26861-67ca-4d98-98de-54ccc2dc1596" providerId="ADAL" clId="{BEB65B91-9A99-42BB-949E-32D0E0D9B556}" dt="2025-09-19T22:08:27.594" v="3671" actId="1076"/>
          <ac:spMkLst>
            <pc:docMk/>
            <pc:sldMk cId="4070950727" sldId="270"/>
            <ac:spMk id="10" creationId="{DF770A9B-5549-00BC-2796-A1AF16B406E3}"/>
          </ac:spMkLst>
        </pc:spChg>
        <pc:spChg chg="add mod">
          <ac:chgData name="Laura Ximena Cifuentes Alba" userId="e8b26861-67ca-4d98-98de-54ccc2dc1596" providerId="ADAL" clId="{BEB65B91-9A99-42BB-949E-32D0E0D9B556}" dt="2025-09-19T22:10:01.964" v="3687" actId="1076"/>
          <ac:spMkLst>
            <pc:docMk/>
            <pc:sldMk cId="4070950727" sldId="270"/>
            <ac:spMk id="13" creationId="{DA892C91-A3DE-3D48-25D9-5D2FC696A7F6}"/>
          </ac:spMkLst>
        </pc:spChg>
        <pc:spChg chg="add mod">
          <ac:chgData name="Laura Ximena Cifuentes Alba" userId="e8b26861-67ca-4d98-98de-54ccc2dc1596" providerId="ADAL" clId="{BEB65B91-9A99-42BB-949E-32D0E0D9B556}" dt="2025-09-19T22:10:41.179" v="3697" actId="1076"/>
          <ac:spMkLst>
            <pc:docMk/>
            <pc:sldMk cId="4070950727" sldId="270"/>
            <ac:spMk id="14" creationId="{26594D34-71AB-F203-1B4D-4CDCE5FD3C8F}"/>
          </ac:spMkLst>
        </pc:spChg>
        <pc:spChg chg="add mod">
          <ac:chgData name="Laura Ximena Cifuentes Alba" userId="e8b26861-67ca-4d98-98de-54ccc2dc1596" providerId="ADAL" clId="{BEB65B91-9A99-42BB-949E-32D0E0D9B556}" dt="2025-09-19T22:10:05.387" v="3688" actId="1076"/>
          <ac:spMkLst>
            <pc:docMk/>
            <pc:sldMk cId="4070950727" sldId="270"/>
            <ac:spMk id="15" creationId="{0464C1E3-2EAE-739B-9483-C5B1D3F76CA4}"/>
          </ac:spMkLst>
        </pc:spChg>
        <pc:spChg chg="add mod">
          <ac:chgData name="Laura Ximena Cifuentes Alba" userId="e8b26861-67ca-4d98-98de-54ccc2dc1596" providerId="ADAL" clId="{BEB65B91-9A99-42BB-949E-32D0E0D9B556}" dt="2025-09-19T22:10:41.179" v="3697" actId="1076"/>
          <ac:spMkLst>
            <pc:docMk/>
            <pc:sldMk cId="4070950727" sldId="270"/>
            <ac:spMk id="16" creationId="{941CDD9B-4DB5-9C2A-0B3D-AF948F501D9D}"/>
          </ac:spMkLst>
        </pc:spChg>
        <pc:spChg chg="add mod">
          <ac:chgData name="Laura Ximena Cifuentes Alba" userId="e8b26861-67ca-4d98-98de-54ccc2dc1596" providerId="ADAL" clId="{BEB65B91-9A99-42BB-949E-32D0E0D9B556}" dt="2025-09-19T22:01:36.979" v="3648" actId="1035"/>
          <ac:spMkLst>
            <pc:docMk/>
            <pc:sldMk cId="4070950727" sldId="270"/>
            <ac:spMk id="19" creationId="{6F46CBCE-84FA-D660-7656-2CF284794790}"/>
          </ac:spMkLst>
        </pc:spChg>
        <pc:spChg chg="add mod">
          <ac:chgData name="Laura Ximena Cifuentes Alba" userId="e8b26861-67ca-4d98-98de-54ccc2dc1596" providerId="ADAL" clId="{BEB65B91-9A99-42BB-949E-32D0E0D9B556}" dt="2025-09-19T22:08:27.594" v="3671" actId="1076"/>
          <ac:spMkLst>
            <pc:docMk/>
            <pc:sldMk cId="4070950727" sldId="270"/>
            <ac:spMk id="26" creationId="{150BFEAC-182A-546F-56DA-D5FD9A511A98}"/>
          </ac:spMkLst>
        </pc:spChg>
        <pc:spChg chg="mod">
          <ac:chgData name="Laura Ximena Cifuentes Alba" userId="e8b26861-67ca-4d98-98de-54ccc2dc1596" providerId="ADAL" clId="{BEB65B91-9A99-42BB-949E-32D0E0D9B556}" dt="2025-09-19T21:49:31.600" v="3532" actId="1076"/>
          <ac:spMkLst>
            <pc:docMk/>
            <pc:sldMk cId="4070950727" sldId="270"/>
            <ac:spMk id="27" creationId="{55EB5DA3-0114-CF37-2188-2001ED4908B7}"/>
          </ac:spMkLst>
        </pc:spChg>
        <pc:spChg chg="add mod">
          <ac:chgData name="Laura Ximena Cifuentes Alba" userId="e8b26861-67ca-4d98-98de-54ccc2dc1596" providerId="ADAL" clId="{BEB65B91-9A99-42BB-949E-32D0E0D9B556}" dt="2025-09-19T22:08:27.594" v="3671" actId="1076"/>
          <ac:spMkLst>
            <pc:docMk/>
            <pc:sldMk cId="4070950727" sldId="270"/>
            <ac:spMk id="28" creationId="{7D57D696-C214-4958-3625-80AFA5F4AF2E}"/>
          </ac:spMkLst>
        </pc:spChg>
        <pc:spChg chg="mod">
          <ac:chgData name="Laura Ximena Cifuentes Alba" userId="e8b26861-67ca-4d98-98de-54ccc2dc1596" providerId="ADAL" clId="{BEB65B91-9A99-42BB-949E-32D0E0D9B556}" dt="2025-09-22T14:06:27.269" v="3805" actId="255"/>
          <ac:spMkLst>
            <pc:docMk/>
            <pc:sldMk cId="4070950727" sldId="270"/>
            <ac:spMk id="31" creationId="{4B41DCC2-BD63-68A4-CAAD-53CEC008ECDB}"/>
          </ac:spMkLst>
        </pc:spChg>
        <pc:spChg chg="add mod">
          <ac:chgData name="Laura Ximena Cifuentes Alba" userId="e8b26861-67ca-4d98-98de-54ccc2dc1596" providerId="ADAL" clId="{BEB65B91-9A99-42BB-949E-32D0E0D9B556}" dt="2025-09-19T22:12:41.625" v="3704" actId="1076"/>
          <ac:spMkLst>
            <pc:docMk/>
            <pc:sldMk cId="4070950727" sldId="270"/>
            <ac:spMk id="32" creationId="{22832E8F-C67A-F071-83F5-76F69BA85FEA}"/>
          </ac:spMkLst>
        </pc:spChg>
        <pc:spChg chg="add mod">
          <ac:chgData name="Laura Ximena Cifuentes Alba" userId="e8b26861-67ca-4d98-98de-54ccc2dc1596" providerId="ADAL" clId="{BEB65B91-9A99-42BB-949E-32D0E0D9B556}" dt="2025-09-19T22:12:48.629" v="3707" actId="1076"/>
          <ac:spMkLst>
            <pc:docMk/>
            <pc:sldMk cId="4070950727" sldId="270"/>
            <ac:spMk id="37" creationId="{F78E8F11-9923-062E-A71D-CDA1BA745D7C}"/>
          </ac:spMkLst>
        </pc:spChg>
        <pc:cxnChg chg="add mod ord">
          <ac:chgData name="Laura Ximena Cifuentes Alba" userId="e8b26861-67ca-4d98-98de-54ccc2dc1596" providerId="ADAL" clId="{BEB65B91-9A99-42BB-949E-32D0E0D9B556}" dt="2025-09-19T22:08:43.507" v="3676" actId="166"/>
          <ac:cxnSpMkLst>
            <pc:docMk/>
            <pc:sldMk cId="4070950727" sldId="270"/>
            <ac:cxnSpMk id="9" creationId="{61364147-1C74-40C3-3FD2-3B8C770A9975}"/>
          </ac:cxnSpMkLst>
        </pc:cxnChg>
        <pc:cxnChg chg="add mod ord">
          <ac:chgData name="Laura Ximena Cifuentes Alba" userId="e8b26861-67ca-4d98-98de-54ccc2dc1596" providerId="ADAL" clId="{BEB65B91-9A99-42BB-949E-32D0E0D9B556}" dt="2025-09-19T22:10:34.914" v="3696" actId="1076"/>
          <ac:cxnSpMkLst>
            <pc:docMk/>
            <pc:sldMk cId="4070950727" sldId="270"/>
            <ac:cxnSpMk id="12" creationId="{2CA4BCF3-57AF-E8A2-9CA2-EFA22AC312E5}"/>
          </ac:cxnSpMkLst>
        </pc:cxnChg>
      </pc:sldChg>
      <pc:sldChg chg="modSp mod">
        <pc:chgData name="Laura Ximena Cifuentes Alba" userId="e8b26861-67ca-4d98-98de-54ccc2dc1596" providerId="ADAL" clId="{BEB65B91-9A99-42BB-949E-32D0E0D9B556}" dt="2025-09-22T14:09:12.563" v="4236" actId="1037"/>
        <pc:sldMkLst>
          <pc:docMk/>
          <pc:sldMk cId="1808644728" sldId="341"/>
        </pc:sldMkLst>
        <pc:spChg chg="mod">
          <ac:chgData name="Laura Ximena Cifuentes Alba" userId="e8b26861-67ca-4d98-98de-54ccc2dc1596" providerId="ADAL" clId="{BEB65B91-9A99-42BB-949E-32D0E0D9B556}" dt="2025-09-11T17:52:22.729" v="2401" actId="403"/>
          <ac:spMkLst>
            <pc:docMk/>
            <pc:sldMk cId="1808644728" sldId="341"/>
            <ac:spMk id="5" creationId="{36A3A305-40A6-104E-6F39-E84CA7D27365}"/>
          </ac:spMkLst>
        </pc:spChg>
        <pc:spChg chg="mod">
          <ac:chgData name="Laura Ximena Cifuentes Alba" userId="e8b26861-67ca-4d98-98de-54ccc2dc1596" providerId="ADAL" clId="{BEB65B91-9A99-42BB-949E-32D0E0D9B556}" dt="2025-09-22T14:09:12.563" v="4236" actId="1037"/>
          <ac:spMkLst>
            <pc:docMk/>
            <pc:sldMk cId="1808644728" sldId="341"/>
            <ac:spMk id="7" creationId="{C2AF6A25-CCC9-FEF5-243C-A5C54225079F}"/>
          </ac:spMkLst>
        </pc:spChg>
      </pc:sldChg>
      <pc:sldChg chg="addSp delSp modSp mod">
        <pc:chgData name="Laura Ximena Cifuentes Alba" userId="e8b26861-67ca-4d98-98de-54ccc2dc1596" providerId="ADAL" clId="{BEB65B91-9A99-42BB-949E-32D0E0D9B556}" dt="2025-09-22T14:08:46.260" v="4164" actId="1037"/>
        <pc:sldMkLst>
          <pc:docMk/>
          <pc:sldMk cId="1169413536" sldId="344"/>
        </pc:sldMkLst>
        <pc:spChg chg="mod">
          <ac:chgData name="Laura Ximena Cifuentes Alba" userId="e8b26861-67ca-4d98-98de-54ccc2dc1596" providerId="ADAL" clId="{BEB65B91-9A99-42BB-949E-32D0E0D9B556}" dt="2025-09-22T14:08:46.260" v="4164" actId="1037"/>
          <ac:spMkLst>
            <pc:docMk/>
            <pc:sldMk cId="1169413536" sldId="344"/>
            <ac:spMk id="2" creationId="{DEB50FC9-3387-6224-D8DB-CFF55D082C12}"/>
          </ac:spMkLst>
        </pc:spChg>
        <pc:spChg chg="add mod ord">
          <ac:chgData name="Laura Ximena Cifuentes Alba" userId="e8b26861-67ca-4d98-98de-54ccc2dc1596" providerId="ADAL" clId="{BEB65B91-9A99-42BB-949E-32D0E0D9B556}" dt="2025-09-22T13:49:16.593" v="3766" actId="14100"/>
          <ac:spMkLst>
            <pc:docMk/>
            <pc:sldMk cId="1169413536" sldId="344"/>
            <ac:spMk id="3" creationId="{86ECFCB4-05CA-51D8-99E6-E80C147C6879}"/>
          </ac:spMkLst>
        </pc:spChg>
        <pc:spChg chg="mod">
          <ac:chgData name="Laura Ximena Cifuentes Alba" userId="e8b26861-67ca-4d98-98de-54ccc2dc1596" providerId="ADAL" clId="{BEB65B91-9A99-42BB-949E-32D0E0D9B556}" dt="2025-09-22T13:46:41.733" v="3741" actId="1076"/>
          <ac:spMkLst>
            <pc:docMk/>
            <pc:sldMk cId="1169413536" sldId="344"/>
            <ac:spMk id="5" creationId="{8E5663FB-5BD6-0D96-BBD9-B26C2B780F51}"/>
          </ac:spMkLst>
        </pc:spChg>
        <pc:spChg chg="add mod">
          <ac:chgData name="Laura Ximena Cifuentes Alba" userId="e8b26861-67ca-4d98-98de-54ccc2dc1596" providerId="ADAL" clId="{BEB65B91-9A99-42BB-949E-32D0E0D9B556}" dt="2025-09-22T13:49:08.425" v="3765" actId="14100"/>
          <ac:spMkLst>
            <pc:docMk/>
            <pc:sldMk cId="1169413536" sldId="344"/>
            <ac:spMk id="7" creationId="{CBC5ED25-FE9E-2729-C176-16CA2B7CF59B}"/>
          </ac:spMkLst>
        </pc:spChg>
        <pc:spChg chg="add mod ord">
          <ac:chgData name="Laura Ximena Cifuentes Alba" userId="e8b26861-67ca-4d98-98de-54ccc2dc1596" providerId="ADAL" clId="{BEB65B91-9A99-42BB-949E-32D0E0D9B556}" dt="2025-09-22T13:49:22.066" v="3767" actId="14100"/>
          <ac:spMkLst>
            <pc:docMk/>
            <pc:sldMk cId="1169413536" sldId="344"/>
            <ac:spMk id="8" creationId="{0B7C91CE-05CE-0B89-B245-8DF0CC3E50BE}"/>
          </ac:spMkLst>
        </pc:spChg>
        <pc:picChg chg="mod">
          <ac:chgData name="Laura Ximena Cifuentes Alba" userId="e8b26861-67ca-4d98-98de-54ccc2dc1596" providerId="ADAL" clId="{BEB65B91-9A99-42BB-949E-32D0E0D9B556}" dt="2025-09-22T13:48:46.954" v="3763" actId="1076"/>
          <ac:picMkLst>
            <pc:docMk/>
            <pc:sldMk cId="1169413536" sldId="344"/>
            <ac:picMk id="4" creationId="{272562BE-BE60-BCA7-E7EA-671E3365B604}"/>
          </ac:picMkLst>
        </pc:picChg>
        <pc:picChg chg="add mod">
          <ac:chgData name="Laura Ximena Cifuentes Alba" userId="e8b26861-67ca-4d98-98de-54ccc2dc1596" providerId="ADAL" clId="{BEB65B91-9A99-42BB-949E-32D0E0D9B556}" dt="2025-09-22T13:49:05.544" v="3764" actId="1076"/>
          <ac:picMkLst>
            <pc:docMk/>
            <pc:sldMk cId="1169413536" sldId="344"/>
            <ac:picMk id="6" creationId="{DA416947-F17E-D26A-2CD2-1D355FED918A}"/>
          </ac:picMkLst>
        </pc:picChg>
      </pc:sldChg>
      <pc:sldChg chg="addSp delSp modSp mod delAnim modAnim">
        <pc:chgData name="Laura Ximena Cifuentes Alba" userId="e8b26861-67ca-4d98-98de-54ccc2dc1596" providerId="ADAL" clId="{BEB65B91-9A99-42BB-949E-32D0E0D9B556}" dt="2025-09-22T14:08:27.489" v="4107" actId="1037"/>
        <pc:sldMkLst>
          <pc:docMk/>
          <pc:sldMk cId="1901113562" sldId="347"/>
        </pc:sldMkLst>
        <pc:spChg chg="mod">
          <ac:chgData name="Laura Ximena Cifuentes Alba" userId="e8b26861-67ca-4d98-98de-54ccc2dc1596" providerId="ADAL" clId="{BEB65B91-9A99-42BB-949E-32D0E0D9B556}" dt="2025-09-22T14:08:27.489" v="4107" actId="1037"/>
          <ac:spMkLst>
            <pc:docMk/>
            <pc:sldMk cId="1901113562" sldId="347"/>
            <ac:spMk id="2" creationId="{0273877F-DF27-005C-1143-A5077D3CA167}"/>
          </ac:spMkLst>
        </pc:spChg>
        <pc:spChg chg="mod">
          <ac:chgData name="Laura Ximena Cifuentes Alba" userId="e8b26861-67ca-4d98-98de-54ccc2dc1596" providerId="ADAL" clId="{BEB65B91-9A99-42BB-949E-32D0E0D9B556}" dt="2025-09-18T21:05:41.618" v="2415" actId="14100"/>
          <ac:spMkLst>
            <pc:docMk/>
            <pc:sldMk cId="1901113562" sldId="347"/>
            <ac:spMk id="5" creationId="{70E9B80E-57D4-C13B-4752-CD9374FF8168}"/>
          </ac:spMkLst>
        </pc:spChg>
        <pc:spChg chg="mod">
          <ac:chgData name="Laura Ximena Cifuentes Alba" userId="e8b26861-67ca-4d98-98de-54ccc2dc1596" providerId="ADAL" clId="{BEB65B91-9A99-42BB-949E-32D0E0D9B556}" dt="2025-09-18T21:05:58.155" v="2417" actId="1076"/>
          <ac:spMkLst>
            <pc:docMk/>
            <pc:sldMk cId="1901113562" sldId="347"/>
            <ac:spMk id="10" creationId="{8B8DB7E3-68B6-924C-493B-172E599178BC}"/>
          </ac:spMkLst>
        </pc:spChg>
        <pc:picChg chg="add mod">
          <ac:chgData name="Laura Ximena Cifuentes Alba" userId="e8b26861-67ca-4d98-98de-54ccc2dc1596" providerId="ADAL" clId="{BEB65B91-9A99-42BB-949E-32D0E0D9B556}" dt="2025-09-18T21:05:50.626" v="2416" actId="1076"/>
          <ac:picMkLst>
            <pc:docMk/>
            <pc:sldMk cId="1901113562" sldId="347"/>
            <ac:picMk id="4" creationId="{3E3E3497-6C45-4210-9855-C2AD9C42CDAC}"/>
          </ac:picMkLst>
        </pc:picChg>
        <pc:picChg chg="add mod">
          <ac:chgData name="Laura Ximena Cifuentes Alba" userId="e8b26861-67ca-4d98-98de-54ccc2dc1596" providerId="ADAL" clId="{BEB65B91-9A99-42BB-949E-32D0E0D9B556}" dt="2025-09-18T21:05:50.626" v="2416" actId="1076"/>
          <ac:picMkLst>
            <pc:docMk/>
            <pc:sldMk cId="1901113562" sldId="347"/>
            <ac:picMk id="6" creationId="{A3F84FB8-A681-A3FA-32EA-8170B47B2F70}"/>
          </ac:picMkLst>
        </pc:picChg>
        <pc:picChg chg="mod">
          <ac:chgData name="Laura Ximena Cifuentes Alba" userId="e8b26861-67ca-4d98-98de-54ccc2dc1596" providerId="ADAL" clId="{BEB65B91-9A99-42BB-949E-32D0E0D9B556}" dt="2025-09-18T21:05:58.155" v="2417" actId="1076"/>
          <ac:picMkLst>
            <pc:docMk/>
            <pc:sldMk cId="1901113562" sldId="347"/>
            <ac:picMk id="12" creationId="{667B0EFF-4699-2DCC-C973-80EE637BCC93}"/>
          </ac:picMkLst>
        </pc:picChg>
      </pc:sldChg>
      <pc:sldChg chg="addSp delSp modSp mod">
        <pc:chgData name="Laura Ximena Cifuentes Alba" userId="e8b26861-67ca-4d98-98de-54ccc2dc1596" providerId="ADAL" clId="{BEB65B91-9A99-42BB-949E-32D0E0D9B556}" dt="2025-09-11T17:48:14.705" v="2309" actId="1076"/>
        <pc:sldMkLst>
          <pc:docMk/>
          <pc:sldMk cId="722151128" sldId="350"/>
        </pc:sldMkLst>
        <pc:picChg chg="add mod modCrop">
          <ac:chgData name="Laura Ximena Cifuentes Alba" userId="e8b26861-67ca-4d98-98de-54ccc2dc1596" providerId="ADAL" clId="{BEB65B91-9A99-42BB-949E-32D0E0D9B556}" dt="2025-09-11T17:43:19.214" v="2243" actId="1038"/>
          <ac:picMkLst>
            <pc:docMk/>
            <pc:sldMk cId="722151128" sldId="350"/>
            <ac:picMk id="5" creationId="{F2EB4E52-C3E1-2C8D-6C66-D977E2E16860}"/>
          </ac:picMkLst>
        </pc:picChg>
        <pc:picChg chg="add mod modCrop">
          <ac:chgData name="Laura Ximena Cifuentes Alba" userId="e8b26861-67ca-4d98-98de-54ccc2dc1596" providerId="ADAL" clId="{BEB65B91-9A99-42BB-949E-32D0E0D9B556}" dt="2025-09-11T17:44:10.126" v="2255" actId="1076"/>
          <ac:picMkLst>
            <pc:docMk/>
            <pc:sldMk cId="722151128" sldId="350"/>
            <ac:picMk id="7" creationId="{FEC2A0F0-7E89-DF1A-5F8F-742D0A7EE286}"/>
          </ac:picMkLst>
        </pc:picChg>
        <pc:picChg chg="add mod">
          <ac:chgData name="Laura Ximena Cifuentes Alba" userId="e8b26861-67ca-4d98-98de-54ccc2dc1596" providerId="ADAL" clId="{BEB65B91-9A99-42BB-949E-32D0E0D9B556}" dt="2025-09-11T17:44:43.910" v="2264" actId="14100"/>
          <ac:picMkLst>
            <pc:docMk/>
            <pc:sldMk cId="722151128" sldId="350"/>
            <ac:picMk id="9" creationId="{0C52D521-EAC1-5DA6-A1EF-DB18BF3462A5}"/>
          </ac:picMkLst>
        </pc:picChg>
        <pc:picChg chg="add mod">
          <ac:chgData name="Laura Ximena Cifuentes Alba" userId="e8b26861-67ca-4d98-98de-54ccc2dc1596" providerId="ADAL" clId="{BEB65B91-9A99-42BB-949E-32D0E0D9B556}" dt="2025-09-11T17:45:14.271" v="2270" actId="1076"/>
          <ac:picMkLst>
            <pc:docMk/>
            <pc:sldMk cId="722151128" sldId="350"/>
            <ac:picMk id="11" creationId="{E80AA04D-A0C2-38A3-1F0A-73701DC5B457}"/>
          </ac:picMkLst>
        </pc:picChg>
        <pc:picChg chg="add mod">
          <ac:chgData name="Laura Ximena Cifuentes Alba" userId="e8b26861-67ca-4d98-98de-54ccc2dc1596" providerId="ADAL" clId="{BEB65B91-9A99-42BB-949E-32D0E0D9B556}" dt="2025-09-11T17:45:46.992" v="2278" actId="1076"/>
          <ac:picMkLst>
            <pc:docMk/>
            <pc:sldMk cId="722151128" sldId="350"/>
            <ac:picMk id="13" creationId="{A2177E8B-4225-AF35-7911-65B75E5231FD}"/>
          </ac:picMkLst>
        </pc:picChg>
        <pc:picChg chg="add mod modCrop">
          <ac:chgData name="Laura Ximena Cifuentes Alba" userId="e8b26861-67ca-4d98-98de-54ccc2dc1596" providerId="ADAL" clId="{BEB65B91-9A99-42BB-949E-32D0E0D9B556}" dt="2025-09-11T17:46:40.800" v="2290" actId="1076"/>
          <ac:picMkLst>
            <pc:docMk/>
            <pc:sldMk cId="722151128" sldId="350"/>
            <ac:picMk id="15" creationId="{5D84C382-428A-7A1C-73AA-A829A4335CE2}"/>
          </ac:picMkLst>
        </pc:picChg>
        <pc:picChg chg="add mod modCrop">
          <ac:chgData name="Laura Ximena Cifuentes Alba" userId="e8b26861-67ca-4d98-98de-54ccc2dc1596" providerId="ADAL" clId="{BEB65B91-9A99-42BB-949E-32D0E0D9B556}" dt="2025-09-11T17:47:35.600" v="2298" actId="1076"/>
          <ac:picMkLst>
            <pc:docMk/>
            <pc:sldMk cId="722151128" sldId="350"/>
            <ac:picMk id="17" creationId="{44B5F06A-AE79-C243-4A69-AE45FC280EBC}"/>
          </ac:picMkLst>
        </pc:picChg>
        <pc:picChg chg="add mod modCrop">
          <ac:chgData name="Laura Ximena Cifuentes Alba" userId="e8b26861-67ca-4d98-98de-54ccc2dc1596" providerId="ADAL" clId="{BEB65B91-9A99-42BB-949E-32D0E0D9B556}" dt="2025-09-11T17:48:14.705" v="2309" actId="1076"/>
          <ac:picMkLst>
            <pc:docMk/>
            <pc:sldMk cId="722151128" sldId="350"/>
            <ac:picMk id="19" creationId="{A3475AA0-2026-72C1-ACED-D3F4E6E85D58}"/>
          </ac:picMkLst>
        </pc:picChg>
      </pc:sldChg>
      <pc:sldChg chg="addSp delSp modSp mod">
        <pc:chgData name="Laura Ximena Cifuentes Alba" userId="e8b26861-67ca-4d98-98de-54ccc2dc1596" providerId="ADAL" clId="{BEB65B91-9A99-42BB-949E-32D0E0D9B556}" dt="2025-09-22T14:09:02.411" v="4201" actId="255"/>
        <pc:sldMkLst>
          <pc:docMk/>
          <pc:sldMk cId="1995605413" sldId="351"/>
        </pc:sldMkLst>
        <pc:spChg chg="mod">
          <ac:chgData name="Laura Ximena Cifuentes Alba" userId="e8b26861-67ca-4d98-98de-54ccc2dc1596" providerId="ADAL" clId="{BEB65B91-9A99-42BB-949E-32D0E0D9B556}" dt="2025-09-22T14:09:02.411" v="4201" actId="255"/>
          <ac:spMkLst>
            <pc:docMk/>
            <pc:sldMk cId="1995605413" sldId="351"/>
            <ac:spMk id="7" creationId="{33C27CB0-068F-EB55-2F72-D371D3928204}"/>
          </ac:spMkLst>
        </pc:spChg>
        <pc:spChg chg="mod">
          <ac:chgData name="Laura Ximena Cifuentes Alba" userId="e8b26861-67ca-4d98-98de-54ccc2dc1596" providerId="ADAL" clId="{BEB65B91-9A99-42BB-949E-32D0E0D9B556}" dt="2025-09-10T19:49:56.173" v="715" actId="20577"/>
          <ac:spMkLst>
            <pc:docMk/>
            <pc:sldMk cId="1995605413" sldId="351"/>
            <ac:spMk id="9" creationId="{90A8B04F-9B2B-DF36-1A63-CA24EEB7B3FC}"/>
          </ac:spMkLst>
        </pc:spChg>
        <pc:picChg chg="mod">
          <ac:chgData name="Laura Ximena Cifuentes Alba" userId="e8b26861-67ca-4d98-98de-54ccc2dc1596" providerId="ADAL" clId="{BEB65B91-9A99-42BB-949E-32D0E0D9B556}" dt="2025-09-18T21:04:06.753" v="2413" actId="1076"/>
          <ac:picMkLst>
            <pc:docMk/>
            <pc:sldMk cId="1995605413" sldId="351"/>
            <ac:picMk id="11" creationId="{0763D00F-45B4-C342-E8AD-AFB26936A85B}"/>
          </ac:picMkLst>
        </pc:picChg>
      </pc:sldChg>
      <pc:sldChg chg="addSp delSp modSp mod">
        <pc:chgData name="Laura Ximena Cifuentes Alba" userId="e8b26861-67ca-4d98-98de-54ccc2dc1596" providerId="ADAL" clId="{BEB65B91-9A99-42BB-949E-32D0E0D9B556}" dt="2025-09-10T19:23:55.180" v="91" actId="1076"/>
        <pc:sldMkLst>
          <pc:docMk/>
          <pc:sldMk cId="796907133" sldId="352"/>
        </pc:sldMkLst>
        <pc:spChg chg="mod">
          <ac:chgData name="Laura Ximena Cifuentes Alba" userId="e8b26861-67ca-4d98-98de-54ccc2dc1596" providerId="ADAL" clId="{BEB65B91-9A99-42BB-949E-32D0E0D9B556}" dt="2025-09-10T19:22:45.131" v="64" actId="14100"/>
          <ac:spMkLst>
            <pc:docMk/>
            <pc:sldMk cId="796907133" sldId="352"/>
            <ac:spMk id="3" creationId="{75F3A839-3177-7B1D-E128-081472CF7E76}"/>
          </ac:spMkLst>
        </pc:spChg>
        <pc:spChg chg="mod">
          <ac:chgData name="Laura Ximena Cifuentes Alba" userId="e8b26861-67ca-4d98-98de-54ccc2dc1596" providerId="ADAL" clId="{BEB65B91-9A99-42BB-949E-32D0E0D9B556}" dt="2025-09-10T19:23:22.446" v="84" actId="113"/>
          <ac:spMkLst>
            <pc:docMk/>
            <pc:sldMk cId="796907133" sldId="352"/>
            <ac:spMk id="16" creationId="{F3A2DE19-94EF-734B-BF25-C927AD54C66C}"/>
          </ac:spMkLst>
        </pc:spChg>
        <pc:spChg chg="mod">
          <ac:chgData name="Laura Ximena Cifuentes Alba" userId="e8b26861-67ca-4d98-98de-54ccc2dc1596" providerId="ADAL" clId="{BEB65B91-9A99-42BB-949E-32D0E0D9B556}" dt="2025-09-10T19:23:27.226" v="85" actId="20577"/>
          <ac:spMkLst>
            <pc:docMk/>
            <pc:sldMk cId="796907133" sldId="352"/>
            <ac:spMk id="17" creationId="{22724367-F8A3-B0A5-F197-1E605A4D19C3}"/>
          </ac:spMkLst>
        </pc:spChg>
        <pc:picChg chg="add mod">
          <ac:chgData name="Laura Ximena Cifuentes Alba" userId="e8b26861-67ca-4d98-98de-54ccc2dc1596" providerId="ADAL" clId="{BEB65B91-9A99-42BB-949E-32D0E0D9B556}" dt="2025-09-10T19:23:55.180" v="91" actId="1076"/>
          <ac:picMkLst>
            <pc:docMk/>
            <pc:sldMk cId="796907133" sldId="352"/>
            <ac:picMk id="5" creationId="{D5C9B661-7521-BBCC-5F16-17EBE7F9EE9F}"/>
          </ac:picMkLst>
        </pc:picChg>
      </pc:sldChg>
      <pc:sldChg chg="addSp delSp modSp mod">
        <pc:chgData name="Laura Ximena Cifuentes Alba" userId="e8b26861-67ca-4d98-98de-54ccc2dc1596" providerId="ADAL" clId="{BEB65B91-9A99-42BB-949E-32D0E0D9B556}" dt="2025-09-22T14:08:11.888" v="4066" actId="1037"/>
        <pc:sldMkLst>
          <pc:docMk/>
          <pc:sldMk cId="2531407274" sldId="397"/>
        </pc:sldMkLst>
        <pc:spChg chg="mod">
          <ac:chgData name="Laura Ximena Cifuentes Alba" userId="e8b26861-67ca-4d98-98de-54ccc2dc1596" providerId="ADAL" clId="{BEB65B91-9A99-42BB-949E-32D0E0D9B556}" dt="2025-09-18T21:08:09.149" v="2438" actId="14100"/>
          <ac:spMkLst>
            <pc:docMk/>
            <pc:sldMk cId="2531407274" sldId="397"/>
            <ac:spMk id="25" creationId="{88EF5BE2-CCE4-99ED-49B8-CC57859168AE}"/>
          </ac:spMkLst>
        </pc:spChg>
        <pc:spChg chg="mod">
          <ac:chgData name="Laura Ximena Cifuentes Alba" userId="e8b26861-67ca-4d98-98de-54ccc2dc1596" providerId="ADAL" clId="{BEB65B91-9A99-42BB-949E-32D0E0D9B556}" dt="2025-09-22T14:08:11.888" v="4066" actId="1037"/>
          <ac:spMkLst>
            <pc:docMk/>
            <pc:sldMk cId="2531407274" sldId="397"/>
            <ac:spMk id="26" creationId="{8E6C4C63-0BB6-33BD-E24C-00F4E5F38B00}"/>
          </ac:spMkLst>
        </pc:spChg>
        <pc:picChg chg="add mod ord">
          <ac:chgData name="Laura Ximena Cifuentes Alba" userId="e8b26861-67ca-4d98-98de-54ccc2dc1596" providerId="ADAL" clId="{BEB65B91-9A99-42BB-949E-32D0E0D9B556}" dt="2025-09-11T16:51:43.658" v="1649" actId="1076"/>
          <ac:picMkLst>
            <pc:docMk/>
            <pc:sldMk cId="2531407274" sldId="397"/>
            <ac:picMk id="2" creationId="{608C0DE2-B67B-050A-5E49-44B97CA844FA}"/>
          </ac:picMkLst>
        </pc:picChg>
      </pc:sldChg>
      <pc:sldChg chg="addSp delSp modSp mod delAnim">
        <pc:chgData name="Laura Ximena Cifuentes Alba" userId="e8b26861-67ca-4d98-98de-54ccc2dc1596" providerId="ADAL" clId="{BEB65B91-9A99-42BB-949E-32D0E0D9B556}" dt="2025-09-22T14:07:48.071" v="4043" actId="1038"/>
        <pc:sldMkLst>
          <pc:docMk/>
          <pc:sldMk cId="1300652179" sldId="398"/>
        </pc:sldMkLst>
        <pc:spChg chg="mod">
          <ac:chgData name="Laura Ximena Cifuentes Alba" userId="e8b26861-67ca-4d98-98de-54ccc2dc1596" providerId="ADAL" clId="{BEB65B91-9A99-42BB-949E-32D0E0D9B556}" dt="2025-09-22T13:51:14.698" v="3771" actId="20577"/>
          <ac:spMkLst>
            <pc:docMk/>
            <pc:sldMk cId="1300652179" sldId="398"/>
            <ac:spMk id="68" creationId="{DF7C5CB0-80CC-AFE5-F7E9-D9236A168E2D}"/>
          </ac:spMkLst>
        </pc:spChg>
        <pc:spChg chg="mod">
          <ac:chgData name="Laura Ximena Cifuentes Alba" userId="e8b26861-67ca-4d98-98de-54ccc2dc1596" providerId="ADAL" clId="{BEB65B91-9A99-42BB-949E-32D0E0D9B556}" dt="2025-09-22T14:07:48.071" v="4043" actId="1038"/>
          <ac:spMkLst>
            <pc:docMk/>
            <pc:sldMk cId="1300652179" sldId="398"/>
            <ac:spMk id="69" creationId="{49FA5C32-6873-3390-C24F-C1798B7A2A5F}"/>
          </ac:spMkLst>
        </pc:spChg>
        <pc:picChg chg="add mod">
          <ac:chgData name="Laura Ximena Cifuentes Alba" userId="e8b26861-67ca-4d98-98de-54ccc2dc1596" providerId="ADAL" clId="{BEB65B91-9A99-42BB-949E-32D0E0D9B556}" dt="2025-09-11T17:19:57.840" v="2134" actId="962"/>
          <ac:picMkLst>
            <pc:docMk/>
            <pc:sldMk cId="1300652179" sldId="398"/>
            <ac:picMk id="9" creationId="{3427AF12-1170-C183-45A8-2EAB0894BB50}"/>
          </ac:picMkLst>
        </pc:picChg>
      </pc:sldChg>
      <pc:sldChg chg="modSp">
        <pc:chgData name="Laura Ximena Cifuentes Alba" userId="e8b26861-67ca-4d98-98de-54ccc2dc1596" providerId="ADAL" clId="{BEB65B91-9A99-42BB-949E-32D0E0D9B556}" dt="2025-09-11T17:51:45.198" v="2391" actId="20577"/>
        <pc:sldMkLst>
          <pc:docMk/>
          <pc:sldMk cId="1058288337" sldId="399"/>
        </pc:sldMkLst>
        <pc:spChg chg="mod">
          <ac:chgData name="Laura Ximena Cifuentes Alba" userId="e8b26861-67ca-4d98-98de-54ccc2dc1596" providerId="ADAL" clId="{BEB65B91-9A99-42BB-949E-32D0E0D9B556}" dt="2025-09-11T17:51:45.198" v="2391" actId="20577"/>
          <ac:spMkLst>
            <pc:docMk/>
            <pc:sldMk cId="1058288337" sldId="399"/>
            <ac:spMk id="160" creationId="{0484730B-19E8-FDC1-5055-DDCD49CA3B87}"/>
          </ac:spMkLst>
        </pc:spChg>
      </pc:sldChg>
      <pc:sldChg chg="addSp delSp modSp mod delAnim modAnim">
        <pc:chgData name="Laura Ximena Cifuentes Alba" userId="e8b26861-67ca-4d98-98de-54ccc2dc1596" providerId="ADAL" clId="{BEB65B91-9A99-42BB-949E-32D0E0D9B556}" dt="2025-09-22T14:07:58.842" v="4044" actId="255"/>
        <pc:sldMkLst>
          <pc:docMk/>
          <pc:sldMk cId="1584981914" sldId="401"/>
        </pc:sldMkLst>
        <pc:spChg chg="mod">
          <ac:chgData name="Laura Ximena Cifuentes Alba" userId="e8b26861-67ca-4d98-98de-54ccc2dc1596" providerId="ADAL" clId="{BEB65B91-9A99-42BB-949E-32D0E0D9B556}" dt="2025-09-19T22:00:11" v="3635" actId="1076"/>
          <ac:spMkLst>
            <pc:docMk/>
            <pc:sldMk cId="1584981914" sldId="401"/>
            <ac:spMk id="2" creationId="{105E9DC8-7C3C-1F9A-E03A-097375E8029B}"/>
          </ac:spMkLst>
        </pc:spChg>
        <pc:spChg chg="mod">
          <ac:chgData name="Laura Ximena Cifuentes Alba" userId="e8b26861-67ca-4d98-98de-54ccc2dc1596" providerId="ADAL" clId="{BEB65B91-9A99-42BB-949E-32D0E0D9B556}" dt="2025-09-19T21:59:51.200" v="3633" actId="1076"/>
          <ac:spMkLst>
            <pc:docMk/>
            <pc:sldMk cId="1584981914" sldId="401"/>
            <ac:spMk id="4" creationId="{D85147B3-4F1F-A4BC-0251-EBDE01C61438}"/>
          </ac:spMkLst>
        </pc:spChg>
        <pc:spChg chg="mod">
          <ac:chgData name="Laura Ximena Cifuentes Alba" userId="e8b26861-67ca-4d98-98de-54ccc2dc1596" providerId="ADAL" clId="{BEB65B91-9A99-42BB-949E-32D0E0D9B556}" dt="2025-09-19T21:58:30.550" v="3619" actId="1076"/>
          <ac:spMkLst>
            <pc:docMk/>
            <pc:sldMk cId="1584981914" sldId="401"/>
            <ac:spMk id="5" creationId="{FD4779C0-6AEB-A203-1500-6C0281BA254D}"/>
          </ac:spMkLst>
        </pc:spChg>
        <pc:spChg chg="mod">
          <ac:chgData name="Laura Ximena Cifuentes Alba" userId="e8b26861-67ca-4d98-98de-54ccc2dc1596" providerId="ADAL" clId="{BEB65B91-9A99-42BB-949E-32D0E0D9B556}" dt="2025-09-19T21:59:51.200" v="3633" actId="1076"/>
          <ac:spMkLst>
            <pc:docMk/>
            <pc:sldMk cId="1584981914" sldId="401"/>
            <ac:spMk id="6" creationId="{6EF3A094-F643-EE35-0ABB-BC12EAEDFCAE}"/>
          </ac:spMkLst>
        </pc:spChg>
        <pc:spChg chg="mod">
          <ac:chgData name="Laura Ximena Cifuentes Alba" userId="e8b26861-67ca-4d98-98de-54ccc2dc1596" providerId="ADAL" clId="{BEB65B91-9A99-42BB-949E-32D0E0D9B556}" dt="2025-09-19T21:58:30.550" v="3619" actId="1076"/>
          <ac:spMkLst>
            <pc:docMk/>
            <pc:sldMk cId="1584981914" sldId="401"/>
            <ac:spMk id="7" creationId="{5D1B03C5-07AB-5F9D-E7C6-2CA7D1F239A6}"/>
          </ac:spMkLst>
        </pc:spChg>
        <pc:spChg chg="mod">
          <ac:chgData name="Laura Ximena Cifuentes Alba" userId="e8b26861-67ca-4d98-98de-54ccc2dc1596" providerId="ADAL" clId="{BEB65B91-9A99-42BB-949E-32D0E0D9B556}" dt="2025-09-19T21:59:51.200" v="3633" actId="1076"/>
          <ac:spMkLst>
            <pc:docMk/>
            <pc:sldMk cId="1584981914" sldId="401"/>
            <ac:spMk id="8" creationId="{F6622D1B-4FAC-D49E-20F9-58ABF70E5C46}"/>
          </ac:spMkLst>
        </pc:spChg>
        <pc:spChg chg="mod">
          <ac:chgData name="Laura Ximena Cifuentes Alba" userId="e8b26861-67ca-4d98-98de-54ccc2dc1596" providerId="ADAL" clId="{BEB65B91-9A99-42BB-949E-32D0E0D9B556}" dt="2025-09-22T13:50:15.798" v="3770" actId="1076"/>
          <ac:spMkLst>
            <pc:docMk/>
            <pc:sldMk cId="1584981914" sldId="401"/>
            <ac:spMk id="11" creationId="{1376CB4C-22F3-0DF1-4919-789EC58EA0D5}"/>
          </ac:spMkLst>
        </pc:spChg>
        <pc:spChg chg="mod">
          <ac:chgData name="Laura Ximena Cifuentes Alba" userId="e8b26861-67ca-4d98-98de-54ccc2dc1596" providerId="ADAL" clId="{BEB65B91-9A99-42BB-949E-32D0E0D9B556}" dt="2025-09-19T17:13:39.341" v="3039" actId="13822"/>
          <ac:spMkLst>
            <pc:docMk/>
            <pc:sldMk cId="1584981914" sldId="401"/>
            <ac:spMk id="12" creationId="{6899F8A9-3147-4B6B-8724-F94FF04E9CF0}"/>
          </ac:spMkLst>
        </pc:spChg>
        <pc:spChg chg="mod">
          <ac:chgData name="Laura Ximena Cifuentes Alba" userId="e8b26861-67ca-4d98-98de-54ccc2dc1596" providerId="ADAL" clId="{BEB65B91-9A99-42BB-949E-32D0E0D9B556}" dt="2025-09-19T17:14:27.004" v="3041" actId="14100"/>
          <ac:spMkLst>
            <pc:docMk/>
            <pc:sldMk cId="1584981914" sldId="401"/>
            <ac:spMk id="13" creationId="{5B2A6754-2423-6C64-82BE-3692CF3A1AB9}"/>
          </ac:spMkLst>
        </pc:spChg>
        <pc:spChg chg="mod">
          <ac:chgData name="Laura Ximena Cifuentes Alba" userId="e8b26861-67ca-4d98-98de-54ccc2dc1596" providerId="ADAL" clId="{BEB65B91-9A99-42BB-949E-32D0E0D9B556}" dt="2025-09-19T17:10:56.929" v="2942"/>
          <ac:spMkLst>
            <pc:docMk/>
            <pc:sldMk cId="1584981914" sldId="401"/>
            <ac:spMk id="14" creationId="{13C35230-57E4-3D60-001A-9381CF42B25C}"/>
          </ac:spMkLst>
        </pc:spChg>
        <pc:spChg chg="add mod">
          <ac:chgData name="Laura Ximena Cifuentes Alba" userId="e8b26861-67ca-4d98-98de-54ccc2dc1596" providerId="ADAL" clId="{BEB65B91-9A99-42BB-949E-32D0E0D9B556}" dt="2025-09-19T21:59:51.200" v="3633" actId="1076"/>
          <ac:spMkLst>
            <pc:docMk/>
            <pc:sldMk cId="1584981914" sldId="401"/>
            <ac:spMk id="15" creationId="{68A326EC-AD84-AEC6-A7D3-BD9D1E10E7C2}"/>
          </ac:spMkLst>
        </pc:spChg>
        <pc:spChg chg="add mod">
          <ac:chgData name="Laura Ximena Cifuentes Alba" userId="e8b26861-67ca-4d98-98de-54ccc2dc1596" providerId="ADAL" clId="{BEB65B91-9A99-42BB-949E-32D0E0D9B556}" dt="2025-09-22T13:50:08.813" v="3769" actId="1076"/>
          <ac:spMkLst>
            <pc:docMk/>
            <pc:sldMk cId="1584981914" sldId="401"/>
            <ac:spMk id="16" creationId="{7336AAA9-CD5D-EABC-7F06-F7EE630BE842}"/>
          </ac:spMkLst>
        </pc:spChg>
        <pc:spChg chg="add mod">
          <ac:chgData name="Laura Ximena Cifuentes Alba" userId="e8b26861-67ca-4d98-98de-54ccc2dc1596" providerId="ADAL" clId="{BEB65B91-9A99-42BB-949E-32D0E0D9B556}" dt="2025-09-22T13:50:04.422" v="3768" actId="20577"/>
          <ac:spMkLst>
            <pc:docMk/>
            <pc:sldMk cId="1584981914" sldId="401"/>
            <ac:spMk id="17" creationId="{F196B2E2-4315-501A-72A2-92DFEBB78515}"/>
          </ac:spMkLst>
        </pc:spChg>
        <pc:spChg chg="add mod">
          <ac:chgData name="Laura Ximena Cifuentes Alba" userId="e8b26861-67ca-4d98-98de-54ccc2dc1596" providerId="ADAL" clId="{BEB65B91-9A99-42BB-949E-32D0E0D9B556}" dt="2025-09-19T21:59:51.200" v="3633" actId="1076"/>
          <ac:spMkLst>
            <pc:docMk/>
            <pc:sldMk cId="1584981914" sldId="401"/>
            <ac:spMk id="18" creationId="{D8C53633-A8E6-F8A2-E081-E199A156AD18}"/>
          </ac:spMkLst>
        </pc:spChg>
        <pc:spChg chg="mod">
          <ac:chgData name="Laura Ximena Cifuentes Alba" userId="e8b26861-67ca-4d98-98de-54ccc2dc1596" providerId="ADAL" clId="{BEB65B91-9A99-42BB-949E-32D0E0D9B556}" dt="2025-09-19T21:59:29.463" v="3626" actId="1076"/>
          <ac:spMkLst>
            <pc:docMk/>
            <pc:sldMk cId="1584981914" sldId="401"/>
            <ac:spMk id="27" creationId="{B63389C2-DA01-3E20-1C34-53C9B113DD86}"/>
          </ac:spMkLst>
        </pc:spChg>
        <pc:spChg chg="mod">
          <ac:chgData name="Laura Ximena Cifuentes Alba" userId="e8b26861-67ca-4d98-98de-54ccc2dc1596" providerId="ADAL" clId="{BEB65B91-9A99-42BB-949E-32D0E0D9B556}" dt="2025-09-19T21:59:03.074" v="3622" actId="14100"/>
          <ac:spMkLst>
            <pc:docMk/>
            <pc:sldMk cId="1584981914" sldId="401"/>
            <ac:spMk id="30" creationId="{C809E9FE-50BC-A9FF-6970-F009DE1502D1}"/>
          </ac:spMkLst>
        </pc:spChg>
        <pc:spChg chg="mod">
          <ac:chgData name="Laura Ximena Cifuentes Alba" userId="e8b26861-67ca-4d98-98de-54ccc2dc1596" providerId="ADAL" clId="{BEB65B91-9A99-42BB-949E-32D0E0D9B556}" dt="2025-09-19T21:59:51.200" v="3633" actId="1076"/>
          <ac:spMkLst>
            <pc:docMk/>
            <pc:sldMk cId="1584981914" sldId="401"/>
            <ac:spMk id="32" creationId="{1E1D8685-4718-BA87-0943-85E43C0B11E6}"/>
          </ac:spMkLst>
        </pc:spChg>
        <pc:spChg chg="mod">
          <ac:chgData name="Laura Ximena Cifuentes Alba" userId="e8b26861-67ca-4d98-98de-54ccc2dc1596" providerId="ADAL" clId="{BEB65B91-9A99-42BB-949E-32D0E0D9B556}" dt="2025-09-19T21:58:34.489" v="3621" actId="1037"/>
          <ac:spMkLst>
            <pc:docMk/>
            <pc:sldMk cId="1584981914" sldId="401"/>
            <ac:spMk id="33" creationId="{8CB9BA24-C2F5-306D-9BAC-238688A3A6B4}"/>
          </ac:spMkLst>
        </pc:spChg>
        <pc:spChg chg="mod">
          <ac:chgData name="Laura Ximena Cifuentes Alba" userId="e8b26861-67ca-4d98-98de-54ccc2dc1596" providerId="ADAL" clId="{BEB65B91-9A99-42BB-949E-32D0E0D9B556}" dt="2025-09-19T21:58:09.029" v="3617" actId="14100"/>
          <ac:spMkLst>
            <pc:docMk/>
            <pc:sldMk cId="1584981914" sldId="401"/>
            <ac:spMk id="35" creationId="{48CCC16F-C826-0CCD-B720-A3E55B952E00}"/>
          </ac:spMkLst>
        </pc:spChg>
        <pc:spChg chg="mod">
          <ac:chgData name="Laura Ximena Cifuentes Alba" userId="e8b26861-67ca-4d98-98de-54ccc2dc1596" providerId="ADAL" clId="{BEB65B91-9A99-42BB-949E-32D0E0D9B556}" dt="2025-09-19T21:58:09.029" v="3617" actId="14100"/>
          <ac:spMkLst>
            <pc:docMk/>
            <pc:sldMk cId="1584981914" sldId="401"/>
            <ac:spMk id="36" creationId="{2957842C-A2ED-A8E2-0538-3A9A3BAEB2D9}"/>
          </ac:spMkLst>
        </pc:spChg>
        <pc:spChg chg="mod">
          <ac:chgData name="Laura Ximena Cifuentes Alba" userId="e8b26861-67ca-4d98-98de-54ccc2dc1596" providerId="ADAL" clId="{BEB65B91-9A99-42BB-949E-32D0E0D9B556}" dt="2025-09-19T21:58:09.029" v="3617" actId="14100"/>
          <ac:spMkLst>
            <pc:docMk/>
            <pc:sldMk cId="1584981914" sldId="401"/>
            <ac:spMk id="37" creationId="{B93B460A-3955-E1DB-3D0C-BB136E4F0F2B}"/>
          </ac:spMkLst>
        </pc:spChg>
        <pc:spChg chg="mod">
          <ac:chgData name="Laura Ximena Cifuentes Alba" userId="e8b26861-67ca-4d98-98de-54ccc2dc1596" providerId="ADAL" clId="{BEB65B91-9A99-42BB-949E-32D0E0D9B556}" dt="2025-09-19T21:58:09.029" v="3617" actId="14100"/>
          <ac:spMkLst>
            <pc:docMk/>
            <pc:sldMk cId="1584981914" sldId="401"/>
            <ac:spMk id="38" creationId="{657258BF-092A-3B15-B83C-1CDCA76ACC51}"/>
          </ac:spMkLst>
        </pc:spChg>
        <pc:spChg chg="mod">
          <ac:chgData name="Laura Ximena Cifuentes Alba" userId="e8b26861-67ca-4d98-98de-54ccc2dc1596" providerId="ADAL" clId="{BEB65B91-9A99-42BB-949E-32D0E0D9B556}" dt="2025-09-19T17:12:32.854" v="3028" actId="1076"/>
          <ac:spMkLst>
            <pc:docMk/>
            <pc:sldMk cId="1584981914" sldId="401"/>
            <ac:spMk id="44" creationId="{301ED3BD-89A9-C566-90E9-22D264A36F0D}"/>
          </ac:spMkLst>
        </pc:spChg>
        <pc:spChg chg="mod">
          <ac:chgData name="Laura Ximena Cifuentes Alba" userId="e8b26861-67ca-4d98-98de-54ccc2dc1596" providerId="ADAL" clId="{BEB65B91-9A99-42BB-949E-32D0E0D9B556}" dt="2025-09-19T17:12:38.307" v="3029" actId="1076"/>
          <ac:spMkLst>
            <pc:docMk/>
            <pc:sldMk cId="1584981914" sldId="401"/>
            <ac:spMk id="45" creationId="{148D3C55-106A-1968-2B0E-18FEE21151F1}"/>
          </ac:spMkLst>
        </pc:spChg>
        <pc:spChg chg="mod">
          <ac:chgData name="Laura Ximena Cifuentes Alba" userId="e8b26861-67ca-4d98-98de-54ccc2dc1596" providerId="ADAL" clId="{BEB65B91-9A99-42BB-949E-32D0E0D9B556}" dt="2025-09-19T17:12:32.854" v="3028" actId="1076"/>
          <ac:spMkLst>
            <pc:docMk/>
            <pc:sldMk cId="1584981914" sldId="401"/>
            <ac:spMk id="46" creationId="{4E172D7B-9D4D-2AC5-3371-397B09D24303}"/>
          </ac:spMkLst>
        </pc:spChg>
        <pc:spChg chg="mod">
          <ac:chgData name="Laura Ximena Cifuentes Alba" userId="e8b26861-67ca-4d98-98de-54ccc2dc1596" providerId="ADAL" clId="{BEB65B91-9A99-42BB-949E-32D0E0D9B556}" dt="2025-09-19T17:12:38.307" v="3029" actId="1076"/>
          <ac:spMkLst>
            <pc:docMk/>
            <pc:sldMk cId="1584981914" sldId="401"/>
            <ac:spMk id="47" creationId="{53A68F2D-8970-48E1-EFFC-1C21418591D4}"/>
          </ac:spMkLst>
        </pc:spChg>
        <pc:spChg chg="mod">
          <ac:chgData name="Laura Ximena Cifuentes Alba" userId="e8b26861-67ca-4d98-98de-54ccc2dc1596" providerId="ADAL" clId="{BEB65B91-9A99-42BB-949E-32D0E0D9B556}" dt="2025-09-22T14:07:58.842" v="4044" actId="255"/>
          <ac:spMkLst>
            <pc:docMk/>
            <pc:sldMk cId="1584981914" sldId="401"/>
            <ac:spMk id="60" creationId="{0153FC60-7C6A-83CE-12F0-A99F1A278B4A}"/>
          </ac:spMkLst>
        </pc:spChg>
        <pc:spChg chg="mod">
          <ac:chgData name="Laura Ximena Cifuentes Alba" userId="e8b26861-67ca-4d98-98de-54ccc2dc1596" providerId="ADAL" clId="{BEB65B91-9A99-42BB-949E-32D0E0D9B556}" dt="2025-09-19T22:00:17.927" v="3637" actId="14100"/>
          <ac:spMkLst>
            <pc:docMk/>
            <pc:sldMk cId="1584981914" sldId="401"/>
            <ac:spMk id="62" creationId="{440BA145-2421-260C-E3BB-AA0E48355409}"/>
          </ac:spMkLst>
        </pc:spChg>
        <pc:spChg chg="mod">
          <ac:chgData name="Laura Ximena Cifuentes Alba" userId="e8b26861-67ca-4d98-98de-54ccc2dc1596" providerId="ADAL" clId="{BEB65B91-9A99-42BB-949E-32D0E0D9B556}" dt="2025-09-19T22:00:15.417" v="3636" actId="1076"/>
          <ac:spMkLst>
            <pc:docMk/>
            <pc:sldMk cId="1584981914" sldId="401"/>
            <ac:spMk id="64" creationId="{2812B574-3E70-B208-E705-C360AC9CFED4}"/>
          </ac:spMkLst>
        </pc:spChg>
        <pc:grpChg chg="add mod">
          <ac:chgData name="Laura Ximena Cifuentes Alba" userId="e8b26861-67ca-4d98-98de-54ccc2dc1596" providerId="ADAL" clId="{BEB65B91-9A99-42BB-949E-32D0E0D9B556}" dt="2025-09-19T22:00:01.579" v="3634" actId="1076"/>
          <ac:grpSpMkLst>
            <pc:docMk/>
            <pc:sldMk cId="1584981914" sldId="401"/>
            <ac:grpSpMk id="9" creationId="{1D022305-9C69-6C77-98CD-AF2ACB3B15C5}"/>
          </ac:grpSpMkLst>
        </pc:grpChg>
        <pc:grpChg chg="mod">
          <ac:chgData name="Laura Ximena Cifuentes Alba" userId="e8b26861-67ca-4d98-98de-54ccc2dc1596" providerId="ADAL" clId="{BEB65B91-9A99-42BB-949E-32D0E0D9B556}" dt="2025-09-19T17:10:56.929" v="2942"/>
          <ac:grpSpMkLst>
            <pc:docMk/>
            <pc:sldMk cId="1584981914" sldId="401"/>
            <ac:grpSpMk id="10" creationId="{B2F19462-9BD8-C94D-4EC2-423353D7361F}"/>
          </ac:grpSpMkLst>
        </pc:grpChg>
        <pc:grpChg chg="mod">
          <ac:chgData name="Laura Ximena Cifuentes Alba" userId="e8b26861-67ca-4d98-98de-54ccc2dc1596" providerId="ADAL" clId="{BEB65B91-9A99-42BB-949E-32D0E0D9B556}" dt="2025-09-19T21:58:09.029" v="3617" actId="14100"/>
          <ac:grpSpMkLst>
            <pc:docMk/>
            <pc:sldMk cId="1584981914" sldId="401"/>
            <ac:grpSpMk id="34" creationId="{DB2ABE48-C3DE-4164-718D-12FD3D29CA0A}"/>
          </ac:grpSpMkLst>
        </pc:grpChg>
        <pc:grpChg chg="mod">
          <ac:chgData name="Laura Ximena Cifuentes Alba" userId="e8b26861-67ca-4d98-98de-54ccc2dc1596" providerId="ADAL" clId="{BEB65B91-9A99-42BB-949E-32D0E0D9B556}" dt="2025-09-19T21:59:34.875" v="3630" actId="1038"/>
          <ac:grpSpMkLst>
            <pc:docMk/>
            <pc:sldMk cId="1584981914" sldId="401"/>
            <ac:grpSpMk id="49" creationId="{17ADED4A-7629-3D91-C3FA-CDA392F2BC7C}"/>
          </ac:grpSpMkLst>
        </pc:grpChg>
        <pc:grpChg chg="mod">
          <ac:chgData name="Laura Ximena Cifuentes Alba" userId="e8b26861-67ca-4d98-98de-54ccc2dc1596" providerId="ADAL" clId="{BEB65B91-9A99-42BB-949E-32D0E0D9B556}" dt="2025-09-19T21:59:34.875" v="3630" actId="1038"/>
          <ac:grpSpMkLst>
            <pc:docMk/>
            <pc:sldMk cId="1584981914" sldId="401"/>
            <ac:grpSpMk id="50" creationId="{B5831800-B4AF-654C-5C59-78997DF62F6E}"/>
          </ac:grpSpMkLst>
        </pc:grpChg>
      </pc:sldChg>
      <pc:sldChg chg="modSp del mod">
        <pc:chgData name="Laura Ximena Cifuentes Alba" userId="e8b26861-67ca-4d98-98de-54ccc2dc1596" providerId="ADAL" clId="{BEB65B91-9A99-42BB-949E-32D0E0D9B556}" dt="2025-09-22T15:14:05.850" v="4329" actId="47"/>
        <pc:sldMkLst>
          <pc:docMk/>
          <pc:sldMk cId="1956226213" sldId="404"/>
        </pc:sldMkLst>
        <pc:spChg chg="mod">
          <ac:chgData name="Laura Ximena Cifuentes Alba" userId="e8b26861-67ca-4d98-98de-54ccc2dc1596" providerId="ADAL" clId="{BEB65B91-9A99-42BB-949E-32D0E0D9B556}" dt="2025-09-22T14:06:21.242" v="3804" actId="1076"/>
          <ac:spMkLst>
            <pc:docMk/>
            <pc:sldMk cId="1956226213" sldId="404"/>
            <ac:spMk id="4" creationId="{45C2EC01-4AB1-EF09-A804-C5C1B4EBC68E}"/>
          </ac:spMkLst>
        </pc:spChg>
        <pc:spChg chg="mod">
          <ac:chgData name="Laura Ximena Cifuentes Alba" userId="e8b26861-67ca-4d98-98de-54ccc2dc1596" providerId="ADAL" clId="{BEB65B91-9A99-42BB-949E-32D0E0D9B556}" dt="2025-09-22T15:00:11.574" v="4247" actId="20577"/>
          <ac:spMkLst>
            <pc:docMk/>
            <pc:sldMk cId="1956226213" sldId="404"/>
            <ac:spMk id="8" creationId="{878AC756-D8B4-D4F8-3182-7808EAEC99B3}"/>
          </ac:spMkLst>
        </pc:spChg>
      </pc:sldChg>
      <pc:sldChg chg="addSp delSp modSp mod">
        <pc:chgData name="Laura Ximena Cifuentes Alba" userId="e8b26861-67ca-4d98-98de-54ccc2dc1596" providerId="ADAL" clId="{BEB65B91-9A99-42BB-949E-32D0E0D9B556}" dt="2025-09-22T14:07:00.355" v="3902" actId="1037"/>
        <pc:sldMkLst>
          <pc:docMk/>
          <pc:sldMk cId="1593279926" sldId="406"/>
        </pc:sldMkLst>
        <pc:spChg chg="mod">
          <ac:chgData name="Laura Ximena Cifuentes Alba" userId="e8b26861-67ca-4d98-98de-54ccc2dc1596" providerId="ADAL" clId="{BEB65B91-9A99-42BB-949E-32D0E0D9B556}" dt="2025-09-22T14:07:00.355" v="3902" actId="1037"/>
          <ac:spMkLst>
            <pc:docMk/>
            <pc:sldMk cId="1593279926" sldId="406"/>
            <ac:spMk id="2" creationId="{05438051-5C21-7082-10CC-DBA397D0F680}"/>
          </ac:spMkLst>
        </pc:spChg>
        <pc:spChg chg="mod">
          <ac:chgData name="Laura Ximena Cifuentes Alba" userId="e8b26861-67ca-4d98-98de-54ccc2dc1596" providerId="ADAL" clId="{BEB65B91-9A99-42BB-949E-32D0E0D9B556}" dt="2025-09-22T13:58:48.077" v="3796" actId="207"/>
          <ac:spMkLst>
            <pc:docMk/>
            <pc:sldMk cId="1593279926" sldId="406"/>
            <ac:spMk id="7" creationId="{6BD8A850-7FF3-0000-5D61-DC2C60EF5268}"/>
          </ac:spMkLst>
        </pc:spChg>
        <pc:spChg chg="mod">
          <ac:chgData name="Laura Ximena Cifuentes Alba" userId="e8b26861-67ca-4d98-98de-54ccc2dc1596" providerId="ADAL" clId="{BEB65B91-9A99-42BB-949E-32D0E0D9B556}" dt="2025-09-18T21:29:55.749" v="2744" actId="14100"/>
          <ac:spMkLst>
            <pc:docMk/>
            <pc:sldMk cId="1593279926" sldId="406"/>
            <ac:spMk id="10" creationId="{FFD7FF8A-A91F-0060-36C2-53AF92CFEDF5}"/>
          </ac:spMkLst>
        </pc:spChg>
        <pc:graphicFrameChg chg="mod">
          <ac:chgData name="Laura Ximena Cifuentes Alba" userId="e8b26861-67ca-4d98-98de-54ccc2dc1596" providerId="ADAL" clId="{BEB65B91-9A99-42BB-949E-32D0E0D9B556}" dt="2025-09-22T13:51:44.585" v="3772" actId="14100"/>
          <ac:graphicFrameMkLst>
            <pc:docMk/>
            <pc:sldMk cId="1593279926" sldId="406"/>
            <ac:graphicFrameMk id="3" creationId="{9FA09F6C-D5A8-474C-8799-ED2257D54BFB}"/>
          </ac:graphicFrameMkLst>
        </pc:graphicFrameChg>
      </pc:sldChg>
      <pc:sldChg chg="modSp mod">
        <pc:chgData name="Laura Ximena Cifuentes Alba" userId="e8b26861-67ca-4d98-98de-54ccc2dc1596" providerId="ADAL" clId="{BEB65B91-9A99-42BB-949E-32D0E0D9B556}" dt="2025-09-22T19:43:33.733" v="4350" actId="207"/>
        <pc:sldMkLst>
          <pc:docMk/>
          <pc:sldMk cId="208079789" sldId="407"/>
        </pc:sldMkLst>
        <pc:spChg chg="mod">
          <ac:chgData name="Laura Ximena Cifuentes Alba" userId="e8b26861-67ca-4d98-98de-54ccc2dc1596" providerId="ADAL" clId="{BEB65B91-9A99-42BB-949E-32D0E0D9B556}" dt="2025-09-22T14:07:32.087" v="3994" actId="1037"/>
          <ac:spMkLst>
            <pc:docMk/>
            <pc:sldMk cId="208079789" sldId="407"/>
            <ac:spMk id="2" creationId="{70422B93-B8D9-22F6-328B-6DDDA3C738B6}"/>
          </ac:spMkLst>
        </pc:spChg>
        <pc:spChg chg="mod">
          <ac:chgData name="Laura Ximena Cifuentes Alba" userId="e8b26861-67ca-4d98-98de-54ccc2dc1596" providerId="ADAL" clId="{BEB65B91-9A99-42BB-949E-32D0E0D9B556}" dt="2025-09-22T19:43:33.733" v="4350" actId="207"/>
          <ac:spMkLst>
            <pc:docMk/>
            <pc:sldMk cId="208079789" sldId="407"/>
            <ac:spMk id="4" creationId="{0285D853-35F2-96D3-6286-941429B3F87F}"/>
          </ac:spMkLst>
        </pc:spChg>
      </pc:sldChg>
      <pc:sldChg chg="addSp delSp modSp mod">
        <pc:chgData name="Laura Ximena Cifuentes Alba" userId="e8b26861-67ca-4d98-98de-54ccc2dc1596" providerId="ADAL" clId="{BEB65B91-9A99-42BB-949E-32D0E0D9B556}" dt="2025-09-22T14:07:16.310" v="3943" actId="1037"/>
        <pc:sldMkLst>
          <pc:docMk/>
          <pc:sldMk cId="3801234248" sldId="410"/>
        </pc:sldMkLst>
        <pc:spChg chg="mod">
          <ac:chgData name="Laura Ximena Cifuentes Alba" userId="e8b26861-67ca-4d98-98de-54ccc2dc1596" providerId="ADAL" clId="{BEB65B91-9A99-42BB-949E-32D0E0D9B556}" dt="2025-09-22T14:07:16.310" v="3943" actId="1037"/>
          <ac:spMkLst>
            <pc:docMk/>
            <pc:sldMk cId="3801234248" sldId="410"/>
            <ac:spMk id="2" creationId="{0AF8AFAA-A099-C71D-F0D9-D74C961C47A4}"/>
          </ac:spMkLst>
        </pc:spChg>
        <pc:spChg chg="mod">
          <ac:chgData name="Laura Ximena Cifuentes Alba" userId="e8b26861-67ca-4d98-98de-54ccc2dc1596" providerId="ADAL" clId="{BEB65B91-9A99-42BB-949E-32D0E0D9B556}" dt="2025-09-18T21:11:43.995" v="2480" actId="122"/>
          <ac:spMkLst>
            <pc:docMk/>
            <pc:sldMk cId="3801234248" sldId="410"/>
            <ac:spMk id="5" creationId="{11624BFF-8055-9800-F019-438F1DD8B6F1}"/>
          </ac:spMkLst>
        </pc:spChg>
        <pc:spChg chg="mod">
          <ac:chgData name="Laura Ximena Cifuentes Alba" userId="e8b26861-67ca-4d98-98de-54ccc2dc1596" providerId="ADAL" clId="{BEB65B91-9A99-42BB-949E-32D0E0D9B556}" dt="2025-09-19T17:19:46.022" v="3199" actId="790"/>
          <ac:spMkLst>
            <pc:docMk/>
            <pc:sldMk cId="3801234248" sldId="410"/>
            <ac:spMk id="6" creationId="{8575C160-4B4F-CD17-6CDA-E2332A7D69E0}"/>
          </ac:spMkLst>
        </pc:spChg>
        <pc:graphicFrameChg chg="mod">
          <ac:chgData name="Laura Ximena Cifuentes Alba" userId="e8b26861-67ca-4d98-98de-54ccc2dc1596" providerId="ADAL" clId="{BEB65B91-9A99-42BB-949E-32D0E0D9B556}" dt="2025-09-18T21:28:32.867" v="2738" actId="113"/>
          <ac:graphicFrameMkLst>
            <pc:docMk/>
            <pc:sldMk cId="3801234248" sldId="410"/>
            <ac:graphicFrameMk id="7" creationId="{30958B83-097D-8033-8384-DFD96ABAA1D2}"/>
          </ac:graphicFrameMkLst>
        </pc:graphicFrameChg>
      </pc:sldChg>
      <pc:sldChg chg="addSp delSp modSp mod addAnim delAnim modAnim">
        <pc:chgData name="Laura Ximena Cifuentes Alba" userId="e8b26861-67ca-4d98-98de-54ccc2dc1596" providerId="ADAL" clId="{BEB65B91-9A99-42BB-949E-32D0E0D9B556}" dt="2025-09-22T16:05:44.879" v="4334" actId="14100"/>
        <pc:sldMkLst>
          <pc:docMk/>
          <pc:sldMk cId="3262301754" sldId="412"/>
        </pc:sldMkLst>
        <pc:spChg chg="mod">
          <ac:chgData name="Laura Ximena Cifuentes Alba" userId="e8b26861-67ca-4d98-98de-54ccc2dc1596" providerId="ADAL" clId="{BEB65B91-9A99-42BB-949E-32D0E0D9B556}" dt="2025-09-22T14:06:47.879" v="3867" actId="1038"/>
          <ac:spMkLst>
            <pc:docMk/>
            <pc:sldMk cId="3262301754" sldId="412"/>
            <ac:spMk id="2" creationId="{05438051-5C21-7082-10CC-DBA397D0F680}"/>
          </ac:spMkLst>
        </pc:spChg>
        <pc:spChg chg="add mod">
          <ac:chgData name="Laura Ximena Cifuentes Alba" userId="e8b26861-67ca-4d98-98de-54ccc2dc1596" providerId="ADAL" clId="{BEB65B91-9A99-42BB-949E-32D0E0D9B556}" dt="2025-09-19T21:57:56.521" v="3616" actId="1076"/>
          <ac:spMkLst>
            <pc:docMk/>
            <pc:sldMk cId="3262301754" sldId="412"/>
            <ac:spMk id="3" creationId="{BBDA9A99-664B-364E-3DB1-83DEB84CEDBD}"/>
          </ac:spMkLst>
        </pc:spChg>
        <pc:spChg chg="add mod">
          <ac:chgData name="Laura Ximena Cifuentes Alba" userId="e8b26861-67ca-4d98-98de-54ccc2dc1596" providerId="ADAL" clId="{BEB65B91-9A99-42BB-949E-32D0E0D9B556}" dt="2025-09-19T22:00:29.402" v="3639" actId="1076"/>
          <ac:spMkLst>
            <pc:docMk/>
            <pc:sldMk cId="3262301754" sldId="412"/>
            <ac:spMk id="4" creationId="{00965CBD-C553-F164-0D6A-EE055D19EE30}"/>
          </ac:spMkLst>
        </pc:spChg>
        <pc:spChg chg="mod">
          <ac:chgData name="Laura Ximena Cifuentes Alba" userId="e8b26861-67ca-4d98-98de-54ccc2dc1596" providerId="ADAL" clId="{BEB65B91-9A99-42BB-949E-32D0E0D9B556}" dt="2025-09-18T21:59:27.599" v="2874" actId="1076"/>
          <ac:spMkLst>
            <pc:docMk/>
            <pc:sldMk cId="3262301754" sldId="412"/>
            <ac:spMk id="7" creationId="{1A6146E7-F3E7-B996-0ED1-C384157CEF49}"/>
          </ac:spMkLst>
        </pc:spChg>
        <pc:spChg chg="mod">
          <ac:chgData name="Laura Ximena Cifuentes Alba" userId="e8b26861-67ca-4d98-98de-54ccc2dc1596" providerId="ADAL" clId="{BEB65B91-9A99-42BB-949E-32D0E0D9B556}" dt="2025-09-18T21:59:27.599" v="2874" actId="1076"/>
          <ac:spMkLst>
            <pc:docMk/>
            <pc:sldMk cId="3262301754" sldId="412"/>
            <ac:spMk id="9" creationId="{48F2AC2C-8495-7D34-7B5D-6E7569308E09}"/>
          </ac:spMkLst>
        </pc:spChg>
        <pc:spChg chg="mod">
          <ac:chgData name="Laura Ximena Cifuentes Alba" userId="e8b26861-67ca-4d98-98de-54ccc2dc1596" providerId="ADAL" clId="{BEB65B91-9A99-42BB-949E-32D0E0D9B556}" dt="2025-09-18T22:01:35.128" v="2894" actId="1076"/>
          <ac:spMkLst>
            <pc:docMk/>
            <pc:sldMk cId="3262301754" sldId="412"/>
            <ac:spMk id="10" creationId="{DB5593A5-9C1D-E413-11A6-129E558BE57A}"/>
          </ac:spMkLst>
        </pc:spChg>
        <pc:spChg chg="mod">
          <ac:chgData name="Laura Ximena Cifuentes Alba" userId="e8b26861-67ca-4d98-98de-54ccc2dc1596" providerId="ADAL" clId="{BEB65B91-9A99-42BB-949E-32D0E0D9B556}" dt="2025-09-18T22:00:04.943" v="2881" actId="1076"/>
          <ac:spMkLst>
            <pc:docMk/>
            <pc:sldMk cId="3262301754" sldId="412"/>
            <ac:spMk id="11" creationId="{CA06854D-6E78-D73F-D177-393E76C4DFBB}"/>
          </ac:spMkLst>
        </pc:spChg>
        <pc:spChg chg="mod">
          <ac:chgData name="Laura Ximena Cifuentes Alba" userId="e8b26861-67ca-4d98-98de-54ccc2dc1596" providerId="ADAL" clId="{BEB65B91-9A99-42BB-949E-32D0E0D9B556}" dt="2025-09-18T22:11:58.478" v="2936" actId="1076"/>
          <ac:spMkLst>
            <pc:docMk/>
            <pc:sldMk cId="3262301754" sldId="412"/>
            <ac:spMk id="12" creationId="{270C4423-E765-5088-83EC-85D85C4AC251}"/>
          </ac:spMkLst>
        </pc:spChg>
        <pc:spChg chg="mod">
          <ac:chgData name="Laura Ximena Cifuentes Alba" userId="e8b26861-67ca-4d98-98de-54ccc2dc1596" providerId="ADAL" clId="{BEB65B91-9A99-42BB-949E-32D0E0D9B556}" dt="2025-09-22T13:52:31.959" v="3781" actId="14100"/>
          <ac:spMkLst>
            <pc:docMk/>
            <pc:sldMk cId="3262301754" sldId="412"/>
            <ac:spMk id="13" creationId="{C8E44AFD-4EF4-1EBB-BD1E-A6BCABED6614}"/>
          </ac:spMkLst>
        </pc:spChg>
        <pc:spChg chg="mod">
          <ac:chgData name="Laura Ximena Cifuentes Alba" userId="e8b26861-67ca-4d98-98de-54ccc2dc1596" providerId="ADAL" clId="{BEB65B91-9A99-42BB-949E-32D0E0D9B556}" dt="2025-09-18T22:00:04.943" v="2881" actId="1076"/>
          <ac:spMkLst>
            <pc:docMk/>
            <pc:sldMk cId="3262301754" sldId="412"/>
            <ac:spMk id="14" creationId="{16FE3990-B422-D38C-8499-7E293754EA25}"/>
          </ac:spMkLst>
        </pc:spChg>
        <pc:spChg chg="mod">
          <ac:chgData name="Laura Ximena Cifuentes Alba" userId="e8b26861-67ca-4d98-98de-54ccc2dc1596" providerId="ADAL" clId="{BEB65B91-9A99-42BB-949E-32D0E0D9B556}" dt="2025-09-18T22:00:11.288" v="2882" actId="1076"/>
          <ac:spMkLst>
            <pc:docMk/>
            <pc:sldMk cId="3262301754" sldId="412"/>
            <ac:spMk id="15" creationId="{45316AA0-E1DE-BE3C-688A-55F373C2223A}"/>
          </ac:spMkLst>
        </pc:spChg>
        <pc:spChg chg="mod">
          <ac:chgData name="Laura Ximena Cifuentes Alba" userId="e8b26861-67ca-4d98-98de-54ccc2dc1596" providerId="ADAL" clId="{BEB65B91-9A99-42BB-949E-32D0E0D9B556}" dt="2025-09-22T16:05:41.135" v="4333" actId="14100"/>
          <ac:spMkLst>
            <pc:docMk/>
            <pc:sldMk cId="3262301754" sldId="412"/>
            <ac:spMk id="16" creationId="{B1E69BFF-D405-F006-60C4-4E8B854B6217}"/>
          </ac:spMkLst>
        </pc:spChg>
        <pc:spChg chg="add del mod">
          <ac:chgData name="Laura Ximena Cifuentes Alba" userId="e8b26861-67ca-4d98-98de-54ccc2dc1596" providerId="ADAL" clId="{BEB65B91-9A99-42BB-949E-32D0E0D9B556}" dt="2025-09-18T22:12:02.917" v="2937" actId="1076"/>
          <ac:spMkLst>
            <pc:docMk/>
            <pc:sldMk cId="3262301754" sldId="412"/>
            <ac:spMk id="17" creationId="{DDC309F5-BDFF-5334-B0FB-CEC4FD168219}"/>
          </ac:spMkLst>
        </pc:spChg>
        <pc:spChg chg="add del mod ord">
          <ac:chgData name="Laura Ximena Cifuentes Alba" userId="e8b26861-67ca-4d98-98de-54ccc2dc1596" providerId="ADAL" clId="{BEB65B91-9A99-42BB-949E-32D0E0D9B556}" dt="2025-09-18T22:09:38.667" v="2930" actId="14100"/>
          <ac:spMkLst>
            <pc:docMk/>
            <pc:sldMk cId="3262301754" sldId="412"/>
            <ac:spMk id="21" creationId="{CE7CEE34-4389-D8C5-D7B2-EA8C3844774D}"/>
          </ac:spMkLst>
        </pc:spChg>
        <pc:spChg chg="mod">
          <ac:chgData name="Laura Ximena Cifuentes Alba" userId="e8b26861-67ca-4d98-98de-54ccc2dc1596" providerId="ADAL" clId="{BEB65B91-9A99-42BB-949E-32D0E0D9B556}" dt="2025-09-22T16:05:44.879" v="4334" actId="14100"/>
          <ac:spMkLst>
            <pc:docMk/>
            <pc:sldMk cId="3262301754" sldId="412"/>
            <ac:spMk id="23" creationId="{D9B70B0F-316E-4C85-C2A3-50F943D18F9D}"/>
          </ac:spMkLst>
        </pc:spChg>
        <pc:spChg chg="mod">
          <ac:chgData name="Laura Ximena Cifuentes Alba" userId="e8b26861-67ca-4d98-98de-54ccc2dc1596" providerId="ADAL" clId="{BEB65B91-9A99-42BB-949E-32D0E0D9B556}" dt="2025-09-18T22:00:24.839" v="2885" actId="1076"/>
          <ac:spMkLst>
            <pc:docMk/>
            <pc:sldMk cId="3262301754" sldId="412"/>
            <ac:spMk id="24" creationId="{EE822992-5415-4014-DA71-229CA568BC7A}"/>
          </ac:spMkLst>
        </pc:spChg>
        <pc:spChg chg="mod">
          <ac:chgData name="Laura Ximena Cifuentes Alba" userId="e8b26861-67ca-4d98-98de-54ccc2dc1596" providerId="ADAL" clId="{BEB65B91-9A99-42BB-949E-32D0E0D9B556}" dt="2025-09-18T22:00:48.265" v="2891" actId="1037"/>
          <ac:spMkLst>
            <pc:docMk/>
            <pc:sldMk cId="3262301754" sldId="412"/>
            <ac:spMk id="25" creationId="{00000000-0000-0000-0000-000000000000}"/>
          </ac:spMkLst>
        </pc:spChg>
        <pc:spChg chg="mod">
          <ac:chgData name="Laura Ximena Cifuentes Alba" userId="e8b26861-67ca-4d98-98de-54ccc2dc1596" providerId="ADAL" clId="{BEB65B91-9A99-42BB-949E-32D0E0D9B556}" dt="2025-09-18T21:38:03.158" v="2831" actId="14100"/>
          <ac:spMkLst>
            <pc:docMk/>
            <pc:sldMk cId="3262301754" sldId="412"/>
            <ac:spMk id="38" creationId="{679A8BC1-DBC4-1174-9258-89718818D92F}"/>
          </ac:spMkLst>
        </pc:spChg>
        <pc:cxnChg chg="mod">
          <ac:chgData name="Laura Ximena Cifuentes Alba" userId="e8b26861-67ca-4d98-98de-54ccc2dc1596" providerId="ADAL" clId="{BEB65B91-9A99-42BB-949E-32D0E0D9B556}" dt="2025-09-19T17:20:48.495" v="3206" actId="1038"/>
          <ac:cxnSpMkLst>
            <pc:docMk/>
            <pc:sldMk cId="3262301754" sldId="412"/>
            <ac:cxnSpMk id="22" creationId="{00000000-0000-0000-0000-000000000000}"/>
          </ac:cxnSpMkLst>
        </pc:cxnChg>
      </pc:sldChg>
      <pc:sldChg chg="addSp modSp mod">
        <pc:chgData name="Laura Ximena Cifuentes Alba" userId="e8b26861-67ca-4d98-98de-54ccc2dc1596" providerId="ADAL" clId="{BEB65B91-9A99-42BB-949E-32D0E0D9B556}" dt="2025-09-22T14:06:35.903" v="3821" actId="1037"/>
        <pc:sldMkLst>
          <pc:docMk/>
          <pc:sldMk cId="4011353895" sldId="413"/>
        </pc:sldMkLst>
        <pc:spChg chg="mod">
          <ac:chgData name="Laura Ximena Cifuentes Alba" userId="e8b26861-67ca-4d98-98de-54ccc2dc1596" providerId="ADAL" clId="{BEB65B91-9A99-42BB-949E-32D0E0D9B556}" dt="2025-09-22T14:06:35.903" v="3821" actId="1037"/>
          <ac:spMkLst>
            <pc:docMk/>
            <pc:sldMk cId="4011353895" sldId="413"/>
            <ac:spMk id="4" creationId="{97A8FBF7-D3A2-F4DF-6F1F-58E34F01B088}"/>
          </ac:spMkLst>
        </pc:spChg>
        <pc:spChg chg="mod">
          <ac:chgData name="Laura Ximena Cifuentes Alba" userId="e8b26861-67ca-4d98-98de-54ccc2dc1596" providerId="ADAL" clId="{BEB65B91-9A99-42BB-949E-32D0E0D9B556}" dt="2025-09-19T21:18:50.030" v="3336" actId="1037"/>
          <ac:spMkLst>
            <pc:docMk/>
            <pc:sldMk cId="4011353895" sldId="413"/>
            <ac:spMk id="17" creationId="{D7ECADB9-3340-4F4A-9BFF-5DC7D9464EA5}"/>
          </ac:spMkLst>
        </pc:spChg>
        <pc:spChg chg="mod">
          <ac:chgData name="Laura Ximena Cifuentes Alba" userId="e8b26861-67ca-4d98-98de-54ccc2dc1596" providerId="ADAL" clId="{BEB65B91-9A99-42BB-949E-32D0E0D9B556}" dt="2025-09-19T21:18:50.030" v="3336" actId="1037"/>
          <ac:spMkLst>
            <pc:docMk/>
            <pc:sldMk cId="4011353895" sldId="413"/>
            <ac:spMk id="28" creationId="{B4E7CD13-8268-485E-8C45-1A1B929B83F4}"/>
          </ac:spMkLst>
        </pc:spChg>
        <pc:spChg chg="mod">
          <ac:chgData name="Laura Ximena Cifuentes Alba" userId="e8b26861-67ca-4d98-98de-54ccc2dc1596" providerId="ADAL" clId="{BEB65B91-9A99-42BB-949E-32D0E0D9B556}" dt="2025-09-19T21:18:50.030" v="3336" actId="1037"/>
          <ac:spMkLst>
            <pc:docMk/>
            <pc:sldMk cId="4011353895" sldId="413"/>
            <ac:spMk id="29" creationId="{51C5DF16-C52F-47F0-B852-073B957E952E}"/>
          </ac:spMkLst>
        </pc:spChg>
        <pc:spChg chg="mod">
          <ac:chgData name="Laura Ximena Cifuentes Alba" userId="e8b26861-67ca-4d98-98de-54ccc2dc1596" providerId="ADAL" clId="{BEB65B91-9A99-42BB-949E-32D0E0D9B556}" dt="2025-09-19T21:18:00.501" v="3310" actId="14100"/>
          <ac:spMkLst>
            <pc:docMk/>
            <pc:sldMk cId="4011353895" sldId="413"/>
            <ac:spMk id="31" creationId="{DBE2D037-91CE-4A45-9991-C0A9EF4C6A7D}"/>
          </ac:spMkLst>
        </pc:spChg>
        <pc:spChg chg="mod">
          <ac:chgData name="Laura Ximena Cifuentes Alba" userId="e8b26861-67ca-4d98-98de-54ccc2dc1596" providerId="ADAL" clId="{BEB65B91-9A99-42BB-949E-32D0E0D9B556}" dt="2025-09-19T21:18:05.532" v="3311" actId="14100"/>
          <ac:spMkLst>
            <pc:docMk/>
            <pc:sldMk cId="4011353895" sldId="413"/>
            <ac:spMk id="32" creationId="{5BC57F18-3E13-41CE-8A1F-DFD479114F48}"/>
          </ac:spMkLst>
        </pc:spChg>
        <pc:spChg chg="mod">
          <ac:chgData name="Laura Ximena Cifuentes Alba" userId="e8b26861-67ca-4d98-98de-54ccc2dc1596" providerId="ADAL" clId="{BEB65B91-9A99-42BB-949E-32D0E0D9B556}" dt="2025-09-19T21:18:20.204" v="3314" actId="14100"/>
          <ac:spMkLst>
            <pc:docMk/>
            <pc:sldMk cId="4011353895" sldId="413"/>
            <ac:spMk id="33" creationId="{3FD8AD50-8CD4-4A49-9F36-75236B511288}"/>
          </ac:spMkLst>
        </pc:spChg>
        <pc:spChg chg="mod">
          <ac:chgData name="Laura Ximena Cifuentes Alba" userId="e8b26861-67ca-4d98-98de-54ccc2dc1596" providerId="ADAL" clId="{BEB65B91-9A99-42BB-949E-32D0E0D9B556}" dt="2025-09-19T21:18:13.884" v="3313" actId="14100"/>
          <ac:spMkLst>
            <pc:docMk/>
            <pc:sldMk cId="4011353895" sldId="413"/>
            <ac:spMk id="34" creationId="{57E9251D-8FF3-47B6-90F5-FFDAAFA0A5AC}"/>
          </ac:spMkLst>
        </pc:spChg>
        <pc:spChg chg="mod">
          <ac:chgData name="Laura Ximena Cifuentes Alba" userId="e8b26861-67ca-4d98-98de-54ccc2dc1596" providerId="ADAL" clId="{BEB65B91-9A99-42BB-949E-32D0E0D9B556}" dt="2025-09-19T21:18:22.957" v="3315" actId="14100"/>
          <ac:spMkLst>
            <pc:docMk/>
            <pc:sldMk cId="4011353895" sldId="413"/>
            <ac:spMk id="35" creationId="{501039D1-22B0-42E9-B68E-B05FC4460FC2}"/>
          </ac:spMkLst>
        </pc:spChg>
        <pc:spChg chg="mod">
          <ac:chgData name="Laura Ximena Cifuentes Alba" userId="e8b26861-67ca-4d98-98de-54ccc2dc1596" providerId="ADAL" clId="{BEB65B91-9A99-42BB-949E-32D0E0D9B556}" dt="2025-09-19T22:00:48.642" v="3640" actId="255"/>
          <ac:spMkLst>
            <pc:docMk/>
            <pc:sldMk cId="4011353895" sldId="413"/>
            <ac:spMk id="42" creationId="{27005A41-EF8F-06C8-66B5-2DF59E739694}"/>
          </ac:spMkLst>
        </pc:spChg>
        <pc:spChg chg="mod">
          <ac:chgData name="Laura Ximena Cifuentes Alba" userId="e8b26861-67ca-4d98-98de-54ccc2dc1596" providerId="ADAL" clId="{BEB65B91-9A99-42BB-949E-32D0E0D9B556}" dt="2025-09-19T21:18:50.030" v="3336" actId="1037"/>
          <ac:spMkLst>
            <pc:docMk/>
            <pc:sldMk cId="4011353895" sldId="413"/>
            <ac:spMk id="43" creationId="{5C47A212-2DFB-474E-80E9-DB5FC9A58AE3}"/>
          </ac:spMkLst>
        </pc:spChg>
        <pc:spChg chg="mod">
          <ac:chgData name="Laura Ximena Cifuentes Alba" userId="e8b26861-67ca-4d98-98de-54ccc2dc1596" providerId="ADAL" clId="{BEB65B91-9A99-42BB-949E-32D0E0D9B556}" dt="2025-09-19T17:20:56.960" v="3207" actId="207"/>
          <ac:spMkLst>
            <pc:docMk/>
            <pc:sldMk cId="4011353895" sldId="413"/>
            <ac:spMk id="44" creationId="{4EF7E658-2F1C-784B-B8B4-14D26ACED4FE}"/>
          </ac:spMkLst>
        </pc:spChg>
        <pc:spChg chg="mod">
          <ac:chgData name="Laura Ximena Cifuentes Alba" userId="e8b26861-67ca-4d98-98de-54ccc2dc1596" providerId="ADAL" clId="{BEB65B91-9A99-42BB-949E-32D0E0D9B556}" dt="2025-09-19T21:18:50.030" v="3336" actId="1037"/>
          <ac:spMkLst>
            <pc:docMk/>
            <pc:sldMk cId="4011353895" sldId="413"/>
            <ac:spMk id="45" creationId="{F41A88EA-B77B-49D3-93EF-AC8A4138E071}"/>
          </ac:spMkLst>
        </pc:spChg>
        <pc:spChg chg="mod">
          <ac:chgData name="Laura Ximena Cifuentes Alba" userId="e8b26861-67ca-4d98-98de-54ccc2dc1596" providerId="ADAL" clId="{BEB65B91-9A99-42BB-949E-32D0E0D9B556}" dt="2025-09-19T21:18:54.653" v="3337" actId="1037"/>
          <ac:spMkLst>
            <pc:docMk/>
            <pc:sldMk cId="4011353895" sldId="413"/>
            <ac:spMk id="46" creationId="{B0A9449C-276D-4966-886A-581EFE8D75D3}"/>
          </ac:spMkLst>
        </pc:spChg>
        <pc:spChg chg="mod">
          <ac:chgData name="Laura Ximena Cifuentes Alba" userId="e8b26861-67ca-4d98-98de-54ccc2dc1596" providerId="ADAL" clId="{BEB65B91-9A99-42BB-949E-32D0E0D9B556}" dt="2025-09-19T21:18:50.030" v="3336" actId="1037"/>
          <ac:spMkLst>
            <pc:docMk/>
            <pc:sldMk cId="4011353895" sldId="413"/>
            <ac:spMk id="47" creationId="{16885135-02D6-4BD8-B4C5-BFD0FBA0EE0E}"/>
          </ac:spMkLst>
        </pc:spChg>
        <pc:spChg chg="mod">
          <ac:chgData name="Laura Ximena Cifuentes Alba" userId="e8b26861-67ca-4d98-98de-54ccc2dc1596" providerId="ADAL" clId="{BEB65B91-9A99-42BB-949E-32D0E0D9B556}" dt="2025-09-19T21:18:50.030" v="3336" actId="1037"/>
          <ac:spMkLst>
            <pc:docMk/>
            <pc:sldMk cId="4011353895" sldId="413"/>
            <ac:spMk id="52" creationId="{2952D8B5-8463-41CF-A878-595061B2E280}"/>
          </ac:spMkLst>
        </pc:spChg>
        <pc:spChg chg="mod">
          <ac:chgData name="Laura Ximena Cifuentes Alba" userId="e8b26861-67ca-4d98-98de-54ccc2dc1596" providerId="ADAL" clId="{BEB65B91-9A99-42BB-949E-32D0E0D9B556}" dt="2025-09-19T21:18:50.030" v="3336" actId="1037"/>
          <ac:spMkLst>
            <pc:docMk/>
            <pc:sldMk cId="4011353895" sldId="413"/>
            <ac:spMk id="53" creationId="{8E5B6123-F5E4-4822-B1FD-4059D6B01E60}"/>
          </ac:spMkLst>
        </pc:spChg>
        <pc:spChg chg="mod">
          <ac:chgData name="Laura Ximena Cifuentes Alba" userId="e8b26861-67ca-4d98-98de-54ccc2dc1596" providerId="ADAL" clId="{BEB65B91-9A99-42BB-949E-32D0E0D9B556}" dt="2025-09-19T21:18:50.030" v="3336" actId="1037"/>
          <ac:spMkLst>
            <pc:docMk/>
            <pc:sldMk cId="4011353895" sldId="413"/>
            <ac:spMk id="65" creationId="{1D478878-D635-4D32-A938-F941ABCCE7C1}"/>
          </ac:spMkLst>
        </pc:spChg>
        <pc:spChg chg="mod">
          <ac:chgData name="Laura Ximena Cifuentes Alba" userId="e8b26861-67ca-4d98-98de-54ccc2dc1596" providerId="ADAL" clId="{BEB65B91-9A99-42BB-949E-32D0E0D9B556}" dt="2025-09-19T21:22:00.547" v="3415" actId="1037"/>
          <ac:spMkLst>
            <pc:docMk/>
            <pc:sldMk cId="4011353895" sldId="413"/>
            <ac:spMk id="66" creationId="{3CB5B54F-BB00-4FE4-9AC9-2C0719237F8F}"/>
          </ac:spMkLst>
        </pc:spChg>
        <pc:spChg chg="mod">
          <ac:chgData name="Laura Ximena Cifuentes Alba" userId="e8b26861-67ca-4d98-98de-54ccc2dc1596" providerId="ADAL" clId="{BEB65B91-9A99-42BB-949E-32D0E0D9B556}" dt="2025-09-19T17:21:28.317" v="3211" actId="6549"/>
          <ac:spMkLst>
            <pc:docMk/>
            <pc:sldMk cId="4011353895" sldId="413"/>
            <ac:spMk id="67" creationId="{36D52529-1393-E4A2-2FF6-847FD6B62A76}"/>
          </ac:spMkLst>
        </pc:spChg>
        <pc:spChg chg="mod">
          <ac:chgData name="Laura Ximena Cifuentes Alba" userId="e8b26861-67ca-4d98-98de-54ccc2dc1596" providerId="ADAL" clId="{BEB65B91-9A99-42BB-949E-32D0E0D9B556}" dt="2025-09-19T17:21:36.225" v="3216" actId="20577"/>
          <ac:spMkLst>
            <pc:docMk/>
            <pc:sldMk cId="4011353895" sldId="413"/>
            <ac:spMk id="68" creationId="{85D411EC-5B5D-E74F-D968-A519EF5D95C8}"/>
          </ac:spMkLst>
        </pc:spChg>
        <pc:spChg chg="mod">
          <ac:chgData name="Laura Ximena Cifuentes Alba" userId="e8b26861-67ca-4d98-98de-54ccc2dc1596" providerId="ADAL" clId="{BEB65B91-9A99-42BB-949E-32D0E0D9B556}" dt="2025-09-19T17:21:47.680" v="3221" actId="20577"/>
          <ac:spMkLst>
            <pc:docMk/>
            <pc:sldMk cId="4011353895" sldId="413"/>
            <ac:spMk id="69" creationId="{FAE08778-051B-9BF1-58D9-23DFED5AF424}"/>
          </ac:spMkLst>
        </pc:spChg>
        <pc:cxnChg chg="mod">
          <ac:chgData name="Laura Ximena Cifuentes Alba" userId="e8b26861-67ca-4d98-98de-54ccc2dc1596" providerId="ADAL" clId="{BEB65B91-9A99-42BB-949E-32D0E0D9B556}" dt="2025-09-19T21:19:05.303" v="3363" actId="1037"/>
          <ac:cxnSpMkLst>
            <pc:docMk/>
            <pc:sldMk cId="4011353895" sldId="413"/>
            <ac:cxnSpMk id="49" creationId="{F66AA79D-7AA8-495B-B12D-6C9D06D9752E}"/>
          </ac:cxnSpMkLst>
        </pc:cxnChg>
      </pc:sldChg>
      <pc:sldChg chg="addSp delSp modSp add mod delAnim modAnim">
        <pc:chgData name="Laura Ximena Cifuentes Alba" userId="e8b26861-67ca-4d98-98de-54ccc2dc1596" providerId="ADAL" clId="{BEB65B91-9A99-42BB-949E-32D0E0D9B556}" dt="2025-09-11T16:50:22.608" v="1621" actId="1076"/>
        <pc:sldMkLst>
          <pc:docMk/>
          <pc:sldMk cId="1964892776" sldId="414"/>
        </pc:sldMkLst>
        <pc:spChg chg="mod">
          <ac:chgData name="Laura Ximena Cifuentes Alba" userId="e8b26861-67ca-4d98-98de-54ccc2dc1596" providerId="ADAL" clId="{BEB65B91-9A99-42BB-949E-32D0E0D9B556}" dt="2025-09-11T16:43:42.826" v="1586" actId="20577"/>
          <ac:spMkLst>
            <pc:docMk/>
            <pc:sldMk cId="1964892776" sldId="414"/>
            <ac:spMk id="10" creationId="{E0AC5F4B-21C2-FF42-FB54-38555C4C69E2}"/>
          </ac:spMkLst>
        </pc:spChg>
        <pc:spChg chg="add mod">
          <ac:chgData name="Laura Ximena Cifuentes Alba" userId="e8b26861-67ca-4d98-98de-54ccc2dc1596" providerId="ADAL" clId="{BEB65B91-9A99-42BB-949E-32D0E0D9B556}" dt="2025-09-11T16:50:08.297" v="1618" actId="20577"/>
          <ac:spMkLst>
            <pc:docMk/>
            <pc:sldMk cId="1964892776" sldId="414"/>
            <ac:spMk id="18" creationId="{45EC2AE8-3D07-B3E4-8E01-1B99E3046076}"/>
          </ac:spMkLst>
        </pc:spChg>
        <pc:picChg chg="add mod">
          <ac:chgData name="Laura Ximena Cifuentes Alba" userId="e8b26861-67ca-4d98-98de-54ccc2dc1596" providerId="ADAL" clId="{BEB65B91-9A99-42BB-949E-32D0E0D9B556}" dt="2025-09-11T16:42:54.423" v="1568" actId="1076"/>
          <ac:picMkLst>
            <pc:docMk/>
            <pc:sldMk cId="1964892776" sldId="414"/>
            <ac:picMk id="9" creationId="{095661F6-F901-9776-428A-D5D70A3F7667}"/>
          </ac:picMkLst>
        </pc:picChg>
        <pc:picChg chg="add mod">
          <ac:chgData name="Laura Ximena Cifuentes Alba" userId="e8b26861-67ca-4d98-98de-54ccc2dc1596" providerId="ADAL" clId="{BEB65B91-9A99-42BB-949E-32D0E0D9B556}" dt="2025-09-11T16:43:25.431" v="1574" actId="14100"/>
          <ac:picMkLst>
            <pc:docMk/>
            <pc:sldMk cId="1964892776" sldId="414"/>
            <ac:picMk id="11" creationId="{2A607BA3-7F66-5CF0-93E2-8F97744B4BDE}"/>
          </ac:picMkLst>
        </pc:picChg>
        <pc:picChg chg="mod">
          <ac:chgData name="Laura Ximena Cifuentes Alba" userId="e8b26861-67ca-4d98-98de-54ccc2dc1596" providerId="ADAL" clId="{BEB65B91-9A99-42BB-949E-32D0E0D9B556}" dt="2025-09-11T16:50:17.512" v="1619" actId="1076"/>
          <ac:picMkLst>
            <pc:docMk/>
            <pc:sldMk cId="1964892776" sldId="414"/>
            <ac:picMk id="12" creationId="{CEBCFDFE-EBDB-4547-7D9B-18EF11FE5B01}"/>
          </ac:picMkLst>
        </pc:picChg>
        <pc:picChg chg="add mod">
          <ac:chgData name="Laura Ximena Cifuentes Alba" userId="e8b26861-67ca-4d98-98de-54ccc2dc1596" providerId="ADAL" clId="{BEB65B91-9A99-42BB-949E-32D0E0D9B556}" dt="2025-09-11T16:49:53.176" v="1608" actId="1076"/>
          <ac:picMkLst>
            <pc:docMk/>
            <pc:sldMk cId="1964892776" sldId="414"/>
            <ac:picMk id="14" creationId="{399C3E55-8448-7BEC-4459-D554B59262EA}"/>
          </ac:picMkLst>
        </pc:picChg>
        <pc:picChg chg="add mod">
          <ac:chgData name="Laura Ximena Cifuentes Alba" userId="e8b26861-67ca-4d98-98de-54ccc2dc1596" providerId="ADAL" clId="{BEB65B91-9A99-42BB-949E-32D0E0D9B556}" dt="2025-09-11T16:49:53.176" v="1608" actId="1076"/>
          <ac:picMkLst>
            <pc:docMk/>
            <pc:sldMk cId="1964892776" sldId="414"/>
            <ac:picMk id="17" creationId="{34C31223-7D3B-D902-F4B0-0ACDBECE98AD}"/>
          </ac:picMkLst>
        </pc:picChg>
        <pc:picChg chg="add mod">
          <ac:chgData name="Laura Ximena Cifuentes Alba" userId="e8b26861-67ca-4d98-98de-54ccc2dc1596" providerId="ADAL" clId="{BEB65B91-9A99-42BB-949E-32D0E0D9B556}" dt="2025-09-11T16:50:22.608" v="1621" actId="1076"/>
          <ac:picMkLst>
            <pc:docMk/>
            <pc:sldMk cId="1964892776" sldId="414"/>
            <ac:picMk id="19" creationId="{B329AD2A-5F45-AD8D-5076-F23637866B7D}"/>
          </ac:picMkLst>
        </pc:picChg>
      </pc:sldChg>
      <pc:sldChg chg="addSp delSp modSp new del mod modClrScheme delAnim modAnim chgLayout">
        <pc:chgData name="Laura Ximena Cifuentes Alba" userId="e8b26861-67ca-4d98-98de-54ccc2dc1596" providerId="ADAL" clId="{BEB65B91-9A99-42BB-949E-32D0E0D9B556}" dt="2025-09-22T15:14:37.218" v="4332" actId="47"/>
        <pc:sldMkLst>
          <pc:docMk/>
          <pc:sldMk cId="1912678188" sldId="415"/>
        </pc:sldMkLst>
      </pc:sldChg>
      <pc:sldChg chg="new del">
        <pc:chgData name="Laura Ximena Cifuentes Alba" userId="e8b26861-67ca-4d98-98de-54ccc2dc1596" providerId="ADAL" clId="{BEB65B91-9A99-42BB-949E-32D0E0D9B556}" dt="2025-09-22T14:30:38.374" v="4239" actId="47"/>
        <pc:sldMkLst>
          <pc:docMk/>
          <pc:sldMk cId="3972591039" sldId="416"/>
        </pc:sldMkLst>
      </pc:sldChg>
      <pc:sldChg chg="addSp delSp modSp new mod modClrScheme modAnim chgLayout">
        <pc:chgData name="Laura Ximena Cifuentes Alba" userId="e8b26861-67ca-4d98-98de-54ccc2dc1596" providerId="ADAL" clId="{BEB65B91-9A99-42BB-949E-32D0E0D9B556}" dt="2025-09-22T15:14:32.734" v="4331" actId="12"/>
        <pc:sldMkLst>
          <pc:docMk/>
          <pc:sldMk cId="3153413410" sldId="417"/>
        </pc:sldMkLst>
        <pc:spChg chg="del">
          <ac:chgData name="Laura Ximena Cifuentes Alba" userId="e8b26861-67ca-4d98-98de-54ccc2dc1596" providerId="ADAL" clId="{BEB65B91-9A99-42BB-949E-32D0E0D9B556}" dt="2025-09-22T14:06:11.164" v="3801" actId="700"/>
          <ac:spMkLst>
            <pc:docMk/>
            <pc:sldMk cId="3153413410" sldId="417"/>
            <ac:spMk id="2" creationId="{2FFB8F24-1A1E-7C84-21B3-2D5F26FC5969}"/>
          </ac:spMkLst>
        </pc:spChg>
        <pc:spChg chg="del">
          <ac:chgData name="Laura Ximena Cifuentes Alba" userId="e8b26861-67ca-4d98-98de-54ccc2dc1596" providerId="ADAL" clId="{BEB65B91-9A99-42BB-949E-32D0E0D9B556}" dt="2025-09-22T14:06:11.164" v="3801" actId="700"/>
          <ac:spMkLst>
            <pc:docMk/>
            <pc:sldMk cId="3153413410" sldId="417"/>
            <ac:spMk id="3" creationId="{87634CFC-3926-74C3-BF7D-79240FF0B093}"/>
          </ac:spMkLst>
        </pc:spChg>
        <pc:spChg chg="del">
          <ac:chgData name="Laura Ximena Cifuentes Alba" userId="e8b26861-67ca-4d98-98de-54ccc2dc1596" providerId="ADAL" clId="{BEB65B91-9A99-42BB-949E-32D0E0D9B556}" dt="2025-09-22T14:06:11.164" v="3801" actId="700"/>
          <ac:spMkLst>
            <pc:docMk/>
            <pc:sldMk cId="3153413410" sldId="417"/>
            <ac:spMk id="5" creationId="{8D81954D-A627-DAE9-7BBE-6B0CD5687174}"/>
          </ac:spMkLst>
        </pc:spChg>
        <pc:spChg chg="del">
          <ac:chgData name="Laura Ximena Cifuentes Alba" userId="e8b26861-67ca-4d98-98de-54ccc2dc1596" providerId="ADAL" clId="{BEB65B91-9A99-42BB-949E-32D0E0D9B556}" dt="2025-09-22T14:06:11.164" v="3801" actId="700"/>
          <ac:spMkLst>
            <pc:docMk/>
            <pc:sldMk cId="3153413410" sldId="417"/>
            <ac:spMk id="6" creationId="{328287A0-C180-99D9-2E25-74193012ED10}"/>
          </ac:spMkLst>
        </pc:spChg>
        <pc:spChg chg="del">
          <ac:chgData name="Laura Ximena Cifuentes Alba" userId="e8b26861-67ca-4d98-98de-54ccc2dc1596" providerId="ADAL" clId="{BEB65B91-9A99-42BB-949E-32D0E0D9B556}" dt="2025-09-22T14:06:11.164" v="3801" actId="700"/>
          <ac:spMkLst>
            <pc:docMk/>
            <pc:sldMk cId="3153413410" sldId="417"/>
            <ac:spMk id="7" creationId="{052E3759-6FA0-98DA-5E22-7B4F00B9122A}"/>
          </ac:spMkLst>
        </pc:spChg>
        <pc:spChg chg="del">
          <ac:chgData name="Laura Ximena Cifuentes Alba" userId="e8b26861-67ca-4d98-98de-54ccc2dc1596" providerId="ADAL" clId="{BEB65B91-9A99-42BB-949E-32D0E0D9B556}" dt="2025-09-22T14:06:11.164" v="3801" actId="700"/>
          <ac:spMkLst>
            <pc:docMk/>
            <pc:sldMk cId="3153413410" sldId="417"/>
            <ac:spMk id="8" creationId="{2B60334E-7E90-2A41-665A-7250C689932E}"/>
          </ac:spMkLst>
        </pc:spChg>
        <pc:spChg chg="del">
          <ac:chgData name="Laura Ximena Cifuentes Alba" userId="e8b26861-67ca-4d98-98de-54ccc2dc1596" providerId="ADAL" clId="{BEB65B91-9A99-42BB-949E-32D0E0D9B556}" dt="2025-09-22T14:06:11.164" v="3801" actId="700"/>
          <ac:spMkLst>
            <pc:docMk/>
            <pc:sldMk cId="3153413410" sldId="417"/>
            <ac:spMk id="9" creationId="{0E20518E-1319-DC34-FAE7-AE7F148D244E}"/>
          </ac:spMkLst>
        </pc:spChg>
        <pc:spChg chg="del">
          <ac:chgData name="Laura Ximena Cifuentes Alba" userId="e8b26861-67ca-4d98-98de-54ccc2dc1596" providerId="ADAL" clId="{BEB65B91-9A99-42BB-949E-32D0E0D9B556}" dt="2025-09-22T14:06:11.164" v="3801" actId="700"/>
          <ac:spMkLst>
            <pc:docMk/>
            <pc:sldMk cId="3153413410" sldId="417"/>
            <ac:spMk id="10" creationId="{2F2D54E6-4296-1EBB-485D-CF5C178BA072}"/>
          </ac:spMkLst>
        </pc:spChg>
        <pc:spChg chg="del">
          <ac:chgData name="Laura Ximena Cifuentes Alba" userId="e8b26861-67ca-4d98-98de-54ccc2dc1596" providerId="ADAL" clId="{BEB65B91-9A99-42BB-949E-32D0E0D9B556}" dt="2025-09-22T14:06:11.164" v="3801" actId="700"/>
          <ac:spMkLst>
            <pc:docMk/>
            <pc:sldMk cId="3153413410" sldId="417"/>
            <ac:spMk id="11" creationId="{4D3A4F83-1423-6FD1-4195-7567C6A55D3B}"/>
          </ac:spMkLst>
        </pc:spChg>
        <pc:spChg chg="add mod">
          <ac:chgData name="Laura Ximena Cifuentes Alba" userId="e8b26861-67ca-4d98-98de-54ccc2dc1596" providerId="ADAL" clId="{BEB65B91-9A99-42BB-949E-32D0E0D9B556}" dt="2025-09-22T14:59:11.885" v="4246" actId="1076"/>
          <ac:spMkLst>
            <pc:docMk/>
            <pc:sldMk cId="3153413410" sldId="417"/>
            <ac:spMk id="12" creationId="{C2E8A453-A3BF-F628-52C6-480FD317AAC1}"/>
          </ac:spMkLst>
        </pc:spChg>
        <pc:spChg chg="add mod ord">
          <ac:chgData name="Laura Ximena Cifuentes Alba" userId="e8b26861-67ca-4d98-98de-54ccc2dc1596" providerId="ADAL" clId="{BEB65B91-9A99-42BB-949E-32D0E0D9B556}" dt="2025-09-22T15:08:29.677" v="4265" actId="207"/>
          <ac:spMkLst>
            <pc:docMk/>
            <pc:sldMk cId="3153413410" sldId="417"/>
            <ac:spMk id="13" creationId="{14918494-CC53-D2EB-AC12-72CB01F838CA}"/>
          </ac:spMkLst>
        </pc:spChg>
        <pc:spChg chg="add mod">
          <ac:chgData name="Laura Ximena Cifuentes Alba" userId="e8b26861-67ca-4d98-98de-54ccc2dc1596" providerId="ADAL" clId="{BEB65B91-9A99-42BB-949E-32D0E0D9B556}" dt="2025-09-22T14:59:05.928" v="4244"/>
          <ac:spMkLst>
            <pc:docMk/>
            <pc:sldMk cId="3153413410" sldId="417"/>
            <ac:spMk id="14" creationId="{828AA095-DA12-22ED-ACFA-338BE4415D8A}"/>
          </ac:spMkLst>
        </pc:spChg>
        <pc:spChg chg="add mod">
          <ac:chgData name="Laura Ximena Cifuentes Alba" userId="e8b26861-67ca-4d98-98de-54ccc2dc1596" providerId="ADAL" clId="{BEB65B91-9A99-42BB-949E-32D0E0D9B556}" dt="2025-09-22T15:14:32.734" v="4331" actId="12"/>
          <ac:spMkLst>
            <pc:docMk/>
            <pc:sldMk cId="3153413410" sldId="417"/>
            <ac:spMk id="15" creationId="{487CA9EF-1F53-827E-507D-882EBD57967A}"/>
          </ac:spMkLst>
        </pc:spChg>
        <pc:spChg chg="add mod">
          <ac:chgData name="Laura Ximena Cifuentes Alba" userId="e8b26861-67ca-4d98-98de-54ccc2dc1596" providerId="ADAL" clId="{BEB65B91-9A99-42BB-949E-32D0E0D9B556}" dt="2025-09-22T15:09:17.085" v="4268" actId="1076"/>
          <ac:spMkLst>
            <pc:docMk/>
            <pc:sldMk cId="3153413410" sldId="417"/>
            <ac:spMk id="16" creationId="{C1FE622E-6B3A-AE78-FF36-A818BCA35A1C}"/>
          </ac:spMkLst>
        </pc:spChg>
      </pc:sldChg>
      <pc:sldMasterChg chg="delSldLayout">
        <pc:chgData name="Laura Ximena Cifuentes Alba" userId="e8b26861-67ca-4d98-98de-54ccc2dc1596" providerId="ADAL" clId="{BEB65B91-9A99-42BB-949E-32D0E0D9B556}" dt="2025-09-22T14:30:38.374" v="4239" actId="47"/>
        <pc:sldMasterMkLst>
          <pc:docMk/>
          <pc:sldMasterMk cId="1501785617" sldId="2147483648"/>
        </pc:sldMasterMkLst>
        <pc:sldLayoutChg chg="del">
          <pc:chgData name="Laura Ximena Cifuentes Alba" userId="e8b26861-67ca-4d98-98de-54ccc2dc1596" providerId="ADAL" clId="{BEB65B91-9A99-42BB-949E-32D0E0D9B556}" dt="2025-09-22T14:30:38.374" v="4239" actId="47"/>
          <pc:sldLayoutMkLst>
            <pc:docMk/>
            <pc:sldMasterMk cId="1501785617" sldId="2147483648"/>
            <pc:sldLayoutMk cId="2572715185" sldId="2147483677"/>
          </pc:sldLayoutMkLst>
        </pc:sldLayoutChg>
      </pc:sldMasterChg>
    </pc:docChg>
  </pc:docChgLst>
  <pc:docChgLst>
    <pc:chgData name="Lina Alejandra Sarmiento Rosado" userId="S::drcpu2@fogafin.gov.co::e0d2382f-d03f-43e4-bafc-7bacdef4fb83" providerId="AD" clId="Web-{2D1B1490-21C5-75E8-BDDE-6BC84EBF48EB}"/>
    <pc:docChg chg="modSld">
      <pc:chgData name="Lina Alejandra Sarmiento Rosado" userId="S::drcpu2@fogafin.gov.co::e0d2382f-d03f-43e4-bafc-7bacdef4fb83" providerId="AD" clId="Web-{2D1B1490-21C5-75E8-BDDE-6BC84EBF48EB}" dt="2025-09-22T15:42:14.886" v="10" actId="1076"/>
      <pc:docMkLst>
        <pc:docMk/>
      </pc:docMkLst>
      <pc:sldChg chg="modSp">
        <pc:chgData name="Lina Alejandra Sarmiento Rosado" userId="S::drcpu2@fogafin.gov.co::e0d2382f-d03f-43e4-bafc-7bacdef4fb83" providerId="AD" clId="Web-{2D1B1490-21C5-75E8-BDDE-6BC84EBF48EB}" dt="2025-09-22T15:41:16.431" v="8" actId="1076"/>
        <pc:sldMkLst>
          <pc:docMk/>
          <pc:sldMk cId="1584981914" sldId="401"/>
        </pc:sldMkLst>
        <pc:spChg chg="mod">
          <ac:chgData name="Lina Alejandra Sarmiento Rosado" userId="S::drcpu2@fogafin.gov.co::e0d2382f-d03f-43e4-bafc-7bacdef4fb83" providerId="AD" clId="Web-{2D1B1490-21C5-75E8-BDDE-6BC84EBF48EB}" dt="2025-09-22T15:41:16.431" v="8" actId="1076"/>
          <ac:spMkLst>
            <pc:docMk/>
            <pc:sldMk cId="1584981914" sldId="401"/>
            <ac:spMk id="11" creationId="{1376CB4C-22F3-0DF1-4919-789EC58EA0D5}"/>
          </ac:spMkLst>
        </pc:spChg>
      </pc:sldChg>
      <pc:sldChg chg="modSp">
        <pc:chgData name="Lina Alejandra Sarmiento Rosado" userId="S::drcpu2@fogafin.gov.co::e0d2382f-d03f-43e4-bafc-7bacdef4fb83" providerId="AD" clId="Web-{2D1B1490-21C5-75E8-BDDE-6BC84EBF48EB}" dt="2025-09-22T15:42:14.886" v="10" actId="1076"/>
        <pc:sldMkLst>
          <pc:docMk/>
          <pc:sldMk cId="3262301754" sldId="412"/>
        </pc:sldMkLst>
        <pc:spChg chg="mod">
          <ac:chgData name="Lina Alejandra Sarmiento Rosado" userId="S::drcpu2@fogafin.gov.co::e0d2382f-d03f-43e4-bafc-7bacdef4fb83" providerId="AD" clId="Web-{2D1B1490-21C5-75E8-BDDE-6BC84EBF48EB}" dt="2025-09-22T15:42:14.886" v="10" actId="1076"/>
          <ac:spMkLst>
            <pc:docMk/>
            <pc:sldMk cId="3262301754" sldId="412"/>
            <ac:spMk id="11" creationId="{CA06854D-6E78-D73F-D177-393E76C4DFBB}"/>
          </ac:spMkLst>
        </pc:spChg>
        <pc:spChg chg="mod">
          <ac:chgData name="Lina Alejandra Sarmiento Rosado" userId="S::drcpu2@fogafin.gov.co::e0d2382f-d03f-43e4-bafc-7bacdef4fb83" providerId="AD" clId="Web-{2D1B1490-21C5-75E8-BDDE-6BC84EBF48EB}" dt="2025-09-22T15:42:02.182" v="9" actId="1076"/>
          <ac:spMkLst>
            <pc:docMk/>
            <pc:sldMk cId="3262301754" sldId="412"/>
            <ac:spMk id="17" creationId="{DDC309F5-BDFF-5334-B0FB-CEC4FD168219}"/>
          </ac:spMkLst>
        </pc:spChg>
        <pc:spChg chg="mod">
          <ac:chgData name="Lina Alejandra Sarmiento Rosado" userId="S::drcpu2@fogafin.gov.co::e0d2382f-d03f-43e4-bafc-7bacdef4fb83" providerId="AD" clId="Web-{2D1B1490-21C5-75E8-BDDE-6BC84EBF48EB}" dt="2025-09-22T15:39:09.973" v="7" actId="1076"/>
          <ac:spMkLst>
            <pc:docMk/>
            <pc:sldMk cId="3262301754" sldId="412"/>
            <ac:spMk id="25" creationId="{00000000-0000-0000-0000-000000000000}"/>
          </ac:spMkLst>
        </pc:spChg>
      </pc:sldChg>
      <pc:sldChg chg="modSp">
        <pc:chgData name="Lina Alejandra Sarmiento Rosado" userId="S::drcpu2@fogafin.gov.co::e0d2382f-d03f-43e4-bafc-7bacdef4fb83" providerId="AD" clId="Web-{2D1B1490-21C5-75E8-BDDE-6BC84EBF48EB}" dt="2025-09-22T15:37:50.250" v="3" actId="20577"/>
        <pc:sldMkLst>
          <pc:docMk/>
          <pc:sldMk cId="3153413410" sldId="417"/>
        </pc:sldMkLst>
        <pc:spChg chg="mod">
          <ac:chgData name="Lina Alejandra Sarmiento Rosado" userId="S::drcpu2@fogafin.gov.co::e0d2382f-d03f-43e4-bafc-7bacdef4fb83" providerId="AD" clId="Web-{2D1B1490-21C5-75E8-BDDE-6BC84EBF48EB}" dt="2025-09-22T15:37:50.250" v="3" actId="20577"/>
          <ac:spMkLst>
            <pc:docMk/>
            <pc:sldMk cId="3153413410" sldId="417"/>
            <ac:spMk id="15" creationId="{487CA9EF-1F53-827E-507D-882EBD57967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ogafin.sharepoint.com/sites/DRC/Documentos%20compartidos/General/012_Planes%20institucionales/PTEP/2025/Ferias/4.%20Open%20day%20EAN/Encuestas%20satisfacci&#243;n%20Open%20Day%20EAN%200909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ogafin.sharepoint.com/sites/DRC/Documentos%20compartidos/General/012_Planes%20institucionales/PTEP/2025/Ferias/4.%20Open%20day%20EAN/Encuestas%20satisfacci&#243;n%20Open%20Day%20EAN%2009092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E6A-4F4B-836D-045ABAF24E27}"/>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E6A-4F4B-836D-045ABAF24E2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Análisis!$C$4:$C$5</c:f>
              <c:strCache>
                <c:ptCount val="2"/>
                <c:pt idx="0">
                  <c:v>Siempre</c:v>
                </c:pt>
                <c:pt idx="1">
                  <c:v>Casi siempre</c:v>
                </c:pt>
              </c:strCache>
            </c:strRef>
          </c:cat>
          <c:val>
            <c:numRef>
              <c:f>Análisis!$D$4:$D$5</c:f>
              <c:numCache>
                <c:formatCode>General</c:formatCode>
                <c:ptCount val="2"/>
                <c:pt idx="0">
                  <c:v>9</c:v>
                </c:pt>
                <c:pt idx="1">
                  <c:v>5</c:v>
                </c:pt>
              </c:numCache>
            </c:numRef>
          </c:val>
          <c:extLst>
            <c:ext xmlns:c16="http://schemas.microsoft.com/office/drawing/2014/chart" uri="{C3380CC4-5D6E-409C-BE32-E72D297353CC}">
              <c16:uniqueId val="{00000004-DE6A-4F4B-836D-045ABAF24E2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Entry>
      <c:legendEntry>
        <c:idx val="1"/>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8D5-4143-AB5C-140F51E05C6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8D5-4143-AB5C-140F51E05C64}"/>
              </c:ext>
            </c:extLst>
          </c:dPt>
          <c:dLbls>
            <c:dLbl>
              <c:idx val="0"/>
              <c:tx>
                <c:rich>
                  <a:bodyPr/>
                  <a:lstStyle/>
                  <a:p>
                    <a:fld id="{A398F93D-C284-419C-BDBA-F18E03AAFA4C}" type="PERCENTAGE">
                      <a:rPr lang="en-US">
                        <a:solidFill>
                          <a:schemeClr val="bg1">
                            <a:lumMod val="95000"/>
                          </a:schemeClr>
                        </a:solidFill>
                      </a:rPr>
                      <a:pPr/>
                      <a:t>[PERCENTAGE]</a:t>
                    </a:fld>
                    <a:endParaRPr lang="en-US"/>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8D5-4143-AB5C-140F51E05C64}"/>
                </c:ext>
              </c:extLst>
            </c:dLbl>
            <c:dLbl>
              <c:idx val="1"/>
              <c:tx>
                <c:rich>
                  <a:bodyPr/>
                  <a:lstStyle/>
                  <a:p>
                    <a:fld id="{775C8A2F-FDA1-4F6E-A098-24810D544FE4}" type="PERCENTAGE">
                      <a:rPr lang="en-US">
                        <a:solidFill>
                          <a:schemeClr val="bg1"/>
                        </a:solidFill>
                      </a:rPr>
                      <a:pPr/>
                      <a:t>[PERCENTAGE]</a:t>
                    </a:fld>
                    <a:endParaRPr lang="en-US"/>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D5-4143-AB5C-140F51E05C6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'[Encuestas satisfacción Open Day EAN 09092025.xlsx]Análisis'!$C$14:$C$15</c:f>
              <c:strCache>
                <c:ptCount val="2"/>
                <c:pt idx="0">
                  <c:v>Totalmente de acuerdo</c:v>
                </c:pt>
                <c:pt idx="1">
                  <c:v>De acuerdo</c:v>
                </c:pt>
              </c:strCache>
            </c:strRef>
          </c:cat>
          <c:val>
            <c:numRef>
              <c:f>'[Encuestas satisfacción Open Day EAN 09092025.xlsx]Análisis'!$D$14:$D$15</c:f>
              <c:numCache>
                <c:formatCode>General</c:formatCode>
                <c:ptCount val="2"/>
                <c:pt idx="0">
                  <c:v>10</c:v>
                </c:pt>
                <c:pt idx="1">
                  <c:v>4</c:v>
                </c:pt>
              </c:numCache>
            </c:numRef>
          </c:val>
          <c:extLst>
            <c:ext xmlns:c16="http://schemas.microsoft.com/office/drawing/2014/chart" uri="{C3380CC4-5D6E-409C-BE32-E72D297353CC}">
              <c16:uniqueId val="{00000004-38D5-4143-AB5C-140F51E05C6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Entry>
      <c:legendEntry>
        <c:idx val="1"/>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Entry>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22/09/2025</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4E384-3266-4A96-99B9-44D581538683}" type="datetimeFigureOut">
              <a:rPr lang="es-CO" smtClean="0"/>
              <a:t>22/09/2025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EDFC6-4B4A-49E2-A6B8-B25A61612D6E}" type="slidenum">
              <a:rPr lang="es-CO" smtClean="0"/>
              <a:t>‹#›</a:t>
            </a:fld>
            <a:endParaRPr lang="es-CO"/>
          </a:p>
        </p:txBody>
      </p:sp>
    </p:spTree>
    <p:extLst>
      <p:ext uri="{BB962C8B-B14F-4D97-AF65-F5344CB8AC3E}">
        <p14:creationId xmlns:p14="http://schemas.microsoft.com/office/powerpoint/2010/main" val="411071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3BB6F-3CE0-443D-ADE9-4F5830F358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27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22/09/2025</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magen con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41844" y="216941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sp>
        <p:nvSpPr>
          <p:cNvPr id="3" name="Rectángulo: esquinas redondeadas 18">
            <a:extLst>
              <a:ext uri="{FF2B5EF4-FFF2-40B4-BE49-F238E27FC236}">
                <a16:creationId xmlns:a16="http://schemas.microsoft.com/office/drawing/2014/main" id="{81984FC1-9FD6-D4FD-1397-9E48346F990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7E67310-369E-4815-D780-C1EBEE4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4445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168659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156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31019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 id="214748367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instagram.com/p/DOZ5XDqjDGC/?img_index=3&amp;igsh=MTA5M2Jobnkwcm9o" TargetMode="Externa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linkedin.com/feed/update/urn:li:activity:7371340698031144960" TargetMode="Externa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forms.office.com/r/E9Ma4JQv5X" TargetMode="Externa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ADA131F-3F38-4788-A7F2-4D9FD9CE81DF}"/>
              </a:ext>
            </a:extLst>
          </p:cNvPr>
          <p:cNvSpPr>
            <a:spLocks noGrp="1"/>
          </p:cNvSpPr>
          <p:nvPr>
            <p:ph type="title"/>
          </p:nvPr>
        </p:nvSpPr>
        <p:spPr>
          <a:xfrm>
            <a:off x="4775200" y="1980419"/>
            <a:ext cx="6342088" cy="1284225"/>
          </a:xfrm>
        </p:spPr>
        <p:txBody>
          <a:bodyPr anchor="b">
            <a:normAutofit fontScale="90000"/>
          </a:bodyPr>
          <a:lstStyle/>
          <a:p>
            <a:pPr algn="ctr"/>
            <a:r>
              <a:rPr lang="es-MX" sz="3300"/>
              <a:t>Open Day de prácticas profesionales</a:t>
            </a:r>
            <a:br>
              <a:rPr lang="es-MX" sz="3300"/>
            </a:br>
            <a:br>
              <a:rPr lang="es-MX" sz="3300"/>
            </a:br>
            <a:r>
              <a:rPr lang="es-MX" sz="3300"/>
              <a:t>Universidad EAN</a:t>
            </a:r>
            <a:endParaRPr lang="es-CO" sz="3300"/>
          </a:p>
        </p:txBody>
      </p:sp>
      <p:sp>
        <p:nvSpPr>
          <p:cNvPr id="4" name="Marcador de texto 3">
            <a:extLst>
              <a:ext uri="{FF2B5EF4-FFF2-40B4-BE49-F238E27FC236}">
                <a16:creationId xmlns:a16="http://schemas.microsoft.com/office/drawing/2014/main" id="{6109BA00-24D6-433A-A86B-778E13D17622}"/>
              </a:ext>
            </a:extLst>
          </p:cNvPr>
          <p:cNvSpPr>
            <a:spLocks noGrp="1"/>
          </p:cNvSpPr>
          <p:nvPr>
            <p:ph type="body" idx="1"/>
          </p:nvPr>
        </p:nvSpPr>
        <p:spPr>
          <a:xfrm>
            <a:off x="4775200" y="2622532"/>
            <a:ext cx="6342088" cy="3268000"/>
          </a:xfrm>
        </p:spPr>
        <p:txBody>
          <a:bodyPr>
            <a:normAutofit/>
          </a:bodyPr>
          <a:lstStyle/>
          <a:p>
            <a:pPr algn="ctr"/>
            <a:endParaRPr lang="es-CO"/>
          </a:p>
          <a:p>
            <a:pPr algn="ctr"/>
            <a:endParaRPr lang="es-CO" b="1"/>
          </a:p>
          <a:p>
            <a:pPr algn="ctr"/>
            <a:endParaRPr lang="es-CO" b="1"/>
          </a:p>
          <a:p>
            <a:pPr algn="ctr"/>
            <a:endParaRPr lang="es-CO" b="1"/>
          </a:p>
          <a:p>
            <a:pPr algn="ctr"/>
            <a:endParaRPr lang="es-CO" b="1"/>
          </a:p>
          <a:p>
            <a:pPr algn="ctr"/>
            <a:r>
              <a:rPr lang="es-CO" b="1"/>
              <a:t>Departamento de Relacionamiento Ciudadano</a:t>
            </a:r>
          </a:p>
        </p:txBody>
      </p:sp>
      <p:pic>
        <p:nvPicPr>
          <p:cNvPr id="8" name="Marcador de posición de imagen 7" descr="Imagen que contiene interior, pastel, persona, parado&#10;&#10;El contenido generado por IA puede ser incorrecto.">
            <a:extLst>
              <a:ext uri="{FF2B5EF4-FFF2-40B4-BE49-F238E27FC236}">
                <a16:creationId xmlns:a16="http://schemas.microsoft.com/office/drawing/2014/main" id="{C70B789D-04D9-76CF-F275-A6DD5B52B1A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516" r="27516"/>
          <a:stretch>
            <a:fillRect/>
          </a:stretch>
        </p:blipFill>
        <p:spPr/>
      </p:pic>
    </p:spTree>
    <p:extLst>
      <p:ext uri="{BB962C8B-B14F-4D97-AF65-F5344CB8AC3E}">
        <p14:creationId xmlns:p14="http://schemas.microsoft.com/office/powerpoint/2010/main" val="313558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2F8D2-AB4C-54EA-C569-6D8CAAF3B8AD}"/>
            </a:ext>
          </a:extLst>
        </p:cNvPr>
        <p:cNvGrpSpPr/>
        <p:nvPr/>
      </p:nvGrpSpPr>
      <p:grpSpPr>
        <a:xfrm>
          <a:off x="0" y="0"/>
          <a:ext cx="0" cy="0"/>
          <a:chOff x="0" y="0"/>
          <a:chExt cx="0" cy="0"/>
        </a:xfrm>
      </p:grpSpPr>
      <p:sp>
        <p:nvSpPr>
          <p:cNvPr id="5" name="Marcador de texto 4">
            <a:extLst>
              <a:ext uri="{FF2B5EF4-FFF2-40B4-BE49-F238E27FC236}">
                <a16:creationId xmlns:a16="http://schemas.microsoft.com/office/drawing/2014/main" id="{70E9B80E-57D4-C13B-4752-CD9374FF8168}"/>
              </a:ext>
            </a:extLst>
          </p:cNvPr>
          <p:cNvSpPr>
            <a:spLocks noGrp="1"/>
          </p:cNvSpPr>
          <p:nvPr>
            <p:ph type="body" idx="1"/>
          </p:nvPr>
        </p:nvSpPr>
        <p:spPr>
          <a:xfrm>
            <a:off x="641902" y="1205719"/>
            <a:ext cx="9835597" cy="3028325"/>
          </a:xfrm>
        </p:spPr>
        <p:txBody>
          <a:bodyPr lIns="91440" tIns="45720" rIns="91440" bIns="45720" anchor="t">
            <a:normAutofit/>
          </a:bodyPr>
          <a:lstStyle/>
          <a:p>
            <a:pPr algn="just"/>
            <a:r>
              <a:rPr lang="es-MX">
                <a:solidFill>
                  <a:schemeClr val="tx1">
                    <a:lumMod val="65000"/>
                    <a:lumOff val="35000"/>
                  </a:schemeClr>
                </a:solidFill>
              </a:rPr>
              <a:t>Como parte de la estrategia de divulgación institucional relacionada con la participación de Fogafín en el </a:t>
            </a:r>
            <a:r>
              <a:rPr lang="es-MX" b="1">
                <a:solidFill>
                  <a:srgbClr val="B28A3F"/>
                </a:solidFill>
              </a:rPr>
              <a:t>Open Day de prácticas profesionales</a:t>
            </a:r>
            <a:r>
              <a:rPr lang="es-MX">
                <a:solidFill>
                  <a:schemeClr val="tx1">
                    <a:lumMod val="65000"/>
                    <a:lumOff val="35000"/>
                  </a:schemeClr>
                </a:solidFill>
              </a:rPr>
              <a:t>, se utilizaron los perfiles oficiales de redes sociales de la entidad con el propósito de ampliar el alcance informativo y resaltar su rol pedagógico frente a la ciudadanía.</a:t>
            </a:r>
          </a:p>
          <a:p>
            <a:pPr algn="just"/>
            <a:endParaRPr lang="es-MX">
              <a:solidFill>
                <a:schemeClr val="tx1">
                  <a:lumMod val="65000"/>
                  <a:lumOff val="35000"/>
                </a:schemeClr>
              </a:solidFill>
            </a:endParaRPr>
          </a:p>
          <a:p>
            <a:pPr algn="just"/>
            <a:r>
              <a:rPr lang="es-MX">
                <a:solidFill>
                  <a:schemeClr val="tx1">
                    <a:lumMod val="65000"/>
                    <a:lumOff val="35000"/>
                  </a:schemeClr>
                </a:solidFill>
              </a:rPr>
              <a:t>Entre las publicaciones realizadas, se destacaron piezas en Facebook, Instagram y LinkedIn, diseñadas para transmitir de manera dinámica y accesible los principales mensajes sobre la labor de Fogafín en el marco de la educación financiera para el ahorro. Asimismo, se resaltaron los beneficios de participar en espacios de relacionamiento directo con la comunidad educativa.</a:t>
            </a:r>
          </a:p>
        </p:txBody>
      </p:sp>
      <p:sp>
        <p:nvSpPr>
          <p:cNvPr id="2" name="Título 6">
            <a:extLst>
              <a:ext uri="{FF2B5EF4-FFF2-40B4-BE49-F238E27FC236}">
                <a16:creationId xmlns:a16="http://schemas.microsoft.com/office/drawing/2014/main" id="{0273877F-DF27-005C-1143-A5077D3CA167}"/>
              </a:ext>
            </a:extLst>
          </p:cNvPr>
          <p:cNvSpPr txBox="1">
            <a:spLocks/>
          </p:cNvSpPr>
          <p:nvPr/>
        </p:nvSpPr>
        <p:spPr>
          <a:xfrm>
            <a:off x="9756" y="7222"/>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Medios utilizados para informar a la ciudadanía </a:t>
            </a:r>
          </a:p>
        </p:txBody>
      </p:sp>
      <p:sp>
        <p:nvSpPr>
          <p:cNvPr id="10" name="CuadroTexto 9">
            <a:extLst>
              <a:ext uri="{FF2B5EF4-FFF2-40B4-BE49-F238E27FC236}">
                <a16:creationId xmlns:a16="http://schemas.microsoft.com/office/drawing/2014/main" id="{8B8DB7E3-68B6-924C-493B-172E599178BC}"/>
              </a:ext>
            </a:extLst>
          </p:cNvPr>
          <p:cNvSpPr txBox="1"/>
          <p:nvPr/>
        </p:nvSpPr>
        <p:spPr>
          <a:xfrm>
            <a:off x="1069637" y="3987674"/>
            <a:ext cx="2913530" cy="946413"/>
          </a:xfrm>
          <a:prstGeom prst="rect">
            <a:avLst/>
          </a:prstGeom>
          <a:noFill/>
        </p:spPr>
        <p:txBody>
          <a:bodyPr wrap="square">
            <a:spAutoFit/>
          </a:bodyPr>
          <a:lstStyle/>
          <a:p>
            <a:pPr algn="r"/>
            <a:r>
              <a:rPr lang="es-CO" sz="1200" b="1">
                <a:solidFill>
                  <a:schemeClr val="tx1">
                    <a:lumMod val="65000"/>
                    <a:lumOff val="35000"/>
                  </a:schemeClr>
                </a:solidFill>
              </a:rPr>
              <a:t>Enlace de la publicación en Instagram</a:t>
            </a:r>
          </a:p>
          <a:p>
            <a:pPr algn="r"/>
            <a:r>
              <a:rPr lang="es-CO" sz="1050">
                <a:hlinkClick r:id="rId2"/>
              </a:rPr>
              <a:t>https://www.instagram.com/p/DOZ5XDqjDGC/?img_index=3&amp;igsh=MTA5M2Jobnkwcm9o</a:t>
            </a:r>
            <a:r>
              <a:rPr lang="es-CO" sz="1050"/>
              <a:t> </a:t>
            </a:r>
          </a:p>
        </p:txBody>
      </p:sp>
      <p:pic>
        <p:nvPicPr>
          <p:cNvPr id="12" name="Imagen 11" descr="Icono&#10;&#10;El contenido generado por IA puede ser incorrecto.">
            <a:extLst>
              <a:ext uri="{FF2B5EF4-FFF2-40B4-BE49-F238E27FC236}">
                <a16:creationId xmlns:a16="http://schemas.microsoft.com/office/drawing/2014/main" id="{667B0EFF-4699-2DCC-C973-80EE637BC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759" y="4880818"/>
            <a:ext cx="308977" cy="308977"/>
          </a:xfrm>
          <a:prstGeom prst="rect">
            <a:avLst/>
          </a:prstGeom>
        </p:spPr>
      </p:pic>
      <p:pic>
        <p:nvPicPr>
          <p:cNvPr id="4" name="Imagen 3">
            <a:extLst>
              <a:ext uri="{FF2B5EF4-FFF2-40B4-BE49-F238E27FC236}">
                <a16:creationId xmlns:a16="http://schemas.microsoft.com/office/drawing/2014/main" id="{3E3E3497-6C45-4210-9855-C2AD9C42CDAC}"/>
              </a:ext>
            </a:extLst>
          </p:cNvPr>
          <p:cNvPicPr>
            <a:picLocks noChangeAspect="1"/>
          </p:cNvPicPr>
          <p:nvPr/>
        </p:nvPicPr>
        <p:blipFill>
          <a:blip r:embed="rId4"/>
          <a:stretch>
            <a:fillRect/>
          </a:stretch>
        </p:blipFill>
        <p:spPr>
          <a:xfrm>
            <a:off x="4498076" y="3564953"/>
            <a:ext cx="3039173" cy="2205449"/>
          </a:xfrm>
          <a:prstGeom prst="rect">
            <a:avLst/>
          </a:prstGeom>
        </p:spPr>
      </p:pic>
      <p:pic>
        <p:nvPicPr>
          <p:cNvPr id="6" name="Picture 20">
            <a:extLst>
              <a:ext uri="{FF2B5EF4-FFF2-40B4-BE49-F238E27FC236}">
                <a16:creationId xmlns:a16="http://schemas.microsoft.com/office/drawing/2014/main" id="{A3F84FB8-A681-A3FA-32EA-8170B47B2F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45" t="3148" r="4874" b="7593"/>
          <a:stretch/>
        </p:blipFill>
        <p:spPr>
          <a:xfrm>
            <a:off x="3719159" y="3429000"/>
            <a:ext cx="4786666" cy="2685883"/>
          </a:xfrm>
          <a:prstGeom prst="rect">
            <a:avLst/>
          </a:prstGeom>
        </p:spPr>
      </p:pic>
    </p:spTree>
    <p:extLst>
      <p:ext uri="{BB962C8B-B14F-4D97-AF65-F5344CB8AC3E}">
        <p14:creationId xmlns:p14="http://schemas.microsoft.com/office/powerpoint/2010/main" val="190111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BA12-9096-026A-A5EB-2AF33F5345B3}"/>
            </a:ext>
          </a:extLst>
        </p:cNvPr>
        <p:cNvGrpSpPr/>
        <p:nvPr/>
      </p:nvGrpSpPr>
      <p:grpSpPr>
        <a:xfrm>
          <a:off x="0" y="0"/>
          <a:ext cx="0" cy="0"/>
          <a:chOff x="0" y="0"/>
          <a:chExt cx="0" cy="0"/>
        </a:xfrm>
      </p:grpSpPr>
      <p:sp>
        <p:nvSpPr>
          <p:cNvPr id="2" name="Título 6">
            <a:extLst>
              <a:ext uri="{FF2B5EF4-FFF2-40B4-BE49-F238E27FC236}">
                <a16:creationId xmlns:a16="http://schemas.microsoft.com/office/drawing/2014/main" id="{7BE0C440-91D9-1EC2-B6FF-FCCFEF93B694}"/>
              </a:ext>
            </a:extLst>
          </p:cNvPr>
          <p:cNvSpPr txBox="1">
            <a:spLocks/>
          </p:cNvSpPr>
          <p:nvPr/>
        </p:nvSpPr>
        <p:spPr>
          <a:xfrm>
            <a:off x="285981" y="407272"/>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3200">
                <a:solidFill>
                  <a:schemeClr val="bg2"/>
                </a:solidFill>
              </a:rPr>
              <a:t>Medios utilizados para informar a la ciudadanía </a:t>
            </a:r>
          </a:p>
        </p:txBody>
      </p:sp>
      <p:sp>
        <p:nvSpPr>
          <p:cNvPr id="10" name="CuadroTexto 9">
            <a:extLst>
              <a:ext uri="{FF2B5EF4-FFF2-40B4-BE49-F238E27FC236}">
                <a16:creationId xmlns:a16="http://schemas.microsoft.com/office/drawing/2014/main" id="{E0AC5F4B-21C2-FF42-FB54-38555C4C69E2}"/>
              </a:ext>
            </a:extLst>
          </p:cNvPr>
          <p:cNvSpPr txBox="1"/>
          <p:nvPr/>
        </p:nvSpPr>
        <p:spPr>
          <a:xfrm>
            <a:off x="3906254" y="1554172"/>
            <a:ext cx="2913530" cy="600164"/>
          </a:xfrm>
          <a:prstGeom prst="rect">
            <a:avLst/>
          </a:prstGeom>
          <a:noFill/>
        </p:spPr>
        <p:txBody>
          <a:bodyPr wrap="square">
            <a:spAutoFit/>
          </a:bodyPr>
          <a:lstStyle/>
          <a:p>
            <a:r>
              <a:rPr lang="es-CO" sz="1200" b="1">
                <a:solidFill>
                  <a:schemeClr val="tx1">
                    <a:lumMod val="65000"/>
                    <a:lumOff val="35000"/>
                  </a:schemeClr>
                </a:solidFill>
              </a:rPr>
              <a:t>Enlace de la publicación LinkedIn</a:t>
            </a:r>
          </a:p>
          <a:p>
            <a:r>
              <a:rPr lang="es-CO" sz="1050">
                <a:hlinkClick r:id="rId2"/>
              </a:rPr>
              <a:t>https://www.linkedin.com/feed/update/urn:li:activity:7371340698031144960</a:t>
            </a:r>
            <a:r>
              <a:rPr lang="es-CO" sz="1050"/>
              <a:t> </a:t>
            </a:r>
          </a:p>
        </p:txBody>
      </p:sp>
      <p:pic>
        <p:nvPicPr>
          <p:cNvPr id="12" name="Imagen 11" descr="Icono&#10;&#10;El contenido generado por IA puede ser incorrecto.">
            <a:extLst>
              <a:ext uri="{FF2B5EF4-FFF2-40B4-BE49-F238E27FC236}">
                <a16:creationId xmlns:a16="http://schemas.microsoft.com/office/drawing/2014/main" id="{CEBCFDFE-EBDB-4547-7D9B-18EF11FE5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857" y="5424894"/>
            <a:ext cx="308977" cy="308977"/>
          </a:xfrm>
          <a:prstGeom prst="rect">
            <a:avLst/>
          </a:prstGeom>
        </p:spPr>
      </p:pic>
      <p:pic>
        <p:nvPicPr>
          <p:cNvPr id="9" name="Imagen 8">
            <a:extLst>
              <a:ext uri="{FF2B5EF4-FFF2-40B4-BE49-F238E27FC236}">
                <a16:creationId xmlns:a16="http://schemas.microsoft.com/office/drawing/2014/main" id="{095661F6-F901-9776-428A-D5D70A3F7667}"/>
              </a:ext>
            </a:extLst>
          </p:cNvPr>
          <p:cNvPicPr>
            <a:picLocks noChangeAspect="1"/>
          </p:cNvPicPr>
          <p:nvPr/>
        </p:nvPicPr>
        <p:blipFill>
          <a:blip r:embed="rId4"/>
          <a:stretch>
            <a:fillRect/>
          </a:stretch>
        </p:blipFill>
        <p:spPr>
          <a:xfrm>
            <a:off x="747410" y="1211419"/>
            <a:ext cx="2913530" cy="4883076"/>
          </a:xfrm>
          <a:prstGeom prst="rect">
            <a:avLst/>
          </a:prstGeom>
        </p:spPr>
      </p:pic>
      <p:pic>
        <p:nvPicPr>
          <p:cNvPr id="11" name="Picture 21">
            <a:extLst>
              <a:ext uri="{FF2B5EF4-FFF2-40B4-BE49-F238E27FC236}">
                <a16:creationId xmlns:a16="http://schemas.microsoft.com/office/drawing/2014/main" id="{2A607BA3-7F66-5CF0-93E2-8F97744B4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825" y="1211419"/>
            <a:ext cx="3457575" cy="5458353"/>
          </a:xfrm>
          <a:prstGeom prst="rect">
            <a:avLst/>
          </a:prstGeom>
        </p:spPr>
      </p:pic>
      <p:pic>
        <p:nvPicPr>
          <p:cNvPr id="14" name="Imagen 13">
            <a:extLst>
              <a:ext uri="{FF2B5EF4-FFF2-40B4-BE49-F238E27FC236}">
                <a16:creationId xmlns:a16="http://schemas.microsoft.com/office/drawing/2014/main" id="{399C3E55-8448-7BEC-4459-D554B59262EA}"/>
              </a:ext>
            </a:extLst>
          </p:cNvPr>
          <p:cNvPicPr>
            <a:picLocks noChangeAspect="1"/>
          </p:cNvPicPr>
          <p:nvPr/>
        </p:nvPicPr>
        <p:blipFill>
          <a:blip r:embed="rId6"/>
          <a:stretch>
            <a:fillRect/>
          </a:stretch>
        </p:blipFill>
        <p:spPr>
          <a:xfrm>
            <a:off x="7913741" y="1981857"/>
            <a:ext cx="2744435" cy="3336884"/>
          </a:xfrm>
          <a:prstGeom prst="rect">
            <a:avLst/>
          </a:prstGeom>
        </p:spPr>
      </p:pic>
      <p:pic>
        <p:nvPicPr>
          <p:cNvPr id="17" name="Picture 21">
            <a:extLst>
              <a:ext uri="{FF2B5EF4-FFF2-40B4-BE49-F238E27FC236}">
                <a16:creationId xmlns:a16="http://schemas.microsoft.com/office/drawing/2014/main" id="{34C31223-7D3B-D902-F4B0-0ACDBECE98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9525" y="1554172"/>
            <a:ext cx="3295650" cy="4250343"/>
          </a:xfrm>
          <a:prstGeom prst="rect">
            <a:avLst/>
          </a:prstGeom>
        </p:spPr>
      </p:pic>
      <p:sp>
        <p:nvSpPr>
          <p:cNvPr id="18" name="CuadroTexto 17">
            <a:extLst>
              <a:ext uri="{FF2B5EF4-FFF2-40B4-BE49-F238E27FC236}">
                <a16:creationId xmlns:a16="http://schemas.microsoft.com/office/drawing/2014/main" id="{45EC2AE8-3D07-B3E4-8E01-1B99E3046076}"/>
              </a:ext>
            </a:extLst>
          </p:cNvPr>
          <p:cNvSpPr txBox="1"/>
          <p:nvPr/>
        </p:nvSpPr>
        <p:spPr>
          <a:xfrm>
            <a:off x="4858103" y="4878397"/>
            <a:ext cx="2913530" cy="784830"/>
          </a:xfrm>
          <a:prstGeom prst="rect">
            <a:avLst/>
          </a:prstGeom>
          <a:noFill/>
        </p:spPr>
        <p:txBody>
          <a:bodyPr wrap="square">
            <a:spAutoFit/>
          </a:bodyPr>
          <a:lstStyle/>
          <a:p>
            <a:r>
              <a:rPr lang="es-CO" sz="1200" b="1">
                <a:solidFill>
                  <a:schemeClr val="tx1">
                    <a:lumMod val="65000"/>
                    <a:lumOff val="35000"/>
                  </a:schemeClr>
                </a:solidFill>
              </a:rPr>
              <a:t>Enlace de la publicación Facebook</a:t>
            </a:r>
          </a:p>
          <a:p>
            <a:r>
              <a:rPr lang="es-CO" sz="1050">
                <a:hlinkClick r:id="rId2"/>
              </a:rPr>
              <a:t>https://www.linkedin.com/feed/update/urn:li:activity:7371340698031144960</a:t>
            </a:r>
            <a:r>
              <a:rPr lang="es-CO" sz="1050"/>
              <a:t> </a:t>
            </a:r>
          </a:p>
        </p:txBody>
      </p:sp>
      <p:pic>
        <p:nvPicPr>
          <p:cNvPr id="19" name="Imagen 18" descr="Icono&#10;&#10;El contenido generado por IA puede ser incorrecto.">
            <a:extLst>
              <a:ext uri="{FF2B5EF4-FFF2-40B4-BE49-F238E27FC236}">
                <a16:creationId xmlns:a16="http://schemas.microsoft.com/office/drawing/2014/main" id="{B329AD2A-5F45-AD8D-5076-F23637866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873" y="1916003"/>
            <a:ext cx="308977" cy="308977"/>
          </a:xfrm>
          <a:prstGeom prst="rect">
            <a:avLst/>
          </a:prstGeom>
        </p:spPr>
      </p:pic>
    </p:spTree>
    <p:extLst>
      <p:ext uri="{BB962C8B-B14F-4D97-AF65-F5344CB8AC3E}">
        <p14:creationId xmlns:p14="http://schemas.microsoft.com/office/powerpoint/2010/main" val="196489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0F83-2E5B-D783-A79E-74210AB1923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2C2C615-89E0-2626-2773-D2A5E73D4715}"/>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A06E68FC-D412-5243-C258-EE0D3EB814DC}"/>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7D8D9BF4-B964-B6C8-AF5F-4184C8243849}"/>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C233FC36-B112-21C3-1E4D-8D70F0F53564}"/>
              </a:ext>
            </a:extLst>
          </p:cNvPr>
          <p:cNvSpPr/>
          <p:nvPr/>
        </p:nvSpPr>
        <p:spPr>
          <a:xfrm>
            <a:off x="6964235" y="1575656"/>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193B696F-8F77-D0AB-FFBD-903026433241}"/>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B67749BC-7403-2610-0CE9-A741D875D5E6}"/>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239F400D-FB3B-D05F-6066-FFF9A128AFF6}"/>
              </a:ext>
            </a:extLst>
          </p:cNvPr>
          <p:cNvSpPr/>
          <p:nvPr/>
        </p:nvSpPr>
        <p:spPr>
          <a:xfrm>
            <a:off x="9123235" y="2804619"/>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1DBA1CBD-2533-37B9-08F1-F4BB8B52C424}"/>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EDFF876A-76CB-6EC1-0BC6-E38C9F1EF7C5}"/>
              </a:ext>
            </a:extLst>
          </p:cNvPr>
          <p:cNvSpPr txBox="1"/>
          <p:nvPr/>
        </p:nvSpPr>
        <p:spPr>
          <a:xfrm>
            <a:off x="9282545" y="551053"/>
            <a:ext cx="1705088" cy="707886"/>
          </a:xfrm>
          <a:prstGeom prst="rect">
            <a:avLst/>
          </a:prstGeom>
          <a:noFill/>
        </p:spPr>
        <p:txBody>
          <a:bodyPr wrap="square" rtlCol="0">
            <a:spAutoFit/>
          </a:bodyPr>
          <a:lstStyle/>
          <a:p>
            <a:pPr algn="ctr"/>
            <a:r>
              <a:rPr lang="id-ID" sz="2000" b="1">
                <a:solidFill>
                  <a:schemeClr val="bg1"/>
                </a:solidFill>
              </a:rPr>
              <a:t>Enfoque de la feria</a:t>
            </a:r>
          </a:p>
        </p:txBody>
      </p:sp>
      <p:sp>
        <p:nvSpPr>
          <p:cNvPr id="14" name="TextBox 40">
            <a:extLst>
              <a:ext uri="{FF2B5EF4-FFF2-40B4-BE49-F238E27FC236}">
                <a16:creationId xmlns:a16="http://schemas.microsoft.com/office/drawing/2014/main" id="{B3856061-788D-6F78-FA2B-AF91DCB81E8F}"/>
              </a:ext>
            </a:extLst>
          </p:cNvPr>
          <p:cNvSpPr txBox="1"/>
          <p:nvPr/>
        </p:nvSpPr>
        <p:spPr>
          <a:xfrm>
            <a:off x="6964234" y="1538071"/>
            <a:ext cx="2021375"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E0EB72DE-5E61-6F3F-EC00-2154906A4F96}"/>
              </a:ext>
            </a:extLst>
          </p:cNvPr>
          <p:cNvSpPr txBox="1"/>
          <p:nvPr/>
        </p:nvSpPr>
        <p:spPr>
          <a:xfrm>
            <a:off x="9092408" y="2779432"/>
            <a:ext cx="2057547"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Medios utilizados para informar a la ciudadanía </a:t>
            </a:r>
          </a:p>
        </p:txBody>
      </p:sp>
      <p:sp>
        <p:nvSpPr>
          <p:cNvPr id="26" name="Rectangle 27">
            <a:extLst>
              <a:ext uri="{FF2B5EF4-FFF2-40B4-BE49-F238E27FC236}">
                <a16:creationId xmlns:a16="http://schemas.microsoft.com/office/drawing/2014/main" id="{392D99C8-2B89-3D17-C698-A355414C8D27}"/>
              </a:ext>
            </a:extLst>
          </p:cNvPr>
          <p:cNvSpPr/>
          <p:nvPr/>
        </p:nvSpPr>
        <p:spPr>
          <a:xfrm>
            <a:off x="6964235" y="4042037"/>
            <a:ext cx="2032000" cy="1080000"/>
          </a:xfrm>
          <a:prstGeom prst="rect">
            <a:avLst/>
          </a:prstGeom>
          <a:solidFill>
            <a:srgbClr val="7CC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AB9A3B52-FAB0-8B7F-A891-69E273B9BFBF}"/>
              </a:ext>
            </a:extLst>
          </p:cNvPr>
          <p:cNvSpPr/>
          <p:nvPr/>
        </p:nvSpPr>
        <p:spPr>
          <a:xfrm>
            <a:off x="9123235" y="4042037"/>
            <a:ext cx="2032000" cy="1080000"/>
          </a:xfrm>
          <a:prstGeom prst="rect">
            <a:avLst/>
          </a:prstGeom>
          <a:solidFill>
            <a:srgbClr val="59A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2CF4D128-BC97-86B3-D11A-648E7A1AF8E2}"/>
              </a:ext>
            </a:extLst>
          </p:cNvPr>
          <p:cNvSpPr/>
          <p:nvPr/>
        </p:nvSpPr>
        <p:spPr>
          <a:xfrm>
            <a:off x="6964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2D5F9F9A-0729-4FD9-B592-0F51C0AEFBC4}"/>
              </a:ext>
            </a:extLst>
          </p:cNvPr>
          <p:cNvSpPr/>
          <p:nvPr/>
        </p:nvSpPr>
        <p:spPr>
          <a:xfrm>
            <a:off x="9123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DCC69C27-47D1-E04F-E11E-783CB88D53A7}"/>
              </a:ext>
            </a:extLst>
          </p:cNvPr>
          <p:cNvSpPr txBox="1"/>
          <p:nvPr/>
        </p:nvSpPr>
        <p:spPr>
          <a:xfrm>
            <a:off x="6964234" y="4394966"/>
            <a:ext cx="2004570" cy="353943"/>
          </a:xfrm>
          <a:prstGeom prst="rect">
            <a:avLst/>
          </a:prstGeom>
          <a:noFill/>
        </p:spPr>
        <p:txBody>
          <a:bodyPr wrap="square" rtlCol="0">
            <a:spAutoFit/>
          </a:bodyPr>
          <a:lstStyle/>
          <a:p>
            <a:pPr algn="ctr"/>
            <a:r>
              <a:rPr lang="es-MX" sz="1700" b="1">
                <a:solidFill>
                  <a:schemeClr val="bg1"/>
                </a:solidFill>
              </a:rPr>
              <a:t>Cifras de la feria</a:t>
            </a:r>
          </a:p>
        </p:txBody>
      </p:sp>
      <p:sp>
        <p:nvSpPr>
          <p:cNvPr id="33" name="TextBox 40">
            <a:extLst>
              <a:ext uri="{FF2B5EF4-FFF2-40B4-BE49-F238E27FC236}">
                <a16:creationId xmlns:a16="http://schemas.microsoft.com/office/drawing/2014/main" id="{A0ADB1DB-F703-08F0-DC76-20EC7515B036}"/>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F50EAAEE-F6E2-9F0D-8BAB-73C38B507007}"/>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EA5344F8-79BB-5DFE-6114-55FFE285D214}"/>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7178F03C-0F9A-2AC3-F263-A888A147BED1}"/>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9B919882-1FC6-A5E4-43CB-3E80CDD21C72}"/>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2E96E77D-88DA-F7A5-B3F8-28127805D636}"/>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AE44E6CD-67F1-BBC3-7369-9A9E332D7AD4}"/>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7D353666-B063-9961-13F3-D9B1D8024324}"/>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18852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A256A-ADC8-40E8-A9EC-8F17B7BB8D88}"/>
              </a:ext>
            </a:extLst>
          </p:cNvPr>
          <p:cNvSpPr>
            <a:spLocks noGrp="1"/>
          </p:cNvSpPr>
          <p:nvPr>
            <p:ph type="title"/>
          </p:nvPr>
        </p:nvSpPr>
        <p:spPr>
          <a:ln>
            <a:solidFill>
              <a:srgbClr val="035A93"/>
            </a:solidFill>
          </a:ln>
        </p:spPr>
        <p:txBody>
          <a:bodyPr lIns="91440" tIns="45720" rIns="91440" bIns="45720" anchor="b">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32B316ED-A420-467B-93C3-C4C337BF0B2E}"/>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28215408-9CFD-4D6C-A846-68DB8165188F}"/>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90BD5F9A-EE33-42A2-812E-F8275A6C5116}"/>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7C72141F-4B78-4366-9C69-605BFA98F472}"/>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81CA048F-5F22-4E33-99D8-D8E25178A6D6}"/>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DD106940-72BE-4B42-94BF-330BA9765E5D}"/>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AA118BE1-16B7-4FA0-B63D-6E476365819A}"/>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F7AEDC4C-DF77-49FC-91D6-CB2784F4D4A9}"/>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D59E1FF4-23A7-452A-9F78-B0B1D264E989}"/>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4EC0A30B-8BC2-47CA-AEC0-923BC3D79222}"/>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71A7AE18-249F-4398-8775-35C59696C716}"/>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B7822D25-91D0-4E69-AA02-D584A943A56D}"/>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61BE2281-6620-4E8A-B1EB-E71F7A8E8D8C}"/>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C186166F-E70A-475E-9818-156E7A6822D4}"/>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86931721-CCE3-4FEB-A11B-41F1086CA51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8E2AAFF6-D837-44E8-A20D-01E55423E297}"/>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29C7A24A-709F-4B1D-8AEC-FA7E1E5FBC6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863E3E2A-2FCF-49FC-ADA7-3697AEC65CF1}"/>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D5459BF0-A654-401B-B7DD-3038732D6C6D}"/>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FC1FC48F-83F6-4B93-B139-CD27B963A03B}"/>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9448CE61-E1AE-4164-9185-99A988A4BC2C}"/>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4C69645C-66CA-489C-A521-1B57369B4267}"/>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4CEA61F7-C21A-44C5-94AD-F156AA2B518D}"/>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7DED3454-4642-4A7B-9591-C7D2527AF607}"/>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77D79CA1-7C11-4D31-9226-591A30132DB3}"/>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838F16D4-70CA-4E66-9A70-DFEF06A6EE9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FCAE9B09-7166-4C15-8FDB-AB15837462A9}"/>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C924248C-653A-4F95-BE9D-585A01B52456}"/>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BBE3B265-FB5D-4872-8DC3-040671CFCAEA}"/>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EA660924-A05E-4022-953F-ACD4A95012E1}"/>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B6A69865-625E-4FA3-B8F9-1C0CEC118391}"/>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8679DCDB-2319-4D7C-A46B-158E9471DFBB}"/>
              </a:ext>
            </a:extLst>
          </p:cNvPr>
          <p:cNvSpPr>
            <a:spLocks noChangeArrowheads="1"/>
          </p:cNvSpPr>
          <p:nvPr/>
        </p:nvSpPr>
        <p:spPr bwMode="auto">
          <a:xfrm>
            <a:off x="2344006" y="4432300"/>
            <a:ext cx="15436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Empresas </a:t>
            </a:r>
          </a:p>
          <a:p>
            <a:pPr algn="ctr">
              <a:defRPr/>
            </a:pPr>
            <a:r>
              <a:rPr lang="es-CO" altLang="ru-RU">
                <a:solidFill>
                  <a:schemeClr val="tx1">
                    <a:lumMod val="50000"/>
                    <a:lumOff val="50000"/>
                  </a:schemeClr>
                </a:solidFill>
                <a:latin typeface="+mn-lt"/>
              </a:rPr>
              <a:t>participantes</a:t>
            </a:r>
          </a:p>
          <a:p>
            <a:pPr algn="ctr">
              <a:defRPr/>
            </a:pPr>
            <a:endParaRPr lang="ru-RU" altLang="ru-RU">
              <a:solidFill>
                <a:srgbClr val="89BA20"/>
              </a:solidFill>
              <a:latin typeface="+mj-lt"/>
            </a:endParaRPr>
          </a:p>
        </p:txBody>
      </p:sp>
      <p:sp>
        <p:nvSpPr>
          <p:cNvPr id="161" name="Rectangle 26">
            <a:extLst>
              <a:ext uri="{FF2B5EF4-FFF2-40B4-BE49-F238E27FC236}">
                <a16:creationId xmlns:a16="http://schemas.microsoft.com/office/drawing/2014/main" id="{09E6C78F-581B-4588-83D8-7F6228381766}"/>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41F343B8-74A0-454A-975C-56B18F6BDF86}"/>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50000"/>
                    <a:lumOff val="50000"/>
                  </a:schemeClr>
                </a:solidFill>
                <a:latin typeface="+mn-lt"/>
              </a:rPr>
              <a:t>Material de </a:t>
            </a:r>
          </a:p>
          <a:p>
            <a:pPr algn="ctr">
              <a:defRPr/>
            </a:pPr>
            <a:r>
              <a:rPr lang="es-CO" altLang="ru-RU" b="1">
                <a:solidFill>
                  <a:srgbClr val="FFA100"/>
                </a:solidFill>
                <a:latin typeface="+mj-lt"/>
              </a:rPr>
              <a:t>divulgación</a:t>
            </a:r>
          </a:p>
        </p:txBody>
      </p:sp>
      <p:sp>
        <p:nvSpPr>
          <p:cNvPr id="163" name="Rectangle 28">
            <a:extLst>
              <a:ext uri="{FF2B5EF4-FFF2-40B4-BE49-F238E27FC236}">
                <a16:creationId xmlns:a16="http://schemas.microsoft.com/office/drawing/2014/main" id="{14CEE1E1-E97B-4E11-8C06-7C473C9A611C}"/>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164BD3E3-A859-4BC9-956D-9E06F419DC1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DAA3E152-7588-C01E-28B6-A062F17300AF}"/>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AC33882E-E592-B4BF-E365-486B6E5A2CD0}"/>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113ADEBE-127F-218E-F728-85CB50FD3102}"/>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976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53" presetClass="entr" presetSubtype="16" fill="hold" nodeType="withEffect">
                                  <p:stCondLst>
                                    <p:cond delay="200"/>
                                  </p:stCondLst>
                                  <p:childTnLst>
                                    <p:set>
                                      <p:cBhvr>
                                        <p:cTn id="14" dur="1" fill="hold">
                                          <p:stCondLst>
                                            <p:cond delay="0"/>
                                          </p:stCondLst>
                                        </p:cTn>
                                        <p:tgtEl>
                                          <p:spTgt spid="127"/>
                                        </p:tgtEl>
                                        <p:attrNameLst>
                                          <p:attrName>style.visibility</p:attrName>
                                        </p:attrNameLst>
                                      </p:cBhvr>
                                      <p:to>
                                        <p:strVal val="visible"/>
                                      </p:to>
                                    </p:set>
                                    <p:anim calcmode="lin" valueType="num">
                                      <p:cBhvr>
                                        <p:cTn id="15" dur="1000" fill="hold"/>
                                        <p:tgtEl>
                                          <p:spTgt spid="127"/>
                                        </p:tgtEl>
                                        <p:attrNameLst>
                                          <p:attrName>ppt_w</p:attrName>
                                        </p:attrNameLst>
                                      </p:cBhvr>
                                      <p:tavLst>
                                        <p:tav tm="0">
                                          <p:val>
                                            <p:fltVal val="0"/>
                                          </p:val>
                                        </p:tav>
                                        <p:tav tm="100000">
                                          <p:val>
                                            <p:strVal val="#ppt_w"/>
                                          </p:val>
                                        </p:tav>
                                      </p:tavLst>
                                    </p:anim>
                                    <p:anim calcmode="lin" valueType="num">
                                      <p:cBhvr>
                                        <p:cTn id="16" dur="1000" fill="hold"/>
                                        <p:tgtEl>
                                          <p:spTgt spid="127"/>
                                        </p:tgtEl>
                                        <p:attrNameLst>
                                          <p:attrName>ppt_h</p:attrName>
                                        </p:attrNameLst>
                                      </p:cBhvr>
                                      <p:tavLst>
                                        <p:tav tm="0">
                                          <p:val>
                                            <p:fltVal val="0"/>
                                          </p:val>
                                        </p:tav>
                                        <p:tav tm="100000">
                                          <p:val>
                                            <p:strVal val="#ppt_h"/>
                                          </p:val>
                                        </p:tav>
                                      </p:tavLst>
                                    </p:anim>
                                    <p:animEffect transition="in" filter="fade">
                                      <p:cBhvr>
                                        <p:cTn id="17" dur="1000"/>
                                        <p:tgtEl>
                                          <p:spTgt spid="127"/>
                                        </p:tgtEl>
                                      </p:cBhvr>
                                    </p:animEffect>
                                  </p:childTnLst>
                                </p:cTn>
                              </p:par>
                              <p:par>
                                <p:cTn id="18" presetID="22" presetClass="entr" presetSubtype="8" fill="hold" nodeType="withEffect">
                                  <p:stCondLst>
                                    <p:cond delay="300"/>
                                  </p:stCondLst>
                                  <p:childTnLst>
                                    <p:set>
                                      <p:cBhvr>
                                        <p:cTn id="19" dur="1" fill="hold">
                                          <p:stCondLst>
                                            <p:cond delay="0"/>
                                          </p:stCondLst>
                                        </p:cTn>
                                        <p:tgtEl>
                                          <p:spTgt spid="157"/>
                                        </p:tgtEl>
                                        <p:attrNameLst>
                                          <p:attrName>style.visibility</p:attrName>
                                        </p:attrNameLst>
                                      </p:cBhvr>
                                      <p:to>
                                        <p:strVal val="visible"/>
                                      </p:to>
                                    </p:set>
                                    <p:animEffect transition="in" filter="wipe(left)">
                                      <p:cBhvr>
                                        <p:cTn id="20" dur="1000"/>
                                        <p:tgtEl>
                                          <p:spTgt spid="157"/>
                                        </p:tgtEl>
                                      </p:cBhvr>
                                    </p:animEffect>
                                  </p:childTnLst>
                                </p:cTn>
                              </p:par>
                              <p:par>
                                <p:cTn id="21" presetID="53" presetClass="entr" presetSubtype="16" fill="hold" nodeType="withEffect">
                                  <p:stCondLst>
                                    <p:cond delay="400"/>
                                  </p:stCondLst>
                                  <p:childTnLst>
                                    <p:set>
                                      <p:cBhvr>
                                        <p:cTn id="22" dur="1" fill="hold">
                                          <p:stCondLst>
                                            <p:cond delay="0"/>
                                          </p:stCondLst>
                                        </p:cTn>
                                        <p:tgtEl>
                                          <p:spTgt spid="130"/>
                                        </p:tgtEl>
                                        <p:attrNameLst>
                                          <p:attrName>style.visibility</p:attrName>
                                        </p:attrNameLst>
                                      </p:cBhvr>
                                      <p:to>
                                        <p:strVal val="visible"/>
                                      </p:to>
                                    </p:set>
                                    <p:anim calcmode="lin" valueType="num">
                                      <p:cBhvr>
                                        <p:cTn id="23" dur="1000" fill="hold"/>
                                        <p:tgtEl>
                                          <p:spTgt spid="130"/>
                                        </p:tgtEl>
                                        <p:attrNameLst>
                                          <p:attrName>ppt_w</p:attrName>
                                        </p:attrNameLst>
                                      </p:cBhvr>
                                      <p:tavLst>
                                        <p:tav tm="0">
                                          <p:val>
                                            <p:fltVal val="0"/>
                                          </p:val>
                                        </p:tav>
                                        <p:tav tm="100000">
                                          <p:val>
                                            <p:strVal val="#ppt_w"/>
                                          </p:val>
                                        </p:tav>
                                      </p:tavLst>
                                    </p:anim>
                                    <p:anim calcmode="lin" valueType="num">
                                      <p:cBhvr>
                                        <p:cTn id="24" dur="1000" fill="hold"/>
                                        <p:tgtEl>
                                          <p:spTgt spid="130"/>
                                        </p:tgtEl>
                                        <p:attrNameLst>
                                          <p:attrName>ppt_h</p:attrName>
                                        </p:attrNameLst>
                                      </p:cBhvr>
                                      <p:tavLst>
                                        <p:tav tm="0">
                                          <p:val>
                                            <p:fltVal val="0"/>
                                          </p:val>
                                        </p:tav>
                                        <p:tav tm="100000">
                                          <p:val>
                                            <p:strVal val="#ppt_h"/>
                                          </p:val>
                                        </p:tav>
                                      </p:tavLst>
                                    </p:anim>
                                    <p:animEffect transition="in" filter="fade">
                                      <p:cBhvr>
                                        <p:cTn id="25" dur="1000"/>
                                        <p:tgtEl>
                                          <p:spTgt spid="130"/>
                                        </p:tgtEl>
                                      </p:cBhvr>
                                    </p:animEffect>
                                  </p:childTnLst>
                                </p:cTn>
                              </p:par>
                              <p:par>
                                <p:cTn id="26" presetID="22" presetClass="entr" presetSubtype="8" fill="hold" nodeType="withEffect">
                                  <p:stCondLst>
                                    <p:cond delay="500"/>
                                  </p:stCondLst>
                                  <p:childTnLst>
                                    <p:set>
                                      <p:cBhvr>
                                        <p:cTn id="27" dur="1" fill="hold">
                                          <p:stCondLst>
                                            <p:cond delay="0"/>
                                          </p:stCondLst>
                                        </p:cTn>
                                        <p:tgtEl>
                                          <p:spTgt spid="158"/>
                                        </p:tgtEl>
                                        <p:attrNameLst>
                                          <p:attrName>style.visibility</p:attrName>
                                        </p:attrNameLst>
                                      </p:cBhvr>
                                      <p:to>
                                        <p:strVal val="visible"/>
                                      </p:to>
                                    </p:set>
                                    <p:animEffect transition="in" filter="wipe(left)">
                                      <p:cBhvr>
                                        <p:cTn id="28" dur="1000"/>
                                        <p:tgtEl>
                                          <p:spTgt spid="158"/>
                                        </p:tgtEl>
                                      </p:cBhvr>
                                    </p:animEffect>
                                  </p:childTnLst>
                                </p:cTn>
                              </p:par>
                              <p:par>
                                <p:cTn id="29" presetID="53" presetClass="entr" presetSubtype="16" fill="hold" nodeType="withEffect">
                                  <p:stCondLst>
                                    <p:cond delay="800"/>
                                  </p:stCondLst>
                                  <p:childTnLst>
                                    <p:set>
                                      <p:cBhvr>
                                        <p:cTn id="30" dur="1" fill="hold">
                                          <p:stCondLst>
                                            <p:cond delay="0"/>
                                          </p:stCondLst>
                                        </p:cTn>
                                        <p:tgtEl>
                                          <p:spTgt spid="133"/>
                                        </p:tgtEl>
                                        <p:attrNameLst>
                                          <p:attrName>style.visibility</p:attrName>
                                        </p:attrNameLst>
                                      </p:cBhvr>
                                      <p:to>
                                        <p:strVal val="visible"/>
                                      </p:to>
                                    </p:set>
                                    <p:anim calcmode="lin" valueType="num">
                                      <p:cBhvr>
                                        <p:cTn id="31" dur="1000" fill="hold"/>
                                        <p:tgtEl>
                                          <p:spTgt spid="133"/>
                                        </p:tgtEl>
                                        <p:attrNameLst>
                                          <p:attrName>ppt_w</p:attrName>
                                        </p:attrNameLst>
                                      </p:cBhvr>
                                      <p:tavLst>
                                        <p:tav tm="0">
                                          <p:val>
                                            <p:fltVal val="0"/>
                                          </p:val>
                                        </p:tav>
                                        <p:tav tm="100000">
                                          <p:val>
                                            <p:strVal val="#ppt_w"/>
                                          </p:val>
                                        </p:tav>
                                      </p:tavLst>
                                    </p:anim>
                                    <p:anim calcmode="lin" valueType="num">
                                      <p:cBhvr>
                                        <p:cTn id="32" dur="1000" fill="hold"/>
                                        <p:tgtEl>
                                          <p:spTgt spid="133"/>
                                        </p:tgtEl>
                                        <p:attrNameLst>
                                          <p:attrName>ppt_h</p:attrName>
                                        </p:attrNameLst>
                                      </p:cBhvr>
                                      <p:tavLst>
                                        <p:tav tm="0">
                                          <p:val>
                                            <p:fltVal val="0"/>
                                          </p:val>
                                        </p:tav>
                                        <p:tav tm="100000">
                                          <p:val>
                                            <p:strVal val="#ppt_h"/>
                                          </p:val>
                                        </p:tav>
                                      </p:tavLst>
                                    </p:anim>
                                    <p:animEffect transition="in" filter="fade">
                                      <p:cBhvr>
                                        <p:cTn id="33" dur="1000"/>
                                        <p:tgtEl>
                                          <p:spTgt spid="133"/>
                                        </p:tgtEl>
                                      </p:cBhvr>
                                    </p:animEffect>
                                  </p:childTnLst>
                                </p:cTn>
                              </p:par>
                              <p:par>
                                <p:cTn id="34" presetID="2" presetClass="entr" presetSubtype="1" fill="hold" nodeType="withEffect">
                                  <p:stCondLst>
                                    <p:cond delay="200"/>
                                  </p:stCondLst>
                                  <p:childTnLst>
                                    <p:set>
                                      <p:cBhvr>
                                        <p:cTn id="35" dur="1" fill="hold">
                                          <p:stCondLst>
                                            <p:cond delay="0"/>
                                          </p:stCondLst>
                                        </p:cTn>
                                        <p:tgtEl>
                                          <p:spTgt spid="136"/>
                                        </p:tgtEl>
                                        <p:attrNameLst>
                                          <p:attrName>style.visibility</p:attrName>
                                        </p:attrNameLst>
                                      </p:cBhvr>
                                      <p:to>
                                        <p:strVal val="visible"/>
                                      </p:to>
                                    </p:set>
                                    <p:anim calcmode="lin" valueType="num">
                                      <p:cBhvr additive="base">
                                        <p:cTn id="36" dur="1000" fill="hold"/>
                                        <p:tgtEl>
                                          <p:spTgt spid="136"/>
                                        </p:tgtEl>
                                        <p:attrNameLst>
                                          <p:attrName>ppt_x</p:attrName>
                                        </p:attrNameLst>
                                      </p:cBhvr>
                                      <p:tavLst>
                                        <p:tav tm="0">
                                          <p:val>
                                            <p:strVal val="#ppt_x"/>
                                          </p:val>
                                        </p:tav>
                                        <p:tav tm="100000">
                                          <p:val>
                                            <p:strVal val="#ppt_x"/>
                                          </p:val>
                                        </p:tav>
                                      </p:tavLst>
                                    </p:anim>
                                    <p:anim calcmode="lin" valueType="num">
                                      <p:cBhvr additive="base">
                                        <p:cTn id="37" dur="1000" fill="hold"/>
                                        <p:tgtEl>
                                          <p:spTgt spid="13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139"/>
                                        </p:tgtEl>
                                        <p:attrNameLst>
                                          <p:attrName>style.visibility</p:attrName>
                                        </p:attrNameLst>
                                      </p:cBhvr>
                                      <p:to>
                                        <p:strVal val="visible"/>
                                      </p:to>
                                    </p:set>
                                    <p:anim calcmode="lin" valueType="num">
                                      <p:cBhvr additive="base">
                                        <p:cTn id="40" dur="1000" fill="hold"/>
                                        <p:tgtEl>
                                          <p:spTgt spid="139"/>
                                        </p:tgtEl>
                                        <p:attrNameLst>
                                          <p:attrName>ppt_x</p:attrName>
                                        </p:attrNameLst>
                                      </p:cBhvr>
                                      <p:tavLst>
                                        <p:tav tm="0">
                                          <p:val>
                                            <p:strVal val="#ppt_x"/>
                                          </p:val>
                                        </p:tav>
                                        <p:tav tm="100000">
                                          <p:val>
                                            <p:strVal val="#ppt_x"/>
                                          </p:val>
                                        </p:tav>
                                      </p:tavLst>
                                    </p:anim>
                                    <p:anim calcmode="lin" valueType="num">
                                      <p:cBhvr additive="base">
                                        <p:cTn id="41" dur="1000" fill="hold"/>
                                        <p:tgtEl>
                                          <p:spTgt spid="139"/>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600"/>
                                  </p:stCondLst>
                                  <p:childTnLst>
                                    <p:set>
                                      <p:cBhvr>
                                        <p:cTn id="43" dur="1" fill="hold">
                                          <p:stCondLst>
                                            <p:cond delay="0"/>
                                          </p:stCondLst>
                                        </p:cTn>
                                        <p:tgtEl>
                                          <p:spTgt spid="142"/>
                                        </p:tgtEl>
                                        <p:attrNameLst>
                                          <p:attrName>style.visibility</p:attrName>
                                        </p:attrNameLst>
                                      </p:cBhvr>
                                      <p:to>
                                        <p:strVal val="visible"/>
                                      </p:to>
                                    </p:set>
                                    <p:anim calcmode="lin" valueType="num">
                                      <p:cBhvr additive="base">
                                        <p:cTn id="44" dur="1000" fill="hold"/>
                                        <p:tgtEl>
                                          <p:spTgt spid="142"/>
                                        </p:tgtEl>
                                        <p:attrNameLst>
                                          <p:attrName>ppt_x</p:attrName>
                                        </p:attrNameLst>
                                      </p:cBhvr>
                                      <p:tavLst>
                                        <p:tav tm="0">
                                          <p:val>
                                            <p:strVal val="#ppt_x"/>
                                          </p:val>
                                        </p:tav>
                                        <p:tav tm="100000">
                                          <p:val>
                                            <p:strVal val="#ppt_x"/>
                                          </p:val>
                                        </p:tav>
                                      </p:tavLst>
                                    </p:anim>
                                    <p:anim calcmode="lin" valueType="num">
                                      <p:cBhvr additive="base">
                                        <p:cTn id="45" dur="1000" fill="hold"/>
                                        <p:tgtEl>
                                          <p:spTgt spid="142"/>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1000"/>
                                  </p:stCondLst>
                                  <p:childTnLst>
                                    <p:set>
                                      <p:cBhvr>
                                        <p:cTn id="47" dur="1" fill="hold">
                                          <p:stCondLst>
                                            <p:cond delay="0"/>
                                          </p:stCondLst>
                                        </p:cTn>
                                        <p:tgtEl>
                                          <p:spTgt spid="148"/>
                                        </p:tgtEl>
                                        <p:attrNameLst>
                                          <p:attrName>style.visibility</p:attrName>
                                        </p:attrNameLst>
                                      </p:cBhvr>
                                      <p:to>
                                        <p:strVal val="visible"/>
                                      </p:to>
                                    </p:set>
                                    <p:anim calcmode="lin" valueType="num">
                                      <p:cBhvr additive="base">
                                        <p:cTn id="48" dur="1000" fill="hold"/>
                                        <p:tgtEl>
                                          <p:spTgt spid="148"/>
                                        </p:tgtEl>
                                        <p:attrNameLst>
                                          <p:attrName>ppt_x</p:attrName>
                                        </p:attrNameLst>
                                      </p:cBhvr>
                                      <p:tavLst>
                                        <p:tav tm="0">
                                          <p:val>
                                            <p:strVal val="#ppt_x"/>
                                          </p:val>
                                        </p:tav>
                                        <p:tav tm="100000">
                                          <p:val>
                                            <p:strVal val="#ppt_x"/>
                                          </p:val>
                                        </p:tav>
                                      </p:tavLst>
                                    </p:anim>
                                    <p:anim calcmode="lin" valueType="num">
                                      <p:cBhvr additive="base">
                                        <p:cTn id="49" dur="1000" fill="hold"/>
                                        <p:tgtEl>
                                          <p:spTgt spid="148"/>
                                        </p:tgtEl>
                                        <p:attrNameLst>
                                          <p:attrName>ppt_y</p:attrName>
                                        </p:attrNameLst>
                                      </p:cBhvr>
                                      <p:tavLst>
                                        <p:tav tm="0">
                                          <p:val>
                                            <p:strVal val="0-#ppt_h/2"/>
                                          </p:val>
                                        </p:tav>
                                        <p:tav tm="100000">
                                          <p:val>
                                            <p:strVal val="#ppt_y"/>
                                          </p:val>
                                        </p:tav>
                                      </p:tavLst>
                                    </p:anim>
                                  </p:childTnLst>
                                </p:cTn>
                              </p:par>
                              <p:par>
                                <p:cTn id="50" presetID="22" presetClass="entr" presetSubtype="1" fill="hold" nodeType="withEffect">
                                  <p:stCondLst>
                                    <p:cond delay="20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1000"/>
                                        <p:tgtEl>
                                          <p:spTgt spid="151"/>
                                        </p:tgtEl>
                                      </p:cBhvr>
                                    </p:animEffect>
                                  </p:childTnLst>
                                </p:cTn>
                              </p:par>
                              <p:par>
                                <p:cTn id="53" presetID="22" presetClass="entr" presetSubtype="1" fill="hold" nodeType="withEffect">
                                  <p:stCondLst>
                                    <p:cond delay="40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1000"/>
                                        <p:tgtEl>
                                          <p:spTgt spid="152"/>
                                        </p:tgtEl>
                                      </p:cBhvr>
                                    </p:animEffect>
                                  </p:childTnLst>
                                </p:cTn>
                              </p:par>
                              <p:par>
                                <p:cTn id="56" presetID="22" presetClass="entr" presetSubtype="1" fill="hold" nodeType="withEffect">
                                  <p:stCondLst>
                                    <p:cond delay="600"/>
                                  </p:stCondLst>
                                  <p:childTnLst>
                                    <p:set>
                                      <p:cBhvr>
                                        <p:cTn id="57" dur="1" fill="hold">
                                          <p:stCondLst>
                                            <p:cond delay="0"/>
                                          </p:stCondLst>
                                        </p:cTn>
                                        <p:tgtEl>
                                          <p:spTgt spid="153"/>
                                        </p:tgtEl>
                                        <p:attrNameLst>
                                          <p:attrName>style.visibility</p:attrName>
                                        </p:attrNameLst>
                                      </p:cBhvr>
                                      <p:to>
                                        <p:strVal val="visible"/>
                                      </p:to>
                                    </p:set>
                                    <p:animEffect transition="in" filter="wipe(up)">
                                      <p:cBhvr>
                                        <p:cTn id="58" dur="1000"/>
                                        <p:tgtEl>
                                          <p:spTgt spid="153"/>
                                        </p:tgtEl>
                                      </p:cBhvr>
                                    </p:animEffect>
                                  </p:childTnLst>
                                </p:cTn>
                              </p:par>
                              <p:par>
                                <p:cTn id="59" presetID="22" presetClass="entr" presetSubtype="1" fill="hold" nodeType="withEffect">
                                  <p:stCondLst>
                                    <p:cond delay="1000"/>
                                  </p:stCondLst>
                                  <p:childTnLst>
                                    <p:set>
                                      <p:cBhvr>
                                        <p:cTn id="60" dur="1" fill="hold">
                                          <p:stCondLst>
                                            <p:cond delay="0"/>
                                          </p:stCondLst>
                                        </p:cTn>
                                        <p:tgtEl>
                                          <p:spTgt spid="155"/>
                                        </p:tgtEl>
                                        <p:attrNameLst>
                                          <p:attrName>style.visibility</p:attrName>
                                        </p:attrNameLst>
                                      </p:cBhvr>
                                      <p:to>
                                        <p:strVal val="visible"/>
                                      </p:to>
                                    </p:set>
                                    <p:animEffect transition="in" filter="wipe(up)">
                                      <p:cBhvr>
                                        <p:cTn id="61" dur="1000"/>
                                        <p:tgtEl>
                                          <p:spTgt spid="155"/>
                                        </p:tgtEl>
                                      </p:cBhvr>
                                    </p:animEffect>
                                  </p:childTnLst>
                                </p:cTn>
                              </p:par>
                              <p:par>
                                <p:cTn id="62" presetID="2" presetClass="entr" presetSubtype="4" fill="hold" grpId="0" nodeType="withEffect">
                                  <p:stCondLst>
                                    <p:cond delay="1750"/>
                                  </p:stCondLst>
                                  <p:childTnLst>
                                    <p:set>
                                      <p:cBhvr>
                                        <p:cTn id="63" dur="1" fill="hold">
                                          <p:stCondLst>
                                            <p:cond delay="0"/>
                                          </p:stCondLst>
                                        </p:cTn>
                                        <p:tgtEl>
                                          <p:spTgt spid="160"/>
                                        </p:tgtEl>
                                        <p:attrNameLst>
                                          <p:attrName>style.visibility</p:attrName>
                                        </p:attrNameLst>
                                      </p:cBhvr>
                                      <p:to>
                                        <p:strVal val="visible"/>
                                      </p:to>
                                    </p:set>
                                    <p:anim calcmode="lin" valueType="num">
                                      <p:cBhvr additive="base">
                                        <p:cTn id="64" dur="1000" fill="hold"/>
                                        <p:tgtEl>
                                          <p:spTgt spid="160"/>
                                        </p:tgtEl>
                                        <p:attrNameLst>
                                          <p:attrName>ppt_x</p:attrName>
                                        </p:attrNameLst>
                                      </p:cBhvr>
                                      <p:tavLst>
                                        <p:tav tm="0">
                                          <p:val>
                                            <p:strVal val="#ppt_x"/>
                                          </p:val>
                                        </p:tav>
                                        <p:tav tm="100000">
                                          <p:val>
                                            <p:strVal val="#ppt_x"/>
                                          </p:val>
                                        </p:tav>
                                      </p:tavLst>
                                    </p:anim>
                                    <p:anim calcmode="lin" valueType="num">
                                      <p:cBhvr additive="base">
                                        <p:cTn id="65" dur="1000" fill="hold"/>
                                        <p:tgtEl>
                                          <p:spTgt spid="16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750"/>
                                  </p:stCondLst>
                                  <p:childTnLst>
                                    <p:set>
                                      <p:cBhvr>
                                        <p:cTn id="67" dur="1" fill="hold">
                                          <p:stCondLst>
                                            <p:cond delay="0"/>
                                          </p:stCondLst>
                                        </p:cTn>
                                        <p:tgtEl>
                                          <p:spTgt spid="161"/>
                                        </p:tgtEl>
                                        <p:attrNameLst>
                                          <p:attrName>style.visibility</p:attrName>
                                        </p:attrNameLst>
                                      </p:cBhvr>
                                      <p:to>
                                        <p:strVal val="visible"/>
                                      </p:to>
                                    </p:set>
                                    <p:anim calcmode="lin" valueType="num">
                                      <p:cBhvr additive="base">
                                        <p:cTn id="68" dur="1000" fill="hold"/>
                                        <p:tgtEl>
                                          <p:spTgt spid="161"/>
                                        </p:tgtEl>
                                        <p:attrNameLst>
                                          <p:attrName>ppt_x</p:attrName>
                                        </p:attrNameLst>
                                      </p:cBhvr>
                                      <p:tavLst>
                                        <p:tav tm="0">
                                          <p:val>
                                            <p:strVal val="#ppt_x"/>
                                          </p:val>
                                        </p:tav>
                                        <p:tav tm="100000">
                                          <p:val>
                                            <p:strVal val="#ppt_x"/>
                                          </p:val>
                                        </p:tav>
                                      </p:tavLst>
                                    </p:anim>
                                    <p:anim calcmode="lin" valueType="num">
                                      <p:cBhvr additive="base">
                                        <p:cTn id="69" dur="1000" fill="hold"/>
                                        <p:tgtEl>
                                          <p:spTgt spid="161"/>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750"/>
                                  </p:stCondLst>
                                  <p:childTnLst>
                                    <p:set>
                                      <p:cBhvr>
                                        <p:cTn id="71" dur="1" fill="hold">
                                          <p:stCondLst>
                                            <p:cond delay="0"/>
                                          </p:stCondLst>
                                        </p:cTn>
                                        <p:tgtEl>
                                          <p:spTgt spid="162"/>
                                        </p:tgtEl>
                                        <p:attrNameLst>
                                          <p:attrName>style.visibility</p:attrName>
                                        </p:attrNameLst>
                                      </p:cBhvr>
                                      <p:to>
                                        <p:strVal val="visible"/>
                                      </p:to>
                                    </p:set>
                                    <p:anim calcmode="lin" valueType="num">
                                      <p:cBhvr additive="base">
                                        <p:cTn id="72" dur="1000" fill="hold"/>
                                        <p:tgtEl>
                                          <p:spTgt spid="162"/>
                                        </p:tgtEl>
                                        <p:attrNameLst>
                                          <p:attrName>ppt_x</p:attrName>
                                        </p:attrNameLst>
                                      </p:cBhvr>
                                      <p:tavLst>
                                        <p:tav tm="0">
                                          <p:val>
                                            <p:strVal val="#ppt_x"/>
                                          </p:val>
                                        </p:tav>
                                        <p:tav tm="100000">
                                          <p:val>
                                            <p:strVal val="#ppt_x"/>
                                          </p:val>
                                        </p:tav>
                                      </p:tavLst>
                                    </p:anim>
                                    <p:anim calcmode="lin" valueType="num">
                                      <p:cBhvr additive="base">
                                        <p:cTn id="73" dur="1000" fill="hold"/>
                                        <p:tgtEl>
                                          <p:spTgt spid="162"/>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750"/>
                                  </p:stCondLst>
                                  <p:childTnLst>
                                    <p:set>
                                      <p:cBhvr>
                                        <p:cTn id="75" dur="1" fill="hold">
                                          <p:stCondLst>
                                            <p:cond delay="0"/>
                                          </p:stCondLst>
                                        </p:cTn>
                                        <p:tgtEl>
                                          <p:spTgt spid="163"/>
                                        </p:tgtEl>
                                        <p:attrNameLst>
                                          <p:attrName>style.visibility</p:attrName>
                                        </p:attrNameLst>
                                      </p:cBhvr>
                                      <p:to>
                                        <p:strVal val="visible"/>
                                      </p:to>
                                    </p:set>
                                    <p:anim calcmode="lin" valueType="num">
                                      <p:cBhvr additive="base">
                                        <p:cTn id="76" dur="1000" fill="hold"/>
                                        <p:tgtEl>
                                          <p:spTgt spid="163"/>
                                        </p:tgtEl>
                                        <p:attrNameLst>
                                          <p:attrName>ppt_x</p:attrName>
                                        </p:attrNameLst>
                                      </p:cBhvr>
                                      <p:tavLst>
                                        <p:tav tm="0">
                                          <p:val>
                                            <p:strVal val="#ppt_x"/>
                                          </p:val>
                                        </p:tav>
                                        <p:tav tm="100000">
                                          <p:val>
                                            <p:strVal val="#ppt_x"/>
                                          </p:val>
                                        </p:tav>
                                      </p:tavLst>
                                    </p:anim>
                                    <p:anim calcmode="lin" valueType="num">
                                      <p:cBhvr additive="base">
                                        <p:cTn id="77"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p:bldP spid="1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DCA6-BDF5-8EF6-1FDA-8C35824EB8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56322E-13D0-1574-C0A3-7AC5A860CA97}"/>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6C2CA5DD-DC09-5C19-EDF2-B4E6DE89C656}"/>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797541C0-A4BC-A7AD-497D-B56C2D5027CD}"/>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A90FF4CD-1F8E-0C8C-8591-D3235FEB01CE}"/>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16CAA8D4-E01C-75B7-DCE9-D87AC05B3C34}"/>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9D1B025B-4095-4C9F-09DB-D2A150D2489C}"/>
                </a:ext>
              </a:extLst>
            </p:cNvPr>
            <p:cNvSpPr>
              <a:spLocks noChangeArrowheads="1"/>
            </p:cNvSpPr>
            <p:nvPr/>
          </p:nvSpPr>
          <p:spPr bwMode="auto">
            <a:xfrm>
              <a:off x="4021138" y="4111625"/>
              <a:ext cx="263525" cy="260350"/>
            </a:xfrm>
            <a:prstGeom prst="ellipse">
              <a:avLst/>
            </a:prstGeom>
            <a:grpFill/>
            <a:ln w="53975">
              <a:solidFill>
                <a:schemeClr val="bg1"/>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4824040B-7AD5-992C-DE5B-3274E392B128}"/>
                </a:ext>
              </a:extLst>
            </p:cNvPr>
            <p:cNvSpPr>
              <a:spLocks noChangeArrowheads="1"/>
            </p:cNvSpPr>
            <p:nvPr/>
          </p:nvSpPr>
          <p:spPr bwMode="auto">
            <a:xfrm>
              <a:off x="4089400" y="4176713"/>
              <a:ext cx="130175" cy="130175"/>
            </a:xfrm>
            <a:prstGeom prst="ellipse">
              <a:avLst/>
            </a:prstGeom>
            <a:grpFill/>
            <a:ln w="9525">
              <a:solidFill>
                <a:schemeClr val="bg1"/>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59DE273-65D4-0CFE-74D9-DFF57A2C13C3}"/>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D61F20BA-E6CD-D82B-7430-BD79FD3A3FA0}"/>
                </a:ext>
              </a:extLst>
            </p:cNvPr>
            <p:cNvSpPr>
              <a:spLocks noChangeArrowheads="1"/>
            </p:cNvSpPr>
            <p:nvPr/>
          </p:nvSpPr>
          <p:spPr bwMode="auto">
            <a:xfrm>
              <a:off x="5962650" y="4111625"/>
              <a:ext cx="258763"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4AD16AA9-C8E0-F942-A58D-E80EB6AC579F}"/>
                </a:ext>
              </a:extLst>
            </p:cNvPr>
            <p:cNvSpPr>
              <a:spLocks noChangeArrowheads="1"/>
            </p:cNvSpPr>
            <p:nvPr/>
          </p:nvSpPr>
          <p:spPr bwMode="auto">
            <a:xfrm>
              <a:off x="6027738" y="4176713"/>
              <a:ext cx="128587"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1F10EED-E690-C4DA-466D-CB0B9C353B1F}"/>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F561CC55-E514-3CC8-3D3B-AE903BC43A27}"/>
                </a:ext>
              </a:extLst>
            </p:cNvPr>
            <p:cNvSpPr>
              <a:spLocks noChangeArrowheads="1"/>
            </p:cNvSpPr>
            <p:nvPr/>
          </p:nvSpPr>
          <p:spPr bwMode="auto">
            <a:xfrm>
              <a:off x="9836150" y="4111625"/>
              <a:ext cx="261938"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CD432C85-D264-4FCD-DA43-697E7D574070}"/>
                </a:ext>
              </a:extLst>
            </p:cNvPr>
            <p:cNvSpPr>
              <a:spLocks noChangeArrowheads="1"/>
            </p:cNvSpPr>
            <p:nvPr/>
          </p:nvSpPr>
          <p:spPr bwMode="auto">
            <a:xfrm>
              <a:off x="9904413" y="4176713"/>
              <a:ext cx="130175"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517FCFC8-72AF-028A-234A-EB7ECC077C48}"/>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4C958AB8-4BFB-F199-6CA6-D7713E0B4D4B}"/>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3768D14B-60B0-723D-8194-B164CB1442E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EE77CAC3-4F88-4C5B-2104-F4495DC69C17}"/>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C776CE97-313E-E907-AF6B-87112D9E4BC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07E5B523-6EA4-BD44-4281-2009EAD022AE}"/>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26557C60-0A2A-B336-2262-EAEE91B91CA9}"/>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7E5DE063-25AA-82F5-E61F-A21E35B63352}"/>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34C4B3DA-9F20-32E1-F4AC-757B3B32269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5E5953C4-D031-D368-65DE-D0892B3CA34B}"/>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F345D48-7181-EF83-1B23-9A8FF8A1054C}"/>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408161E3-157C-DE1B-F204-B1BD7B51B1C0}"/>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EF513479-0569-F2EA-BB90-68E47D6DB60F}"/>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C74D4F01-CCD4-1766-879C-6DB5C4C9ABD8}"/>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w="9525">
            <a:solidFill>
              <a:schemeClr val="bg1"/>
            </a:solidFill>
            <a:round/>
            <a:headEnd/>
            <a:tailEnd/>
          </a:ln>
        </p:spPr>
        <p:txBody>
          <a:bodyPr/>
          <a:lstStyle/>
          <a:p>
            <a:endParaRPr lang="es-CO"/>
          </a:p>
        </p:txBody>
      </p:sp>
      <p:sp>
        <p:nvSpPr>
          <p:cNvPr id="153" name="Freeform 28">
            <a:extLst>
              <a:ext uri="{FF2B5EF4-FFF2-40B4-BE49-F238E27FC236}">
                <a16:creationId xmlns:a16="http://schemas.microsoft.com/office/drawing/2014/main" id="{BA138BD2-CD39-C99E-C7EC-BE787E2047A8}"/>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F67A7313-A12A-5128-E29F-FBA25631D3AE}"/>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E74A8F6-8B00-08DD-BEBD-7A1C19A3F7A8}"/>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4CCDCB0D-6975-B3D0-0365-5DA69632B20D}"/>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1"/>
            </a:solidFill>
          </a:ln>
        </p:spPr>
        <p:txBody>
          <a:bodyPr/>
          <a:lstStyle/>
          <a:p>
            <a:endParaRPr lang="es-CO"/>
          </a:p>
        </p:txBody>
      </p:sp>
      <p:sp>
        <p:nvSpPr>
          <p:cNvPr id="158" name="Freeform 33">
            <a:extLst>
              <a:ext uri="{FF2B5EF4-FFF2-40B4-BE49-F238E27FC236}">
                <a16:creationId xmlns:a16="http://schemas.microsoft.com/office/drawing/2014/main" id="{6C8A01FB-501A-9F3E-E255-BB3651E0CB1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0484730B-19E8-FDC1-5055-DDCD49CA3B87}"/>
              </a:ext>
            </a:extLst>
          </p:cNvPr>
          <p:cNvSpPr>
            <a:spLocks noChangeArrowheads="1"/>
          </p:cNvSpPr>
          <p:nvPr/>
        </p:nvSpPr>
        <p:spPr bwMode="auto">
          <a:xfrm>
            <a:off x="2347211" y="4432300"/>
            <a:ext cx="15372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Empresas </a:t>
            </a:r>
          </a:p>
          <a:p>
            <a:pPr algn="ctr">
              <a:defRPr/>
            </a:pPr>
            <a:r>
              <a:rPr lang="es-CO" altLang="ru-RU">
                <a:solidFill>
                  <a:schemeClr val="tx1">
                    <a:lumMod val="50000"/>
                    <a:lumOff val="50000"/>
                  </a:schemeClr>
                </a:solidFill>
                <a:latin typeface="+mn-lt"/>
              </a:rPr>
              <a:t>participantes</a:t>
            </a:r>
          </a:p>
          <a:p>
            <a:pPr algn="ctr">
              <a:defRPr/>
            </a:pPr>
            <a:endParaRPr lang="ru-RU" altLang="ru-RU">
              <a:solidFill>
                <a:srgbClr val="89BA20"/>
              </a:solidFill>
              <a:latin typeface="+mj-lt"/>
            </a:endParaRPr>
          </a:p>
        </p:txBody>
      </p:sp>
      <p:sp>
        <p:nvSpPr>
          <p:cNvPr id="161" name="Rectangle 26">
            <a:extLst>
              <a:ext uri="{FF2B5EF4-FFF2-40B4-BE49-F238E27FC236}">
                <a16:creationId xmlns:a16="http://schemas.microsoft.com/office/drawing/2014/main" id="{DB196A74-C02C-66A6-5F58-724FD6D55F91}"/>
              </a:ext>
            </a:extLst>
          </p:cNvPr>
          <p:cNvSpPr>
            <a:spLocks noChangeArrowheads="1"/>
          </p:cNvSpPr>
          <p:nvPr/>
        </p:nvSpPr>
        <p:spPr bwMode="auto">
          <a:xfrm>
            <a:off x="4192689" y="4432300"/>
            <a:ext cx="1699183" cy="553998"/>
          </a:xfrm>
          <a:prstGeom prst="rect">
            <a:avLst/>
          </a:prstGeom>
          <a:noFill/>
          <a:ln w="9525">
            <a:solidFill>
              <a:schemeClr val="bg1"/>
            </a:solidFill>
            <a:miter lim="800000"/>
            <a:headEnd/>
            <a:tailEnd/>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0D43A60E-26E5-34BE-3BEC-92C4D9A1FF7F}"/>
              </a:ext>
            </a:extLst>
          </p:cNvPr>
          <p:cNvSpPr>
            <a:spLocks noChangeArrowheads="1"/>
          </p:cNvSpPr>
          <p:nvPr/>
        </p:nvSpPr>
        <p:spPr bwMode="auto">
          <a:xfrm>
            <a:off x="6257672" y="4432300"/>
            <a:ext cx="1444306" cy="553998"/>
          </a:xfrm>
          <a:prstGeom prst="rect">
            <a:avLst/>
          </a:prstGeom>
          <a:noFill/>
          <a:ln w="9525">
            <a:solidFill>
              <a:schemeClr val="bg1"/>
            </a:solidFill>
            <a:miter lim="800000"/>
            <a:headEnd/>
            <a:tailEnd/>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5F4962B1-85A0-990D-CB8B-5208B727A1B9}"/>
              </a:ext>
            </a:extLst>
          </p:cNvPr>
          <p:cNvSpPr>
            <a:spLocks noChangeArrowheads="1"/>
          </p:cNvSpPr>
          <p:nvPr/>
        </p:nvSpPr>
        <p:spPr bwMode="auto">
          <a:xfrm>
            <a:off x="7856121" y="4432300"/>
            <a:ext cx="2188978" cy="1107996"/>
          </a:xfrm>
          <a:prstGeom prst="rect">
            <a:avLst/>
          </a:prstGeom>
          <a:noFill/>
          <a:ln w="9525">
            <a:solidFill>
              <a:schemeClr val="bg1"/>
            </a:solidFill>
            <a:miter lim="800000"/>
            <a:headEnd/>
            <a:tailEnd/>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6A71B5A1-989E-F27A-0DAE-91D205557D3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59B5440C-E0CE-3355-7567-4A2476200583}"/>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B84B3F1D-AB5C-56D6-7069-699CADFF35AD}"/>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35F10662-E407-C10C-D338-34B9CF3C9251}"/>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582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2" presetClass="entr" presetSubtype="1" fill="hold" nodeType="withEffect">
                                  <p:stCondLst>
                                    <p:cond delay="20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000" fill="hold"/>
                                        <p:tgtEl>
                                          <p:spTgt spid="136"/>
                                        </p:tgtEl>
                                        <p:attrNameLst>
                                          <p:attrName>ppt_x</p:attrName>
                                        </p:attrNameLst>
                                      </p:cBhvr>
                                      <p:tavLst>
                                        <p:tav tm="0">
                                          <p:val>
                                            <p:strVal val="#ppt_x"/>
                                          </p:val>
                                        </p:tav>
                                        <p:tav tm="100000">
                                          <p:val>
                                            <p:strVal val="#ppt_x"/>
                                          </p:val>
                                        </p:tav>
                                      </p:tavLst>
                                    </p:anim>
                                    <p:anim calcmode="lin" valueType="num">
                                      <p:cBhvr additive="base">
                                        <p:cTn id="16" dur="1000" fill="hold"/>
                                        <p:tgtEl>
                                          <p:spTgt spid="136"/>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200"/>
                                  </p:stCondLst>
                                  <p:childTnLst>
                                    <p:set>
                                      <p:cBhvr>
                                        <p:cTn id="18" dur="1" fill="hold">
                                          <p:stCondLst>
                                            <p:cond delay="0"/>
                                          </p:stCondLst>
                                        </p:cTn>
                                        <p:tgtEl>
                                          <p:spTgt spid="151"/>
                                        </p:tgtEl>
                                        <p:attrNameLst>
                                          <p:attrName>style.visibility</p:attrName>
                                        </p:attrNameLst>
                                      </p:cBhvr>
                                      <p:to>
                                        <p:strVal val="visible"/>
                                      </p:to>
                                    </p:set>
                                    <p:animEffect transition="in" filter="wipe(up)">
                                      <p:cBhvr>
                                        <p:cTn id="19" dur="1000"/>
                                        <p:tgtEl>
                                          <p:spTgt spid="151"/>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1000" fill="hold"/>
                                        <p:tgtEl>
                                          <p:spTgt spid="160"/>
                                        </p:tgtEl>
                                        <p:attrNameLst>
                                          <p:attrName>ppt_x</p:attrName>
                                        </p:attrNameLst>
                                      </p:cBhvr>
                                      <p:tavLst>
                                        <p:tav tm="0">
                                          <p:val>
                                            <p:strVal val="#ppt_x"/>
                                          </p:val>
                                        </p:tav>
                                        <p:tav tm="100000">
                                          <p:val>
                                            <p:strVal val="#ppt_x"/>
                                          </p:val>
                                        </p:tav>
                                      </p:tavLst>
                                    </p:anim>
                                    <p:anim calcmode="lin" valueType="num">
                                      <p:cBhvr additive="base">
                                        <p:cTn id="23" dur="10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_x_x_x_x_x_x_x_x_x_x_x_image_0">
            <a:hlinkClick r:id="rId2" tooltip="&quot;&quot;&quot;https://forms.office.com/r/E9Ma4JQv5X&quot;&quot;&quot;"/>
            <a:extLst>
              <a:ext uri="{FF2B5EF4-FFF2-40B4-BE49-F238E27FC236}">
                <a16:creationId xmlns:a16="http://schemas.microsoft.com/office/drawing/2014/main" id="{608C0DE2-B67B-050A-5E49-44B97CA844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2805" y="908822"/>
            <a:ext cx="2576725" cy="4374576"/>
          </a:xfrm>
          <a:prstGeom prst="rect">
            <a:avLst/>
          </a:prstGeom>
          <a:ln>
            <a:noFill/>
          </a:ln>
          <a:effectLst>
            <a:softEdge rad="112500"/>
          </a:effectLst>
        </p:spPr>
      </p:pic>
      <p:cxnSp>
        <p:nvCxnSpPr>
          <p:cNvPr id="14" name="Elbow Connector 6">
            <a:extLst>
              <a:ext uri="{FF2B5EF4-FFF2-40B4-BE49-F238E27FC236}">
                <a16:creationId xmlns:a16="http://schemas.microsoft.com/office/drawing/2014/main" id="{EFDF8A98-4061-0D6C-2CFD-06058582334F}"/>
              </a:ext>
            </a:extLst>
          </p:cNvPr>
          <p:cNvCxnSpPr>
            <a:cxnSpLocks/>
          </p:cNvCxnSpPr>
          <p:nvPr/>
        </p:nvCxnSpPr>
        <p:spPr>
          <a:xfrm rot="10800000">
            <a:off x="2821628" y="5170575"/>
            <a:ext cx="6728773" cy="1810796"/>
          </a:xfrm>
          <a:prstGeom prst="bentConnector3">
            <a:avLst>
              <a:gd name="adj1" fmla="val -43"/>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3">
            <a:extLst>
              <a:ext uri="{FF2B5EF4-FFF2-40B4-BE49-F238E27FC236}">
                <a16:creationId xmlns:a16="http://schemas.microsoft.com/office/drawing/2014/main" id="{D886FD9F-63AC-DCC7-6B9B-1F6357886174}"/>
              </a:ext>
            </a:extLst>
          </p:cNvPr>
          <p:cNvCxnSpPr>
            <a:cxnSpLocks/>
          </p:cNvCxnSpPr>
          <p:nvPr/>
        </p:nvCxnSpPr>
        <p:spPr>
          <a:xfrm>
            <a:off x="2906676" y="569809"/>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7" name="Oval 3">
            <a:extLst>
              <a:ext uri="{FF2B5EF4-FFF2-40B4-BE49-F238E27FC236}">
                <a16:creationId xmlns:a16="http://schemas.microsoft.com/office/drawing/2014/main" id="{96D82D65-5042-D104-67F9-2DC40F130DB0}"/>
              </a:ext>
            </a:extLst>
          </p:cNvPr>
          <p:cNvSpPr/>
          <p:nvPr/>
        </p:nvSpPr>
        <p:spPr>
          <a:xfrm>
            <a:off x="3441454" y="4150433"/>
            <a:ext cx="1798745" cy="17987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Marcador de texto 4">
            <a:extLst>
              <a:ext uri="{FF2B5EF4-FFF2-40B4-BE49-F238E27FC236}">
                <a16:creationId xmlns:a16="http://schemas.microsoft.com/office/drawing/2014/main" id="{88EF5BE2-CCE4-99ED-49B8-CC57859168AE}"/>
              </a:ext>
            </a:extLst>
          </p:cNvPr>
          <p:cNvSpPr txBox="1">
            <a:spLocks/>
          </p:cNvSpPr>
          <p:nvPr/>
        </p:nvSpPr>
        <p:spPr>
          <a:xfrm>
            <a:off x="4767501" y="1162350"/>
            <a:ext cx="6814899" cy="34285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400" kern="0">
                <a:solidFill>
                  <a:schemeClr val="tx1">
                    <a:lumMod val="65000"/>
                    <a:lumOff val="35000"/>
                  </a:schemeClr>
                </a:solidFill>
              </a:rPr>
              <a:t>En el espacio dispuesto dentro de la feria, participaron alrededor de </a:t>
            </a:r>
            <a:r>
              <a:rPr lang="es-MX" sz="1800" b="1" kern="0">
                <a:solidFill>
                  <a:srgbClr val="B28A3F"/>
                </a:solidFill>
              </a:rPr>
              <a:t>60</a:t>
            </a:r>
            <a:r>
              <a:rPr lang="es-MX" sz="1400" kern="0">
                <a:solidFill>
                  <a:schemeClr val="tx1">
                    <a:lumMod val="65000"/>
                    <a:lumOff val="35000"/>
                  </a:schemeClr>
                </a:solidFill>
              </a:rPr>
              <a:t> empresas que se reunieron para compartir sus ofertas, visiones y el propósito que las impulsa. Esta articulación interinstitucional permitió generar un entorno de diálogo y orientación directa con los estudiantes.</a:t>
            </a:r>
          </a:p>
          <a:p>
            <a:pPr marL="0" indent="0" algn="just">
              <a:buNone/>
            </a:pPr>
            <a:r>
              <a:rPr lang="es-MX" sz="1400" kern="0">
                <a:solidFill>
                  <a:schemeClr val="tx1">
                    <a:lumMod val="65000"/>
                    <a:lumOff val="35000"/>
                  </a:schemeClr>
                </a:solidFill>
              </a:rPr>
              <a:t>Fogafín, en este contexto, presentó su propuesta institucional destacando que, más allá de desarrollar habilidades profesionales, los practicantes que se vinculan a la entidad se integran a una misión trascendental: </a:t>
            </a:r>
            <a:r>
              <a:rPr lang="es-MX" sz="1600" kern="0">
                <a:solidFill>
                  <a:srgbClr val="B28A3F"/>
                </a:solidFill>
              </a:rPr>
              <a:t>proteger los ahorros de millones de colombianos y contribuir activamente a la estabilidad económica del país.</a:t>
            </a:r>
            <a:endParaRPr lang="es-MX" sz="1400" kern="0">
              <a:solidFill>
                <a:srgbClr val="B28A3F"/>
              </a:solidFill>
            </a:endParaRPr>
          </a:p>
        </p:txBody>
      </p:sp>
      <p:sp>
        <p:nvSpPr>
          <p:cNvPr id="26" name="Título 6">
            <a:extLst>
              <a:ext uri="{FF2B5EF4-FFF2-40B4-BE49-F238E27FC236}">
                <a16:creationId xmlns:a16="http://schemas.microsoft.com/office/drawing/2014/main" id="{8E6C4C63-0BB6-33BD-E24C-00F4E5F38B00}"/>
              </a:ext>
            </a:extLst>
          </p:cNvPr>
          <p:cNvSpPr txBox="1">
            <a:spLocks/>
          </p:cNvSpPr>
          <p:nvPr/>
        </p:nvSpPr>
        <p:spPr>
          <a:xfrm>
            <a:off x="-13331" y="4333"/>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Empresas participantes</a:t>
            </a:r>
          </a:p>
        </p:txBody>
      </p:sp>
      <p:grpSp>
        <p:nvGrpSpPr>
          <p:cNvPr id="29" name="Group 23">
            <a:extLst>
              <a:ext uri="{FF2B5EF4-FFF2-40B4-BE49-F238E27FC236}">
                <a16:creationId xmlns:a16="http://schemas.microsoft.com/office/drawing/2014/main" id="{1376ACB4-547E-2D29-9A8C-FF7B28C52677}"/>
              </a:ext>
            </a:extLst>
          </p:cNvPr>
          <p:cNvGrpSpPr>
            <a:grpSpLocks noChangeAspect="1"/>
          </p:cNvGrpSpPr>
          <p:nvPr/>
        </p:nvGrpSpPr>
        <p:grpSpPr bwMode="auto">
          <a:xfrm>
            <a:off x="4026116" y="4660368"/>
            <a:ext cx="620851" cy="778874"/>
            <a:chOff x="1415" y="688"/>
            <a:chExt cx="1878" cy="2356"/>
          </a:xfrm>
          <a:solidFill>
            <a:schemeClr val="bg1"/>
          </a:solidFill>
        </p:grpSpPr>
        <p:sp>
          <p:nvSpPr>
            <p:cNvPr id="30" name="Freeform 25">
              <a:extLst>
                <a:ext uri="{FF2B5EF4-FFF2-40B4-BE49-F238E27FC236}">
                  <a16:creationId xmlns:a16="http://schemas.microsoft.com/office/drawing/2014/main" id="{4B2CB176-A955-82AE-96E6-3E5330A31AD3}"/>
                </a:ext>
              </a:extLst>
            </p:cNvPr>
            <p:cNvSpPr>
              <a:spLocks noEditPoints="1"/>
            </p:cNvSpPr>
            <p:nvPr/>
          </p:nvSpPr>
          <p:spPr bwMode="auto">
            <a:xfrm>
              <a:off x="1415" y="688"/>
              <a:ext cx="1878" cy="2356"/>
            </a:xfrm>
            <a:custGeom>
              <a:avLst/>
              <a:gdLst>
                <a:gd name="T0" fmla="*/ 1738 w 3754"/>
                <a:gd name="T1" fmla="*/ 2230 h 4713"/>
                <a:gd name="T2" fmla="*/ 1741 w 3754"/>
                <a:gd name="T3" fmla="*/ 2296 h 4713"/>
                <a:gd name="T4" fmla="*/ 1728 w 3754"/>
                <a:gd name="T5" fmla="*/ 2392 h 4713"/>
                <a:gd name="T6" fmla="*/ 1688 w 3754"/>
                <a:gd name="T7" fmla="*/ 2583 h 4713"/>
                <a:gd name="T8" fmla="*/ 1650 w 3754"/>
                <a:gd name="T9" fmla="*/ 2761 h 4713"/>
                <a:gd name="T10" fmla="*/ 1637 w 3754"/>
                <a:gd name="T11" fmla="*/ 2839 h 4713"/>
                <a:gd name="T12" fmla="*/ 1871 w 3754"/>
                <a:gd name="T13" fmla="*/ 3080 h 4713"/>
                <a:gd name="T14" fmla="*/ 2126 w 3754"/>
                <a:gd name="T15" fmla="*/ 2879 h 4713"/>
                <a:gd name="T16" fmla="*/ 2135 w 3754"/>
                <a:gd name="T17" fmla="*/ 2804 h 4713"/>
                <a:gd name="T18" fmla="*/ 2106 w 3754"/>
                <a:gd name="T19" fmla="*/ 2662 h 4713"/>
                <a:gd name="T20" fmla="*/ 2065 w 3754"/>
                <a:gd name="T21" fmla="*/ 2464 h 4713"/>
                <a:gd name="T22" fmla="*/ 2036 w 3754"/>
                <a:gd name="T23" fmla="*/ 2327 h 4713"/>
                <a:gd name="T24" fmla="*/ 2039 w 3754"/>
                <a:gd name="T25" fmla="*/ 2244 h 4713"/>
                <a:gd name="T26" fmla="*/ 2016 w 3754"/>
                <a:gd name="T27" fmla="*/ 2190 h 4713"/>
                <a:gd name="T28" fmla="*/ 1665 w 3754"/>
                <a:gd name="T29" fmla="*/ 490 h 4713"/>
                <a:gd name="T30" fmla="*/ 1171 w 3754"/>
                <a:gd name="T31" fmla="*/ 676 h 4713"/>
                <a:gd name="T32" fmla="*/ 793 w 3754"/>
                <a:gd name="T33" fmla="*/ 1027 h 4713"/>
                <a:gd name="T34" fmla="*/ 572 w 3754"/>
                <a:gd name="T35" fmla="*/ 1501 h 4713"/>
                <a:gd name="T36" fmla="*/ 547 w 3754"/>
                <a:gd name="T37" fmla="*/ 2036 h 4713"/>
                <a:gd name="T38" fmla="*/ 715 w 3754"/>
                <a:gd name="T39" fmla="*/ 2508 h 4713"/>
                <a:gd name="T40" fmla="*/ 965 w 3754"/>
                <a:gd name="T41" fmla="*/ 2819 h 4713"/>
                <a:gd name="T42" fmla="*/ 998 w 3754"/>
                <a:gd name="T43" fmla="*/ 2806 h 4713"/>
                <a:gd name="T44" fmla="*/ 1323 w 3754"/>
                <a:gd name="T45" fmla="*/ 1996 h 4713"/>
                <a:gd name="T46" fmla="*/ 2264 w 3754"/>
                <a:gd name="T47" fmla="*/ 1968 h 4713"/>
                <a:gd name="T48" fmla="*/ 2360 w 3754"/>
                <a:gd name="T49" fmla="*/ 1970 h 4713"/>
                <a:gd name="T50" fmla="*/ 2505 w 3754"/>
                <a:gd name="T51" fmla="*/ 2047 h 4713"/>
                <a:gd name="T52" fmla="*/ 2779 w 3754"/>
                <a:gd name="T53" fmla="*/ 2822 h 4713"/>
                <a:gd name="T54" fmla="*/ 2875 w 3754"/>
                <a:gd name="T55" fmla="*/ 2745 h 4713"/>
                <a:gd name="T56" fmla="*/ 3139 w 3754"/>
                <a:gd name="T57" fmla="*/ 2329 h 4713"/>
                <a:gd name="T58" fmla="*/ 3235 w 3754"/>
                <a:gd name="T59" fmla="*/ 1826 h 4713"/>
                <a:gd name="T60" fmla="*/ 3129 w 3754"/>
                <a:gd name="T61" fmla="*/ 1299 h 4713"/>
                <a:gd name="T62" fmla="*/ 2839 w 3754"/>
                <a:gd name="T63" fmla="*/ 869 h 4713"/>
                <a:gd name="T64" fmla="*/ 2409 w 3754"/>
                <a:gd name="T65" fmla="*/ 579 h 4713"/>
                <a:gd name="T66" fmla="*/ 1884 w 3754"/>
                <a:gd name="T67" fmla="*/ 473 h 4713"/>
                <a:gd name="T68" fmla="*/ 2376 w 3754"/>
                <a:gd name="T69" fmla="*/ 68 h 4713"/>
                <a:gd name="T70" fmla="*/ 2927 w 3754"/>
                <a:gd name="T71" fmla="*/ 322 h 4713"/>
                <a:gd name="T72" fmla="*/ 3363 w 3754"/>
                <a:gd name="T73" fmla="*/ 732 h 4713"/>
                <a:gd name="T74" fmla="*/ 3649 w 3754"/>
                <a:gd name="T75" fmla="*/ 1263 h 4713"/>
                <a:gd name="T76" fmla="*/ 3754 w 3754"/>
                <a:gd name="T77" fmla="*/ 1881 h 4713"/>
                <a:gd name="T78" fmla="*/ 3688 w 3754"/>
                <a:gd name="T79" fmla="*/ 2280 h 4713"/>
                <a:gd name="T80" fmla="*/ 3512 w 3754"/>
                <a:gd name="T81" fmla="*/ 2717 h 4713"/>
                <a:gd name="T82" fmla="*/ 3256 w 3754"/>
                <a:gd name="T83" fmla="*/ 3166 h 4713"/>
                <a:gd name="T84" fmla="*/ 2954 w 3754"/>
                <a:gd name="T85" fmla="*/ 3603 h 4713"/>
                <a:gd name="T86" fmla="*/ 2637 w 3754"/>
                <a:gd name="T87" fmla="*/ 4001 h 4713"/>
                <a:gd name="T88" fmla="*/ 2337 w 3754"/>
                <a:gd name="T89" fmla="*/ 4333 h 4713"/>
                <a:gd name="T90" fmla="*/ 2085 w 3754"/>
                <a:gd name="T91" fmla="*/ 4575 h 4713"/>
                <a:gd name="T92" fmla="*/ 1916 w 3754"/>
                <a:gd name="T93" fmla="*/ 4702 h 4713"/>
                <a:gd name="T94" fmla="*/ 1814 w 3754"/>
                <a:gd name="T95" fmla="*/ 4686 h 4713"/>
                <a:gd name="T96" fmla="*/ 1626 w 3754"/>
                <a:gd name="T97" fmla="*/ 4535 h 4713"/>
                <a:gd name="T98" fmla="*/ 1363 w 3754"/>
                <a:gd name="T99" fmla="*/ 4274 h 4713"/>
                <a:gd name="T100" fmla="*/ 1057 w 3754"/>
                <a:gd name="T101" fmla="*/ 3925 h 4713"/>
                <a:gd name="T102" fmla="*/ 740 w 3754"/>
                <a:gd name="T103" fmla="*/ 3518 h 4713"/>
                <a:gd name="T104" fmla="*/ 443 w 3754"/>
                <a:gd name="T105" fmla="*/ 3077 h 4713"/>
                <a:gd name="T106" fmla="*/ 200 w 3754"/>
                <a:gd name="T107" fmla="*/ 2628 h 4713"/>
                <a:gd name="T108" fmla="*/ 43 w 3754"/>
                <a:gd name="T109" fmla="*/ 2197 h 4713"/>
                <a:gd name="T110" fmla="*/ 4 w 3754"/>
                <a:gd name="T111" fmla="*/ 1753 h 4713"/>
                <a:gd name="T112" fmla="*/ 147 w 3754"/>
                <a:gd name="T113" fmla="*/ 1150 h 4713"/>
                <a:gd name="T114" fmla="*/ 467 w 3754"/>
                <a:gd name="T115" fmla="*/ 640 h 4713"/>
                <a:gd name="T116" fmla="*/ 929 w 3754"/>
                <a:gd name="T117" fmla="*/ 258 h 4713"/>
                <a:gd name="T118" fmla="*/ 1498 w 3754"/>
                <a:gd name="T119" fmla="*/ 39 h 4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54" h="4713">
                  <a:moveTo>
                    <a:pt x="1779" y="2185"/>
                  </a:moveTo>
                  <a:lnTo>
                    <a:pt x="1762" y="2190"/>
                  </a:lnTo>
                  <a:lnTo>
                    <a:pt x="1748" y="2200"/>
                  </a:lnTo>
                  <a:lnTo>
                    <a:pt x="1739" y="2212"/>
                  </a:lnTo>
                  <a:lnTo>
                    <a:pt x="1738" y="2230"/>
                  </a:lnTo>
                  <a:lnTo>
                    <a:pt x="1738" y="2234"/>
                  </a:lnTo>
                  <a:lnTo>
                    <a:pt x="1739" y="2244"/>
                  </a:lnTo>
                  <a:lnTo>
                    <a:pt x="1739" y="2260"/>
                  </a:lnTo>
                  <a:lnTo>
                    <a:pt x="1741" y="2277"/>
                  </a:lnTo>
                  <a:lnTo>
                    <a:pt x="1741" y="2296"/>
                  </a:lnTo>
                  <a:lnTo>
                    <a:pt x="1741" y="2313"/>
                  </a:lnTo>
                  <a:lnTo>
                    <a:pt x="1741" y="2327"/>
                  </a:lnTo>
                  <a:lnTo>
                    <a:pt x="1739" y="2337"/>
                  </a:lnTo>
                  <a:lnTo>
                    <a:pt x="1733" y="2363"/>
                  </a:lnTo>
                  <a:lnTo>
                    <a:pt x="1728" y="2392"/>
                  </a:lnTo>
                  <a:lnTo>
                    <a:pt x="1719" y="2427"/>
                  </a:lnTo>
                  <a:lnTo>
                    <a:pt x="1712" y="2464"/>
                  </a:lnTo>
                  <a:lnTo>
                    <a:pt x="1703" y="2503"/>
                  </a:lnTo>
                  <a:lnTo>
                    <a:pt x="1695" y="2543"/>
                  </a:lnTo>
                  <a:lnTo>
                    <a:pt x="1688" y="2583"/>
                  </a:lnTo>
                  <a:lnTo>
                    <a:pt x="1679" y="2623"/>
                  </a:lnTo>
                  <a:lnTo>
                    <a:pt x="1670" y="2662"/>
                  </a:lnTo>
                  <a:lnTo>
                    <a:pt x="1663" y="2698"/>
                  </a:lnTo>
                  <a:lnTo>
                    <a:pt x="1656" y="2732"/>
                  </a:lnTo>
                  <a:lnTo>
                    <a:pt x="1650" y="2761"/>
                  </a:lnTo>
                  <a:lnTo>
                    <a:pt x="1646" y="2786"/>
                  </a:lnTo>
                  <a:lnTo>
                    <a:pt x="1642" y="2804"/>
                  </a:lnTo>
                  <a:lnTo>
                    <a:pt x="1640" y="2816"/>
                  </a:lnTo>
                  <a:lnTo>
                    <a:pt x="1639" y="2820"/>
                  </a:lnTo>
                  <a:lnTo>
                    <a:pt x="1637" y="2839"/>
                  </a:lnTo>
                  <a:lnTo>
                    <a:pt x="1642" y="2859"/>
                  </a:lnTo>
                  <a:lnTo>
                    <a:pt x="1650" y="2879"/>
                  </a:lnTo>
                  <a:lnTo>
                    <a:pt x="1662" y="2893"/>
                  </a:lnTo>
                  <a:lnTo>
                    <a:pt x="1855" y="3071"/>
                  </a:lnTo>
                  <a:lnTo>
                    <a:pt x="1871" y="3080"/>
                  </a:lnTo>
                  <a:lnTo>
                    <a:pt x="1888" y="3084"/>
                  </a:lnTo>
                  <a:lnTo>
                    <a:pt x="1906" y="3080"/>
                  </a:lnTo>
                  <a:lnTo>
                    <a:pt x="1921" y="3071"/>
                  </a:lnTo>
                  <a:lnTo>
                    <a:pt x="2115" y="2893"/>
                  </a:lnTo>
                  <a:lnTo>
                    <a:pt x="2126" y="2879"/>
                  </a:lnTo>
                  <a:lnTo>
                    <a:pt x="2135" y="2859"/>
                  </a:lnTo>
                  <a:lnTo>
                    <a:pt x="2139" y="2839"/>
                  </a:lnTo>
                  <a:lnTo>
                    <a:pt x="2138" y="2820"/>
                  </a:lnTo>
                  <a:lnTo>
                    <a:pt x="2138" y="2816"/>
                  </a:lnTo>
                  <a:lnTo>
                    <a:pt x="2135" y="2804"/>
                  </a:lnTo>
                  <a:lnTo>
                    <a:pt x="2132" y="2786"/>
                  </a:lnTo>
                  <a:lnTo>
                    <a:pt x="2126" y="2761"/>
                  </a:lnTo>
                  <a:lnTo>
                    <a:pt x="2121" y="2732"/>
                  </a:lnTo>
                  <a:lnTo>
                    <a:pt x="2113" y="2698"/>
                  </a:lnTo>
                  <a:lnTo>
                    <a:pt x="2106" y="2662"/>
                  </a:lnTo>
                  <a:lnTo>
                    <a:pt x="2099" y="2623"/>
                  </a:lnTo>
                  <a:lnTo>
                    <a:pt x="2091" y="2583"/>
                  </a:lnTo>
                  <a:lnTo>
                    <a:pt x="2082" y="2543"/>
                  </a:lnTo>
                  <a:lnTo>
                    <a:pt x="2073" y="2503"/>
                  </a:lnTo>
                  <a:lnTo>
                    <a:pt x="2065" y="2464"/>
                  </a:lnTo>
                  <a:lnTo>
                    <a:pt x="2058" y="2427"/>
                  </a:lnTo>
                  <a:lnTo>
                    <a:pt x="2050" y="2392"/>
                  </a:lnTo>
                  <a:lnTo>
                    <a:pt x="2043" y="2363"/>
                  </a:lnTo>
                  <a:lnTo>
                    <a:pt x="2037" y="2337"/>
                  </a:lnTo>
                  <a:lnTo>
                    <a:pt x="2036" y="2327"/>
                  </a:lnTo>
                  <a:lnTo>
                    <a:pt x="2036" y="2313"/>
                  </a:lnTo>
                  <a:lnTo>
                    <a:pt x="2036" y="2294"/>
                  </a:lnTo>
                  <a:lnTo>
                    <a:pt x="2037" y="2277"/>
                  </a:lnTo>
                  <a:lnTo>
                    <a:pt x="2037" y="2258"/>
                  </a:lnTo>
                  <a:lnTo>
                    <a:pt x="2039" y="2244"/>
                  </a:lnTo>
                  <a:lnTo>
                    <a:pt x="2040" y="2234"/>
                  </a:lnTo>
                  <a:lnTo>
                    <a:pt x="2040" y="2230"/>
                  </a:lnTo>
                  <a:lnTo>
                    <a:pt x="2037" y="2212"/>
                  </a:lnTo>
                  <a:lnTo>
                    <a:pt x="2029" y="2200"/>
                  </a:lnTo>
                  <a:lnTo>
                    <a:pt x="2016" y="2190"/>
                  </a:lnTo>
                  <a:lnTo>
                    <a:pt x="1999" y="2185"/>
                  </a:lnTo>
                  <a:lnTo>
                    <a:pt x="1779" y="2185"/>
                  </a:lnTo>
                  <a:close/>
                  <a:moveTo>
                    <a:pt x="1884" y="473"/>
                  </a:moveTo>
                  <a:lnTo>
                    <a:pt x="1772" y="477"/>
                  </a:lnTo>
                  <a:lnTo>
                    <a:pt x="1665" y="490"/>
                  </a:lnTo>
                  <a:lnTo>
                    <a:pt x="1558" y="512"/>
                  </a:lnTo>
                  <a:lnTo>
                    <a:pt x="1457" y="542"/>
                  </a:lnTo>
                  <a:lnTo>
                    <a:pt x="1358" y="579"/>
                  </a:lnTo>
                  <a:lnTo>
                    <a:pt x="1263" y="624"/>
                  </a:lnTo>
                  <a:lnTo>
                    <a:pt x="1171" y="676"/>
                  </a:lnTo>
                  <a:lnTo>
                    <a:pt x="1085" y="734"/>
                  </a:lnTo>
                  <a:lnTo>
                    <a:pt x="1003" y="799"/>
                  </a:lnTo>
                  <a:lnTo>
                    <a:pt x="927" y="869"/>
                  </a:lnTo>
                  <a:lnTo>
                    <a:pt x="857" y="946"/>
                  </a:lnTo>
                  <a:lnTo>
                    <a:pt x="793" y="1027"/>
                  </a:lnTo>
                  <a:lnTo>
                    <a:pt x="734" y="1114"/>
                  </a:lnTo>
                  <a:lnTo>
                    <a:pt x="684" y="1204"/>
                  </a:lnTo>
                  <a:lnTo>
                    <a:pt x="638" y="1299"/>
                  </a:lnTo>
                  <a:lnTo>
                    <a:pt x="600" y="1398"/>
                  </a:lnTo>
                  <a:lnTo>
                    <a:pt x="572" y="1501"/>
                  </a:lnTo>
                  <a:lnTo>
                    <a:pt x="550" y="1606"/>
                  </a:lnTo>
                  <a:lnTo>
                    <a:pt x="536" y="1716"/>
                  </a:lnTo>
                  <a:lnTo>
                    <a:pt x="532" y="1826"/>
                  </a:lnTo>
                  <a:lnTo>
                    <a:pt x="536" y="1932"/>
                  </a:lnTo>
                  <a:lnTo>
                    <a:pt x="547" y="2036"/>
                  </a:lnTo>
                  <a:lnTo>
                    <a:pt x="567" y="2136"/>
                  </a:lnTo>
                  <a:lnTo>
                    <a:pt x="595" y="2235"/>
                  </a:lnTo>
                  <a:lnTo>
                    <a:pt x="628" y="2330"/>
                  </a:lnTo>
                  <a:lnTo>
                    <a:pt x="669" y="2421"/>
                  </a:lnTo>
                  <a:lnTo>
                    <a:pt x="715" y="2508"/>
                  </a:lnTo>
                  <a:lnTo>
                    <a:pt x="770" y="2593"/>
                  </a:lnTo>
                  <a:lnTo>
                    <a:pt x="828" y="2672"/>
                  </a:lnTo>
                  <a:lnTo>
                    <a:pt x="893" y="2747"/>
                  </a:lnTo>
                  <a:lnTo>
                    <a:pt x="963" y="2817"/>
                  </a:lnTo>
                  <a:lnTo>
                    <a:pt x="965" y="2819"/>
                  </a:lnTo>
                  <a:lnTo>
                    <a:pt x="970" y="2822"/>
                  </a:lnTo>
                  <a:lnTo>
                    <a:pt x="976" y="2823"/>
                  </a:lnTo>
                  <a:lnTo>
                    <a:pt x="985" y="2822"/>
                  </a:lnTo>
                  <a:lnTo>
                    <a:pt x="992" y="2817"/>
                  </a:lnTo>
                  <a:lnTo>
                    <a:pt x="998" y="2806"/>
                  </a:lnTo>
                  <a:lnTo>
                    <a:pt x="1227" y="2108"/>
                  </a:lnTo>
                  <a:lnTo>
                    <a:pt x="1244" y="2072"/>
                  </a:lnTo>
                  <a:lnTo>
                    <a:pt x="1266" y="2040"/>
                  </a:lnTo>
                  <a:lnTo>
                    <a:pt x="1293" y="2016"/>
                  </a:lnTo>
                  <a:lnTo>
                    <a:pt x="1323" y="1996"/>
                  </a:lnTo>
                  <a:lnTo>
                    <a:pt x="1359" y="1981"/>
                  </a:lnTo>
                  <a:lnTo>
                    <a:pt x="1398" y="1973"/>
                  </a:lnTo>
                  <a:lnTo>
                    <a:pt x="1441" y="1970"/>
                  </a:lnTo>
                  <a:lnTo>
                    <a:pt x="2250" y="1970"/>
                  </a:lnTo>
                  <a:lnTo>
                    <a:pt x="2264" y="1968"/>
                  </a:lnTo>
                  <a:lnTo>
                    <a:pt x="2276" y="1968"/>
                  </a:lnTo>
                  <a:lnTo>
                    <a:pt x="2287" y="1968"/>
                  </a:lnTo>
                  <a:lnTo>
                    <a:pt x="2304" y="1968"/>
                  </a:lnTo>
                  <a:lnTo>
                    <a:pt x="2326" y="1968"/>
                  </a:lnTo>
                  <a:lnTo>
                    <a:pt x="2360" y="1970"/>
                  </a:lnTo>
                  <a:lnTo>
                    <a:pt x="2393" y="1977"/>
                  </a:lnTo>
                  <a:lnTo>
                    <a:pt x="2425" y="1988"/>
                  </a:lnTo>
                  <a:lnTo>
                    <a:pt x="2455" y="2004"/>
                  </a:lnTo>
                  <a:lnTo>
                    <a:pt x="2481" y="2024"/>
                  </a:lnTo>
                  <a:lnTo>
                    <a:pt x="2505" y="2047"/>
                  </a:lnTo>
                  <a:lnTo>
                    <a:pt x="2524" y="2076"/>
                  </a:lnTo>
                  <a:lnTo>
                    <a:pt x="2539" y="2108"/>
                  </a:lnTo>
                  <a:lnTo>
                    <a:pt x="2766" y="2810"/>
                  </a:lnTo>
                  <a:lnTo>
                    <a:pt x="2772" y="2819"/>
                  </a:lnTo>
                  <a:lnTo>
                    <a:pt x="2779" y="2822"/>
                  </a:lnTo>
                  <a:lnTo>
                    <a:pt x="2788" y="2822"/>
                  </a:lnTo>
                  <a:lnTo>
                    <a:pt x="2796" y="2820"/>
                  </a:lnTo>
                  <a:lnTo>
                    <a:pt x="2803" y="2817"/>
                  </a:lnTo>
                  <a:lnTo>
                    <a:pt x="2806" y="2814"/>
                  </a:lnTo>
                  <a:lnTo>
                    <a:pt x="2875" y="2745"/>
                  </a:lnTo>
                  <a:lnTo>
                    <a:pt x="2940" y="2671"/>
                  </a:lnTo>
                  <a:lnTo>
                    <a:pt x="2998" y="2590"/>
                  </a:lnTo>
                  <a:lnTo>
                    <a:pt x="3051" y="2507"/>
                  </a:lnTo>
                  <a:lnTo>
                    <a:pt x="3099" y="2419"/>
                  </a:lnTo>
                  <a:lnTo>
                    <a:pt x="3139" y="2329"/>
                  </a:lnTo>
                  <a:lnTo>
                    <a:pt x="3172" y="2234"/>
                  </a:lnTo>
                  <a:lnTo>
                    <a:pt x="3199" y="2135"/>
                  </a:lnTo>
                  <a:lnTo>
                    <a:pt x="3219" y="2034"/>
                  </a:lnTo>
                  <a:lnTo>
                    <a:pt x="3231" y="1931"/>
                  </a:lnTo>
                  <a:lnTo>
                    <a:pt x="3235" y="1826"/>
                  </a:lnTo>
                  <a:lnTo>
                    <a:pt x="3231" y="1716"/>
                  </a:lnTo>
                  <a:lnTo>
                    <a:pt x="3216" y="1606"/>
                  </a:lnTo>
                  <a:lnTo>
                    <a:pt x="3195" y="1501"/>
                  </a:lnTo>
                  <a:lnTo>
                    <a:pt x="3166" y="1398"/>
                  </a:lnTo>
                  <a:lnTo>
                    <a:pt x="3129" y="1299"/>
                  </a:lnTo>
                  <a:lnTo>
                    <a:pt x="3084" y="1204"/>
                  </a:lnTo>
                  <a:lnTo>
                    <a:pt x="3033" y="1114"/>
                  </a:lnTo>
                  <a:lnTo>
                    <a:pt x="2974" y="1027"/>
                  </a:lnTo>
                  <a:lnTo>
                    <a:pt x="2909" y="946"/>
                  </a:lnTo>
                  <a:lnTo>
                    <a:pt x="2839" y="869"/>
                  </a:lnTo>
                  <a:lnTo>
                    <a:pt x="2763" y="799"/>
                  </a:lnTo>
                  <a:lnTo>
                    <a:pt x="2681" y="734"/>
                  </a:lnTo>
                  <a:lnTo>
                    <a:pt x="2595" y="676"/>
                  </a:lnTo>
                  <a:lnTo>
                    <a:pt x="2505" y="624"/>
                  </a:lnTo>
                  <a:lnTo>
                    <a:pt x="2409" y="579"/>
                  </a:lnTo>
                  <a:lnTo>
                    <a:pt x="2310" y="542"/>
                  </a:lnTo>
                  <a:lnTo>
                    <a:pt x="2208" y="512"/>
                  </a:lnTo>
                  <a:lnTo>
                    <a:pt x="2102" y="490"/>
                  </a:lnTo>
                  <a:lnTo>
                    <a:pt x="1994" y="477"/>
                  </a:lnTo>
                  <a:lnTo>
                    <a:pt x="1884" y="473"/>
                  </a:lnTo>
                  <a:close/>
                  <a:moveTo>
                    <a:pt x="1877" y="0"/>
                  </a:moveTo>
                  <a:lnTo>
                    <a:pt x="2004" y="5"/>
                  </a:lnTo>
                  <a:lnTo>
                    <a:pt x="2131" y="18"/>
                  </a:lnTo>
                  <a:lnTo>
                    <a:pt x="2255" y="39"/>
                  </a:lnTo>
                  <a:lnTo>
                    <a:pt x="2376" y="68"/>
                  </a:lnTo>
                  <a:lnTo>
                    <a:pt x="2494" y="105"/>
                  </a:lnTo>
                  <a:lnTo>
                    <a:pt x="2607" y="148"/>
                  </a:lnTo>
                  <a:lnTo>
                    <a:pt x="2717" y="200"/>
                  </a:lnTo>
                  <a:lnTo>
                    <a:pt x="2823" y="258"/>
                  </a:lnTo>
                  <a:lnTo>
                    <a:pt x="2927" y="322"/>
                  </a:lnTo>
                  <a:lnTo>
                    <a:pt x="3024" y="393"/>
                  </a:lnTo>
                  <a:lnTo>
                    <a:pt x="3116" y="469"/>
                  </a:lnTo>
                  <a:lnTo>
                    <a:pt x="3203" y="552"/>
                  </a:lnTo>
                  <a:lnTo>
                    <a:pt x="3287" y="640"/>
                  </a:lnTo>
                  <a:lnTo>
                    <a:pt x="3363" y="732"/>
                  </a:lnTo>
                  <a:lnTo>
                    <a:pt x="3433" y="829"/>
                  </a:lnTo>
                  <a:lnTo>
                    <a:pt x="3497" y="933"/>
                  </a:lnTo>
                  <a:lnTo>
                    <a:pt x="3555" y="1039"/>
                  </a:lnTo>
                  <a:lnTo>
                    <a:pt x="3606" y="1150"/>
                  </a:lnTo>
                  <a:lnTo>
                    <a:pt x="3649" y="1263"/>
                  </a:lnTo>
                  <a:lnTo>
                    <a:pt x="3687" y="1381"/>
                  </a:lnTo>
                  <a:lnTo>
                    <a:pt x="3715" y="1501"/>
                  </a:lnTo>
                  <a:lnTo>
                    <a:pt x="3737" y="1626"/>
                  </a:lnTo>
                  <a:lnTo>
                    <a:pt x="3750" y="1753"/>
                  </a:lnTo>
                  <a:lnTo>
                    <a:pt x="3754" y="1881"/>
                  </a:lnTo>
                  <a:lnTo>
                    <a:pt x="3751" y="1957"/>
                  </a:lnTo>
                  <a:lnTo>
                    <a:pt x="3743" y="2034"/>
                  </a:lnTo>
                  <a:lnTo>
                    <a:pt x="3730" y="2115"/>
                  </a:lnTo>
                  <a:lnTo>
                    <a:pt x="3711" y="2197"/>
                  </a:lnTo>
                  <a:lnTo>
                    <a:pt x="3688" y="2280"/>
                  </a:lnTo>
                  <a:lnTo>
                    <a:pt x="3661" y="2365"/>
                  </a:lnTo>
                  <a:lnTo>
                    <a:pt x="3628" y="2451"/>
                  </a:lnTo>
                  <a:lnTo>
                    <a:pt x="3594" y="2539"/>
                  </a:lnTo>
                  <a:lnTo>
                    <a:pt x="3553" y="2628"/>
                  </a:lnTo>
                  <a:lnTo>
                    <a:pt x="3512" y="2717"/>
                  </a:lnTo>
                  <a:lnTo>
                    <a:pt x="3466" y="2807"/>
                  </a:lnTo>
                  <a:lnTo>
                    <a:pt x="3417" y="2896"/>
                  </a:lnTo>
                  <a:lnTo>
                    <a:pt x="3365" y="2987"/>
                  </a:lnTo>
                  <a:lnTo>
                    <a:pt x="3311" y="3077"/>
                  </a:lnTo>
                  <a:lnTo>
                    <a:pt x="3256" y="3166"/>
                  </a:lnTo>
                  <a:lnTo>
                    <a:pt x="3198" y="3255"/>
                  </a:lnTo>
                  <a:lnTo>
                    <a:pt x="3139" y="3344"/>
                  </a:lnTo>
                  <a:lnTo>
                    <a:pt x="3079" y="3432"/>
                  </a:lnTo>
                  <a:lnTo>
                    <a:pt x="3017" y="3518"/>
                  </a:lnTo>
                  <a:lnTo>
                    <a:pt x="2954" y="3603"/>
                  </a:lnTo>
                  <a:lnTo>
                    <a:pt x="2891" y="3686"/>
                  </a:lnTo>
                  <a:lnTo>
                    <a:pt x="2826" y="3768"/>
                  </a:lnTo>
                  <a:lnTo>
                    <a:pt x="2763" y="3847"/>
                  </a:lnTo>
                  <a:lnTo>
                    <a:pt x="2700" y="3925"/>
                  </a:lnTo>
                  <a:lnTo>
                    <a:pt x="2637" y="4001"/>
                  </a:lnTo>
                  <a:lnTo>
                    <a:pt x="2574" y="4073"/>
                  </a:lnTo>
                  <a:lnTo>
                    <a:pt x="2512" y="4143"/>
                  </a:lnTo>
                  <a:lnTo>
                    <a:pt x="2452" y="4209"/>
                  </a:lnTo>
                  <a:lnTo>
                    <a:pt x="2393" y="4274"/>
                  </a:lnTo>
                  <a:lnTo>
                    <a:pt x="2337" y="4333"/>
                  </a:lnTo>
                  <a:lnTo>
                    <a:pt x="2281" y="4390"/>
                  </a:lnTo>
                  <a:lnTo>
                    <a:pt x="2228" y="4442"/>
                  </a:lnTo>
                  <a:lnTo>
                    <a:pt x="2178" y="4491"/>
                  </a:lnTo>
                  <a:lnTo>
                    <a:pt x="2131" y="4535"/>
                  </a:lnTo>
                  <a:lnTo>
                    <a:pt x="2085" y="4575"/>
                  </a:lnTo>
                  <a:lnTo>
                    <a:pt x="2043" y="4611"/>
                  </a:lnTo>
                  <a:lnTo>
                    <a:pt x="2006" y="4641"/>
                  </a:lnTo>
                  <a:lnTo>
                    <a:pt x="1972" y="4666"/>
                  </a:lnTo>
                  <a:lnTo>
                    <a:pt x="1941" y="4686"/>
                  </a:lnTo>
                  <a:lnTo>
                    <a:pt x="1916" y="4702"/>
                  </a:lnTo>
                  <a:lnTo>
                    <a:pt x="1894" y="4710"/>
                  </a:lnTo>
                  <a:lnTo>
                    <a:pt x="1877" y="4713"/>
                  </a:lnTo>
                  <a:lnTo>
                    <a:pt x="1860" y="4710"/>
                  </a:lnTo>
                  <a:lnTo>
                    <a:pt x="1840" y="4702"/>
                  </a:lnTo>
                  <a:lnTo>
                    <a:pt x="1814" y="4686"/>
                  </a:lnTo>
                  <a:lnTo>
                    <a:pt x="1784" y="4666"/>
                  </a:lnTo>
                  <a:lnTo>
                    <a:pt x="1749" y="4641"/>
                  </a:lnTo>
                  <a:lnTo>
                    <a:pt x="1712" y="4611"/>
                  </a:lnTo>
                  <a:lnTo>
                    <a:pt x="1670" y="4575"/>
                  </a:lnTo>
                  <a:lnTo>
                    <a:pt x="1626" y="4535"/>
                  </a:lnTo>
                  <a:lnTo>
                    <a:pt x="1579" y="4491"/>
                  </a:lnTo>
                  <a:lnTo>
                    <a:pt x="1528" y="4442"/>
                  </a:lnTo>
                  <a:lnTo>
                    <a:pt x="1475" y="4390"/>
                  </a:lnTo>
                  <a:lnTo>
                    <a:pt x="1419" y="4333"/>
                  </a:lnTo>
                  <a:lnTo>
                    <a:pt x="1363" y="4274"/>
                  </a:lnTo>
                  <a:lnTo>
                    <a:pt x="1305" y="4209"/>
                  </a:lnTo>
                  <a:lnTo>
                    <a:pt x="1244" y="4143"/>
                  </a:lnTo>
                  <a:lnTo>
                    <a:pt x="1183" y="4073"/>
                  </a:lnTo>
                  <a:lnTo>
                    <a:pt x="1120" y="4001"/>
                  </a:lnTo>
                  <a:lnTo>
                    <a:pt x="1057" y="3925"/>
                  </a:lnTo>
                  <a:lnTo>
                    <a:pt x="993" y="3847"/>
                  </a:lnTo>
                  <a:lnTo>
                    <a:pt x="929" y="3768"/>
                  </a:lnTo>
                  <a:lnTo>
                    <a:pt x="866" y="3686"/>
                  </a:lnTo>
                  <a:lnTo>
                    <a:pt x="803" y="3603"/>
                  </a:lnTo>
                  <a:lnTo>
                    <a:pt x="740" y="3518"/>
                  </a:lnTo>
                  <a:lnTo>
                    <a:pt x="678" y="3432"/>
                  </a:lnTo>
                  <a:lnTo>
                    <a:pt x="616" y="3344"/>
                  </a:lnTo>
                  <a:lnTo>
                    <a:pt x="557" y="3255"/>
                  </a:lnTo>
                  <a:lnTo>
                    <a:pt x="499" y="3166"/>
                  </a:lnTo>
                  <a:lnTo>
                    <a:pt x="443" y="3077"/>
                  </a:lnTo>
                  <a:lnTo>
                    <a:pt x="390" y="2987"/>
                  </a:lnTo>
                  <a:lnTo>
                    <a:pt x="338" y="2896"/>
                  </a:lnTo>
                  <a:lnTo>
                    <a:pt x="289" y="2807"/>
                  </a:lnTo>
                  <a:lnTo>
                    <a:pt x="243" y="2717"/>
                  </a:lnTo>
                  <a:lnTo>
                    <a:pt x="200" y="2628"/>
                  </a:lnTo>
                  <a:lnTo>
                    <a:pt x="162" y="2539"/>
                  </a:lnTo>
                  <a:lnTo>
                    <a:pt x="126" y="2451"/>
                  </a:lnTo>
                  <a:lnTo>
                    <a:pt x="93" y="2365"/>
                  </a:lnTo>
                  <a:lnTo>
                    <a:pt x="66" y="2280"/>
                  </a:lnTo>
                  <a:lnTo>
                    <a:pt x="43" y="2197"/>
                  </a:lnTo>
                  <a:lnTo>
                    <a:pt x="24" y="2115"/>
                  </a:lnTo>
                  <a:lnTo>
                    <a:pt x="11" y="2034"/>
                  </a:lnTo>
                  <a:lnTo>
                    <a:pt x="2" y="1957"/>
                  </a:lnTo>
                  <a:lnTo>
                    <a:pt x="0" y="1881"/>
                  </a:lnTo>
                  <a:lnTo>
                    <a:pt x="4" y="1753"/>
                  </a:lnTo>
                  <a:lnTo>
                    <a:pt x="17" y="1626"/>
                  </a:lnTo>
                  <a:lnTo>
                    <a:pt x="38" y="1501"/>
                  </a:lnTo>
                  <a:lnTo>
                    <a:pt x="67" y="1381"/>
                  </a:lnTo>
                  <a:lnTo>
                    <a:pt x="103" y="1263"/>
                  </a:lnTo>
                  <a:lnTo>
                    <a:pt x="147" y="1150"/>
                  </a:lnTo>
                  <a:lnTo>
                    <a:pt x="197" y="1039"/>
                  </a:lnTo>
                  <a:lnTo>
                    <a:pt x="256" y="933"/>
                  </a:lnTo>
                  <a:lnTo>
                    <a:pt x="321" y="829"/>
                  </a:lnTo>
                  <a:lnTo>
                    <a:pt x="391" y="732"/>
                  </a:lnTo>
                  <a:lnTo>
                    <a:pt x="467" y="640"/>
                  </a:lnTo>
                  <a:lnTo>
                    <a:pt x="549" y="552"/>
                  </a:lnTo>
                  <a:lnTo>
                    <a:pt x="636" y="469"/>
                  </a:lnTo>
                  <a:lnTo>
                    <a:pt x="730" y="393"/>
                  </a:lnTo>
                  <a:lnTo>
                    <a:pt x="827" y="322"/>
                  </a:lnTo>
                  <a:lnTo>
                    <a:pt x="929" y="258"/>
                  </a:lnTo>
                  <a:lnTo>
                    <a:pt x="1035" y="200"/>
                  </a:lnTo>
                  <a:lnTo>
                    <a:pt x="1145" y="148"/>
                  </a:lnTo>
                  <a:lnTo>
                    <a:pt x="1260" y="105"/>
                  </a:lnTo>
                  <a:lnTo>
                    <a:pt x="1378" y="68"/>
                  </a:lnTo>
                  <a:lnTo>
                    <a:pt x="1498" y="39"/>
                  </a:lnTo>
                  <a:lnTo>
                    <a:pt x="1622" y="18"/>
                  </a:lnTo>
                  <a:lnTo>
                    <a:pt x="1748" y="5"/>
                  </a:lnTo>
                  <a:lnTo>
                    <a:pt x="1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a:extLst>
                <a:ext uri="{FF2B5EF4-FFF2-40B4-BE49-F238E27FC236}">
                  <a16:creationId xmlns:a16="http://schemas.microsoft.com/office/drawing/2014/main" id="{D3BCEACA-0308-D824-F65B-335ECF9DA528}"/>
                </a:ext>
              </a:extLst>
            </p:cNvPr>
            <p:cNvSpPr>
              <a:spLocks/>
            </p:cNvSpPr>
            <p:nvPr/>
          </p:nvSpPr>
          <p:spPr bwMode="auto">
            <a:xfrm>
              <a:off x="2081" y="1055"/>
              <a:ext cx="557" cy="551"/>
            </a:xfrm>
            <a:custGeom>
              <a:avLst/>
              <a:gdLst>
                <a:gd name="T0" fmla="*/ 556 w 1113"/>
                <a:gd name="T1" fmla="*/ 0 h 1102"/>
                <a:gd name="T2" fmla="*/ 627 w 1113"/>
                <a:gd name="T3" fmla="*/ 5 h 1102"/>
                <a:gd name="T4" fmla="*/ 694 w 1113"/>
                <a:gd name="T5" fmla="*/ 18 h 1102"/>
                <a:gd name="T6" fmla="*/ 757 w 1113"/>
                <a:gd name="T7" fmla="*/ 38 h 1102"/>
                <a:gd name="T8" fmla="*/ 817 w 1113"/>
                <a:gd name="T9" fmla="*/ 65 h 1102"/>
                <a:gd name="T10" fmla="*/ 875 w 1113"/>
                <a:gd name="T11" fmla="*/ 100 h 1102"/>
                <a:gd name="T12" fmla="*/ 926 w 1113"/>
                <a:gd name="T13" fmla="*/ 140 h 1102"/>
                <a:gd name="T14" fmla="*/ 972 w 1113"/>
                <a:gd name="T15" fmla="*/ 186 h 1102"/>
                <a:gd name="T16" fmla="*/ 1012 w 1113"/>
                <a:gd name="T17" fmla="*/ 236 h 1102"/>
                <a:gd name="T18" fmla="*/ 1047 w 1113"/>
                <a:gd name="T19" fmla="*/ 292 h 1102"/>
                <a:gd name="T20" fmla="*/ 1075 w 1113"/>
                <a:gd name="T21" fmla="*/ 352 h 1102"/>
                <a:gd name="T22" fmla="*/ 1096 w 1113"/>
                <a:gd name="T23" fmla="*/ 416 h 1102"/>
                <a:gd name="T24" fmla="*/ 1108 w 1113"/>
                <a:gd name="T25" fmla="*/ 482 h 1102"/>
                <a:gd name="T26" fmla="*/ 1113 w 1113"/>
                <a:gd name="T27" fmla="*/ 552 h 1102"/>
                <a:gd name="T28" fmla="*/ 1108 w 1113"/>
                <a:gd name="T29" fmla="*/ 621 h 1102"/>
                <a:gd name="T30" fmla="*/ 1096 w 1113"/>
                <a:gd name="T31" fmla="*/ 687 h 1102"/>
                <a:gd name="T32" fmla="*/ 1075 w 1113"/>
                <a:gd name="T33" fmla="*/ 750 h 1102"/>
                <a:gd name="T34" fmla="*/ 1047 w 1113"/>
                <a:gd name="T35" fmla="*/ 811 h 1102"/>
                <a:gd name="T36" fmla="*/ 1012 w 1113"/>
                <a:gd name="T37" fmla="*/ 867 h 1102"/>
                <a:gd name="T38" fmla="*/ 972 w 1113"/>
                <a:gd name="T39" fmla="*/ 918 h 1102"/>
                <a:gd name="T40" fmla="*/ 926 w 1113"/>
                <a:gd name="T41" fmla="*/ 964 h 1102"/>
                <a:gd name="T42" fmla="*/ 875 w 1113"/>
                <a:gd name="T43" fmla="*/ 1004 h 1102"/>
                <a:gd name="T44" fmla="*/ 817 w 1113"/>
                <a:gd name="T45" fmla="*/ 1038 h 1102"/>
                <a:gd name="T46" fmla="*/ 757 w 1113"/>
                <a:gd name="T47" fmla="*/ 1066 h 1102"/>
                <a:gd name="T48" fmla="*/ 694 w 1113"/>
                <a:gd name="T49" fmla="*/ 1086 h 1102"/>
                <a:gd name="T50" fmla="*/ 627 w 1113"/>
                <a:gd name="T51" fmla="*/ 1098 h 1102"/>
                <a:gd name="T52" fmla="*/ 556 w 1113"/>
                <a:gd name="T53" fmla="*/ 1102 h 1102"/>
                <a:gd name="T54" fmla="*/ 486 w 1113"/>
                <a:gd name="T55" fmla="*/ 1098 h 1102"/>
                <a:gd name="T56" fmla="*/ 420 w 1113"/>
                <a:gd name="T57" fmla="*/ 1086 h 1102"/>
                <a:gd name="T58" fmla="*/ 356 w 1113"/>
                <a:gd name="T59" fmla="*/ 1066 h 1102"/>
                <a:gd name="T60" fmla="*/ 295 w 1113"/>
                <a:gd name="T61" fmla="*/ 1038 h 1102"/>
                <a:gd name="T62" fmla="*/ 239 w 1113"/>
                <a:gd name="T63" fmla="*/ 1004 h 1102"/>
                <a:gd name="T64" fmla="*/ 188 w 1113"/>
                <a:gd name="T65" fmla="*/ 964 h 1102"/>
                <a:gd name="T66" fmla="*/ 140 w 1113"/>
                <a:gd name="T67" fmla="*/ 918 h 1102"/>
                <a:gd name="T68" fmla="*/ 100 w 1113"/>
                <a:gd name="T69" fmla="*/ 867 h 1102"/>
                <a:gd name="T70" fmla="*/ 66 w 1113"/>
                <a:gd name="T71" fmla="*/ 811 h 1102"/>
                <a:gd name="T72" fmla="*/ 37 w 1113"/>
                <a:gd name="T73" fmla="*/ 750 h 1102"/>
                <a:gd name="T74" fmla="*/ 17 w 1113"/>
                <a:gd name="T75" fmla="*/ 687 h 1102"/>
                <a:gd name="T76" fmla="*/ 4 w 1113"/>
                <a:gd name="T77" fmla="*/ 621 h 1102"/>
                <a:gd name="T78" fmla="*/ 0 w 1113"/>
                <a:gd name="T79" fmla="*/ 552 h 1102"/>
                <a:gd name="T80" fmla="*/ 4 w 1113"/>
                <a:gd name="T81" fmla="*/ 482 h 1102"/>
                <a:gd name="T82" fmla="*/ 17 w 1113"/>
                <a:gd name="T83" fmla="*/ 416 h 1102"/>
                <a:gd name="T84" fmla="*/ 37 w 1113"/>
                <a:gd name="T85" fmla="*/ 352 h 1102"/>
                <a:gd name="T86" fmla="*/ 66 w 1113"/>
                <a:gd name="T87" fmla="*/ 292 h 1102"/>
                <a:gd name="T88" fmla="*/ 100 w 1113"/>
                <a:gd name="T89" fmla="*/ 236 h 1102"/>
                <a:gd name="T90" fmla="*/ 140 w 1113"/>
                <a:gd name="T91" fmla="*/ 186 h 1102"/>
                <a:gd name="T92" fmla="*/ 188 w 1113"/>
                <a:gd name="T93" fmla="*/ 140 h 1102"/>
                <a:gd name="T94" fmla="*/ 239 w 1113"/>
                <a:gd name="T95" fmla="*/ 100 h 1102"/>
                <a:gd name="T96" fmla="*/ 295 w 1113"/>
                <a:gd name="T97" fmla="*/ 65 h 1102"/>
                <a:gd name="T98" fmla="*/ 356 w 1113"/>
                <a:gd name="T99" fmla="*/ 38 h 1102"/>
                <a:gd name="T100" fmla="*/ 420 w 1113"/>
                <a:gd name="T101" fmla="*/ 18 h 1102"/>
                <a:gd name="T102" fmla="*/ 486 w 1113"/>
                <a:gd name="T103" fmla="*/ 5 h 1102"/>
                <a:gd name="T104" fmla="*/ 556 w 1113"/>
                <a:gd name="T105" fmla="*/ 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3" h="1102">
                  <a:moveTo>
                    <a:pt x="556" y="0"/>
                  </a:moveTo>
                  <a:lnTo>
                    <a:pt x="627" y="5"/>
                  </a:lnTo>
                  <a:lnTo>
                    <a:pt x="694" y="18"/>
                  </a:lnTo>
                  <a:lnTo>
                    <a:pt x="757" y="38"/>
                  </a:lnTo>
                  <a:lnTo>
                    <a:pt x="817" y="65"/>
                  </a:lnTo>
                  <a:lnTo>
                    <a:pt x="875" y="100"/>
                  </a:lnTo>
                  <a:lnTo>
                    <a:pt x="926" y="140"/>
                  </a:lnTo>
                  <a:lnTo>
                    <a:pt x="972" y="186"/>
                  </a:lnTo>
                  <a:lnTo>
                    <a:pt x="1012" y="236"/>
                  </a:lnTo>
                  <a:lnTo>
                    <a:pt x="1047" y="292"/>
                  </a:lnTo>
                  <a:lnTo>
                    <a:pt x="1075" y="352"/>
                  </a:lnTo>
                  <a:lnTo>
                    <a:pt x="1096" y="416"/>
                  </a:lnTo>
                  <a:lnTo>
                    <a:pt x="1108" y="482"/>
                  </a:lnTo>
                  <a:lnTo>
                    <a:pt x="1113" y="552"/>
                  </a:lnTo>
                  <a:lnTo>
                    <a:pt x="1108" y="621"/>
                  </a:lnTo>
                  <a:lnTo>
                    <a:pt x="1096" y="687"/>
                  </a:lnTo>
                  <a:lnTo>
                    <a:pt x="1075" y="750"/>
                  </a:lnTo>
                  <a:lnTo>
                    <a:pt x="1047" y="811"/>
                  </a:lnTo>
                  <a:lnTo>
                    <a:pt x="1012" y="867"/>
                  </a:lnTo>
                  <a:lnTo>
                    <a:pt x="972" y="918"/>
                  </a:lnTo>
                  <a:lnTo>
                    <a:pt x="926" y="964"/>
                  </a:lnTo>
                  <a:lnTo>
                    <a:pt x="875" y="1004"/>
                  </a:lnTo>
                  <a:lnTo>
                    <a:pt x="817" y="1038"/>
                  </a:lnTo>
                  <a:lnTo>
                    <a:pt x="757" y="1066"/>
                  </a:lnTo>
                  <a:lnTo>
                    <a:pt x="694" y="1086"/>
                  </a:lnTo>
                  <a:lnTo>
                    <a:pt x="627" y="1098"/>
                  </a:lnTo>
                  <a:lnTo>
                    <a:pt x="556" y="1102"/>
                  </a:lnTo>
                  <a:lnTo>
                    <a:pt x="486" y="1098"/>
                  </a:lnTo>
                  <a:lnTo>
                    <a:pt x="420" y="1086"/>
                  </a:lnTo>
                  <a:lnTo>
                    <a:pt x="356" y="1066"/>
                  </a:lnTo>
                  <a:lnTo>
                    <a:pt x="295" y="1038"/>
                  </a:lnTo>
                  <a:lnTo>
                    <a:pt x="239" y="1004"/>
                  </a:lnTo>
                  <a:lnTo>
                    <a:pt x="188" y="964"/>
                  </a:lnTo>
                  <a:lnTo>
                    <a:pt x="140" y="918"/>
                  </a:lnTo>
                  <a:lnTo>
                    <a:pt x="100" y="867"/>
                  </a:lnTo>
                  <a:lnTo>
                    <a:pt x="66" y="811"/>
                  </a:lnTo>
                  <a:lnTo>
                    <a:pt x="37" y="750"/>
                  </a:lnTo>
                  <a:lnTo>
                    <a:pt x="17" y="687"/>
                  </a:lnTo>
                  <a:lnTo>
                    <a:pt x="4" y="621"/>
                  </a:lnTo>
                  <a:lnTo>
                    <a:pt x="0" y="552"/>
                  </a:lnTo>
                  <a:lnTo>
                    <a:pt x="4" y="482"/>
                  </a:lnTo>
                  <a:lnTo>
                    <a:pt x="17" y="416"/>
                  </a:lnTo>
                  <a:lnTo>
                    <a:pt x="37" y="352"/>
                  </a:lnTo>
                  <a:lnTo>
                    <a:pt x="66" y="292"/>
                  </a:lnTo>
                  <a:lnTo>
                    <a:pt x="100" y="236"/>
                  </a:lnTo>
                  <a:lnTo>
                    <a:pt x="140" y="186"/>
                  </a:lnTo>
                  <a:lnTo>
                    <a:pt x="188" y="140"/>
                  </a:lnTo>
                  <a:lnTo>
                    <a:pt x="239" y="100"/>
                  </a:lnTo>
                  <a:lnTo>
                    <a:pt x="295" y="65"/>
                  </a:lnTo>
                  <a:lnTo>
                    <a:pt x="356" y="38"/>
                  </a:lnTo>
                  <a:lnTo>
                    <a:pt x="420" y="18"/>
                  </a:lnTo>
                  <a:lnTo>
                    <a:pt x="486" y="5"/>
                  </a:lnTo>
                  <a:lnTo>
                    <a:pt x="5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14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9A41-9769-F5B8-8D8C-2F2040CFAA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8E4CD4-DDCF-CA64-4F2F-07FA6D0595C1}"/>
              </a:ext>
            </a:extLst>
          </p:cNvPr>
          <p:cNvSpPr>
            <a:spLocks noGrp="1"/>
          </p:cNvSpPr>
          <p:nvPr>
            <p:ph type="title"/>
          </p:nvPr>
        </p:nvSpPr>
        <p:spPr/>
        <p:txBody>
          <a:bodyPr>
            <a:normAutofit/>
          </a:bodyPr>
          <a:lstStyle/>
          <a:p>
            <a:pPr algn="ctr"/>
            <a:r>
              <a:rPr lang="es-MX" b="1">
                <a:solidFill>
                  <a:schemeClr val="bg1"/>
                </a:solidFill>
              </a:rPr>
              <a:t>Cifras de la feria</a:t>
            </a:r>
          </a:p>
        </p:txBody>
      </p:sp>
      <p:grpSp>
        <p:nvGrpSpPr>
          <p:cNvPr id="124" name="Group 1">
            <a:extLst>
              <a:ext uri="{FF2B5EF4-FFF2-40B4-BE49-F238E27FC236}">
                <a16:creationId xmlns:a16="http://schemas.microsoft.com/office/drawing/2014/main" id="{7DEF00F8-36A2-24D3-84BA-8E941D755AEE}"/>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C1F02C8E-325C-BB5B-838A-A2E7139B411F}"/>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8C0C3BF3-0042-3FA0-C7AE-DC6580777385}"/>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82B937F1-3402-5DCE-6934-65903DACBEEA}"/>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66D27558-2A41-D04F-FFCB-A9E25799FDA1}"/>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56955447-36A8-89B8-9DC7-454F3EF56C8E}"/>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02ACFCC-E6E6-3485-2624-FF10B1E4ABAC}"/>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C362B608-AAA4-6420-18AC-8812804413E9}"/>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5A58F695-D2A0-1CB7-292A-248017624E06}"/>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1F0A85B6-D0B8-C97B-1D90-98262C5206DB}"/>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ACE92D4-735E-A352-E9FF-D30F3EA53811}"/>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83D9DD93-11EA-24F5-8AB1-04982EF0216E}"/>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75138B96-1C70-81C2-2D9B-CAA51405C54C}"/>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41FD3A92-72A2-71AA-B6B6-C5B60C90BB25}"/>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A46D3F23-910B-0AD4-C3E9-5DE834FFE183}"/>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FBC55060-5C6A-C74F-916E-D8CD5FB9838C}"/>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D499C283-16AD-FCF3-6FFF-E301F005129E}"/>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29BC7B74-BF78-9FBF-D005-C90CB1127258}"/>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385231B8-407B-2668-6F04-F285F3FA281D}"/>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A512C6CB-F38E-DBFF-4CC5-854368246339}"/>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5946458A-1067-E701-92F1-A796FC847B7B}"/>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ECC81A7A-D3FD-565E-587F-3F7AC635C4D6}"/>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E2A734D5-35CC-CDCE-580E-8E67BE3099A9}"/>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DF8350F5-65AD-9303-6283-FFA8199BE15E}"/>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01BC664C-9172-4B44-7EF0-C2487BF6991A}"/>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DA502335-1EA0-684D-DB7A-23F0BE80ECA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41DF4788-D2E2-39AE-97D2-2EF447DE44D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0102CFB2-DDEF-0973-C214-BE0B5773EAF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0117937-65A1-7635-9790-4EDB745800B5}"/>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8A7CB7A9-712B-A7FC-92B6-DAD033F86396}"/>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F2853C7D-D2A6-AD91-5E07-05EF3A9A316F}"/>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C954894B-2D5C-4F43-760B-995235F8E679}"/>
              </a:ext>
            </a:extLst>
          </p:cNvPr>
          <p:cNvSpPr>
            <a:spLocks noChangeArrowheads="1"/>
          </p:cNvSpPr>
          <p:nvPr/>
        </p:nvSpPr>
        <p:spPr bwMode="auto">
          <a:xfrm>
            <a:off x="2347211" y="4432300"/>
            <a:ext cx="1537279" cy="830997"/>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49FDA09D-0E66-BD20-735C-80FBEA3B1073}"/>
              </a:ext>
            </a:extLst>
          </p:cNvPr>
          <p:cNvSpPr>
            <a:spLocks noChangeArrowheads="1"/>
          </p:cNvSpPr>
          <p:nvPr/>
        </p:nvSpPr>
        <p:spPr bwMode="auto">
          <a:xfrm>
            <a:off x="4192691"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855AA5C4-92B8-B4FC-FD78-B8ADF47E2BBD}"/>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2924B1A6-B725-1B13-9FB9-4D61AA31414C}"/>
              </a:ext>
            </a:extLst>
          </p:cNvPr>
          <p:cNvSpPr>
            <a:spLocks noChangeArrowheads="1"/>
          </p:cNvSpPr>
          <p:nvPr/>
        </p:nvSpPr>
        <p:spPr bwMode="auto">
          <a:xfrm>
            <a:off x="7856121" y="4432300"/>
            <a:ext cx="2188978" cy="1107996"/>
          </a:xfrm>
          <a:prstGeom prst="rect">
            <a:avLst/>
          </a:prstGeom>
          <a:noFill/>
          <a:ln>
            <a:solidFill>
              <a:schemeClr val="bg2"/>
            </a:solidFill>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2BF15F9-BD1F-6156-8510-D30F695B09D2}"/>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BF7B4D1C-F327-1DF4-1FEC-8E358C9575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5646ECC4-23EA-A553-E312-E83E83AFF0A9}"/>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8CC9F494-B50C-E0A5-D9D5-87AC6F09FA1E}"/>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ítulo 1">
            <a:extLst>
              <a:ext uri="{FF2B5EF4-FFF2-40B4-BE49-F238E27FC236}">
                <a16:creationId xmlns:a16="http://schemas.microsoft.com/office/drawing/2014/main" id="{DAF7E459-C839-81CD-C8FA-F46FD9BAFC73}"/>
              </a:ext>
            </a:extLst>
          </p:cNvPr>
          <p:cNvSpPr txBox="1">
            <a:spLocks/>
          </p:cNvSpPr>
          <p:nvPr/>
        </p:nvSpPr>
        <p:spPr>
          <a:xfrm>
            <a:off x="646611" y="557340"/>
            <a:ext cx="8221164" cy="672170"/>
          </a:xfrm>
        </p:spPr>
        <p:txBody>
          <a:bodyPr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a:solidFill>
                  <a:srgbClr val="035A93"/>
                </a:solidFill>
              </a:rPr>
              <a:t>Cifras de la feria</a:t>
            </a:r>
          </a:p>
        </p:txBody>
      </p:sp>
    </p:spTree>
    <p:extLst>
      <p:ext uri="{BB962C8B-B14F-4D97-AF65-F5344CB8AC3E}">
        <p14:creationId xmlns:p14="http://schemas.microsoft.com/office/powerpoint/2010/main" val="28134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27"/>
                                        </p:tgtEl>
                                        <p:attrNameLst>
                                          <p:attrName>style.visibility</p:attrName>
                                        </p:attrNameLst>
                                      </p:cBhvr>
                                      <p:to>
                                        <p:strVal val="visible"/>
                                      </p:to>
                                    </p:set>
                                    <p:anim calcmode="lin" valueType="num">
                                      <p:cBhvr>
                                        <p:cTn id="7" dur="1000" fill="hold"/>
                                        <p:tgtEl>
                                          <p:spTgt spid="127"/>
                                        </p:tgtEl>
                                        <p:attrNameLst>
                                          <p:attrName>ppt_w</p:attrName>
                                        </p:attrNameLst>
                                      </p:cBhvr>
                                      <p:tavLst>
                                        <p:tav tm="0">
                                          <p:val>
                                            <p:fltVal val="0"/>
                                          </p:val>
                                        </p:tav>
                                        <p:tav tm="100000">
                                          <p:val>
                                            <p:strVal val="#ppt_w"/>
                                          </p:val>
                                        </p:tav>
                                      </p:tavLst>
                                    </p:anim>
                                    <p:anim calcmode="lin" valueType="num">
                                      <p:cBhvr>
                                        <p:cTn id="8" dur="1000" fill="hold"/>
                                        <p:tgtEl>
                                          <p:spTgt spid="127"/>
                                        </p:tgtEl>
                                        <p:attrNameLst>
                                          <p:attrName>ppt_h</p:attrName>
                                        </p:attrNameLst>
                                      </p:cBhvr>
                                      <p:tavLst>
                                        <p:tav tm="0">
                                          <p:val>
                                            <p:fltVal val="0"/>
                                          </p:val>
                                        </p:tav>
                                        <p:tav tm="100000">
                                          <p:val>
                                            <p:strVal val="#ppt_h"/>
                                          </p:val>
                                        </p:tav>
                                      </p:tavLst>
                                    </p:anim>
                                    <p:animEffect transition="in" filter="fade">
                                      <p:cBhvr>
                                        <p:cTn id="9" dur="1000"/>
                                        <p:tgtEl>
                                          <p:spTgt spid="127"/>
                                        </p:tgtEl>
                                      </p:cBhvr>
                                    </p:animEffect>
                                  </p:childTnLst>
                                </p:cTn>
                              </p:par>
                              <p:par>
                                <p:cTn id="10" presetID="22" presetClass="entr" presetSubtype="8" fill="hold" nodeType="withEffect">
                                  <p:stCondLst>
                                    <p:cond delay="300"/>
                                  </p:stCondLst>
                                  <p:childTnLst>
                                    <p:set>
                                      <p:cBhvr>
                                        <p:cTn id="11" dur="1" fill="hold">
                                          <p:stCondLst>
                                            <p:cond delay="0"/>
                                          </p:stCondLst>
                                        </p:cTn>
                                        <p:tgtEl>
                                          <p:spTgt spid="157"/>
                                        </p:tgtEl>
                                        <p:attrNameLst>
                                          <p:attrName>style.visibility</p:attrName>
                                        </p:attrNameLst>
                                      </p:cBhvr>
                                      <p:to>
                                        <p:strVal val="visible"/>
                                      </p:to>
                                    </p:set>
                                    <p:animEffect transition="in" filter="wipe(left)">
                                      <p:cBhvr>
                                        <p:cTn id="12" dur="1000"/>
                                        <p:tgtEl>
                                          <p:spTgt spid="157"/>
                                        </p:tgtEl>
                                      </p:cBhvr>
                                    </p:animEffect>
                                  </p:childTnLst>
                                </p:cTn>
                              </p:par>
                              <p:par>
                                <p:cTn id="13" presetID="53" presetClass="entr" presetSubtype="16" fill="hold" nodeType="withEffect">
                                  <p:stCondLst>
                                    <p:cond delay="400"/>
                                  </p:stCondLst>
                                  <p:childTnLst>
                                    <p:set>
                                      <p:cBhvr>
                                        <p:cTn id="14" dur="1" fill="hold">
                                          <p:stCondLst>
                                            <p:cond delay="0"/>
                                          </p:stCondLst>
                                        </p:cTn>
                                        <p:tgtEl>
                                          <p:spTgt spid="130"/>
                                        </p:tgtEl>
                                        <p:attrNameLst>
                                          <p:attrName>style.visibility</p:attrName>
                                        </p:attrNameLst>
                                      </p:cBhvr>
                                      <p:to>
                                        <p:strVal val="visible"/>
                                      </p:to>
                                    </p:set>
                                    <p:anim calcmode="lin" valueType="num">
                                      <p:cBhvr>
                                        <p:cTn id="15" dur="1000" fill="hold"/>
                                        <p:tgtEl>
                                          <p:spTgt spid="130"/>
                                        </p:tgtEl>
                                        <p:attrNameLst>
                                          <p:attrName>ppt_w</p:attrName>
                                        </p:attrNameLst>
                                      </p:cBhvr>
                                      <p:tavLst>
                                        <p:tav tm="0">
                                          <p:val>
                                            <p:fltVal val="0"/>
                                          </p:val>
                                        </p:tav>
                                        <p:tav tm="100000">
                                          <p:val>
                                            <p:strVal val="#ppt_w"/>
                                          </p:val>
                                        </p:tav>
                                      </p:tavLst>
                                    </p:anim>
                                    <p:anim calcmode="lin" valueType="num">
                                      <p:cBhvr>
                                        <p:cTn id="16" dur="1000" fill="hold"/>
                                        <p:tgtEl>
                                          <p:spTgt spid="130"/>
                                        </p:tgtEl>
                                        <p:attrNameLst>
                                          <p:attrName>ppt_h</p:attrName>
                                        </p:attrNameLst>
                                      </p:cBhvr>
                                      <p:tavLst>
                                        <p:tav tm="0">
                                          <p:val>
                                            <p:fltVal val="0"/>
                                          </p:val>
                                        </p:tav>
                                        <p:tav tm="100000">
                                          <p:val>
                                            <p:strVal val="#ppt_h"/>
                                          </p:val>
                                        </p:tav>
                                      </p:tavLst>
                                    </p:anim>
                                    <p:animEffect transition="in" filter="fade">
                                      <p:cBhvr>
                                        <p:cTn id="17" dur="1000"/>
                                        <p:tgtEl>
                                          <p:spTgt spid="130"/>
                                        </p:tgtEl>
                                      </p:cBhvr>
                                    </p:animEffect>
                                  </p:childTnLst>
                                </p:cTn>
                              </p:par>
                              <p:par>
                                <p:cTn id="18" presetID="2" presetClass="entr" presetSubtype="1" fill="hold" nodeType="withEffect">
                                  <p:stCondLst>
                                    <p:cond delay="40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1000" fill="hold"/>
                                        <p:tgtEl>
                                          <p:spTgt spid="139"/>
                                        </p:tgtEl>
                                        <p:attrNameLst>
                                          <p:attrName>ppt_x</p:attrName>
                                        </p:attrNameLst>
                                      </p:cBhvr>
                                      <p:tavLst>
                                        <p:tav tm="0">
                                          <p:val>
                                            <p:strVal val="#ppt_x"/>
                                          </p:val>
                                        </p:tav>
                                        <p:tav tm="100000">
                                          <p:val>
                                            <p:strVal val="#ppt_x"/>
                                          </p:val>
                                        </p:tav>
                                      </p:tavLst>
                                    </p:anim>
                                    <p:anim calcmode="lin" valueType="num">
                                      <p:cBhvr additive="base">
                                        <p:cTn id="21" dur="1000" fill="hold"/>
                                        <p:tgtEl>
                                          <p:spTgt spid="139"/>
                                        </p:tgtEl>
                                        <p:attrNameLst>
                                          <p:attrName>ppt_y</p:attrName>
                                        </p:attrNameLst>
                                      </p:cBhvr>
                                      <p:tavLst>
                                        <p:tav tm="0">
                                          <p:val>
                                            <p:strVal val="0-#ppt_h/2"/>
                                          </p:val>
                                        </p:tav>
                                        <p:tav tm="100000">
                                          <p:val>
                                            <p:strVal val="#ppt_y"/>
                                          </p:val>
                                        </p:tav>
                                      </p:tavLst>
                                    </p:anim>
                                  </p:childTnLst>
                                </p:cTn>
                              </p:par>
                              <p:par>
                                <p:cTn id="22" presetID="22" presetClass="entr" presetSubtype="1" fill="hold" nodeType="withEffect">
                                  <p:stCondLst>
                                    <p:cond delay="400"/>
                                  </p:stCondLst>
                                  <p:childTnLst>
                                    <p:set>
                                      <p:cBhvr>
                                        <p:cTn id="23" dur="1" fill="hold">
                                          <p:stCondLst>
                                            <p:cond delay="0"/>
                                          </p:stCondLst>
                                        </p:cTn>
                                        <p:tgtEl>
                                          <p:spTgt spid="152"/>
                                        </p:tgtEl>
                                        <p:attrNameLst>
                                          <p:attrName>style.visibility</p:attrName>
                                        </p:attrNameLst>
                                      </p:cBhvr>
                                      <p:to>
                                        <p:strVal val="visible"/>
                                      </p:to>
                                    </p:set>
                                    <p:animEffect transition="in" filter="wipe(up)">
                                      <p:cBhvr>
                                        <p:cTn id="24" dur="1000"/>
                                        <p:tgtEl>
                                          <p:spTgt spid="152"/>
                                        </p:tgtEl>
                                      </p:cBhvr>
                                    </p:animEffect>
                                  </p:childTnLst>
                                </p:cTn>
                              </p:par>
                              <p:par>
                                <p:cTn id="25" presetID="2" presetClass="entr" presetSubtype="4" fill="hold" grpId="0" nodeType="withEffect">
                                  <p:stCondLst>
                                    <p:cond delay="175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000" fill="hold"/>
                                        <p:tgtEl>
                                          <p:spTgt spid="161"/>
                                        </p:tgtEl>
                                        <p:attrNameLst>
                                          <p:attrName>ppt_x</p:attrName>
                                        </p:attrNameLst>
                                      </p:cBhvr>
                                      <p:tavLst>
                                        <p:tav tm="0">
                                          <p:val>
                                            <p:strVal val="#ppt_x"/>
                                          </p:val>
                                        </p:tav>
                                        <p:tav tm="100000">
                                          <p:val>
                                            <p:strVal val="#ppt_x"/>
                                          </p:val>
                                        </p:tav>
                                      </p:tavLst>
                                    </p:anim>
                                    <p:anim calcmode="lin" valueType="num">
                                      <p:cBhvr additive="base">
                                        <p:cTn id="28" dur="1000" fill="hold"/>
                                        <p:tgtEl>
                                          <p:spTgt spid="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6">
            <a:extLst>
              <a:ext uri="{FF2B5EF4-FFF2-40B4-BE49-F238E27FC236}">
                <a16:creationId xmlns:a16="http://schemas.microsoft.com/office/drawing/2014/main" id="{D85147B3-4F1F-A4BC-0251-EBDE01C61438}"/>
              </a:ext>
            </a:extLst>
          </p:cNvPr>
          <p:cNvSpPr/>
          <p:nvPr/>
        </p:nvSpPr>
        <p:spPr>
          <a:xfrm>
            <a:off x="1212203" y="4051664"/>
            <a:ext cx="1890031" cy="315967"/>
          </a:xfrm>
          <a:prstGeom prst="roundRect">
            <a:avLst>
              <a:gd name="adj" fmla="val 8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FD4779C0-6AEB-A203-1500-6C0281BA254D}"/>
              </a:ext>
            </a:extLst>
          </p:cNvPr>
          <p:cNvSpPr txBox="1">
            <a:spLocks/>
          </p:cNvSpPr>
          <p:nvPr/>
        </p:nvSpPr>
        <p:spPr>
          <a:xfrm>
            <a:off x="1103818" y="1673668"/>
            <a:ext cx="1600252"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accent1"/>
                </a:solidFill>
                <a:latin typeface="Bebas Neue" panose="020B0606020202050201" pitchFamily="34" charset="0"/>
              </a:rPr>
              <a:t>300*</a:t>
            </a:r>
          </a:p>
        </p:txBody>
      </p:sp>
      <p:sp>
        <p:nvSpPr>
          <p:cNvPr id="6" name="Text Placeholder 6">
            <a:extLst>
              <a:ext uri="{FF2B5EF4-FFF2-40B4-BE49-F238E27FC236}">
                <a16:creationId xmlns:a16="http://schemas.microsoft.com/office/drawing/2014/main" id="{6EF3A094-F643-EE35-0ABB-BC12EAEDFCAE}"/>
              </a:ext>
            </a:extLst>
          </p:cNvPr>
          <p:cNvSpPr txBox="1">
            <a:spLocks/>
          </p:cNvSpPr>
          <p:nvPr/>
        </p:nvSpPr>
        <p:spPr>
          <a:xfrm>
            <a:off x="1151058" y="3578242"/>
            <a:ext cx="1482441"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accent1"/>
                </a:solidFill>
                <a:latin typeface="Bebas Neue" panose="020B0606020202050201" pitchFamily="34" charset="0"/>
              </a:rPr>
              <a:t>160</a:t>
            </a:r>
          </a:p>
        </p:txBody>
      </p:sp>
      <p:sp>
        <p:nvSpPr>
          <p:cNvPr id="7" name="Text Placeholder 6">
            <a:extLst>
              <a:ext uri="{FF2B5EF4-FFF2-40B4-BE49-F238E27FC236}">
                <a16:creationId xmlns:a16="http://schemas.microsoft.com/office/drawing/2014/main" id="{5D1B03C5-07AB-5F9D-E7C6-2CA7D1F239A6}"/>
              </a:ext>
            </a:extLst>
          </p:cNvPr>
          <p:cNvSpPr txBox="1">
            <a:spLocks/>
          </p:cNvSpPr>
          <p:nvPr/>
        </p:nvSpPr>
        <p:spPr>
          <a:xfrm>
            <a:off x="1109070" y="1184018"/>
            <a:ext cx="3216780" cy="358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r>
              <a:rPr lang="es-CO" sz="2000" noProof="0">
                <a:solidFill>
                  <a:schemeClr val="tx1">
                    <a:lumMod val="50000"/>
                    <a:lumOff val="50000"/>
                  </a:schemeClr>
                </a:solidFill>
              </a:rPr>
              <a:t>Total de </a:t>
            </a:r>
          </a:p>
          <a:p>
            <a:pPr marL="0" indent="0">
              <a:lnSpc>
                <a:spcPct val="50000"/>
              </a:lnSpc>
              <a:buNone/>
            </a:pPr>
            <a:r>
              <a:rPr lang="es-CO" sz="2000" b="1" noProof="0">
                <a:solidFill>
                  <a:schemeClr val="tx1">
                    <a:lumMod val="50000"/>
                    <a:lumOff val="50000"/>
                  </a:schemeClr>
                </a:solidFill>
              </a:rPr>
              <a:t>asistentes</a:t>
            </a:r>
          </a:p>
        </p:txBody>
      </p:sp>
      <p:sp>
        <p:nvSpPr>
          <p:cNvPr id="8" name="Text Placeholder 6">
            <a:extLst>
              <a:ext uri="{FF2B5EF4-FFF2-40B4-BE49-F238E27FC236}">
                <a16:creationId xmlns:a16="http://schemas.microsoft.com/office/drawing/2014/main" id="{F6622D1B-4FAC-D49E-20F9-58ABF70E5C46}"/>
              </a:ext>
            </a:extLst>
          </p:cNvPr>
          <p:cNvSpPr txBox="1">
            <a:spLocks/>
          </p:cNvSpPr>
          <p:nvPr/>
        </p:nvSpPr>
        <p:spPr>
          <a:xfrm>
            <a:off x="1151058" y="2918867"/>
            <a:ext cx="2143794" cy="72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tx1">
                    <a:lumMod val="50000"/>
                    <a:lumOff val="50000"/>
                  </a:schemeClr>
                </a:solidFill>
              </a:rPr>
              <a:t>Población total </a:t>
            </a:r>
            <a:r>
              <a:rPr lang="es-CO" sz="2000" noProof="0">
                <a:solidFill>
                  <a:schemeClr val="tx1">
                    <a:lumMod val="50000"/>
                    <a:lumOff val="50000"/>
                  </a:schemeClr>
                </a:solidFill>
                <a:latin typeface="+mj-lt"/>
              </a:rPr>
              <a:t>impactada</a:t>
            </a:r>
          </a:p>
        </p:txBody>
      </p:sp>
      <p:sp>
        <p:nvSpPr>
          <p:cNvPr id="27" name="Rounded Rectangle 12">
            <a:extLst>
              <a:ext uri="{FF2B5EF4-FFF2-40B4-BE49-F238E27FC236}">
                <a16:creationId xmlns:a16="http://schemas.microsoft.com/office/drawing/2014/main" id="{B63389C2-DA01-3E20-1C34-53C9B113DD86}"/>
              </a:ext>
            </a:extLst>
          </p:cNvPr>
          <p:cNvSpPr/>
          <p:nvPr/>
        </p:nvSpPr>
        <p:spPr>
          <a:xfrm>
            <a:off x="335197" y="3152907"/>
            <a:ext cx="774000" cy="774000"/>
          </a:xfrm>
          <a:prstGeom prst="roundRect">
            <a:avLst>
              <a:gd name="adj" fmla="val 8000"/>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a:extLst>
              <a:ext uri="{FF2B5EF4-FFF2-40B4-BE49-F238E27FC236}">
                <a16:creationId xmlns:a16="http://schemas.microsoft.com/office/drawing/2014/main" id="{C809E9FE-50BC-A9FF-6970-F009DE1502D1}"/>
              </a:ext>
            </a:extLst>
          </p:cNvPr>
          <p:cNvSpPr/>
          <p:nvPr/>
        </p:nvSpPr>
        <p:spPr>
          <a:xfrm>
            <a:off x="343862" y="1163958"/>
            <a:ext cx="774000" cy="773778"/>
          </a:xfrm>
          <a:prstGeom prst="roundRect">
            <a:avLst>
              <a:gd name="adj" fmla="val 8000"/>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49">
            <a:extLst>
              <a:ext uri="{FF2B5EF4-FFF2-40B4-BE49-F238E27FC236}">
                <a16:creationId xmlns:a16="http://schemas.microsoft.com/office/drawing/2014/main" id="{1E1D8685-4718-BA87-0943-85E43C0B11E6}"/>
              </a:ext>
            </a:extLst>
          </p:cNvPr>
          <p:cNvSpPr/>
          <p:nvPr/>
        </p:nvSpPr>
        <p:spPr>
          <a:xfrm>
            <a:off x="1212204" y="4051664"/>
            <a:ext cx="1179134" cy="315967"/>
          </a:xfrm>
          <a:prstGeom prst="roundRect">
            <a:avLst>
              <a:gd name="adj" fmla="val 8000"/>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48">
            <a:extLst>
              <a:ext uri="{FF2B5EF4-FFF2-40B4-BE49-F238E27FC236}">
                <a16:creationId xmlns:a16="http://schemas.microsoft.com/office/drawing/2014/main" id="{8CB9BA24-C2F5-306D-9BAC-238688A3A6B4}"/>
              </a:ext>
            </a:extLst>
          </p:cNvPr>
          <p:cNvSpPr/>
          <p:nvPr/>
        </p:nvSpPr>
        <p:spPr>
          <a:xfrm>
            <a:off x="1219384" y="2111968"/>
            <a:ext cx="1890030" cy="315967"/>
          </a:xfrm>
          <a:prstGeom prst="roundRect">
            <a:avLst>
              <a:gd name="adj" fmla="val 8000"/>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network">
            <a:extLst>
              <a:ext uri="{FF2B5EF4-FFF2-40B4-BE49-F238E27FC236}">
                <a16:creationId xmlns:a16="http://schemas.microsoft.com/office/drawing/2014/main" id="{DB2ABE48-C3DE-4164-718D-12FD3D29CA0A}"/>
              </a:ext>
            </a:extLst>
          </p:cNvPr>
          <p:cNvGrpSpPr>
            <a:grpSpLocks noChangeAspect="1"/>
          </p:cNvGrpSpPr>
          <p:nvPr/>
        </p:nvGrpSpPr>
        <p:grpSpPr bwMode="auto">
          <a:xfrm>
            <a:off x="384356" y="1278360"/>
            <a:ext cx="662203" cy="631031"/>
            <a:chOff x="5385" y="2460"/>
            <a:chExt cx="871" cy="830"/>
          </a:xfrm>
          <a:solidFill>
            <a:schemeClr val="bg1"/>
          </a:solidFill>
        </p:grpSpPr>
        <p:sp>
          <p:nvSpPr>
            <p:cNvPr id="35" name="Freeform 288">
              <a:extLst>
                <a:ext uri="{FF2B5EF4-FFF2-40B4-BE49-F238E27FC236}">
                  <a16:creationId xmlns:a16="http://schemas.microsoft.com/office/drawing/2014/main" id="{48CCC16F-C826-0CCD-B720-A3E55B952E00}"/>
                </a:ext>
              </a:extLst>
            </p:cNvPr>
            <p:cNvSpPr>
              <a:spLocks noEditPoints="1"/>
            </p:cNvSpPr>
            <p:nvPr/>
          </p:nvSpPr>
          <p:spPr bwMode="auto">
            <a:xfrm>
              <a:off x="6023" y="2463"/>
              <a:ext cx="233" cy="342"/>
            </a:xfrm>
            <a:custGeom>
              <a:avLst/>
              <a:gdLst>
                <a:gd name="T0" fmla="*/ 188 w 236"/>
                <a:gd name="T1" fmla="*/ 74 h 347"/>
                <a:gd name="T2" fmla="*/ 114 w 236"/>
                <a:gd name="T3" fmla="*/ 147 h 347"/>
                <a:gd name="T4" fmla="*/ 40 w 236"/>
                <a:gd name="T5" fmla="*/ 74 h 347"/>
                <a:gd name="T6" fmla="*/ 114 w 236"/>
                <a:gd name="T7" fmla="*/ 0 h 347"/>
                <a:gd name="T8" fmla="*/ 188 w 236"/>
                <a:gd name="T9" fmla="*/ 74 h 347"/>
                <a:gd name="T10" fmla="*/ 236 w 236"/>
                <a:gd name="T11" fmla="*/ 347 h 347"/>
                <a:gd name="T12" fmla="*/ 153 w 236"/>
                <a:gd name="T13" fmla="*/ 180 h 347"/>
                <a:gd name="T14" fmla="*/ 83 w 236"/>
                <a:gd name="T15" fmla="*/ 180 h 347"/>
                <a:gd name="T16" fmla="*/ 0 w 236"/>
                <a:gd name="T17" fmla="*/ 347 h 347"/>
                <a:gd name="T18" fmla="*/ 236 w 236"/>
                <a:gd name="T1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7">
                  <a:moveTo>
                    <a:pt x="188" y="74"/>
                  </a:moveTo>
                  <a:cubicBezTo>
                    <a:pt x="188" y="114"/>
                    <a:pt x="155" y="147"/>
                    <a:pt x="114" y="147"/>
                  </a:cubicBezTo>
                  <a:cubicBezTo>
                    <a:pt x="73" y="147"/>
                    <a:pt x="40" y="114"/>
                    <a:pt x="40" y="74"/>
                  </a:cubicBezTo>
                  <a:cubicBezTo>
                    <a:pt x="40" y="33"/>
                    <a:pt x="73" y="0"/>
                    <a:pt x="114" y="0"/>
                  </a:cubicBezTo>
                  <a:cubicBezTo>
                    <a:pt x="155" y="0"/>
                    <a:pt x="188" y="33"/>
                    <a:pt x="188" y="74"/>
                  </a:cubicBezTo>
                  <a:close/>
                  <a:moveTo>
                    <a:pt x="236" y="347"/>
                  </a:moveTo>
                  <a:cubicBezTo>
                    <a:pt x="236" y="298"/>
                    <a:pt x="217" y="180"/>
                    <a:pt x="153" y="180"/>
                  </a:cubicBezTo>
                  <a:cubicBezTo>
                    <a:pt x="116" y="180"/>
                    <a:pt x="157" y="180"/>
                    <a:pt x="83" y="180"/>
                  </a:cubicBezTo>
                  <a:cubicBezTo>
                    <a:pt x="9" y="180"/>
                    <a:pt x="0" y="290"/>
                    <a:pt x="0" y="347"/>
                  </a:cubicBezTo>
                  <a:cubicBezTo>
                    <a:pt x="0" y="347"/>
                    <a:pt x="160" y="347"/>
                    <a:pt x="236" y="3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9">
              <a:extLst>
                <a:ext uri="{FF2B5EF4-FFF2-40B4-BE49-F238E27FC236}">
                  <a16:creationId xmlns:a16="http://schemas.microsoft.com/office/drawing/2014/main" id="{2957842C-A2ED-A8E2-0538-3A9A3BAEB2D9}"/>
                </a:ext>
              </a:extLst>
            </p:cNvPr>
            <p:cNvSpPr>
              <a:spLocks noEditPoints="1"/>
            </p:cNvSpPr>
            <p:nvPr/>
          </p:nvSpPr>
          <p:spPr bwMode="auto">
            <a:xfrm>
              <a:off x="5704" y="2947"/>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0">
              <a:extLst>
                <a:ext uri="{FF2B5EF4-FFF2-40B4-BE49-F238E27FC236}">
                  <a16:creationId xmlns:a16="http://schemas.microsoft.com/office/drawing/2014/main" id="{B93B460A-3955-E1DB-3D0C-BB136E4F0F2B}"/>
                </a:ext>
              </a:extLst>
            </p:cNvPr>
            <p:cNvSpPr>
              <a:spLocks noEditPoints="1"/>
            </p:cNvSpPr>
            <p:nvPr/>
          </p:nvSpPr>
          <p:spPr bwMode="auto">
            <a:xfrm>
              <a:off x="5385" y="2460"/>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1">
              <a:extLst>
                <a:ext uri="{FF2B5EF4-FFF2-40B4-BE49-F238E27FC236}">
                  <a16:creationId xmlns:a16="http://schemas.microsoft.com/office/drawing/2014/main" id="{657258BF-092A-3B15-B83C-1CDCA76ACC51}"/>
                </a:ext>
              </a:extLst>
            </p:cNvPr>
            <p:cNvSpPr>
              <a:spLocks noEditPoints="1"/>
            </p:cNvSpPr>
            <p:nvPr/>
          </p:nvSpPr>
          <p:spPr bwMode="auto">
            <a:xfrm>
              <a:off x="5436" y="2501"/>
              <a:ext cx="766" cy="709"/>
            </a:xfrm>
            <a:custGeom>
              <a:avLst/>
              <a:gdLst>
                <a:gd name="T0" fmla="*/ 42 w 775"/>
                <a:gd name="T1" fmla="*/ 331 h 718"/>
                <a:gd name="T2" fmla="*/ 13 w 775"/>
                <a:gd name="T3" fmla="*/ 356 h 718"/>
                <a:gd name="T4" fmla="*/ 218 w 775"/>
                <a:gd name="T5" fmla="*/ 714 h 718"/>
                <a:gd name="T6" fmla="*/ 229 w 775"/>
                <a:gd name="T7" fmla="*/ 716 h 718"/>
                <a:gd name="T8" fmla="*/ 256 w 775"/>
                <a:gd name="T9" fmla="*/ 698 h 718"/>
                <a:gd name="T10" fmla="*/ 240 w 775"/>
                <a:gd name="T11" fmla="*/ 660 h 718"/>
                <a:gd name="T12" fmla="*/ 71 w 775"/>
                <a:gd name="T13" fmla="*/ 365 h 718"/>
                <a:gd name="T14" fmla="*/ 46 w 775"/>
                <a:gd name="T15" fmla="*/ 332 h 718"/>
                <a:gd name="T16" fmla="*/ 42 w 775"/>
                <a:gd name="T17" fmla="*/ 331 h 718"/>
                <a:gd name="T18" fmla="*/ 732 w 775"/>
                <a:gd name="T19" fmla="*/ 333 h 718"/>
                <a:gd name="T20" fmla="*/ 727 w 775"/>
                <a:gd name="T21" fmla="*/ 333 h 718"/>
                <a:gd name="T22" fmla="*/ 703 w 775"/>
                <a:gd name="T23" fmla="*/ 366 h 718"/>
                <a:gd name="T24" fmla="*/ 533 w 775"/>
                <a:gd name="T25" fmla="*/ 661 h 718"/>
                <a:gd name="T26" fmla="*/ 517 w 775"/>
                <a:gd name="T27" fmla="*/ 700 h 718"/>
                <a:gd name="T28" fmla="*/ 544 w 775"/>
                <a:gd name="T29" fmla="*/ 718 h 718"/>
                <a:gd name="T30" fmla="*/ 555 w 775"/>
                <a:gd name="T31" fmla="*/ 715 h 718"/>
                <a:gd name="T32" fmla="*/ 760 w 775"/>
                <a:gd name="T33" fmla="*/ 358 h 718"/>
                <a:gd name="T34" fmla="*/ 732 w 775"/>
                <a:gd name="T35" fmla="*/ 333 h 718"/>
                <a:gd name="T36" fmla="*/ 386 w 775"/>
                <a:gd name="T37" fmla="*/ 0 h 718"/>
                <a:gd name="T38" fmla="*/ 182 w 775"/>
                <a:gd name="T39" fmla="*/ 63 h 718"/>
                <a:gd name="T40" fmla="*/ 177 w 775"/>
                <a:gd name="T41" fmla="*/ 104 h 718"/>
                <a:gd name="T42" fmla="*/ 199 w 775"/>
                <a:gd name="T43" fmla="*/ 114 h 718"/>
                <a:gd name="T44" fmla="*/ 218 w 775"/>
                <a:gd name="T45" fmla="*/ 109 h 718"/>
                <a:gd name="T46" fmla="*/ 386 w 775"/>
                <a:gd name="T47" fmla="*/ 63 h 718"/>
                <a:gd name="T48" fmla="*/ 558 w 775"/>
                <a:gd name="T49" fmla="*/ 110 h 718"/>
                <a:gd name="T50" fmla="*/ 577 w 775"/>
                <a:gd name="T51" fmla="*/ 116 h 718"/>
                <a:gd name="T52" fmla="*/ 599 w 775"/>
                <a:gd name="T53" fmla="*/ 105 h 718"/>
                <a:gd name="T54" fmla="*/ 594 w 775"/>
                <a:gd name="T55" fmla="*/ 64 h 718"/>
                <a:gd name="T56" fmla="*/ 386 w 775"/>
                <a:gd name="T5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5" h="718">
                  <a:moveTo>
                    <a:pt x="42" y="331"/>
                  </a:moveTo>
                  <a:cubicBezTo>
                    <a:pt x="27" y="331"/>
                    <a:pt x="14" y="342"/>
                    <a:pt x="13" y="356"/>
                  </a:cubicBezTo>
                  <a:cubicBezTo>
                    <a:pt x="0" y="505"/>
                    <a:pt x="84" y="653"/>
                    <a:pt x="218" y="714"/>
                  </a:cubicBezTo>
                  <a:cubicBezTo>
                    <a:pt x="222" y="715"/>
                    <a:pt x="225" y="716"/>
                    <a:pt x="229" y="716"/>
                  </a:cubicBezTo>
                  <a:cubicBezTo>
                    <a:pt x="241" y="716"/>
                    <a:pt x="252" y="709"/>
                    <a:pt x="256" y="698"/>
                  </a:cubicBezTo>
                  <a:cubicBezTo>
                    <a:pt x="262" y="683"/>
                    <a:pt x="251" y="665"/>
                    <a:pt x="240" y="660"/>
                  </a:cubicBezTo>
                  <a:cubicBezTo>
                    <a:pt x="129" y="595"/>
                    <a:pt x="72" y="491"/>
                    <a:pt x="71" y="365"/>
                  </a:cubicBezTo>
                  <a:cubicBezTo>
                    <a:pt x="72" y="348"/>
                    <a:pt x="62" y="334"/>
                    <a:pt x="46" y="332"/>
                  </a:cubicBezTo>
                  <a:cubicBezTo>
                    <a:pt x="44" y="331"/>
                    <a:pt x="43" y="331"/>
                    <a:pt x="42" y="331"/>
                  </a:cubicBezTo>
                  <a:moveTo>
                    <a:pt x="732" y="333"/>
                  </a:moveTo>
                  <a:cubicBezTo>
                    <a:pt x="730" y="333"/>
                    <a:pt x="729" y="333"/>
                    <a:pt x="727" y="333"/>
                  </a:cubicBezTo>
                  <a:cubicBezTo>
                    <a:pt x="711" y="336"/>
                    <a:pt x="702" y="354"/>
                    <a:pt x="703" y="366"/>
                  </a:cubicBezTo>
                  <a:cubicBezTo>
                    <a:pt x="703" y="495"/>
                    <a:pt x="642" y="596"/>
                    <a:pt x="533" y="661"/>
                  </a:cubicBezTo>
                  <a:cubicBezTo>
                    <a:pt x="519" y="669"/>
                    <a:pt x="511" y="685"/>
                    <a:pt x="517" y="700"/>
                  </a:cubicBezTo>
                  <a:cubicBezTo>
                    <a:pt x="522" y="711"/>
                    <a:pt x="533" y="718"/>
                    <a:pt x="544" y="718"/>
                  </a:cubicBezTo>
                  <a:cubicBezTo>
                    <a:pt x="548" y="718"/>
                    <a:pt x="552" y="717"/>
                    <a:pt x="555" y="715"/>
                  </a:cubicBezTo>
                  <a:cubicBezTo>
                    <a:pt x="690" y="652"/>
                    <a:pt x="775" y="504"/>
                    <a:pt x="760" y="358"/>
                  </a:cubicBezTo>
                  <a:cubicBezTo>
                    <a:pt x="759" y="343"/>
                    <a:pt x="746" y="333"/>
                    <a:pt x="732" y="333"/>
                  </a:cubicBezTo>
                  <a:moveTo>
                    <a:pt x="386" y="0"/>
                  </a:moveTo>
                  <a:cubicBezTo>
                    <a:pt x="313" y="0"/>
                    <a:pt x="241" y="21"/>
                    <a:pt x="182" y="63"/>
                  </a:cubicBezTo>
                  <a:cubicBezTo>
                    <a:pt x="169" y="73"/>
                    <a:pt x="167" y="92"/>
                    <a:pt x="177" y="104"/>
                  </a:cubicBezTo>
                  <a:cubicBezTo>
                    <a:pt x="182" y="111"/>
                    <a:pt x="191" y="114"/>
                    <a:pt x="199" y="114"/>
                  </a:cubicBezTo>
                  <a:cubicBezTo>
                    <a:pt x="206" y="114"/>
                    <a:pt x="213" y="112"/>
                    <a:pt x="218" y="109"/>
                  </a:cubicBezTo>
                  <a:cubicBezTo>
                    <a:pt x="273" y="78"/>
                    <a:pt x="330" y="63"/>
                    <a:pt x="386" y="63"/>
                  </a:cubicBezTo>
                  <a:cubicBezTo>
                    <a:pt x="444" y="63"/>
                    <a:pt x="502" y="79"/>
                    <a:pt x="558" y="110"/>
                  </a:cubicBezTo>
                  <a:cubicBezTo>
                    <a:pt x="564" y="114"/>
                    <a:pt x="570" y="116"/>
                    <a:pt x="577" y="116"/>
                  </a:cubicBezTo>
                  <a:cubicBezTo>
                    <a:pt x="585" y="116"/>
                    <a:pt x="593" y="112"/>
                    <a:pt x="599" y="105"/>
                  </a:cubicBezTo>
                  <a:cubicBezTo>
                    <a:pt x="609" y="92"/>
                    <a:pt x="607" y="73"/>
                    <a:pt x="594" y="64"/>
                  </a:cubicBezTo>
                  <a:cubicBezTo>
                    <a:pt x="532" y="21"/>
                    <a:pt x="459" y="0"/>
                    <a:pt x="3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upo 49">
            <a:extLst>
              <a:ext uri="{FF2B5EF4-FFF2-40B4-BE49-F238E27FC236}">
                <a16:creationId xmlns:a16="http://schemas.microsoft.com/office/drawing/2014/main" id="{B5831800-B4AF-654C-5C59-78997DF62F6E}"/>
              </a:ext>
            </a:extLst>
          </p:cNvPr>
          <p:cNvGrpSpPr/>
          <p:nvPr/>
        </p:nvGrpSpPr>
        <p:grpSpPr>
          <a:xfrm rot="21135502">
            <a:off x="726312" y="3300196"/>
            <a:ext cx="293691" cy="536313"/>
            <a:chOff x="2887033" y="4098439"/>
            <a:chExt cx="194495" cy="347456"/>
          </a:xfrm>
        </p:grpSpPr>
        <p:sp>
          <p:nvSpPr>
            <p:cNvPr id="44" name="Freeform 12">
              <a:extLst>
                <a:ext uri="{FF2B5EF4-FFF2-40B4-BE49-F238E27FC236}">
                  <a16:creationId xmlns:a16="http://schemas.microsoft.com/office/drawing/2014/main" id="{301ED3BD-89A9-C566-90E9-22D264A36F0D}"/>
                </a:ext>
              </a:extLst>
            </p:cNvPr>
            <p:cNvSpPr>
              <a:spLocks noEditPoints="1"/>
            </p:cNvSpPr>
            <p:nvPr/>
          </p:nvSpPr>
          <p:spPr bwMode="auto">
            <a:xfrm>
              <a:off x="2950852" y="4098439"/>
              <a:ext cx="117507" cy="112442"/>
            </a:xfrm>
            <a:custGeom>
              <a:avLst/>
              <a:gdLst>
                <a:gd name="T0" fmla="*/ 69 w 233"/>
                <a:gd name="T1" fmla="*/ 99 h 222"/>
                <a:gd name="T2" fmla="*/ 61 w 233"/>
                <a:gd name="T3" fmla="*/ 94 h 222"/>
                <a:gd name="T4" fmla="*/ 36 w 233"/>
                <a:gd name="T5" fmla="*/ 91 h 222"/>
                <a:gd name="T6" fmla="*/ 34 w 233"/>
                <a:gd name="T7" fmla="*/ 100 h 222"/>
                <a:gd name="T8" fmla="*/ 33 w 233"/>
                <a:gd name="T9" fmla="*/ 126 h 222"/>
                <a:gd name="T10" fmla="*/ 48 w 233"/>
                <a:gd name="T11" fmla="*/ 165 h 222"/>
                <a:gd name="T12" fmla="*/ 81 w 233"/>
                <a:gd name="T13" fmla="*/ 190 h 222"/>
                <a:gd name="T14" fmla="*/ 123 w 233"/>
                <a:gd name="T15" fmla="*/ 196 h 222"/>
                <a:gd name="T16" fmla="*/ 163 w 233"/>
                <a:gd name="T17" fmla="*/ 181 h 222"/>
                <a:gd name="T18" fmla="*/ 188 w 233"/>
                <a:gd name="T19" fmla="*/ 147 h 222"/>
                <a:gd name="T20" fmla="*/ 194 w 233"/>
                <a:gd name="T21" fmla="*/ 120 h 222"/>
                <a:gd name="T22" fmla="*/ 177 w 233"/>
                <a:gd name="T23" fmla="*/ 108 h 222"/>
                <a:gd name="T24" fmla="*/ 129 w 233"/>
                <a:gd name="T25" fmla="*/ 101 h 222"/>
                <a:gd name="T26" fmla="*/ 99 w 233"/>
                <a:gd name="T27" fmla="*/ 104 h 222"/>
                <a:gd name="T28" fmla="*/ 96 w 233"/>
                <a:gd name="T29" fmla="*/ 104 h 222"/>
                <a:gd name="T30" fmla="*/ 96 w 233"/>
                <a:gd name="T31" fmla="*/ 101 h 222"/>
                <a:gd name="T32" fmla="*/ 98 w 233"/>
                <a:gd name="T33" fmla="*/ 98 h 222"/>
                <a:gd name="T34" fmla="*/ 101 w 233"/>
                <a:gd name="T35" fmla="*/ 93 h 222"/>
                <a:gd name="T36" fmla="*/ 103 w 233"/>
                <a:gd name="T37" fmla="*/ 89 h 222"/>
                <a:gd name="T38" fmla="*/ 105 w 233"/>
                <a:gd name="T39" fmla="*/ 87 h 222"/>
                <a:gd name="T40" fmla="*/ 86 w 233"/>
                <a:gd name="T41" fmla="*/ 0 h 222"/>
                <a:gd name="T42" fmla="*/ 116 w 233"/>
                <a:gd name="T43" fmla="*/ 2 h 222"/>
                <a:gd name="T44" fmla="*/ 153 w 233"/>
                <a:gd name="T45" fmla="*/ 10 h 222"/>
                <a:gd name="T46" fmla="*/ 192 w 233"/>
                <a:gd name="T47" fmla="*/ 21 h 222"/>
                <a:gd name="T48" fmla="*/ 219 w 233"/>
                <a:gd name="T49" fmla="*/ 34 h 222"/>
                <a:gd name="T50" fmla="*/ 232 w 233"/>
                <a:gd name="T51" fmla="*/ 56 h 222"/>
                <a:gd name="T52" fmla="*/ 231 w 233"/>
                <a:gd name="T53" fmla="*/ 82 h 222"/>
                <a:gd name="T54" fmla="*/ 224 w 233"/>
                <a:gd name="T55" fmla="*/ 111 h 222"/>
                <a:gd name="T56" fmla="*/ 215 w 233"/>
                <a:gd name="T57" fmla="*/ 152 h 222"/>
                <a:gd name="T58" fmla="*/ 187 w 233"/>
                <a:gd name="T59" fmla="*/ 192 h 222"/>
                <a:gd name="T60" fmla="*/ 146 w 233"/>
                <a:gd name="T61" fmla="*/ 216 h 222"/>
                <a:gd name="T62" fmla="*/ 96 w 233"/>
                <a:gd name="T63" fmla="*/ 221 h 222"/>
                <a:gd name="T64" fmla="*/ 49 w 233"/>
                <a:gd name="T65" fmla="*/ 203 h 222"/>
                <a:gd name="T66" fmla="*/ 16 w 233"/>
                <a:gd name="T67" fmla="*/ 168 h 222"/>
                <a:gd name="T68" fmla="*/ 0 w 233"/>
                <a:gd name="T69" fmla="*/ 123 h 222"/>
                <a:gd name="T70" fmla="*/ 2 w 233"/>
                <a:gd name="T71" fmla="*/ 81 h 222"/>
                <a:gd name="T72" fmla="*/ 1 w 233"/>
                <a:gd name="T73" fmla="*/ 56 h 222"/>
                <a:gd name="T74" fmla="*/ 7 w 233"/>
                <a:gd name="T75" fmla="*/ 36 h 222"/>
                <a:gd name="T76" fmla="*/ 31 w 233"/>
                <a:gd name="T77" fmla="*/ 19 h 222"/>
                <a:gd name="T78" fmla="*/ 67 w 233"/>
                <a:gd name="T79" fmla="*/ 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22">
                  <a:moveTo>
                    <a:pt x="106" y="87"/>
                  </a:moveTo>
                  <a:lnTo>
                    <a:pt x="69" y="99"/>
                  </a:lnTo>
                  <a:lnTo>
                    <a:pt x="67" y="97"/>
                  </a:lnTo>
                  <a:lnTo>
                    <a:pt x="61" y="94"/>
                  </a:lnTo>
                  <a:lnTo>
                    <a:pt x="50" y="91"/>
                  </a:lnTo>
                  <a:lnTo>
                    <a:pt x="36" y="91"/>
                  </a:lnTo>
                  <a:lnTo>
                    <a:pt x="35" y="94"/>
                  </a:lnTo>
                  <a:lnTo>
                    <a:pt x="34" y="100"/>
                  </a:lnTo>
                  <a:lnTo>
                    <a:pt x="33" y="104"/>
                  </a:lnTo>
                  <a:lnTo>
                    <a:pt x="33" y="126"/>
                  </a:lnTo>
                  <a:lnTo>
                    <a:pt x="38" y="146"/>
                  </a:lnTo>
                  <a:lnTo>
                    <a:pt x="48" y="165"/>
                  </a:lnTo>
                  <a:lnTo>
                    <a:pt x="63" y="180"/>
                  </a:lnTo>
                  <a:lnTo>
                    <a:pt x="81" y="190"/>
                  </a:lnTo>
                  <a:lnTo>
                    <a:pt x="102" y="196"/>
                  </a:lnTo>
                  <a:lnTo>
                    <a:pt x="123" y="196"/>
                  </a:lnTo>
                  <a:lnTo>
                    <a:pt x="145" y="191"/>
                  </a:lnTo>
                  <a:lnTo>
                    <a:pt x="163" y="181"/>
                  </a:lnTo>
                  <a:lnTo>
                    <a:pt x="177" y="166"/>
                  </a:lnTo>
                  <a:lnTo>
                    <a:pt x="188" y="147"/>
                  </a:lnTo>
                  <a:lnTo>
                    <a:pt x="194" y="126"/>
                  </a:lnTo>
                  <a:lnTo>
                    <a:pt x="194" y="120"/>
                  </a:lnTo>
                  <a:lnTo>
                    <a:pt x="194" y="113"/>
                  </a:lnTo>
                  <a:lnTo>
                    <a:pt x="177" y="108"/>
                  </a:lnTo>
                  <a:lnTo>
                    <a:pt x="154" y="103"/>
                  </a:lnTo>
                  <a:lnTo>
                    <a:pt x="129" y="101"/>
                  </a:lnTo>
                  <a:lnTo>
                    <a:pt x="102" y="103"/>
                  </a:lnTo>
                  <a:lnTo>
                    <a:pt x="99" y="104"/>
                  </a:lnTo>
                  <a:lnTo>
                    <a:pt x="97" y="104"/>
                  </a:lnTo>
                  <a:lnTo>
                    <a:pt x="96" y="104"/>
                  </a:lnTo>
                  <a:lnTo>
                    <a:pt x="96" y="103"/>
                  </a:lnTo>
                  <a:lnTo>
                    <a:pt x="96" y="101"/>
                  </a:lnTo>
                  <a:lnTo>
                    <a:pt x="97" y="99"/>
                  </a:lnTo>
                  <a:lnTo>
                    <a:pt x="98" y="98"/>
                  </a:lnTo>
                  <a:lnTo>
                    <a:pt x="99" y="96"/>
                  </a:lnTo>
                  <a:lnTo>
                    <a:pt x="101" y="93"/>
                  </a:lnTo>
                  <a:lnTo>
                    <a:pt x="102" y="91"/>
                  </a:lnTo>
                  <a:lnTo>
                    <a:pt x="103" y="89"/>
                  </a:lnTo>
                  <a:lnTo>
                    <a:pt x="105" y="88"/>
                  </a:lnTo>
                  <a:lnTo>
                    <a:pt x="105" y="87"/>
                  </a:lnTo>
                  <a:lnTo>
                    <a:pt x="106" y="87"/>
                  </a:lnTo>
                  <a:close/>
                  <a:moveTo>
                    <a:pt x="86" y="0"/>
                  </a:moveTo>
                  <a:lnTo>
                    <a:pt x="103" y="0"/>
                  </a:lnTo>
                  <a:lnTo>
                    <a:pt x="116" y="2"/>
                  </a:lnTo>
                  <a:lnTo>
                    <a:pt x="133" y="5"/>
                  </a:lnTo>
                  <a:lnTo>
                    <a:pt x="153" y="10"/>
                  </a:lnTo>
                  <a:lnTo>
                    <a:pt x="173" y="16"/>
                  </a:lnTo>
                  <a:lnTo>
                    <a:pt x="192" y="21"/>
                  </a:lnTo>
                  <a:lnTo>
                    <a:pt x="208" y="27"/>
                  </a:lnTo>
                  <a:lnTo>
                    <a:pt x="219" y="34"/>
                  </a:lnTo>
                  <a:lnTo>
                    <a:pt x="227" y="44"/>
                  </a:lnTo>
                  <a:lnTo>
                    <a:pt x="232" y="56"/>
                  </a:lnTo>
                  <a:lnTo>
                    <a:pt x="233" y="68"/>
                  </a:lnTo>
                  <a:lnTo>
                    <a:pt x="231" y="82"/>
                  </a:lnTo>
                  <a:lnTo>
                    <a:pt x="227" y="97"/>
                  </a:lnTo>
                  <a:lnTo>
                    <a:pt x="224" y="111"/>
                  </a:lnTo>
                  <a:lnTo>
                    <a:pt x="221" y="127"/>
                  </a:lnTo>
                  <a:lnTo>
                    <a:pt x="215" y="152"/>
                  </a:lnTo>
                  <a:lnTo>
                    <a:pt x="203" y="174"/>
                  </a:lnTo>
                  <a:lnTo>
                    <a:pt x="187" y="192"/>
                  </a:lnTo>
                  <a:lnTo>
                    <a:pt x="168" y="207"/>
                  </a:lnTo>
                  <a:lnTo>
                    <a:pt x="146" y="216"/>
                  </a:lnTo>
                  <a:lnTo>
                    <a:pt x="121" y="222"/>
                  </a:lnTo>
                  <a:lnTo>
                    <a:pt x="96" y="221"/>
                  </a:lnTo>
                  <a:lnTo>
                    <a:pt x="71" y="214"/>
                  </a:lnTo>
                  <a:lnTo>
                    <a:pt x="49" y="203"/>
                  </a:lnTo>
                  <a:lnTo>
                    <a:pt x="30" y="187"/>
                  </a:lnTo>
                  <a:lnTo>
                    <a:pt x="16" y="168"/>
                  </a:lnTo>
                  <a:lnTo>
                    <a:pt x="5" y="146"/>
                  </a:lnTo>
                  <a:lnTo>
                    <a:pt x="0" y="123"/>
                  </a:lnTo>
                  <a:lnTo>
                    <a:pt x="1" y="97"/>
                  </a:lnTo>
                  <a:lnTo>
                    <a:pt x="2" y="81"/>
                  </a:lnTo>
                  <a:lnTo>
                    <a:pt x="1" y="67"/>
                  </a:lnTo>
                  <a:lnTo>
                    <a:pt x="1" y="56"/>
                  </a:lnTo>
                  <a:lnTo>
                    <a:pt x="2" y="45"/>
                  </a:lnTo>
                  <a:lnTo>
                    <a:pt x="7" y="36"/>
                  </a:lnTo>
                  <a:lnTo>
                    <a:pt x="17" y="27"/>
                  </a:lnTo>
                  <a:lnTo>
                    <a:pt x="31" y="19"/>
                  </a:lnTo>
                  <a:lnTo>
                    <a:pt x="49" y="10"/>
                  </a:lnTo>
                  <a:lnTo>
                    <a:pt x="67" y="4"/>
                  </a:lnTo>
                  <a:lnTo>
                    <a:pt x="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3">
              <a:extLst>
                <a:ext uri="{FF2B5EF4-FFF2-40B4-BE49-F238E27FC236}">
                  <a16:creationId xmlns:a16="http://schemas.microsoft.com/office/drawing/2014/main" id="{148D3C55-106A-1968-2B0E-18FEE21151F1}"/>
                </a:ext>
              </a:extLst>
            </p:cNvPr>
            <p:cNvSpPr>
              <a:spLocks/>
            </p:cNvSpPr>
            <p:nvPr/>
          </p:nvSpPr>
          <p:spPr bwMode="auto">
            <a:xfrm>
              <a:off x="2887033" y="4214933"/>
              <a:ext cx="194495" cy="230962"/>
            </a:xfrm>
            <a:custGeom>
              <a:avLst/>
              <a:gdLst>
                <a:gd name="T0" fmla="*/ 151 w 383"/>
                <a:gd name="T1" fmla="*/ 0 h 457"/>
                <a:gd name="T2" fmla="*/ 297 w 383"/>
                <a:gd name="T3" fmla="*/ 20 h 457"/>
                <a:gd name="T4" fmla="*/ 383 w 383"/>
                <a:gd name="T5" fmla="*/ 199 h 457"/>
                <a:gd name="T6" fmla="*/ 350 w 383"/>
                <a:gd name="T7" fmla="*/ 238 h 457"/>
                <a:gd name="T8" fmla="*/ 295 w 383"/>
                <a:gd name="T9" fmla="*/ 131 h 457"/>
                <a:gd name="T10" fmla="*/ 269 w 383"/>
                <a:gd name="T11" fmla="*/ 307 h 457"/>
                <a:gd name="T12" fmla="*/ 243 w 383"/>
                <a:gd name="T13" fmla="*/ 304 h 457"/>
                <a:gd name="T14" fmla="*/ 224 w 383"/>
                <a:gd name="T15" fmla="*/ 439 h 457"/>
                <a:gd name="T16" fmla="*/ 238 w 383"/>
                <a:gd name="T17" fmla="*/ 441 h 457"/>
                <a:gd name="T18" fmla="*/ 236 w 383"/>
                <a:gd name="T19" fmla="*/ 457 h 457"/>
                <a:gd name="T20" fmla="*/ 172 w 383"/>
                <a:gd name="T21" fmla="*/ 448 h 457"/>
                <a:gd name="T22" fmla="*/ 175 w 383"/>
                <a:gd name="T23" fmla="*/ 432 h 457"/>
                <a:gd name="T24" fmla="*/ 194 w 383"/>
                <a:gd name="T25" fmla="*/ 296 h 457"/>
                <a:gd name="T26" fmla="*/ 171 w 383"/>
                <a:gd name="T27" fmla="*/ 293 h 457"/>
                <a:gd name="T28" fmla="*/ 151 w 383"/>
                <a:gd name="T29" fmla="*/ 429 h 457"/>
                <a:gd name="T30" fmla="*/ 148 w 383"/>
                <a:gd name="T31" fmla="*/ 445 h 457"/>
                <a:gd name="T32" fmla="*/ 86 w 383"/>
                <a:gd name="T33" fmla="*/ 436 h 457"/>
                <a:gd name="T34" fmla="*/ 87 w 383"/>
                <a:gd name="T35" fmla="*/ 420 h 457"/>
                <a:gd name="T36" fmla="*/ 102 w 383"/>
                <a:gd name="T37" fmla="*/ 421 h 457"/>
                <a:gd name="T38" fmla="*/ 121 w 383"/>
                <a:gd name="T39" fmla="*/ 286 h 457"/>
                <a:gd name="T40" fmla="*/ 99 w 383"/>
                <a:gd name="T41" fmla="*/ 284 h 457"/>
                <a:gd name="T42" fmla="*/ 130 w 383"/>
                <a:gd name="T43" fmla="*/ 89 h 457"/>
                <a:gd name="T44" fmla="*/ 33 w 383"/>
                <a:gd name="T45" fmla="*/ 216 h 457"/>
                <a:gd name="T46" fmla="*/ 0 w 383"/>
                <a:gd name="T47" fmla="*/ 171 h 457"/>
                <a:gd name="T48" fmla="*/ 151 w 383"/>
                <a:gd name="T4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457">
                  <a:moveTo>
                    <a:pt x="151" y="0"/>
                  </a:moveTo>
                  <a:lnTo>
                    <a:pt x="297" y="20"/>
                  </a:lnTo>
                  <a:lnTo>
                    <a:pt x="383" y="199"/>
                  </a:lnTo>
                  <a:lnTo>
                    <a:pt x="350" y="238"/>
                  </a:lnTo>
                  <a:lnTo>
                    <a:pt x="295" y="131"/>
                  </a:lnTo>
                  <a:lnTo>
                    <a:pt x="269" y="307"/>
                  </a:lnTo>
                  <a:lnTo>
                    <a:pt x="243" y="304"/>
                  </a:lnTo>
                  <a:lnTo>
                    <a:pt x="224" y="439"/>
                  </a:lnTo>
                  <a:lnTo>
                    <a:pt x="238" y="441"/>
                  </a:lnTo>
                  <a:lnTo>
                    <a:pt x="236" y="457"/>
                  </a:lnTo>
                  <a:lnTo>
                    <a:pt x="172" y="448"/>
                  </a:lnTo>
                  <a:lnTo>
                    <a:pt x="175" y="432"/>
                  </a:lnTo>
                  <a:lnTo>
                    <a:pt x="194" y="296"/>
                  </a:lnTo>
                  <a:lnTo>
                    <a:pt x="171" y="293"/>
                  </a:lnTo>
                  <a:lnTo>
                    <a:pt x="151" y="429"/>
                  </a:lnTo>
                  <a:lnTo>
                    <a:pt x="148" y="445"/>
                  </a:lnTo>
                  <a:lnTo>
                    <a:pt x="86" y="436"/>
                  </a:lnTo>
                  <a:lnTo>
                    <a:pt x="87" y="420"/>
                  </a:lnTo>
                  <a:lnTo>
                    <a:pt x="102" y="421"/>
                  </a:lnTo>
                  <a:lnTo>
                    <a:pt x="121" y="286"/>
                  </a:lnTo>
                  <a:lnTo>
                    <a:pt x="99" y="284"/>
                  </a:lnTo>
                  <a:lnTo>
                    <a:pt x="130" y="89"/>
                  </a:lnTo>
                  <a:lnTo>
                    <a:pt x="33" y="216"/>
                  </a:lnTo>
                  <a:lnTo>
                    <a:pt x="0" y="171"/>
                  </a:lnTo>
                  <a:lnTo>
                    <a:pt x="1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9" name="Grupo 48">
            <a:extLst>
              <a:ext uri="{FF2B5EF4-FFF2-40B4-BE49-F238E27FC236}">
                <a16:creationId xmlns:a16="http://schemas.microsoft.com/office/drawing/2014/main" id="{17ADED4A-7629-3D91-C3FA-CDA392F2BC7C}"/>
              </a:ext>
            </a:extLst>
          </p:cNvPr>
          <p:cNvGrpSpPr/>
          <p:nvPr/>
        </p:nvGrpSpPr>
        <p:grpSpPr>
          <a:xfrm rot="474431">
            <a:off x="368141" y="3293768"/>
            <a:ext cx="322556" cy="542807"/>
            <a:chOff x="2608460" y="4090335"/>
            <a:chExt cx="223872" cy="363664"/>
          </a:xfrm>
        </p:grpSpPr>
        <p:sp>
          <p:nvSpPr>
            <p:cNvPr id="46" name="Freeform 38">
              <a:extLst>
                <a:ext uri="{FF2B5EF4-FFF2-40B4-BE49-F238E27FC236}">
                  <a16:creationId xmlns:a16="http://schemas.microsoft.com/office/drawing/2014/main" id="{4E172D7B-9D4D-2AC5-3371-397B09D24303}"/>
                </a:ext>
              </a:extLst>
            </p:cNvPr>
            <p:cNvSpPr>
              <a:spLocks noEditPoints="1"/>
            </p:cNvSpPr>
            <p:nvPr/>
          </p:nvSpPr>
          <p:spPr bwMode="auto">
            <a:xfrm>
              <a:off x="2608460" y="4090335"/>
              <a:ext cx="213742" cy="145871"/>
            </a:xfrm>
            <a:custGeom>
              <a:avLst/>
              <a:gdLst>
                <a:gd name="T0" fmla="*/ 193 w 421"/>
                <a:gd name="T1" fmla="*/ 99 h 289"/>
                <a:gd name="T2" fmla="*/ 179 w 421"/>
                <a:gd name="T3" fmla="*/ 128 h 289"/>
                <a:gd name="T4" fmla="*/ 159 w 421"/>
                <a:gd name="T5" fmla="*/ 151 h 289"/>
                <a:gd name="T6" fmla="*/ 147 w 421"/>
                <a:gd name="T7" fmla="*/ 127 h 289"/>
                <a:gd name="T8" fmla="*/ 137 w 421"/>
                <a:gd name="T9" fmla="*/ 116 h 289"/>
                <a:gd name="T10" fmla="*/ 134 w 421"/>
                <a:gd name="T11" fmla="*/ 124 h 289"/>
                <a:gd name="T12" fmla="*/ 118 w 421"/>
                <a:gd name="T13" fmla="*/ 150 h 289"/>
                <a:gd name="T14" fmla="*/ 125 w 421"/>
                <a:gd name="T15" fmla="*/ 195 h 289"/>
                <a:gd name="T16" fmla="*/ 173 w 421"/>
                <a:gd name="T17" fmla="*/ 230 h 289"/>
                <a:gd name="T18" fmla="*/ 235 w 421"/>
                <a:gd name="T19" fmla="*/ 228 h 289"/>
                <a:gd name="T20" fmla="*/ 280 w 421"/>
                <a:gd name="T21" fmla="*/ 189 h 289"/>
                <a:gd name="T22" fmla="*/ 293 w 421"/>
                <a:gd name="T23" fmla="*/ 130 h 289"/>
                <a:gd name="T24" fmla="*/ 290 w 421"/>
                <a:gd name="T25" fmla="*/ 125 h 289"/>
                <a:gd name="T26" fmla="*/ 269 w 421"/>
                <a:gd name="T27" fmla="*/ 130 h 289"/>
                <a:gd name="T28" fmla="*/ 226 w 421"/>
                <a:gd name="T29" fmla="*/ 138 h 289"/>
                <a:gd name="T30" fmla="*/ 196 w 421"/>
                <a:gd name="T31" fmla="*/ 90 h 289"/>
                <a:gd name="T32" fmla="*/ 217 w 421"/>
                <a:gd name="T33" fmla="*/ 2 h 289"/>
                <a:gd name="T34" fmla="*/ 272 w 421"/>
                <a:gd name="T35" fmla="*/ 24 h 289"/>
                <a:gd name="T36" fmla="*/ 306 w 421"/>
                <a:gd name="T37" fmla="*/ 61 h 289"/>
                <a:gd name="T38" fmla="*/ 322 w 421"/>
                <a:gd name="T39" fmla="*/ 98 h 289"/>
                <a:gd name="T40" fmla="*/ 343 w 421"/>
                <a:gd name="T41" fmla="*/ 118 h 289"/>
                <a:gd name="T42" fmla="*/ 386 w 421"/>
                <a:gd name="T43" fmla="*/ 140 h 289"/>
                <a:gd name="T44" fmla="*/ 415 w 421"/>
                <a:gd name="T45" fmla="*/ 177 h 289"/>
                <a:gd name="T46" fmla="*/ 418 w 421"/>
                <a:gd name="T47" fmla="*/ 216 h 289"/>
                <a:gd name="T48" fmla="*/ 386 w 421"/>
                <a:gd name="T49" fmla="*/ 243 h 289"/>
                <a:gd name="T50" fmla="*/ 357 w 421"/>
                <a:gd name="T51" fmla="*/ 203 h 289"/>
                <a:gd name="T52" fmla="*/ 329 w 421"/>
                <a:gd name="T53" fmla="*/ 156 h 289"/>
                <a:gd name="T54" fmla="*/ 303 w 421"/>
                <a:gd name="T55" fmla="*/ 222 h 289"/>
                <a:gd name="T56" fmla="*/ 244 w 421"/>
                <a:gd name="T57" fmla="*/ 264 h 289"/>
                <a:gd name="T58" fmla="*/ 167 w 421"/>
                <a:gd name="T59" fmla="*/ 266 h 289"/>
                <a:gd name="T60" fmla="*/ 103 w 421"/>
                <a:gd name="T61" fmla="*/ 225 h 289"/>
                <a:gd name="T62" fmla="*/ 73 w 421"/>
                <a:gd name="T63" fmla="*/ 187 h 289"/>
                <a:gd name="T64" fmla="*/ 58 w 421"/>
                <a:gd name="T65" fmla="*/ 227 h 289"/>
                <a:gd name="T66" fmla="*/ 61 w 421"/>
                <a:gd name="T67" fmla="*/ 289 h 289"/>
                <a:gd name="T68" fmla="*/ 20 w 421"/>
                <a:gd name="T69" fmla="*/ 279 h 289"/>
                <a:gd name="T70" fmla="*/ 1 w 421"/>
                <a:gd name="T71" fmla="*/ 244 h 289"/>
                <a:gd name="T72" fmla="*/ 9 w 421"/>
                <a:gd name="T73" fmla="*/ 200 h 289"/>
                <a:gd name="T74" fmla="*/ 50 w 421"/>
                <a:gd name="T75" fmla="*/ 162 h 289"/>
                <a:gd name="T76" fmla="*/ 74 w 421"/>
                <a:gd name="T77" fmla="*/ 122 h 289"/>
                <a:gd name="T78" fmla="*/ 79 w 421"/>
                <a:gd name="T79" fmla="*/ 81 h 289"/>
                <a:gd name="T80" fmla="*/ 98 w 421"/>
                <a:gd name="T81" fmla="*/ 39 h 289"/>
                <a:gd name="T82" fmla="*/ 144 w 421"/>
                <a:gd name="T83"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1" h="289">
                  <a:moveTo>
                    <a:pt x="196" y="90"/>
                  </a:moveTo>
                  <a:lnTo>
                    <a:pt x="195" y="94"/>
                  </a:lnTo>
                  <a:lnTo>
                    <a:pt x="193" y="99"/>
                  </a:lnTo>
                  <a:lnTo>
                    <a:pt x="190" y="107"/>
                  </a:lnTo>
                  <a:lnTo>
                    <a:pt x="185" y="118"/>
                  </a:lnTo>
                  <a:lnTo>
                    <a:pt x="179" y="128"/>
                  </a:lnTo>
                  <a:lnTo>
                    <a:pt x="173" y="139"/>
                  </a:lnTo>
                  <a:lnTo>
                    <a:pt x="166" y="146"/>
                  </a:lnTo>
                  <a:lnTo>
                    <a:pt x="159" y="151"/>
                  </a:lnTo>
                  <a:lnTo>
                    <a:pt x="153" y="152"/>
                  </a:lnTo>
                  <a:lnTo>
                    <a:pt x="150" y="138"/>
                  </a:lnTo>
                  <a:lnTo>
                    <a:pt x="147" y="127"/>
                  </a:lnTo>
                  <a:lnTo>
                    <a:pt x="142" y="121"/>
                  </a:lnTo>
                  <a:lnTo>
                    <a:pt x="139" y="117"/>
                  </a:lnTo>
                  <a:lnTo>
                    <a:pt x="137" y="116"/>
                  </a:lnTo>
                  <a:lnTo>
                    <a:pt x="136" y="115"/>
                  </a:lnTo>
                  <a:lnTo>
                    <a:pt x="136" y="118"/>
                  </a:lnTo>
                  <a:lnTo>
                    <a:pt x="134" y="124"/>
                  </a:lnTo>
                  <a:lnTo>
                    <a:pt x="130" y="133"/>
                  </a:lnTo>
                  <a:lnTo>
                    <a:pt x="124" y="142"/>
                  </a:lnTo>
                  <a:lnTo>
                    <a:pt x="118" y="150"/>
                  </a:lnTo>
                  <a:lnTo>
                    <a:pt x="110" y="157"/>
                  </a:lnTo>
                  <a:lnTo>
                    <a:pt x="116" y="178"/>
                  </a:lnTo>
                  <a:lnTo>
                    <a:pt x="125" y="195"/>
                  </a:lnTo>
                  <a:lnTo>
                    <a:pt x="138" y="210"/>
                  </a:lnTo>
                  <a:lnTo>
                    <a:pt x="154" y="222"/>
                  </a:lnTo>
                  <a:lnTo>
                    <a:pt x="173" y="230"/>
                  </a:lnTo>
                  <a:lnTo>
                    <a:pt x="193" y="234"/>
                  </a:lnTo>
                  <a:lnTo>
                    <a:pt x="213" y="233"/>
                  </a:lnTo>
                  <a:lnTo>
                    <a:pt x="235" y="228"/>
                  </a:lnTo>
                  <a:lnTo>
                    <a:pt x="253" y="219"/>
                  </a:lnTo>
                  <a:lnTo>
                    <a:pt x="269" y="206"/>
                  </a:lnTo>
                  <a:lnTo>
                    <a:pt x="280" y="189"/>
                  </a:lnTo>
                  <a:lnTo>
                    <a:pt x="289" y="171"/>
                  </a:lnTo>
                  <a:lnTo>
                    <a:pt x="293" y="151"/>
                  </a:lnTo>
                  <a:lnTo>
                    <a:pt x="293" y="130"/>
                  </a:lnTo>
                  <a:lnTo>
                    <a:pt x="293" y="128"/>
                  </a:lnTo>
                  <a:lnTo>
                    <a:pt x="292" y="127"/>
                  </a:lnTo>
                  <a:lnTo>
                    <a:pt x="290" y="125"/>
                  </a:lnTo>
                  <a:lnTo>
                    <a:pt x="287" y="126"/>
                  </a:lnTo>
                  <a:lnTo>
                    <a:pt x="279" y="128"/>
                  </a:lnTo>
                  <a:lnTo>
                    <a:pt x="269" y="130"/>
                  </a:lnTo>
                  <a:lnTo>
                    <a:pt x="255" y="134"/>
                  </a:lnTo>
                  <a:lnTo>
                    <a:pt x="240" y="136"/>
                  </a:lnTo>
                  <a:lnTo>
                    <a:pt x="226" y="138"/>
                  </a:lnTo>
                  <a:lnTo>
                    <a:pt x="213" y="139"/>
                  </a:lnTo>
                  <a:lnTo>
                    <a:pt x="203" y="139"/>
                  </a:lnTo>
                  <a:lnTo>
                    <a:pt x="196" y="90"/>
                  </a:lnTo>
                  <a:close/>
                  <a:moveTo>
                    <a:pt x="191" y="0"/>
                  </a:moveTo>
                  <a:lnTo>
                    <a:pt x="196" y="0"/>
                  </a:lnTo>
                  <a:lnTo>
                    <a:pt x="217" y="2"/>
                  </a:lnTo>
                  <a:lnTo>
                    <a:pt x="238" y="7"/>
                  </a:lnTo>
                  <a:lnTo>
                    <a:pt x="256" y="15"/>
                  </a:lnTo>
                  <a:lnTo>
                    <a:pt x="272" y="24"/>
                  </a:lnTo>
                  <a:lnTo>
                    <a:pt x="285" y="36"/>
                  </a:lnTo>
                  <a:lnTo>
                    <a:pt x="296" y="48"/>
                  </a:lnTo>
                  <a:lnTo>
                    <a:pt x="306" y="61"/>
                  </a:lnTo>
                  <a:lnTo>
                    <a:pt x="313" y="74"/>
                  </a:lnTo>
                  <a:lnTo>
                    <a:pt x="319" y="86"/>
                  </a:lnTo>
                  <a:lnTo>
                    <a:pt x="322" y="98"/>
                  </a:lnTo>
                  <a:lnTo>
                    <a:pt x="325" y="106"/>
                  </a:lnTo>
                  <a:lnTo>
                    <a:pt x="327" y="116"/>
                  </a:lnTo>
                  <a:lnTo>
                    <a:pt x="343" y="118"/>
                  </a:lnTo>
                  <a:lnTo>
                    <a:pt x="359" y="123"/>
                  </a:lnTo>
                  <a:lnTo>
                    <a:pt x="374" y="130"/>
                  </a:lnTo>
                  <a:lnTo>
                    <a:pt x="386" y="140"/>
                  </a:lnTo>
                  <a:lnTo>
                    <a:pt x="398" y="151"/>
                  </a:lnTo>
                  <a:lnTo>
                    <a:pt x="409" y="164"/>
                  </a:lnTo>
                  <a:lnTo>
                    <a:pt x="415" y="177"/>
                  </a:lnTo>
                  <a:lnTo>
                    <a:pt x="419" y="190"/>
                  </a:lnTo>
                  <a:lnTo>
                    <a:pt x="421" y="203"/>
                  </a:lnTo>
                  <a:lnTo>
                    <a:pt x="418" y="216"/>
                  </a:lnTo>
                  <a:lnTo>
                    <a:pt x="412" y="226"/>
                  </a:lnTo>
                  <a:lnTo>
                    <a:pt x="402" y="235"/>
                  </a:lnTo>
                  <a:lnTo>
                    <a:pt x="386" y="243"/>
                  </a:lnTo>
                  <a:lnTo>
                    <a:pt x="366" y="247"/>
                  </a:lnTo>
                  <a:lnTo>
                    <a:pt x="363" y="224"/>
                  </a:lnTo>
                  <a:lnTo>
                    <a:pt x="357" y="203"/>
                  </a:lnTo>
                  <a:lnTo>
                    <a:pt x="348" y="184"/>
                  </a:lnTo>
                  <a:lnTo>
                    <a:pt x="339" y="167"/>
                  </a:lnTo>
                  <a:lnTo>
                    <a:pt x="329" y="156"/>
                  </a:lnTo>
                  <a:lnTo>
                    <a:pt x="325" y="180"/>
                  </a:lnTo>
                  <a:lnTo>
                    <a:pt x="315" y="202"/>
                  </a:lnTo>
                  <a:lnTo>
                    <a:pt x="303" y="222"/>
                  </a:lnTo>
                  <a:lnTo>
                    <a:pt x="286" y="240"/>
                  </a:lnTo>
                  <a:lnTo>
                    <a:pt x="266" y="253"/>
                  </a:lnTo>
                  <a:lnTo>
                    <a:pt x="244" y="264"/>
                  </a:lnTo>
                  <a:lnTo>
                    <a:pt x="219" y="269"/>
                  </a:lnTo>
                  <a:lnTo>
                    <a:pt x="192" y="270"/>
                  </a:lnTo>
                  <a:lnTo>
                    <a:pt x="167" y="266"/>
                  </a:lnTo>
                  <a:lnTo>
                    <a:pt x="142" y="257"/>
                  </a:lnTo>
                  <a:lnTo>
                    <a:pt x="121" y="243"/>
                  </a:lnTo>
                  <a:lnTo>
                    <a:pt x="103" y="225"/>
                  </a:lnTo>
                  <a:lnTo>
                    <a:pt x="88" y="205"/>
                  </a:lnTo>
                  <a:lnTo>
                    <a:pt x="78" y="181"/>
                  </a:lnTo>
                  <a:lnTo>
                    <a:pt x="73" y="187"/>
                  </a:lnTo>
                  <a:lnTo>
                    <a:pt x="68" y="198"/>
                  </a:lnTo>
                  <a:lnTo>
                    <a:pt x="63" y="211"/>
                  </a:lnTo>
                  <a:lnTo>
                    <a:pt x="58" y="227"/>
                  </a:lnTo>
                  <a:lnTo>
                    <a:pt x="55" y="245"/>
                  </a:lnTo>
                  <a:lnTo>
                    <a:pt x="56" y="266"/>
                  </a:lnTo>
                  <a:lnTo>
                    <a:pt x="61" y="289"/>
                  </a:lnTo>
                  <a:lnTo>
                    <a:pt x="46" y="289"/>
                  </a:lnTo>
                  <a:lnTo>
                    <a:pt x="32" y="285"/>
                  </a:lnTo>
                  <a:lnTo>
                    <a:pt x="20" y="279"/>
                  </a:lnTo>
                  <a:lnTo>
                    <a:pt x="12" y="268"/>
                  </a:lnTo>
                  <a:lnTo>
                    <a:pt x="5" y="257"/>
                  </a:lnTo>
                  <a:lnTo>
                    <a:pt x="1" y="244"/>
                  </a:lnTo>
                  <a:lnTo>
                    <a:pt x="0" y="229"/>
                  </a:lnTo>
                  <a:lnTo>
                    <a:pt x="2" y="214"/>
                  </a:lnTo>
                  <a:lnTo>
                    <a:pt x="9" y="200"/>
                  </a:lnTo>
                  <a:lnTo>
                    <a:pt x="18" y="186"/>
                  </a:lnTo>
                  <a:lnTo>
                    <a:pt x="32" y="173"/>
                  </a:lnTo>
                  <a:lnTo>
                    <a:pt x="50" y="162"/>
                  </a:lnTo>
                  <a:lnTo>
                    <a:pt x="73" y="152"/>
                  </a:lnTo>
                  <a:lnTo>
                    <a:pt x="72" y="137"/>
                  </a:lnTo>
                  <a:lnTo>
                    <a:pt x="74" y="122"/>
                  </a:lnTo>
                  <a:lnTo>
                    <a:pt x="74" y="109"/>
                  </a:lnTo>
                  <a:lnTo>
                    <a:pt x="75" y="96"/>
                  </a:lnTo>
                  <a:lnTo>
                    <a:pt x="79" y="81"/>
                  </a:lnTo>
                  <a:lnTo>
                    <a:pt x="83" y="67"/>
                  </a:lnTo>
                  <a:lnTo>
                    <a:pt x="89" y="53"/>
                  </a:lnTo>
                  <a:lnTo>
                    <a:pt x="98" y="39"/>
                  </a:lnTo>
                  <a:lnTo>
                    <a:pt x="110" y="27"/>
                  </a:lnTo>
                  <a:lnTo>
                    <a:pt x="125" y="17"/>
                  </a:lnTo>
                  <a:lnTo>
                    <a:pt x="144" y="8"/>
                  </a:lnTo>
                  <a:lnTo>
                    <a:pt x="168" y="2"/>
                  </a:lnTo>
                  <a:lnTo>
                    <a:pt x="19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9">
              <a:extLst>
                <a:ext uri="{FF2B5EF4-FFF2-40B4-BE49-F238E27FC236}">
                  <a16:creationId xmlns:a16="http://schemas.microsoft.com/office/drawing/2014/main" id="{53A68F2D-8970-48E1-EFFC-1C21418591D4}"/>
                </a:ext>
              </a:extLst>
            </p:cNvPr>
            <p:cNvSpPr>
              <a:spLocks/>
            </p:cNvSpPr>
            <p:nvPr/>
          </p:nvSpPr>
          <p:spPr bwMode="auto">
            <a:xfrm>
              <a:off x="2629733" y="4223037"/>
              <a:ext cx="202599" cy="230962"/>
            </a:xfrm>
            <a:custGeom>
              <a:avLst/>
              <a:gdLst>
                <a:gd name="T0" fmla="*/ 255 w 401"/>
                <a:gd name="T1" fmla="*/ 0 h 456"/>
                <a:gd name="T2" fmla="*/ 401 w 401"/>
                <a:gd name="T3" fmla="*/ 146 h 456"/>
                <a:gd name="T4" fmla="*/ 351 w 401"/>
                <a:gd name="T5" fmla="*/ 166 h 456"/>
                <a:gd name="T6" fmla="*/ 259 w 401"/>
                <a:gd name="T7" fmla="*/ 74 h 456"/>
                <a:gd name="T8" fmla="*/ 263 w 401"/>
                <a:gd name="T9" fmla="*/ 129 h 456"/>
                <a:gd name="T10" fmla="*/ 366 w 401"/>
                <a:gd name="T11" fmla="*/ 274 h 456"/>
                <a:gd name="T12" fmla="*/ 283 w 401"/>
                <a:gd name="T13" fmla="*/ 286 h 456"/>
                <a:gd name="T14" fmla="*/ 302 w 401"/>
                <a:gd name="T15" fmla="*/ 421 h 456"/>
                <a:gd name="T16" fmla="*/ 316 w 401"/>
                <a:gd name="T17" fmla="*/ 419 h 456"/>
                <a:gd name="T18" fmla="*/ 318 w 401"/>
                <a:gd name="T19" fmla="*/ 435 h 456"/>
                <a:gd name="T20" fmla="*/ 255 w 401"/>
                <a:gd name="T21" fmla="*/ 444 h 456"/>
                <a:gd name="T22" fmla="*/ 253 w 401"/>
                <a:gd name="T23" fmla="*/ 429 h 456"/>
                <a:gd name="T24" fmla="*/ 234 w 401"/>
                <a:gd name="T25" fmla="*/ 292 h 456"/>
                <a:gd name="T26" fmla="*/ 210 w 401"/>
                <a:gd name="T27" fmla="*/ 295 h 456"/>
                <a:gd name="T28" fmla="*/ 229 w 401"/>
                <a:gd name="T29" fmla="*/ 432 h 456"/>
                <a:gd name="T30" fmla="*/ 231 w 401"/>
                <a:gd name="T31" fmla="*/ 446 h 456"/>
                <a:gd name="T32" fmla="*/ 168 w 401"/>
                <a:gd name="T33" fmla="*/ 456 h 456"/>
                <a:gd name="T34" fmla="*/ 166 w 401"/>
                <a:gd name="T35" fmla="*/ 440 h 456"/>
                <a:gd name="T36" fmla="*/ 180 w 401"/>
                <a:gd name="T37" fmla="*/ 438 h 456"/>
                <a:gd name="T38" fmla="*/ 161 w 401"/>
                <a:gd name="T39" fmla="*/ 302 h 456"/>
                <a:gd name="T40" fmla="*/ 55 w 401"/>
                <a:gd name="T41" fmla="*/ 316 h 456"/>
                <a:gd name="T42" fmla="*/ 125 w 401"/>
                <a:gd name="T43" fmla="*/ 148 h 456"/>
                <a:gd name="T44" fmla="*/ 113 w 401"/>
                <a:gd name="T45" fmla="*/ 105 h 456"/>
                <a:gd name="T46" fmla="*/ 30 w 401"/>
                <a:gd name="T47" fmla="*/ 230 h 456"/>
                <a:gd name="T48" fmla="*/ 0 w 401"/>
                <a:gd name="T49" fmla="*/ 187 h 456"/>
                <a:gd name="T50" fmla="*/ 106 w 401"/>
                <a:gd name="T51" fmla="*/ 20 h 456"/>
                <a:gd name="T52" fmla="*/ 151 w 401"/>
                <a:gd name="T53" fmla="*/ 13 h 456"/>
                <a:gd name="T54" fmla="*/ 205 w 401"/>
                <a:gd name="T55" fmla="*/ 6 h 456"/>
                <a:gd name="T56" fmla="*/ 255 w 401"/>
                <a:gd name="T5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1" h="456">
                  <a:moveTo>
                    <a:pt x="255" y="0"/>
                  </a:moveTo>
                  <a:lnTo>
                    <a:pt x="401" y="146"/>
                  </a:lnTo>
                  <a:lnTo>
                    <a:pt x="351" y="166"/>
                  </a:lnTo>
                  <a:lnTo>
                    <a:pt x="259" y="74"/>
                  </a:lnTo>
                  <a:lnTo>
                    <a:pt x="263" y="129"/>
                  </a:lnTo>
                  <a:lnTo>
                    <a:pt x="366" y="274"/>
                  </a:lnTo>
                  <a:lnTo>
                    <a:pt x="283" y="286"/>
                  </a:lnTo>
                  <a:lnTo>
                    <a:pt x="302" y="421"/>
                  </a:lnTo>
                  <a:lnTo>
                    <a:pt x="316" y="419"/>
                  </a:lnTo>
                  <a:lnTo>
                    <a:pt x="318" y="435"/>
                  </a:lnTo>
                  <a:lnTo>
                    <a:pt x="255" y="444"/>
                  </a:lnTo>
                  <a:lnTo>
                    <a:pt x="253" y="429"/>
                  </a:lnTo>
                  <a:lnTo>
                    <a:pt x="234" y="292"/>
                  </a:lnTo>
                  <a:lnTo>
                    <a:pt x="210" y="295"/>
                  </a:lnTo>
                  <a:lnTo>
                    <a:pt x="229" y="432"/>
                  </a:lnTo>
                  <a:lnTo>
                    <a:pt x="231" y="446"/>
                  </a:lnTo>
                  <a:lnTo>
                    <a:pt x="168" y="456"/>
                  </a:lnTo>
                  <a:lnTo>
                    <a:pt x="166" y="440"/>
                  </a:lnTo>
                  <a:lnTo>
                    <a:pt x="180" y="438"/>
                  </a:lnTo>
                  <a:lnTo>
                    <a:pt x="161" y="302"/>
                  </a:lnTo>
                  <a:lnTo>
                    <a:pt x="55" y="316"/>
                  </a:lnTo>
                  <a:lnTo>
                    <a:pt x="125" y="148"/>
                  </a:lnTo>
                  <a:lnTo>
                    <a:pt x="113" y="105"/>
                  </a:lnTo>
                  <a:lnTo>
                    <a:pt x="30" y="230"/>
                  </a:lnTo>
                  <a:lnTo>
                    <a:pt x="0" y="187"/>
                  </a:lnTo>
                  <a:lnTo>
                    <a:pt x="106" y="20"/>
                  </a:lnTo>
                  <a:lnTo>
                    <a:pt x="151" y="13"/>
                  </a:lnTo>
                  <a:lnTo>
                    <a:pt x="205" y="6"/>
                  </a:lnTo>
                  <a:lnTo>
                    <a:pt x="2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Título 6">
            <a:extLst>
              <a:ext uri="{FF2B5EF4-FFF2-40B4-BE49-F238E27FC236}">
                <a16:creationId xmlns:a16="http://schemas.microsoft.com/office/drawing/2014/main" id="{0153FC60-7C6A-83CE-12F0-A99F1A278B4A}"/>
              </a:ext>
            </a:extLst>
          </p:cNvPr>
          <p:cNvSpPr txBox="1">
            <a:spLocks/>
          </p:cNvSpPr>
          <p:nvPr/>
        </p:nvSpPr>
        <p:spPr>
          <a:xfrm>
            <a:off x="0" y="8638"/>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Participación en cifras</a:t>
            </a:r>
          </a:p>
        </p:txBody>
      </p:sp>
      <p:sp>
        <p:nvSpPr>
          <p:cNvPr id="62" name="CuadroTexto 61">
            <a:extLst>
              <a:ext uri="{FF2B5EF4-FFF2-40B4-BE49-F238E27FC236}">
                <a16:creationId xmlns:a16="http://schemas.microsoft.com/office/drawing/2014/main" id="{440BA145-2421-260C-E3BB-AA0E48355409}"/>
              </a:ext>
            </a:extLst>
          </p:cNvPr>
          <p:cNvSpPr txBox="1"/>
          <p:nvPr/>
        </p:nvSpPr>
        <p:spPr>
          <a:xfrm>
            <a:off x="5396480" y="1240469"/>
            <a:ext cx="5845690" cy="3447098"/>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i="0" u="none" strike="noStrike" kern="0" cap="none" spc="0" normalizeH="0" baseline="0" noProof="0">
                <a:ln>
                  <a:noFill/>
                </a:ln>
                <a:solidFill>
                  <a:srgbClr val="035A93"/>
                </a:solidFill>
                <a:effectLst/>
                <a:uLnTx/>
                <a:uFillTx/>
              </a:rPr>
              <a:t>Fogafín acercó su misión institucional a la comunidad educativa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a:ln>
                  <a:noFill/>
                </a:ln>
                <a:solidFill>
                  <a:srgbClr val="F2F2F2">
                    <a:lumMod val="50000"/>
                  </a:srgbClr>
                </a:solidFill>
                <a:effectLst/>
                <a:uLnTx/>
                <a:uFillTx/>
              </a:rPr>
              <a:t>En el marco de su estrategia de </a:t>
            </a:r>
            <a:r>
              <a:rPr kumimoji="0" lang="es-CO" sz="1400" b="1" i="0" u="none" strike="noStrike" kern="0" cap="none" spc="0" normalizeH="0" baseline="0" noProof="0">
                <a:ln>
                  <a:noFill/>
                </a:ln>
                <a:solidFill>
                  <a:srgbClr val="F2F2F2">
                    <a:lumMod val="50000"/>
                  </a:srgbClr>
                </a:solidFill>
                <a:effectLst/>
                <a:uLnTx/>
                <a:uFillTx/>
              </a:rPr>
              <a:t>relacionamiento ciudadano</a:t>
            </a:r>
            <a:r>
              <a:rPr kumimoji="0" lang="es-CO" sz="1400" b="0" i="0" u="none" strike="noStrike" kern="0" cap="none" spc="0" normalizeH="0" baseline="0" noProof="0">
                <a:ln>
                  <a:noFill/>
                </a:ln>
                <a:solidFill>
                  <a:srgbClr val="F2F2F2">
                    <a:lumMod val="50000"/>
                  </a:srgbClr>
                </a:solidFill>
                <a:effectLst/>
                <a:uLnTx/>
                <a:uFillTx/>
              </a:rPr>
              <a:t>, Fogafín brindó información clara y accesible a </a:t>
            </a:r>
            <a:r>
              <a:rPr kumimoji="0" lang="es-CO" b="1" i="0" u="none" strike="noStrike" kern="0" cap="none" spc="0" normalizeH="0" baseline="0" noProof="0">
                <a:ln>
                  <a:noFill/>
                </a:ln>
                <a:solidFill>
                  <a:srgbClr val="B28A3F"/>
                </a:solidFill>
                <a:effectLst/>
                <a:uLnTx/>
                <a:uFillTx/>
              </a:rPr>
              <a:t>160</a:t>
            </a:r>
            <a:r>
              <a:rPr kumimoji="0" lang="es-CO" b="1" i="0" u="none" strike="noStrike" kern="0" cap="none" spc="0" normalizeH="0" baseline="0" noProof="0">
                <a:ln>
                  <a:noFill/>
                </a:ln>
                <a:solidFill>
                  <a:srgbClr val="035A93"/>
                </a:solidFill>
                <a:effectLst/>
                <a:uLnTx/>
                <a:uFillTx/>
              </a:rPr>
              <a:t> </a:t>
            </a:r>
            <a:r>
              <a:rPr kumimoji="0" lang="es-CO" sz="1400" b="0" i="0" u="none" strike="noStrike" kern="0" cap="none" spc="0" normalizeH="0" baseline="0" noProof="0">
                <a:ln>
                  <a:noFill/>
                </a:ln>
                <a:solidFill>
                  <a:srgbClr val="F2F2F2">
                    <a:lumMod val="50000"/>
                  </a:srgbClr>
                </a:solidFill>
                <a:effectLst/>
                <a:uLnTx/>
                <a:uFillTx/>
              </a:rPr>
              <a:t>estudiantes, acudientes y miembros del cuerpo docente sobre la existencia y funcionamiento del </a:t>
            </a:r>
            <a:r>
              <a:rPr kumimoji="0" lang="es-CO" sz="1400" b="1" i="0" u="none" strike="noStrike" kern="0" cap="none" spc="0" normalizeH="0" baseline="0" noProof="0">
                <a:ln>
                  <a:noFill/>
                </a:ln>
                <a:solidFill>
                  <a:srgbClr val="B28A3F"/>
                </a:solidFill>
                <a:effectLst/>
                <a:uLnTx/>
                <a:uFillTx/>
              </a:rPr>
              <a:t>Seguro de Depósitos</a:t>
            </a:r>
            <a:r>
              <a:rPr kumimoji="0" lang="es-CO" sz="1400" b="0" i="0" u="none" strike="noStrike" kern="0" cap="none" spc="0" normalizeH="0" baseline="0" noProof="0">
                <a:ln>
                  <a:noFill/>
                </a:ln>
                <a:solidFill>
                  <a:srgbClr val="F2F2F2">
                    <a:lumMod val="50000"/>
                  </a:srgbClr>
                </a:solidFill>
                <a:effectLst/>
                <a:uLnTx/>
                <a:uFillTx/>
              </a:rPr>
              <a:t>, destacando su importancia como mecanismo de protección para los ahorradores del sistema financiero.</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2F2F2">
                  <a:lumMod val="50000"/>
                </a:srgb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a:ln>
                  <a:noFill/>
                </a:ln>
                <a:solidFill>
                  <a:srgbClr val="F2F2F2">
                    <a:lumMod val="50000"/>
                  </a:srgbClr>
                </a:solidFill>
                <a:effectLst/>
                <a:uLnTx/>
                <a:uFillTx/>
              </a:rPr>
              <a:t>Adicionalmente, se socializó el </a:t>
            </a:r>
            <a:r>
              <a:rPr kumimoji="0" lang="es-CO" sz="1400" b="1" i="0" u="none" strike="noStrike" kern="0" cap="none" spc="0" normalizeH="0" baseline="0" noProof="0">
                <a:ln>
                  <a:noFill/>
                </a:ln>
                <a:solidFill>
                  <a:srgbClr val="B28A3F"/>
                </a:solidFill>
                <a:effectLst/>
                <a:uLnTx/>
                <a:uFillTx/>
              </a:rPr>
              <a:t>proceso de vinculación de practicantes</a:t>
            </a:r>
            <a:r>
              <a:rPr kumimoji="0" lang="es-CO" sz="1400" b="0" i="0" u="none" strike="noStrike" kern="0" cap="none" spc="0" normalizeH="0" baseline="0" noProof="0">
                <a:ln>
                  <a:noFill/>
                </a:ln>
                <a:solidFill>
                  <a:srgbClr val="F2F2F2">
                    <a:lumMod val="50000"/>
                  </a:srgbClr>
                </a:solidFill>
                <a:effectLst/>
                <a:uLnTx/>
                <a:uFillTx/>
              </a:rPr>
              <a:t> a la entidad, con el propósito de fomentar el interés de los jóvenes en el sector financiero y promover oportunidades de formación profesional dentro de Fogafín. </a:t>
            </a:r>
            <a:r>
              <a:rPr kumimoji="0" lang="es-MX" sz="1400" b="0" i="0" u="none" strike="noStrike" kern="0" cap="none" spc="0" normalizeH="0" baseline="0" noProof="0">
                <a:ln>
                  <a:noFill/>
                </a:ln>
                <a:solidFill>
                  <a:srgbClr val="F2F2F2">
                    <a:lumMod val="50000"/>
                  </a:srgbClr>
                </a:solidFill>
                <a:effectLst/>
                <a:uLnTx/>
                <a:uFillTx/>
              </a:rPr>
              <a:t>Como resultado, se obtuvieron </a:t>
            </a:r>
            <a:r>
              <a:rPr kumimoji="0" lang="es-MX" sz="1400" b="1" i="0" u="none" strike="noStrike" kern="0" cap="none" spc="0" normalizeH="0" baseline="0" noProof="0">
                <a:ln>
                  <a:noFill/>
                </a:ln>
                <a:solidFill>
                  <a:srgbClr val="B28A3F"/>
                </a:solidFill>
                <a:effectLst/>
                <a:uLnTx/>
                <a:uFillTx/>
              </a:rPr>
              <a:t>90 registros </a:t>
            </a:r>
            <a:r>
              <a:rPr kumimoji="0" lang="es-MX" sz="1400" b="0" i="0" u="none" strike="noStrike" kern="0" cap="none" spc="0" normalizeH="0" baseline="0" noProof="0">
                <a:ln>
                  <a:noFill/>
                </a:ln>
                <a:solidFill>
                  <a:srgbClr val="F2F2F2">
                    <a:lumMod val="50000"/>
                  </a:srgbClr>
                </a:solidFill>
                <a:effectLst/>
                <a:uLnTx/>
                <a:uFillTx/>
              </a:rPr>
              <a:t>de estudiantes que manifestaron interés en realizar sus prácticas en la entidad.</a:t>
            </a:r>
            <a:endParaRPr kumimoji="0" lang="es-CO" sz="1400" b="0" i="0" u="none" strike="noStrike" kern="0" cap="none" spc="0" normalizeH="0" baseline="0" noProof="0">
              <a:ln>
                <a:noFill/>
              </a:ln>
              <a:solidFill>
                <a:srgbClr val="F2F2F2">
                  <a:lumMod val="50000"/>
                </a:srgbClr>
              </a:solidFill>
              <a:effectLst/>
              <a:uLnTx/>
              <a:uFillTx/>
            </a:endParaRPr>
          </a:p>
        </p:txBody>
      </p:sp>
      <p:sp>
        <p:nvSpPr>
          <p:cNvPr id="64" name="Rectangle 24">
            <a:extLst>
              <a:ext uri="{FF2B5EF4-FFF2-40B4-BE49-F238E27FC236}">
                <a16:creationId xmlns:a16="http://schemas.microsoft.com/office/drawing/2014/main" id="{2812B574-3E70-B208-E705-C360AC9CFED4}"/>
              </a:ext>
            </a:extLst>
          </p:cNvPr>
          <p:cNvSpPr/>
          <p:nvPr/>
        </p:nvSpPr>
        <p:spPr>
          <a:xfrm>
            <a:off x="5350760" y="1272222"/>
            <a:ext cx="45719" cy="1138808"/>
          </a:xfrm>
          <a:prstGeom prst="rect">
            <a:avLst/>
          </a:prstGeom>
          <a:solidFill>
            <a:srgbClr val="87B8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 name="CuadroTexto 1">
            <a:extLst>
              <a:ext uri="{FF2B5EF4-FFF2-40B4-BE49-F238E27FC236}">
                <a16:creationId xmlns:a16="http://schemas.microsoft.com/office/drawing/2014/main" id="{105E9DC8-7C3C-1F9A-E03A-097375E8029B}"/>
              </a:ext>
            </a:extLst>
          </p:cNvPr>
          <p:cNvSpPr txBox="1"/>
          <p:nvPr/>
        </p:nvSpPr>
        <p:spPr>
          <a:xfrm>
            <a:off x="5867580" y="6397059"/>
            <a:ext cx="4930588" cy="24622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a:ln>
                  <a:noFill/>
                </a:ln>
                <a:solidFill>
                  <a:srgbClr val="035A93"/>
                </a:solidFill>
                <a:effectLst/>
                <a:uLnTx/>
                <a:uFillTx/>
              </a:rPr>
              <a:t>*</a:t>
            </a:r>
            <a:r>
              <a:rPr kumimoji="0" lang="es-MX" sz="1000" b="0" i="0" u="none" strike="noStrike" kern="0" cap="none" spc="0" normalizeH="0" baseline="0" noProof="0">
                <a:ln>
                  <a:noFill/>
                </a:ln>
                <a:solidFill>
                  <a:srgbClr val="F2F2F2">
                    <a:lumMod val="50000"/>
                  </a:srgbClr>
                </a:solidFill>
                <a:effectLst/>
                <a:uLnTx/>
                <a:uFillTx/>
              </a:rPr>
              <a:t>Información compartida por el personal de la EAN organizador del evento</a:t>
            </a:r>
            <a:endParaRPr kumimoji="0" lang="en-US" sz="1000" b="1" i="0" u="none" strike="noStrike" kern="0" cap="none" spc="0" normalizeH="0" baseline="0" noProof="0">
              <a:ln>
                <a:noFill/>
              </a:ln>
              <a:solidFill>
                <a:srgbClr val="F2F2F2">
                  <a:lumMod val="65000"/>
                </a:srgbClr>
              </a:solidFill>
              <a:effectLst/>
              <a:uLnTx/>
              <a:uFillTx/>
            </a:endParaRPr>
          </a:p>
        </p:txBody>
      </p:sp>
      <p:sp>
        <p:nvSpPr>
          <p:cNvPr id="15" name="Text Placeholder 6">
            <a:extLst>
              <a:ext uri="{FF2B5EF4-FFF2-40B4-BE49-F238E27FC236}">
                <a16:creationId xmlns:a16="http://schemas.microsoft.com/office/drawing/2014/main" id="{68A326EC-AD84-AEC6-A7D3-BD9D1E10E7C2}"/>
              </a:ext>
            </a:extLst>
          </p:cNvPr>
          <p:cNvSpPr txBox="1">
            <a:spLocks/>
          </p:cNvSpPr>
          <p:nvPr/>
        </p:nvSpPr>
        <p:spPr>
          <a:xfrm>
            <a:off x="1153819" y="4043920"/>
            <a:ext cx="1482441"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bg1"/>
                </a:solidFill>
                <a:latin typeface="Bebas Neue" panose="020B0606020202050201" pitchFamily="34" charset="0"/>
              </a:rPr>
              <a:t>Estudiantes</a:t>
            </a:r>
          </a:p>
        </p:txBody>
      </p:sp>
      <p:grpSp>
        <p:nvGrpSpPr>
          <p:cNvPr id="9" name="Group 7">
            <a:extLst>
              <a:ext uri="{FF2B5EF4-FFF2-40B4-BE49-F238E27FC236}">
                <a16:creationId xmlns:a16="http://schemas.microsoft.com/office/drawing/2014/main" id="{1D022305-9C69-6C77-98CD-AF2ACB3B15C5}"/>
              </a:ext>
            </a:extLst>
          </p:cNvPr>
          <p:cNvGrpSpPr/>
          <p:nvPr/>
        </p:nvGrpSpPr>
        <p:grpSpPr>
          <a:xfrm>
            <a:off x="804030" y="5142078"/>
            <a:ext cx="1319425" cy="1318759"/>
            <a:chOff x="8743941" y="2276981"/>
            <a:chExt cx="1319425" cy="1318759"/>
          </a:xfrm>
        </p:grpSpPr>
        <p:grpSp>
          <p:nvGrpSpPr>
            <p:cNvPr id="10" name="Group 26">
              <a:extLst>
                <a:ext uri="{FF2B5EF4-FFF2-40B4-BE49-F238E27FC236}">
                  <a16:creationId xmlns:a16="http://schemas.microsoft.com/office/drawing/2014/main" id="{B2F19462-9BD8-C94D-4EC2-423353D7361F}"/>
                </a:ext>
              </a:extLst>
            </p:cNvPr>
            <p:cNvGrpSpPr/>
            <p:nvPr/>
          </p:nvGrpSpPr>
          <p:grpSpPr>
            <a:xfrm>
              <a:off x="8743941" y="2276981"/>
              <a:ext cx="1319425" cy="1318759"/>
              <a:chOff x="3038671" y="1565107"/>
              <a:chExt cx="2592108" cy="2590800"/>
            </a:xfrm>
          </p:grpSpPr>
          <p:sp>
            <p:nvSpPr>
              <p:cNvPr id="12" name="Oval 28">
                <a:extLst>
                  <a:ext uri="{FF2B5EF4-FFF2-40B4-BE49-F238E27FC236}">
                    <a16:creationId xmlns:a16="http://schemas.microsoft.com/office/drawing/2014/main" id="{6899F8A9-3147-4B6B-8724-F94FF04E9CF0}"/>
                  </a:ext>
                </a:extLst>
              </p:cNvPr>
              <p:cNvSpPr>
                <a:spLocks noChangeAspect="1"/>
              </p:cNvSpPr>
              <p:nvPr/>
            </p:nvSpPr>
            <p:spPr>
              <a:xfrm>
                <a:off x="3039979" y="1565107"/>
                <a:ext cx="2590800" cy="25908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id-ID" sz="1400"/>
              </a:p>
            </p:txBody>
          </p:sp>
          <p:sp>
            <p:nvSpPr>
              <p:cNvPr id="13" name="Pie 29">
                <a:extLst>
                  <a:ext uri="{FF2B5EF4-FFF2-40B4-BE49-F238E27FC236}">
                    <a16:creationId xmlns:a16="http://schemas.microsoft.com/office/drawing/2014/main" id="{5B2A6754-2423-6C64-82BE-3692CF3A1AB9}"/>
                  </a:ext>
                </a:extLst>
              </p:cNvPr>
              <p:cNvSpPr>
                <a:spLocks noChangeAspect="1"/>
              </p:cNvSpPr>
              <p:nvPr/>
            </p:nvSpPr>
            <p:spPr>
              <a:xfrm>
                <a:off x="3038671" y="1566180"/>
                <a:ext cx="2588650" cy="2588651"/>
              </a:xfrm>
              <a:prstGeom prst="pie">
                <a:avLst>
                  <a:gd name="adj1" fmla="val 14508549"/>
                  <a:gd name="adj2" fmla="val 2612612"/>
                </a:avLst>
              </a:prstGeom>
              <a:solidFill>
                <a:srgbClr val="AF861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id-ID" sz="1400">
                  <a:solidFill>
                    <a:schemeClr val="tx1"/>
                  </a:solidFill>
                </a:endParaRPr>
              </a:p>
            </p:txBody>
          </p:sp>
          <p:sp>
            <p:nvSpPr>
              <p:cNvPr id="14" name="Oval 30">
                <a:extLst>
                  <a:ext uri="{FF2B5EF4-FFF2-40B4-BE49-F238E27FC236}">
                    <a16:creationId xmlns:a16="http://schemas.microsoft.com/office/drawing/2014/main" id="{13C35230-57E4-3D60-001A-9381CF42B25C}"/>
                  </a:ext>
                </a:extLst>
              </p:cNvPr>
              <p:cNvSpPr>
                <a:spLocks noChangeAspect="1"/>
              </p:cNvSpPr>
              <p:nvPr/>
            </p:nvSpPr>
            <p:spPr>
              <a:xfrm>
                <a:off x="3263432" y="1788561"/>
                <a:ext cx="2143893" cy="214389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id-ID" sz="2800">
                  <a:solidFill>
                    <a:schemeClr val="tx1"/>
                  </a:solidFill>
                  <a:latin typeface="+mj-lt"/>
                </a:endParaRPr>
              </a:p>
            </p:txBody>
          </p:sp>
        </p:grpSp>
        <p:sp>
          <p:nvSpPr>
            <p:cNvPr id="11" name="TextBox 27">
              <a:extLst>
                <a:ext uri="{FF2B5EF4-FFF2-40B4-BE49-F238E27FC236}">
                  <a16:creationId xmlns:a16="http://schemas.microsoft.com/office/drawing/2014/main" id="{1376CB4C-22F3-0DF1-4919-789EC58EA0D5}"/>
                </a:ext>
              </a:extLst>
            </p:cNvPr>
            <p:cNvSpPr txBox="1"/>
            <p:nvPr/>
          </p:nvSpPr>
          <p:spPr>
            <a:xfrm>
              <a:off x="8996255" y="2681885"/>
              <a:ext cx="684803" cy="523220"/>
            </a:xfrm>
            <a:prstGeom prst="rect">
              <a:avLst/>
            </a:prstGeom>
            <a:noFill/>
          </p:spPr>
          <p:txBody>
            <a:bodyPr wrap="none" rtlCol="0">
              <a:spAutoFit/>
            </a:bodyPr>
            <a:lstStyle/>
            <a:p>
              <a:pPr algn="ctr"/>
              <a:r>
                <a:rPr lang="en-US" sz="2800">
                  <a:solidFill>
                    <a:srgbClr val="FFA100"/>
                  </a:solidFill>
                  <a:latin typeface="Bebas Neue" panose="020B0606020202050201" pitchFamily="34" charset="0"/>
                </a:rPr>
                <a:t>56</a:t>
              </a:r>
              <a:r>
                <a:rPr lang="id-ID" sz="2800">
                  <a:solidFill>
                    <a:srgbClr val="FFA100"/>
                  </a:solidFill>
                  <a:latin typeface="Bebas Neue" panose="020B0606020202050201" pitchFamily="34" charset="0"/>
                </a:rPr>
                <a:t>%</a:t>
              </a:r>
            </a:p>
          </p:txBody>
        </p:sp>
      </p:grpSp>
      <p:sp>
        <p:nvSpPr>
          <p:cNvPr id="16" name="Text Placeholder 6">
            <a:extLst>
              <a:ext uri="{FF2B5EF4-FFF2-40B4-BE49-F238E27FC236}">
                <a16:creationId xmlns:a16="http://schemas.microsoft.com/office/drawing/2014/main" id="{7336AAA9-CD5D-EABC-7F06-F7EE630BE842}"/>
              </a:ext>
            </a:extLst>
          </p:cNvPr>
          <p:cNvSpPr txBox="1">
            <a:spLocks/>
          </p:cNvSpPr>
          <p:nvPr/>
        </p:nvSpPr>
        <p:spPr>
          <a:xfrm>
            <a:off x="2128780" y="5812570"/>
            <a:ext cx="2534440"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3200" noProof="0">
                <a:solidFill>
                  <a:schemeClr val="accent1"/>
                </a:solidFill>
                <a:latin typeface="Montserrat Medium" pitchFamily="2" charset="0"/>
              </a:rPr>
              <a:t>90 </a:t>
            </a:r>
            <a:r>
              <a:rPr lang="es-CO" sz="2000" noProof="0">
                <a:solidFill>
                  <a:schemeClr val="accent1"/>
                </a:solidFill>
                <a:latin typeface="Montserrat Medium" pitchFamily="2" charset="0"/>
              </a:rPr>
              <a:t>Estudiantes</a:t>
            </a:r>
          </a:p>
        </p:txBody>
      </p:sp>
      <p:sp>
        <p:nvSpPr>
          <p:cNvPr id="17" name="Text Placeholder 6">
            <a:extLst>
              <a:ext uri="{FF2B5EF4-FFF2-40B4-BE49-F238E27FC236}">
                <a16:creationId xmlns:a16="http://schemas.microsoft.com/office/drawing/2014/main" id="{F196B2E2-4315-501A-72A2-92DFEBB78515}"/>
              </a:ext>
            </a:extLst>
          </p:cNvPr>
          <p:cNvSpPr txBox="1">
            <a:spLocks/>
          </p:cNvSpPr>
          <p:nvPr/>
        </p:nvSpPr>
        <p:spPr>
          <a:xfrm>
            <a:off x="2120053" y="5285742"/>
            <a:ext cx="2201071" cy="513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600" noProof="0">
                <a:solidFill>
                  <a:schemeClr val="tx1">
                    <a:lumMod val="50000"/>
                    <a:lumOff val="50000"/>
                  </a:schemeClr>
                </a:solidFill>
              </a:rPr>
              <a:t>Formato de </a:t>
            </a:r>
            <a:r>
              <a:rPr lang="es-CO" sz="1600" b="1" noProof="0">
                <a:solidFill>
                  <a:schemeClr val="tx1">
                    <a:lumMod val="50000"/>
                    <a:lumOff val="50000"/>
                  </a:schemeClr>
                </a:solidFill>
              </a:rPr>
              <a:t>prácticas</a:t>
            </a:r>
            <a:endParaRPr lang="es-CO" sz="1600" b="1" noProof="0">
              <a:solidFill>
                <a:schemeClr val="tx1">
                  <a:lumMod val="50000"/>
                  <a:lumOff val="50000"/>
                </a:schemeClr>
              </a:solidFill>
              <a:latin typeface="+mj-lt"/>
            </a:endParaRPr>
          </a:p>
        </p:txBody>
      </p:sp>
      <p:sp>
        <p:nvSpPr>
          <p:cNvPr id="18" name="Notched Right Arrow 87">
            <a:extLst>
              <a:ext uri="{FF2B5EF4-FFF2-40B4-BE49-F238E27FC236}">
                <a16:creationId xmlns:a16="http://schemas.microsoft.com/office/drawing/2014/main" id="{D8C53633-A8E6-F8A2-E081-E199A156AD18}"/>
              </a:ext>
            </a:extLst>
          </p:cNvPr>
          <p:cNvSpPr/>
          <p:nvPr/>
        </p:nvSpPr>
        <p:spPr>
          <a:xfrm rot="5400000">
            <a:off x="1271939" y="4611305"/>
            <a:ext cx="456705" cy="268781"/>
          </a:xfrm>
          <a:prstGeom prst="notchedRightArrow">
            <a:avLst/>
          </a:prstGeom>
          <a:noFill/>
          <a:ln w="3175">
            <a:solidFill>
              <a:srgbClr val="035A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9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500"/>
                            </p:stCondLst>
                            <p:childTnLst>
                              <p:par>
                                <p:cTn id="27" presetID="16" presetClass="entr" presetSubtype="42"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outHorizontal)">
                                      <p:cBhvr>
                                        <p:cTn id="29" dur="500"/>
                                        <p:tgtEl>
                                          <p:spTgt spid="6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32" grpId="0" animBg="1"/>
      <p:bldP spid="33" grpId="0" animBg="1"/>
      <p:bldP spid="64" grpId="0" animBg="1"/>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0D64-0EF0-9EEE-3874-F9B35AE4F2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259020F-6255-DD3B-603D-C67E80B1AF49}"/>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7E8AC424-AB02-C2BE-C59D-D087A2301A22}"/>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A73D1B07-D549-70B6-FEBC-AED45FA64413}"/>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E30C0D1D-280C-D29E-1CDC-0CE949328E60}"/>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DBE0C7E9-E5EC-8145-74DD-6E3D764FD021}"/>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2B07CFA9-A0BC-8006-A0DB-A1FD9FE86593}"/>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96FE8C94-5EDC-5184-872F-89691E96809E}"/>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DBA12FD8-76D5-9429-3A9A-462BCE39D6EE}"/>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9713419E-7E1F-904C-B990-B034AE38500F}"/>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2B147A4D-753B-F535-E1F9-885CB86C538B}"/>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D791D66-E8D3-C9BA-C187-74188BB77C10}"/>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131D5E6-91BC-7FBA-A5EC-A115E191AB7C}"/>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9B05F4B7-88C6-F2E9-1866-F9B7BD8353E3}"/>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1896488C-F458-B457-0E96-2A7762339A11}"/>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B5CABE4E-A19E-7E9E-F470-CBA567DE791E}"/>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0477D4B-1EB3-4DC3-204A-1DFF60E8EFB6}"/>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292B64F2-EC2F-8E33-DE9E-B3F2AAC60FB3}"/>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77C7AA40-119C-7350-4873-E38083C06CB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C71D36B1-7846-2170-4E41-53A9661CA8FB}"/>
                </a:ext>
              </a:extLst>
            </p:cNvPr>
            <p:cNvSpPr>
              <a:spLocks noChangeArrowheads="1"/>
            </p:cNvSpPr>
            <p:nvPr/>
          </p:nvSpPr>
          <p:spPr bwMode="auto">
            <a:xfrm>
              <a:off x="3660775" y="2546350"/>
              <a:ext cx="989013"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A9585379-1994-44E2-B1D3-5A63D6712719}"/>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0AC0362A-EF3B-4C43-5686-26F1CEAE1965}"/>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F80A4853-1D7A-EDDB-0D0A-28EEFED93526}"/>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C6F395BF-D520-7952-5022-263F7A08E0AF}"/>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49410A8-D962-279D-9FD5-BC111B99328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E663C048-E151-320C-17AD-2A44F599ABC1}"/>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B8EF09D6-422A-DC76-1701-8ECDBB4A4C95}"/>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FD48AF09-A67B-798B-82BD-316046FFE84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noFill/>
          </a:ln>
        </p:spPr>
        <p:txBody>
          <a:bodyPr/>
          <a:lstStyle/>
          <a:p>
            <a:endParaRPr lang="es-CO"/>
          </a:p>
        </p:txBody>
      </p:sp>
      <p:sp>
        <p:nvSpPr>
          <p:cNvPr id="153" name="Freeform 28">
            <a:extLst>
              <a:ext uri="{FF2B5EF4-FFF2-40B4-BE49-F238E27FC236}">
                <a16:creationId xmlns:a16="http://schemas.microsoft.com/office/drawing/2014/main" id="{F659D396-61B4-BC3E-B99C-1F718A68083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8E955EBE-F357-2280-4689-2217176A21D9}"/>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2BF1C647-6FB6-090E-F9DE-DC6B1191138E}"/>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B68A1EBF-5633-BA7A-F6AA-BF7F37441442}"/>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noFill/>
          </a:ln>
        </p:spPr>
        <p:txBody>
          <a:bodyPr/>
          <a:lstStyle/>
          <a:p>
            <a:endParaRPr lang="es-CO"/>
          </a:p>
        </p:txBody>
      </p:sp>
      <p:sp>
        <p:nvSpPr>
          <p:cNvPr id="158" name="Freeform 33">
            <a:extLst>
              <a:ext uri="{FF2B5EF4-FFF2-40B4-BE49-F238E27FC236}">
                <a16:creationId xmlns:a16="http://schemas.microsoft.com/office/drawing/2014/main" id="{EF736D43-3F2E-BBAE-55CB-FAA3AC8833A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6309902D-DF71-AD2A-9110-85BE567160E8}"/>
              </a:ext>
            </a:extLst>
          </p:cNvPr>
          <p:cNvSpPr>
            <a:spLocks noChangeArrowheads="1"/>
          </p:cNvSpPr>
          <p:nvPr/>
        </p:nvSpPr>
        <p:spPr bwMode="auto">
          <a:xfrm>
            <a:off x="2347211" y="4432300"/>
            <a:ext cx="1537279" cy="830997"/>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112CC71F-440B-C4BF-B135-BD5DCFBCA4CF}"/>
              </a:ext>
            </a:extLst>
          </p:cNvPr>
          <p:cNvSpPr>
            <a:spLocks noChangeArrowheads="1"/>
          </p:cNvSpPr>
          <p:nvPr/>
        </p:nvSpPr>
        <p:spPr bwMode="auto">
          <a:xfrm>
            <a:off x="4192689" y="4432300"/>
            <a:ext cx="1699183" cy="553998"/>
          </a:xfrm>
          <a:prstGeom prst="rect">
            <a:avLst/>
          </a:prstGeom>
          <a:noFill/>
          <a:ln>
            <a:noFill/>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34803EA9-DB36-3271-EE6F-D4A30755908B}"/>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50000"/>
                    <a:lumOff val="50000"/>
                  </a:schemeClr>
                </a:solidFill>
                <a:latin typeface="+mn-lt"/>
              </a:rPr>
              <a:t>Material de </a:t>
            </a:r>
          </a:p>
          <a:p>
            <a:pPr algn="ctr">
              <a:defRPr/>
            </a:pPr>
            <a:r>
              <a:rPr lang="es-CO" altLang="ru-RU" b="1">
                <a:solidFill>
                  <a:srgbClr val="FFA100"/>
                </a:solidFill>
                <a:latin typeface="+mj-lt"/>
              </a:rPr>
              <a:t>divulgación</a:t>
            </a:r>
          </a:p>
        </p:txBody>
      </p:sp>
      <p:sp>
        <p:nvSpPr>
          <p:cNvPr id="163" name="Rectangle 28">
            <a:extLst>
              <a:ext uri="{FF2B5EF4-FFF2-40B4-BE49-F238E27FC236}">
                <a16:creationId xmlns:a16="http://schemas.microsoft.com/office/drawing/2014/main" id="{B382F88B-8674-50FE-0520-8FA16953214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7F71D0F-CFDD-A4EE-57E1-B90529C4D1B5}"/>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1ECF5142-BA66-8D7A-4BF5-9EC30475A7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2DC1D4FB-0E4B-BCF9-E10F-FEF68F7C026C}"/>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56A6BAF4-BFE8-6E61-2B7E-FB84E459A3C6}"/>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99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Effect transition="in" filter="fade">
                                      <p:cBhvr>
                                        <p:cTn id="9" dur="1000"/>
                                        <p:tgtEl>
                                          <p:spTgt spid="130"/>
                                        </p:tgtEl>
                                      </p:cBhvr>
                                    </p:animEffect>
                                  </p:childTnLst>
                                </p:cTn>
                              </p:par>
                              <p:par>
                                <p:cTn id="10" presetID="22" presetClass="entr" presetSubtype="8" fill="hold" nodeType="withEffect">
                                  <p:stCondLst>
                                    <p:cond delay="50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1000"/>
                                        <p:tgtEl>
                                          <p:spTgt spid="158"/>
                                        </p:tgtEl>
                                      </p:cBhvr>
                                    </p:animEffect>
                                  </p:childTnLst>
                                </p:cTn>
                              </p:par>
                              <p:par>
                                <p:cTn id="13" presetID="2" presetClass="entr" presetSubtype="1" fill="hold" nodeType="withEffect">
                                  <p:stCondLst>
                                    <p:cond delay="60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1000" fill="hold"/>
                                        <p:tgtEl>
                                          <p:spTgt spid="142"/>
                                        </p:tgtEl>
                                        <p:attrNameLst>
                                          <p:attrName>ppt_x</p:attrName>
                                        </p:attrNameLst>
                                      </p:cBhvr>
                                      <p:tavLst>
                                        <p:tav tm="0">
                                          <p:val>
                                            <p:strVal val="#ppt_x"/>
                                          </p:val>
                                        </p:tav>
                                        <p:tav tm="100000">
                                          <p:val>
                                            <p:strVal val="#ppt_x"/>
                                          </p:val>
                                        </p:tav>
                                      </p:tavLst>
                                    </p:anim>
                                    <p:anim calcmode="lin" valueType="num">
                                      <p:cBhvr additive="base">
                                        <p:cTn id="16" dur="1000" fill="hold"/>
                                        <p:tgtEl>
                                          <p:spTgt spid="142"/>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600"/>
                                  </p:stCondLst>
                                  <p:childTnLst>
                                    <p:set>
                                      <p:cBhvr>
                                        <p:cTn id="18" dur="1" fill="hold">
                                          <p:stCondLst>
                                            <p:cond delay="0"/>
                                          </p:stCondLst>
                                        </p:cTn>
                                        <p:tgtEl>
                                          <p:spTgt spid="153"/>
                                        </p:tgtEl>
                                        <p:attrNameLst>
                                          <p:attrName>style.visibility</p:attrName>
                                        </p:attrNameLst>
                                      </p:cBhvr>
                                      <p:to>
                                        <p:strVal val="visible"/>
                                      </p:to>
                                    </p:set>
                                    <p:animEffect transition="in" filter="wipe(up)">
                                      <p:cBhvr>
                                        <p:cTn id="19" dur="1000"/>
                                        <p:tgtEl>
                                          <p:spTgt spid="153"/>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1000" fill="hold"/>
                                        <p:tgtEl>
                                          <p:spTgt spid="162"/>
                                        </p:tgtEl>
                                        <p:attrNameLst>
                                          <p:attrName>ppt_x</p:attrName>
                                        </p:attrNameLst>
                                      </p:cBhvr>
                                      <p:tavLst>
                                        <p:tav tm="0">
                                          <p:val>
                                            <p:strVal val="#ppt_x"/>
                                          </p:val>
                                        </p:tav>
                                        <p:tav tm="100000">
                                          <p:val>
                                            <p:strVal val="#ppt_x"/>
                                          </p:val>
                                        </p:tav>
                                      </p:tavLst>
                                    </p:anim>
                                    <p:anim calcmode="lin" valueType="num">
                                      <p:cBhvr additive="base">
                                        <p:cTn id="23" dur="100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adroTexto 67">
            <a:extLst>
              <a:ext uri="{FF2B5EF4-FFF2-40B4-BE49-F238E27FC236}">
                <a16:creationId xmlns:a16="http://schemas.microsoft.com/office/drawing/2014/main" id="{DF7C5CB0-80CC-AFE5-F7E9-D9236A168E2D}"/>
              </a:ext>
            </a:extLst>
          </p:cNvPr>
          <p:cNvSpPr txBox="1"/>
          <p:nvPr/>
        </p:nvSpPr>
        <p:spPr>
          <a:xfrm>
            <a:off x="367553" y="1179299"/>
            <a:ext cx="5082988" cy="3293209"/>
          </a:xfrm>
          <a:prstGeom prst="rect">
            <a:avLst/>
          </a:prstGeom>
          <a:noFill/>
        </p:spPr>
        <p:txBody>
          <a:bodyPr wrap="square" lIns="91440" tIns="45720" rIns="91440" bIns="45720" anchor="t">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srgbClr val="F2F2F2">
                    <a:lumMod val="50000"/>
                  </a:srgbClr>
                </a:solidFill>
                <a:effectLst/>
                <a:uLnTx/>
                <a:uFillTx/>
              </a:rPr>
              <a:t>Con el objetivo de </a:t>
            </a:r>
            <a:r>
              <a:rPr kumimoji="0" lang="es-MX" sz="1600" b="1" i="0" u="none" strike="noStrike" kern="0" cap="none" spc="0" normalizeH="0" baseline="0" noProof="0">
                <a:ln>
                  <a:noFill/>
                </a:ln>
                <a:solidFill>
                  <a:srgbClr val="035A93"/>
                </a:solidFill>
                <a:effectLst/>
                <a:uLnTx/>
                <a:uFillTx/>
              </a:rPr>
              <a:t>facilitar el acceso a la información institucional</a:t>
            </a:r>
            <a:r>
              <a:rPr kumimoji="0" lang="es-MX" sz="1600" b="0" i="0" u="none" strike="noStrike" kern="0" cap="none" spc="0" normalizeH="0" baseline="0" noProof="0">
                <a:ln>
                  <a:noFill/>
                </a:ln>
                <a:solidFill>
                  <a:srgbClr val="F2F2F2">
                    <a:lumMod val="50000"/>
                  </a:srgbClr>
                </a:solidFill>
                <a:effectLst/>
                <a:uLnTx/>
                <a:uFillTx/>
              </a:rPr>
              <a:t>, además de los volantes entregados en el stand, se distribuyó material adicional de divulgación, como cartucheras, seleccionadas estratégicamente según el perfil del público.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MX" sz="1600" b="0" i="0" u="none" strike="noStrike" kern="0" cap="none" spc="0" normalizeH="0" baseline="0" noProof="0">
              <a:ln>
                <a:noFill/>
              </a:ln>
              <a:solidFill>
                <a:srgbClr val="F2F2F2">
                  <a:lumMod val="50000"/>
                </a:srgb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srgbClr val="F2F2F2">
                    <a:lumMod val="50000"/>
                  </a:srgbClr>
                </a:solidFill>
                <a:effectLst/>
                <a:uLnTx/>
                <a:uFillTx/>
              </a:rPr>
              <a:t>Esta acción tuvo como propósito </a:t>
            </a:r>
            <a:r>
              <a:rPr kumimoji="0" lang="es-MX" sz="1600" b="0" i="0" u="none" strike="noStrike" kern="0" cap="none" spc="0" normalizeH="0" baseline="0" noProof="0">
                <a:ln>
                  <a:noFill/>
                </a:ln>
                <a:solidFill>
                  <a:srgbClr val="035A93"/>
                </a:solidFill>
                <a:effectLst/>
                <a:uLnTx/>
                <a:uFillTx/>
              </a:rPr>
              <a:t>fortalecer la recordación de la entidad</a:t>
            </a:r>
            <a:r>
              <a:rPr kumimoji="0" lang="es-MX" sz="1600" b="0" i="0" u="none" strike="noStrike" kern="0" cap="none" spc="0" normalizeH="0" baseline="0" noProof="0">
                <a:ln>
                  <a:noFill/>
                </a:ln>
                <a:solidFill>
                  <a:srgbClr val="F2F2F2">
                    <a:lumMod val="50000"/>
                  </a:srgbClr>
                </a:solidFill>
                <a:effectLst/>
                <a:uLnTx/>
                <a:uFillTx/>
              </a:rPr>
              <a:t>, ya que en su interior </a:t>
            </a:r>
            <a:r>
              <a:rPr lang="es-MX" sz="1600" kern="0">
                <a:solidFill>
                  <a:srgbClr val="F2F2F2">
                    <a:lumMod val="50000"/>
                  </a:srgbClr>
                </a:solidFill>
              </a:rPr>
              <a:t>había</a:t>
            </a:r>
            <a:r>
              <a:rPr kumimoji="0" lang="es-MX" sz="1600" b="0" i="0" u="none" strike="noStrike" kern="0" cap="none" spc="0" normalizeH="0" baseline="0" noProof="0">
                <a:ln>
                  <a:noFill/>
                </a:ln>
                <a:solidFill>
                  <a:srgbClr val="F2F2F2">
                    <a:lumMod val="50000"/>
                  </a:srgbClr>
                </a:solidFill>
                <a:effectLst/>
                <a:uLnTx/>
                <a:uFillTx/>
              </a:rPr>
              <a:t> artículos útiles para los estudiantes en sus actividades cotidianas, lo que permitió conectar de manera cercana y práctica con ellos.</a:t>
            </a:r>
            <a:endParaRPr kumimoji="0" lang="en-US" sz="1600" b="1" i="0" u="none" strike="noStrike" kern="0" cap="none" spc="0" normalizeH="0" baseline="0" noProof="0">
              <a:ln>
                <a:noFill/>
              </a:ln>
              <a:solidFill>
                <a:srgbClr val="F2F2F2">
                  <a:lumMod val="65000"/>
                </a:srgbClr>
              </a:solidFill>
              <a:effectLst/>
              <a:uLnTx/>
              <a:uFillTx/>
            </a:endParaRPr>
          </a:p>
        </p:txBody>
      </p:sp>
      <p:sp>
        <p:nvSpPr>
          <p:cNvPr id="69" name="Título 6">
            <a:extLst>
              <a:ext uri="{FF2B5EF4-FFF2-40B4-BE49-F238E27FC236}">
                <a16:creationId xmlns:a16="http://schemas.microsoft.com/office/drawing/2014/main" id="{49FA5C32-6873-3390-C24F-C1798B7A2A5F}"/>
              </a:ext>
            </a:extLst>
          </p:cNvPr>
          <p:cNvSpPr txBox="1">
            <a:spLocks/>
          </p:cNvSpPr>
          <p:nvPr/>
        </p:nvSpPr>
        <p:spPr>
          <a:xfrm>
            <a:off x="231" y="7222"/>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Material de divulgación</a:t>
            </a:r>
          </a:p>
        </p:txBody>
      </p:sp>
      <p:pic>
        <p:nvPicPr>
          <p:cNvPr id="9" name="Marcador de posición de imagen 8" descr="Imagen que contiene persona, interior, hombre, parado&#10;&#10;El contenido generado por IA puede ser incorrecto.">
            <a:extLst>
              <a:ext uri="{FF2B5EF4-FFF2-40B4-BE49-F238E27FC236}">
                <a16:creationId xmlns:a16="http://schemas.microsoft.com/office/drawing/2014/main" id="{3427AF12-1170-C183-45A8-2EAB0894BB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00" r="12500"/>
          <a:stretch>
            <a:fillRect/>
          </a:stretch>
        </p:blipFill>
        <p:spPr/>
      </p:pic>
    </p:spTree>
    <p:extLst>
      <p:ext uri="{BB962C8B-B14F-4D97-AF65-F5344CB8AC3E}">
        <p14:creationId xmlns:p14="http://schemas.microsoft.com/office/powerpoint/2010/main" val="1300652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5FF5B-0516-4907-9B15-280B5D942D89}"/>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BA9AF11E-1D84-C08C-762D-DC0E3B6E9900}"/>
              </a:ext>
            </a:extLst>
          </p:cNvPr>
          <p:cNvSpPr/>
          <p:nvPr/>
        </p:nvSpPr>
        <p:spPr>
          <a:xfrm>
            <a:off x="6964235" y="348037"/>
            <a:ext cx="2032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AA229688-41C3-AB0F-1A60-7509370F0A36}"/>
              </a:ext>
            </a:extLst>
          </p:cNvPr>
          <p:cNvSpPr/>
          <p:nvPr/>
        </p:nvSpPr>
        <p:spPr>
          <a:xfrm>
            <a:off x="9123235" y="348037"/>
            <a:ext cx="2032000" cy="1080000"/>
          </a:xfrm>
          <a:prstGeom prst="rect">
            <a:avLst/>
          </a:prstGeom>
          <a:solidFill>
            <a:srgbClr val="00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0F453F35-E60D-33C3-9000-3242A75EA695}"/>
              </a:ext>
            </a:extLst>
          </p:cNvPr>
          <p:cNvSpPr/>
          <p:nvPr/>
        </p:nvSpPr>
        <p:spPr>
          <a:xfrm>
            <a:off x="6964235" y="1575656"/>
            <a:ext cx="2032000" cy="1080000"/>
          </a:xfrm>
          <a:prstGeom prst="rect">
            <a:avLst/>
          </a:prstGeom>
          <a:solidFill>
            <a:srgbClr val="10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E046F6E1-4E4A-FD05-0305-930385D1540E}"/>
              </a:ext>
            </a:extLst>
          </p:cNvPr>
          <p:cNvSpPr/>
          <p:nvPr/>
        </p:nvSpPr>
        <p:spPr>
          <a:xfrm>
            <a:off x="9123235" y="1575656"/>
            <a:ext cx="2032000"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E98747E7-5BC2-E2E4-06AD-BDA1278027C1}"/>
              </a:ext>
            </a:extLst>
          </p:cNvPr>
          <p:cNvSpPr/>
          <p:nvPr/>
        </p:nvSpPr>
        <p:spPr>
          <a:xfrm>
            <a:off x="6964235" y="2804619"/>
            <a:ext cx="2032000"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6026DCA4-CDF8-79CE-8480-86375898B35E}"/>
              </a:ext>
            </a:extLst>
          </p:cNvPr>
          <p:cNvSpPr/>
          <p:nvPr/>
        </p:nvSpPr>
        <p:spPr>
          <a:xfrm>
            <a:off x="9123235" y="2804619"/>
            <a:ext cx="2032000" cy="1080000"/>
          </a:xfrm>
          <a:prstGeom prst="rect">
            <a:avLst/>
          </a:prstGeom>
          <a:solidFill>
            <a:srgbClr val="0B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004329E-6061-D41F-BFFE-D8273951ECA8}"/>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7C6CFE3A-FB61-BA50-3EEB-364C97EF697D}"/>
              </a:ext>
            </a:extLst>
          </p:cNvPr>
          <p:cNvSpPr txBox="1"/>
          <p:nvPr/>
        </p:nvSpPr>
        <p:spPr>
          <a:xfrm>
            <a:off x="9282545" y="551053"/>
            <a:ext cx="1705088" cy="707886"/>
          </a:xfrm>
          <a:prstGeom prst="rect">
            <a:avLst/>
          </a:prstGeom>
          <a:noFill/>
        </p:spPr>
        <p:txBody>
          <a:bodyPr wrap="square" rtlCol="0">
            <a:spAutoFit/>
          </a:bodyPr>
          <a:lstStyle/>
          <a:p>
            <a:pPr algn="ctr"/>
            <a:r>
              <a:rPr lang="id-ID" sz="2000" b="1">
                <a:solidFill>
                  <a:schemeClr val="bg1"/>
                </a:solidFill>
              </a:rPr>
              <a:t>Enfoque de la feria</a:t>
            </a:r>
          </a:p>
        </p:txBody>
      </p:sp>
      <p:sp>
        <p:nvSpPr>
          <p:cNvPr id="14" name="TextBox 40">
            <a:extLst>
              <a:ext uri="{FF2B5EF4-FFF2-40B4-BE49-F238E27FC236}">
                <a16:creationId xmlns:a16="http://schemas.microsoft.com/office/drawing/2014/main" id="{7BAF782F-96BE-5A7A-1D36-512604521B0C}"/>
              </a:ext>
            </a:extLst>
          </p:cNvPr>
          <p:cNvSpPr txBox="1"/>
          <p:nvPr/>
        </p:nvSpPr>
        <p:spPr>
          <a:xfrm>
            <a:off x="6964234" y="1538071"/>
            <a:ext cx="2021375" cy="1138773"/>
          </a:xfrm>
          <a:prstGeom prst="rect">
            <a:avLst/>
          </a:prstGeom>
          <a:no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6BCEFD60-7156-990E-86CA-0CE630970BA8}"/>
              </a:ext>
            </a:extLst>
          </p:cNvPr>
          <p:cNvSpPr txBox="1"/>
          <p:nvPr/>
        </p:nvSpPr>
        <p:spPr>
          <a:xfrm>
            <a:off x="9092408" y="2779432"/>
            <a:ext cx="2057547" cy="1138773"/>
          </a:xfrm>
          <a:prstGeom prst="rect">
            <a:avLst/>
          </a:prstGeom>
          <a:noFill/>
        </p:spPr>
        <p:txBody>
          <a:bodyPr wrap="square" rtlCol="0" anchor="ctr">
            <a:spAutoFit/>
          </a:bodyPr>
          <a:lstStyle/>
          <a:p>
            <a:pPr algn="ctr"/>
            <a:r>
              <a:rPr lang="es-MX" sz="1700" b="1">
                <a:solidFill>
                  <a:schemeClr val="bg1"/>
                </a:solidFill>
              </a:rPr>
              <a:t>Medios utilizados para informar a la ciudadanía </a:t>
            </a:r>
          </a:p>
        </p:txBody>
      </p:sp>
      <p:sp>
        <p:nvSpPr>
          <p:cNvPr id="26" name="Rectangle 27">
            <a:extLst>
              <a:ext uri="{FF2B5EF4-FFF2-40B4-BE49-F238E27FC236}">
                <a16:creationId xmlns:a16="http://schemas.microsoft.com/office/drawing/2014/main" id="{9D0DFD48-FD32-33CE-0D43-2F07F57A2D66}"/>
              </a:ext>
            </a:extLst>
          </p:cNvPr>
          <p:cNvSpPr/>
          <p:nvPr/>
        </p:nvSpPr>
        <p:spPr>
          <a:xfrm>
            <a:off x="6964235" y="4042037"/>
            <a:ext cx="2032000" cy="1080000"/>
          </a:xfrm>
          <a:prstGeom prst="rect">
            <a:avLst/>
          </a:prstGeom>
          <a:solidFill>
            <a:srgbClr val="7CC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67F0BD8C-0F6D-9C60-6339-3FBA6724FA47}"/>
              </a:ext>
            </a:extLst>
          </p:cNvPr>
          <p:cNvSpPr/>
          <p:nvPr/>
        </p:nvSpPr>
        <p:spPr>
          <a:xfrm>
            <a:off x="9123235" y="4042037"/>
            <a:ext cx="2032000" cy="1080000"/>
          </a:xfrm>
          <a:prstGeom prst="rect">
            <a:avLst/>
          </a:prstGeom>
          <a:solidFill>
            <a:srgbClr val="59A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6632B0E2-2A2A-28F7-C360-FA1D53306C8A}"/>
              </a:ext>
            </a:extLst>
          </p:cNvPr>
          <p:cNvSpPr/>
          <p:nvPr/>
        </p:nvSpPr>
        <p:spPr>
          <a:xfrm>
            <a:off x="6964235" y="5291182"/>
            <a:ext cx="2032000" cy="108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5874A5CC-9AEB-857D-585A-7504DD2E04A0}"/>
              </a:ext>
            </a:extLst>
          </p:cNvPr>
          <p:cNvSpPr/>
          <p:nvPr/>
        </p:nvSpPr>
        <p:spPr>
          <a:xfrm>
            <a:off x="9123235" y="5291182"/>
            <a:ext cx="2032000" cy="108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59320AAA-70EF-DBEB-4825-7D2E331CC895}"/>
              </a:ext>
            </a:extLst>
          </p:cNvPr>
          <p:cNvSpPr txBox="1"/>
          <p:nvPr/>
        </p:nvSpPr>
        <p:spPr>
          <a:xfrm>
            <a:off x="6968958" y="4405065"/>
            <a:ext cx="2004570" cy="353943"/>
          </a:xfrm>
          <a:prstGeom prst="rect">
            <a:avLst/>
          </a:prstGeom>
          <a:noFill/>
        </p:spPr>
        <p:txBody>
          <a:bodyPr wrap="square" rtlCol="0">
            <a:spAutoFit/>
          </a:bodyPr>
          <a:lstStyle/>
          <a:p>
            <a:pPr algn="ctr"/>
            <a:r>
              <a:rPr lang="es-MX" sz="1700" b="1">
                <a:solidFill>
                  <a:schemeClr val="bg1"/>
                </a:solidFill>
              </a:rPr>
              <a:t>Cifras de la feria</a:t>
            </a:r>
          </a:p>
        </p:txBody>
      </p:sp>
      <p:sp>
        <p:nvSpPr>
          <p:cNvPr id="33" name="TextBox 40">
            <a:extLst>
              <a:ext uri="{FF2B5EF4-FFF2-40B4-BE49-F238E27FC236}">
                <a16:creationId xmlns:a16="http://schemas.microsoft.com/office/drawing/2014/main" id="{06FF305E-60BC-DB88-EC4A-B70290EB7A28}"/>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B4475FF4-5893-8918-E378-5C1164B109FF}"/>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74C1054B-B9E1-5CEA-68E9-80E0A7B4E05D}"/>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B162AC36-5A2E-06C4-BA09-DD1475FA904B}"/>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BAC6F0F2-C77D-A00B-3851-9CB18F4561AB}"/>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04D96806-B0A9-7BDD-C277-90E4DCED48B9}"/>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BDF85127-476C-BBB5-F8D9-4C2E11DC1655}"/>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0C51FBFA-B752-4047-565C-D9F9E2F6D65C}"/>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199143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out)">
                                      <p:cBhvr>
                                        <p:cTn id="7" dur="1000"/>
                                        <p:tgtEl>
                                          <p:spTgt spid="4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53" presetClass="entr" presetSubtype="16"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9824-C93C-F303-8F97-3647AA2476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8028FB-0BA1-D613-B433-826A54C2F074}"/>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B4C7F534-3963-06B3-15CF-9084C54A03DD}"/>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8486336F-4523-2CDE-4B26-A371CEBB532A}"/>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CAB14DA6-6697-77B1-4F70-811ADD82023F}"/>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086A1080-5878-513E-5267-FD6F4B5FB442}"/>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ADE08826-1C2B-F23F-EF52-9894C5CA4894}"/>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294A9CCB-7B64-E6A7-5984-20CDC85CF274}"/>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C82496D3-EF7E-5E01-7996-7BA7708DE536}"/>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E8B7A883-0C6C-5C05-BE82-D8AB9898EE1C}"/>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E5EB81F1-6C5A-5255-AFE0-0BFD2C163E5D}"/>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67738433-38DC-75FC-E5D6-0EA56FFA579B}"/>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84305507-EDC5-0311-5027-AEA279602410}"/>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0E716359-4A67-DF4C-86AA-6D6599A9B251}"/>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AC051D70-F200-0E53-86F4-A7F14D4F6E4E}"/>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D54C859F-2450-AFB9-A82D-6D5A187F4256}"/>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A5C281F-F790-4D6C-DA86-15D81AA26447}"/>
                </a:ext>
              </a:extLst>
            </p:cNvPr>
            <p:cNvSpPr>
              <a:spLocks noChangeArrowheads="1"/>
            </p:cNvSpPr>
            <p:nvPr/>
          </p:nvSpPr>
          <p:spPr bwMode="auto">
            <a:xfrm>
              <a:off x="1719263" y="2546350"/>
              <a:ext cx="989012"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B3DF0737-C90E-E5E9-B6B2-6D14273F883E}"/>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1A140623-A064-B5F1-D127-B655C1305ED7}"/>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8CA57884-761D-C3F0-86A7-E89A88F1A2D0}"/>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4739B99F-8DB1-87E2-8973-CC05D335D757}"/>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03DCF2CC-5476-6615-91F0-9DECE2D5C0EF}"/>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A30F5A9D-50DA-F838-DDAE-450A152F7BB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8F37FFBC-B6ED-FE38-F5A0-E1D3391B28E9}"/>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94B74B87-0D7B-1CB3-E498-B64C8AA6C83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36A8E229-1AAD-AE9D-5E6E-5FBDFB91201B}"/>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D41F370D-8DA5-220A-824E-C1EB14155904}"/>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3266D933-9BB3-A98D-F664-5B30F2E1900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endParaRPr lang="es-CO"/>
          </a:p>
        </p:txBody>
      </p:sp>
      <p:sp>
        <p:nvSpPr>
          <p:cNvPr id="153" name="Freeform 28">
            <a:extLst>
              <a:ext uri="{FF2B5EF4-FFF2-40B4-BE49-F238E27FC236}">
                <a16:creationId xmlns:a16="http://schemas.microsoft.com/office/drawing/2014/main" id="{063CC849-754A-EECC-E03F-579E1BB9472E}"/>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A1EF86CB-DA76-34CF-9771-971B48C8B37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DFF12B76-8014-120B-F059-F2A95C989881}"/>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6B6EE55C-09DA-F2C9-F8D9-3E5DCA8983BB}"/>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endParaRPr lang="es-CO"/>
          </a:p>
        </p:txBody>
      </p:sp>
      <p:sp>
        <p:nvSpPr>
          <p:cNvPr id="158" name="Freeform 33">
            <a:extLst>
              <a:ext uri="{FF2B5EF4-FFF2-40B4-BE49-F238E27FC236}">
                <a16:creationId xmlns:a16="http://schemas.microsoft.com/office/drawing/2014/main" id="{4F9D0E5A-0C0A-5571-0C59-F0AD09E32F5B}"/>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4AE6DA6E-1632-F2BA-FB25-2992955B239E}"/>
              </a:ext>
            </a:extLst>
          </p:cNvPr>
          <p:cNvSpPr>
            <a:spLocks noChangeArrowheads="1"/>
          </p:cNvSpPr>
          <p:nvPr/>
        </p:nvSpPr>
        <p:spPr bwMode="auto">
          <a:xfrm>
            <a:off x="2347211" y="4432300"/>
            <a:ext cx="15372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7CAF2F07-5301-436E-DED3-8A1A2D5984D4}"/>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9599C062-BEA4-C3A3-EDF4-9D4F77B94A01}"/>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B27FADC9-DA54-7007-CDC2-2300B67910E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AD1AFED3-17F8-E08D-8B53-810EC44E0671}"/>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08AE7BFE-D1B9-D3CA-675C-68CE4A2C5248}"/>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43CAEC8F-F912-CD65-D5F5-34BD0319877A}"/>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BFEE9CF6-1934-C0F8-C89D-1383269F6FF8}"/>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04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00"/>
                                  </p:stCondLst>
                                  <p:childTnLst>
                                    <p:set>
                                      <p:cBhvr>
                                        <p:cTn id="6" dur="1" fill="hold">
                                          <p:stCondLst>
                                            <p:cond delay="0"/>
                                          </p:stCondLst>
                                        </p:cTn>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fltVal val="0"/>
                                          </p:val>
                                        </p:tav>
                                        <p:tav tm="100000">
                                          <p:val>
                                            <p:strVal val="#ppt_w"/>
                                          </p:val>
                                        </p:tav>
                                      </p:tavLst>
                                    </p:anim>
                                    <p:anim calcmode="lin" valueType="num">
                                      <p:cBhvr>
                                        <p:cTn id="8" dur="1000" fill="hold"/>
                                        <p:tgtEl>
                                          <p:spTgt spid="133"/>
                                        </p:tgtEl>
                                        <p:attrNameLst>
                                          <p:attrName>ppt_h</p:attrName>
                                        </p:attrNameLst>
                                      </p:cBhvr>
                                      <p:tavLst>
                                        <p:tav tm="0">
                                          <p:val>
                                            <p:fltVal val="0"/>
                                          </p:val>
                                        </p:tav>
                                        <p:tav tm="100000">
                                          <p:val>
                                            <p:strVal val="#ppt_h"/>
                                          </p:val>
                                        </p:tav>
                                      </p:tavLst>
                                    </p:anim>
                                    <p:animEffect transition="in" filter="fade">
                                      <p:cBhvr>
                                        <p:cTn id="9" dur="1000"/>
                                        <p:tgtEl>
                                          <p:spTgt spid="133"/>
                                        </p:tgtEl>
                                      </p:cBhvr>
                                    </p:animEffect>
                                  </p:childTnLst>
                                </p:cTn>
                              </p:par>
                              <p:par>
                                <p:cTn id="10" presetID="2" presetClass="entr" presetSubtype="1" fill="hold" nodeType="withEffect">
                                  <p:stCondLst>
                                    <p:cond delay="1000"/>
                                  </p:stCondLst>
                                  <p:childTnLst>
                                    <p:set>
                                      <p:cBhvr>
                                        <p:cTn id="11" dur="1" fill="hold">
                                          <p:stCondLst>
                                            <p:cond delay="0"/>
                                          </p:stCondLst>
                                        </p:cTn>
                                        <p:tgtEl>
                                          <p:spTgt spid="148"/>
                                        </p:tgtEl>
                                        <p:attrNameLst>
                                          <p:attrName>style.visibility</p:attrName>
                                        </p:attrNameLst>
                                      </p:cBhvr>
                                      <p:to>
                                        <p:strVal val="visible"/>
                                      </p:to>
                                    </p:set>
                                    <p:anim calcmode="lin" valueType="num">
                                      <p:cBhvr additive="base">
                                        <p:cTn id="12" dur="1000" fill="hold"/>
                                        <p:tgtEl>
                                          <p:spTgt spid="148"/>
                                        </p:tgtEl>
                                        <p:attrNameLst>
                                          <p:attrName>ppt_x</p:attrName>
                                        </p:attrNameLst>
                                      </p:cBhvr>
                                      <p:tavLst>
                                        <p:tav tm="0">
                                          <p:val>
                                            <p:strVal val="#ppt_x"/>
                                          </p:val>
                                        </p:tav>
                                        <p:tav tm="100000">
                                          <p:val>
                                            <p:strVal val="#ppt_x"/>
                                          </p:val>
                                        </p:tav>
                                      </p:tavLst>
                                    </p:anim>
                                    <p:anim calcmode="lin" valueType="num">
                                      <p:cBhvr additive="base">
                                        <p:cTn id="13" dur="1000" fill="hold"/>
                                        <p:tgtEl>
                                          <p:spTgt spid="148"/>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1000"/>
                                  </p:stCondLst>
                                  <p:childTnLst>
                                    <p:set>
                                      <p:cBhvr>
                                        <p:cTn id="15" dur="1" fill="hold">
                                          <p:stCondLst>
                                            <p:cond delay="0"/>
                                          </p:stCondLst>
                                        </p:cTn>
                                        <p:tgtEl>
                                          <p:spTgt spid="155"/>
                                        </p:tgtEl>
                                        <p:attrNameLst>
                                          <p:attrName>style.visibility</p:attrName>
                                        </p:attrNameLst>
                                      </p:cBhvr>
                                      <p:to>
                                        <p:strVal val="visible"/>
                                      </p:to>
                                    </p:set>
                                    <p:animEffect transition="in" filter="wipe(up)">
                                      <p:cBhvr>
                                        <p:cTn id="16" dur="1000"/>
                                        <p:tgtEl>
                                          <p:spTgt spid="155"/>
                                        </p:tgtEl>
                                      </p:cBhvr>
                                    </p:animEffect>
                                  </p:childTnLst>
                                </p:cTn>
                              </p:par>
                              <p:par>
                                <p:cTn id="17" presetID="2" presetClass="entr" presetSubtype="4" fill="hold" grpId="0" nodeType="withEffect">
                                  <p:stCondLst>
                                    <p:cond delay="1750"/>
                                  </p:stCondLst>
                                  <p:childTnLst>
                                    <p:set>
                                      <p:cBhvr>
                                        <p:cTn id="18" dur="1" fill="hold">
                                          <p:stCondLst>
                                            <p:cond delay="0"/>
                                          </p:stCondLst>
                                        </p:cTn>
                                        <p:tgtEl>
                                          <p:spTgt spid="163"/>
                                        </p:tgtEl>
                                        <p:attrNameLst>
                                          <p:attrName>style.visibility</p:attrName>
                                        </p:attrNameLst>
                                      </p:cBhvr>
                                      <p:to>
                                        <p:strVal val="visible"/>
                                      </p:to>
                                    </p:set>
                                    <p:anim calcmode="lin" valueType="num">
                                      <p:cBhvr additive="base">
                                        <p:cTn id="19" dur="1000" fill="hold"/>
                                        <p:tgtEl>
                                          <p:spTgt spid="163"/>
                                        </p:tgtEl>
                                        <p:attrNameLst>
                                          <p:attrName>ppt_x</p:attrName>
                                        </p:attrNameLst>
                                      </p:cBhvr>
                                      <p:tavLst>
                                        <p:tav tm="0">
                                          <p:val>
                                            <p:strVal val="#ppt_x"/>
                                          </p:val>
                                        </p:tav>
                                        <p:tav tm="100000">
                                          <p:val>
                                            <p:strVal val="#ppt_x"/>
                                          </p:val>
                                        </p:tav>
                                      </p:tavLst>
                                    </p:anim>
                                    <p:anim calcmode="lin" valueType="num">
                                      <p:cBhvr additive="base">
                                        <p:cTn id="20"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422B93-B8D9-22F6-328B-6DDDA3C738B6}"/>
              </a:ext>
            </a:extLst>
          </p:cNvPr>
          <p:cNvSpPr>
            <a:spLocks noGrp="1"/>
          </p:cNvSpPr>
          <p:nvPr>
            <p:ph type="title"/>
          </p:nvPr>
        </p:nvSpPr>
        <p:spPr>
          <a:xfrm>
            <a:off x="-1979" y="2595"/>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4" name="CuadroTexto 3">
            <a:extLst>
              <a:ext uri="{FF2B5EF4-FFF2-40B4-BE49-F238E27FC236}">
                <a16:creationId xmlns:a16="http://schemas.microsoft.com/office/drawing/2014/main" id="{0285D853-35F2-96D3-6286-941429B3F87F}"/>
              </a:ext>
            </a:extLst>
          </p:cNvPr>
          <p:cNvSpPr txBox="1"/>
          <p:nvPr/>
        </p:nvSpPr>
        <p:spPr>
          <a:xfrm>
            <a:off x="5158037" y="2372291"/>
            <a:ext cx="630637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solidFill>
                  <a:srgbClr val="797979"/>
                </a:solidFill>
              </a:rPr>
              <a:t>Con el fin de obtener una </a:t>
            </a:r>
            <a:r>
              <a:rPr lang="es-MX" sz="2000" b="1">
                <a:solidFill>
                  <a:schemeClr val="tx1">
                    <a:lumMod val="50000"/>
                    <a:lumOff val="50000"/>
                  </a:schemeClr>
                </a:solidFill>
              </a:rPr>
              <a:t>retroalimentación sobre  la satisfacción</a:t>
            </a:r>
            <a:r>
              <a:rPr lang="es-MX" sz="2000" b="1">
                <a:solidFill>
                  <a:srgbClr val="035A93"/>
                </a:solidFill>
              </a:rPr>
              <a:t> </a:t>
            </a:r>
            <a:r>
              <a:rPr lang="es-MX" sz="2000">
                <a:solidFill>
                  <a:srgbClr val="797979"/>
                </a:solidFill>
              </a:rPr>
              <a:t>de los asistentes respecto a la información recibida, se realizó una encuesta que recolectó respuestas de </a:t>
            </a:r>
            <a:r>
              <a:rPr lang="es-MX" sz="2000" b="1">
                <a:solidFill>
                  <a:srgbClr val="035A93"/>
                </a:solidFill>
              </a:rPr>
              <a:t>14</a:t>
            </a:r>
            <a:r>
              <a:rPr lang="es-MX" sz="2000">
                <a:solidFill>
                  <a:srgbClr val="797979"/>
                </a:solidFill>
              </a:rPr>
              <a:t> participantes. A partir de los resultados obtenidos, se destacan los siguientes aspectos:</a:t>
            </a:r>
            <a:endParaRPr lang="es-ES" sz="2400"/>
          </a:p>
        </p:txBody>
      </p:sp>
      <p:pic>
        <p:nvPicPr>
          <p:cNvPr id="10" name="Imagen 9" descr="Imagen que contiene interior, computadora, pequeño, tabla&#10;&#10;El contenido generado por IA puede ser incorrecto.">
            <a:extLst>
              <a:ext uri="{FF2B5EF4-FFF2-40B4-BE49-F238E27FC236}">
                <a16:creationId xmlns:a16="http://schemas.microsoft.com/office/drawing/2014/main" id="{450D36A4-51BF-B5F8-A041-8F3839EF3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719" y="1781235"/>
            <a:ext cx="4119412" cy="3295530"/>
          </a:xfrm>
          <a:prstGeom prst="rect">
            <a:avLst/>
          </a:prstGeom>
        </p:spPr>
      </p:pic>
    </p:spTree>
    <p:extLst>
      <p:ext uri="{BB962C8B-B14F-4D97-AF65-F5344CB8AC3E}">
        <p14:creationId xmlns:p14="http://schemas.microsoft.com/office/powerpoint/2010/main" val="208079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CE016-6E3B-9599-7EB6-393834A25B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F8AFAA-A099-C71D-F0D9-D74C961C47A4}"/>
              </a:ext>
            </a:extLst>
          </p:cNvPr>
          <p:cNvSpPr>
            <a:spLocks noGrp="1"/>
          </p:cNvSpPr>
          <p:nvPr>
            <p:ph type="title"/>
          </p:nvPr>
        </p:nvSpPr>
        <p:spPr>
          <a:xfrm>
            <a:off x="3042" y="2595"/>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6" name="CuadroTexto 5">
            <a:extLst>
              <a:ext uri="{FF2B5EF4-FFF2-40B4-BE49-F238E27FC236}">
                <a16:creationId xmlns:a16="http://schemas.microsoft.com/office/drawing/2014/main" id="{8575C160-4B4F-CD17-6CDA-E2332A7D69E0}"/>
              </a:ext>
            </a:extLst>
          </p:cNvPr>
          <p:cNvSpPr txBox="1"/>
          <p:nvPr/>
        </p:nvSpPr>
        <p:spPr>
          <a:xfrm>
            <a:off x="4251591" y="2222875"/>
            <a:ext cx="676883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1400" noProof="0">
                <a:solidFill>
                  <a:srgbClr val="797979"/>
                </a:solidFill>
              </a:rPr>
              <a:t>El </a:t>
            </a:r>
            <a:r>
              <a:rPr lang="es-CO" sz="1400" b="1" noProof="0">
                <a:solidFill>
                  <a:srgbClr val="B28A3F"/>
                </a:solidFill>
              </a:rPr>
              <a:t>64%</a:t>
            </a:r>
            <a:r>
              <a:rPr lang="es-CO" sz="1400" noProof="0">
                <a:solidFill>
                  <a:srgbClr val="B28A3F"/>
                </a:solidFill>
              </a:rPr>
              <a:t> </a:t>
            </a:r>
            <a:r>
              <a:rPr lang="es-CO" sz="1400" noProof="0">
                <a:solidFill>
                  <a:srgbClr val="797979"/>
                </a:solidFill>
              </a:rPr>
              <a:t>de los participantes considera que la información recibida es aplicable en su vida cotidiana, mientras que el </a:t>
            </a:r>
            <a:r>
              <a:rPr lang="es-CO" sz="1400" b="1" noProof="0">
                <a:solidFill>
                  <a:srgbClr val="B28A3F"/>
                </a:solidFill>
              </a:rPr>
              <a:t>36%</a:t>
            </a:r>
            <a:r>
              <a:rPr lang="es-CO" sz="1400" noProof="0">
                <a:solidFill>
                  <a:srgbClr val="797979"/>
                </a:solidFill>
              </a:rPr>
              <a:t> restante señala que esta resulta útil en la mayoría de las situaciones.</a:t>
            </a:r>
          </a:p>
          <a:p>
            <a:pPr algn="just"/>
            <a:endParaRPr lang="es-CO" sz="1400" noProof="0">
              <a:solidFill>
                <a:srgbClr val="797979"/>
              </a:solidFill>
            </a:endParaRPr>
          </a:p>
          <a:p>
            <a:pPr algn="just"/>
            <a:r>
              <a:rPr lang="es-CO" sz="1400" noProof="0">
                <a:solidFill>
                  <a:srgbClr val="797979"/>
                </a:solidFill>
              </a:rPr>
              <a:t>Dado que ninguno de los encuestados manifestó una utilidad ocasional o inexistente de la información,  se evidencia una</a:t>
            </a:r>
            <a:r>
              <a:rPr lang="es-CO" sz="1400" b="1" noProof="0">
                <a:solidFill>
                  <a:schemeClr val="tx2"/>
                </a:solidFill>
              </a:rPr>
              <a:t> </a:t>
            </a:r>
            <a:r>
              <a:rPr lang="es-CO" sz="1400" b="1" noProof="0">
                <a:solidFill>
                  <a:srgbClr val="B28A3F"/>
                </a:solidFill>
              </a:rPr>
              <a:t>percepción positiva </a:t>
            </a:r>
            <a:r>
              <a:rPr lang="es-CO" sz="1400" noProof="0">
                <a:solidFill>
                  <a:srgbClr val="797979"/>
                </a:solidFill>
              </a:rPr>
              <a:t>en cuanto a la pertinencia, utilidad práctica y alineación del contenido con las necesidades de los estudiantes.</a:t>
            </a:r>
          </a:p>
          <a:p>
            <a:pPr algn="just"/>
            <a:r>
              <a:rPr lang="es-CO" sz="1400" noProof="0">
                <a:solidFill>
                  <a:srgbClr val="797979"/>
                </a:solidFill>
              </a:rPr>
              <a:t>Este resultado refuerza </a:t>
            </a:r>
            <a:r>
              <a:rPr lang="es-CO" sz="1400" noProof="0">
                <a:solidFill>
                  <a:srgbClr val="797979"/>
                </a:solidFill>
                <a:ea typeface="+mn-lt"/>
                <a:cs typeface="+mn-lt"/>
              </a:rPr>
              <a:t>el impacto positivo de las acciones de divulgación realizadas por los funcionarios de los departamentos de Relacionamiento Ciudadano y Talento Humano de Fogafín, en espacios como el Open Day de la Universidad EAN.</a:t>
            </a:r>
            <a:endParaRPr lang="es-CO" sz="1400" noProof="0">
              <a:solidFill>
                <a:srgbClr val="797979"/>
              </a:solidFill>
            </a:endParaRPr>
          </a:p>
        </p:txBody>
      </p:sp>
      <p:sp>
        <p:nvSpPr>
          <p:cNvPr id="5" name="CuadroTexto 4">
            <a:extLst>
              <a:ext uri="{FF2B5EF4-FFF2-40B4-BE49-F238E27FC236}">
                <a16:creationId xmlns:a16="http://schemas.microsoft.com/office/drawing/2014/main" id="{11624BFF-8055-9800-F019-438F1DD8B6F1}"/>
              </a:ext>
            </a:extLst>
          </p:cNvPr>
          <p:cNvSpPr txBox="1"/>
          <p:nvPr/>
        </p:nvSpPr>
        <p:spPr>
          <a:xfrm>
            <a:off x="384042" y="978507"/>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graphicFrame>
        <p:nvGraphicFramePr>
          <p:cNvPr id="7" name="Gráfico 6">
            <a:extLst>
              <a:ext uri="{FF2B5EF4-FFF2-40B4-BE49-F238E27FC236}">
                <a16:creationId xmlns:a16="http://schemas.microsoft.com/office/drawing/2014/main" id="{30958B83-097D-8033-8384-DFD96ABAA1D2}"/>
              </a:ext>
            </a:extLst>
          </p:cNvPr>
          <p:cNvGraphicFramePr>
            <a:graphicFrameLocks/>
          </p:cNvGraphicFramePr>
          <p:nvPr>
            <p:extLst>
              <p:ext uri="{D42A27DB-BD31-4B8C-83A1-F6EECF244321}">
                <p14:modId xmlns:p14="http://schemas.microsoft.com/office/powerpoint/2010/main" val="3624631174"/>
              </p:ext>
            </p:extLst>
          </p:nvPr>
        </p:nvGraphicFramePr>
        <p:xfrm>
          <a:off x="-201918" y="2018284"/>
          <a:ext cx="4773918" cy="33239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123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6369" y="7415"/>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10" name="CuadroTexto 9">
            <a:extLst>
              <a:ext uri="{FF2B5EF4-FFF2-40B4-BE49-F238E27FC236}">
                <a16:creationId xmlns:a16="http://schemas.microsoft.com/office/drawing/2014/main" id="{FFD7FF8A-A91F-0060-36C2-53AF92CFEDF5}"/>
              </a:ext>
            </a:extLst>
          </p:cNvPr>
          <p:cNvSpPr txBox="1"/>
          <p:nvPr/>
        </p:nvSpPr>
        <p:spPr>
          <a:xfrm>
            <a:off x="604379" y="868298"/>
            <a:ext cx="101017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A partir de la información recibida ¿considera que es </a:t>
            </a:r>
            <a:r>
              <a:rPr lang="es-MX" sz="2000" b="1">
                <a:solidFill>
                  <a:srgbClr val="B28A3F"/>
                </a:solidFill>
              </a:rPr>
              <a:t>importante ahorrar </a:t>
            </a:r>
            <a:r>
              <a:rPr lang="es-MX" sz="2000">
                <a:solidFill>
                  <a:srgbClr val="B28A3F"/>
                </a:solidFill>
              </a:rPr>
              <a:t>en entidades financieras formales?</a:t>
            </a:r>
            <a:endParaRPr lang="es-ES" sz="2000">
              <a:solidFill>
                <a:srgbClr val="B28A3F"/>
              </a:solidFill>
            </a:endParaRPr>
          </a:p>
        </p:txBody>
      </p:sp>
      <p:graphicFrame>
        <p:nvGraphicFramePr>
          <p:cNvPr id="3" name="Gráfico 2">
            <a:extLst>
              <a:ext uri="{FF2B5EF4-FFF2-40B4-BE49-F238E27FC236}">
                <a16:creationId xmlns:a16="http://schemas.microsoft.com/office/drawing/2014/main" id="{9FA09F6C-D5A8-474C-8799-ED2257D54BFB}"/>
              </a:ext>
              <a:ext uri="{147F2762-F138-4A5C-976F-8EAC2B608ADB}">
                <a16:predDERef xmlns:a16="http://schemas.microsoft.com/office/drawing/2014/main" pred="{30958B83-097D-8033-8384-DFD96ABAA1D2}"/>
              </a:ext>
            </a:extLst>
          </p:cNvPr>
          <p:cNvGraphicFramePr>
            <a:graphicFrameLocks/>
          </p:cNvGraphicFramePr>
          <p:nvPr>
            <p:extLst>
              <p:ext uri="{D42A27DB-BD31-4B8C-83A1-F6EECF244321}">
                <p14:modId xmlns:p14="http://schemas.microsoft.com/office/powerpoint/2010/main" val="2346950199"/>
              </p:ext>
            </p:extLst>
          </p:nvPr>
        </p:nvGraphicFramePr>
        <p:xfrm>
          <a:off x="604379" y="2228672"/>
          <a:ext cx="3719971" cy="3343453"/>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a:extLst>
              <a:ext uri="{FF2B5EF4-FFF2-40B4-BE49-F238E27FC236}">
                <a16:creationId xmlns:a16="http://schemas.microsoft.com/office/drawing/2014/main" id="{6BD8A850-7FF3-0000-5D61-DC2C60EF5268}"/>
              </a:ext>
            </a:extLst>
          </p:cNvPr>
          <p:cNvSpPr txBox="1"/>
          <p:nvPr/>
        </p:nvSpPr>
        <p:spPr>
          <a:xfrm>
            <a:off x="4808259" y="2218969"/>
            <a:ext cx="6292392" cy="33855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797979"/>
                </a:solidFill>
                <a:effectLst/>
                <a:uLnTx/>
                <a:uFillTx/>
                <a:latin typeface="Montserrat"/>
                <a:ea typeface="+mn-ea"/>
                <a:cs typeface="+mn-cs"/>
              </a:rPr>
              <a:t>Los resultados evidencian una percepción altamente positiva respecto a la importancia de ahorrar en entidades financieras formales. El </a:t>
            </a:r>
            <a:r>
              <a:rPr kumimoji="0" lang="es-CO" sz="1600" b="1" i="0" u="none" strike="noStrike" kern="1200" cap="none" spc="0" normalizeH="0" baseline="0" noProof="0">
                <a:ln>
                  <a:noFill/>
                </a:ln>
                <a:solidFill>
                  <a:srgbClr val="035A93"/>
                </a:solidFill>
                <a:effectLst/>
                <a:uLnTx/>
                <a:uFillTx/>
                <a:latin typeface="Montserrat"/>
                <a:ea typeface="+mn-ea"/>
                <a:cs typeface="+mn-cs"/>
              </a:rPr>
              <a:t>100% </a:t>
            </a:r>
            <a:r>
              <a:rPr kumimoji="0" lang="es-CO" sz="1400" b="0" i="0" u="none" strike="noStrike" kern="1200" cap="none" spc="0" normalizeH="0" baseline="0" noProof="0">
                <a:ln>
                  <a:noFill/>
                </a:ln>
                <a:solidFill>
                  <a:srgbClr val="797979"/>
                </a:solidFill>
                <a:effectLst/>
                <a:uLnTx/>
                <a:uFillTx/>
                <a:latin typeface="Montserrat"/>
                <a:ea typeface="+mn-ea"/>
                <a:cs typeface="+mn-cs"/>
              </a:rPr>
              <a:t>de los encuestados manifestó una postura </a:t>
            </a:r>
            <a:r>
              <a:rPr kumimoji="0" lang="es-CO" sz="1400" b="1" i="0" u="none" strike="noStrike" kern="1200" cap="none" spc="0" normalizeH="0" baseline="0" noProof="0">
                <a:ln>
                  <a:noFill/>
                </a:ln>
                <a:solidFill>
                  <a:srgbClr val="035A93"/>
                </a:solidFill>
                <a:effectLst/>
                <a:uLnTx/>
                <a:uFillTx/>
                <a:latin typeface="Montserrat"/>
                <a:ea typeface="+mn-ea"/>
                <a:cs typeface="+mn-cs"/>
              </a:rPr>
              <a:t>favorable</a:t>
            </a:r>
            <a:r>
              <a:rPr kumimoji="0" lang="es-CO" sz="1400" b="0" i="0" u="none" strike="noStrike" kern="1200" cap="none" spc="0" normalizeH="0" baseline="0" noProof="0">
                <a:ln>
                  <a:noFill/>
                </a:ln>
                <a:solidFill>
                  <a:srgbClr val="797979"/>
                </a:solidFill>
                <a:effectLst/>
                <a:uLnTx/>
                <a:uFillTx/>
                <a:latin typeface="Montserrat"/>
                <a:ea typeface="+mn-ea"/>
                <a:cs typeface="+mn-cs"/>
              </a:rPr>
              <a:t>, distribuida entre quienes respondieron </a:t>
            </a:r>
            <a:r>
              <a:rPr kumimoji="0" lang="es-CO" sz="1400" b="0" i="0" u="none" strike="noStrike" kern="1200" cap="none" spc="0" normalizeH="0" baseline="0" noProof="0">
                <a:ln>
                  <a:noFill/>
                </a:ln>
                <a:solidFill>
                  <a:schemeClr val="tx1">
                    <a:lumMod val="50000"/>
                    <a:lumOff val="50000"/>
                  </a:schemeClr>
                </a:solidFill>
                <a:effectLst/>
                <a:uLnTx/>
                <a:uFillTx/>
                <a:latin typeface="Montserrat"/>
                <a:ea typeface="+mn-ea"/>
                <a:cs typeface="+mn-cs"/>
              </a:rPr>
              <a:t>“</a:t>
            </a:r>
            <a:r>
              <a:rPr kumimoji="0" lang="es-CO" sz="1400" b="1" i="0" u="none" strike="noStrike" kern="1200" cap="none" spc="0" normalizeH="0" baseline="0" noProof="0">
                <a:ln>
                  <a:noFill/>
                </a:ln>
                <a:solidFill>
                  <a:schemeClr val="tx1">
                    <a:lumMod val="50000"/>
                    <a:lumOff val="50000"/>
                  </a:schemeClr>
                </a:solidFill>
                <a:effectLst/>
                <a:uLnTx/>
                <a:uFillTx/>
                <a:latin typeface="Montserrat"/>
                <a:ea typeface="+mn-ea"/>
                <a:cs typeface="+mn-cs"/>
              </a:rPr>
              <a:t>Totalmente de acuerdo</a:t>
            </a:r>
            <a:r>
              <a:rPr kumimoji="0" lang="es-CO" sz="1400" i="0" u="none" strike="noStrike" kern="1200" cap="none" spc="0" normalizeH="0" baseline="0" noProof="0">
                <a:ln>
                  <a:noFill/>
                </a:ln>
                <a:solidFill>
                  <a:schemeClr val="tx1">
                    <a:lumMod val="50000"/>
                    <a:lumOff val="50000"/>
                  </a:schemeClr>
                </a:solidFill>
                <a:effectLst/>
                <a:uLnTx/>
                <a:uFillTx/>
                <a:latin typeface="Montserrat"/>
                <a:ea typeface="+mn-ea"/>
                <a:cs typeface="+mn-cs"/>
              </a:rPr>
              <a:t>” (</a:t>
            </a:r>
            <a:r>
              <a:rPr kumimoji="0" lang="es-CO" sz="1600" b="1" i="0" u="none" strike="noStrike" kern="1200" cap="none" spc="0" normalizeH="0" baseline="0" noProof="0">
                <a:ln>
                  <a:noFill/>
                </a:ln>
                <a:solidFill>
                  <a:srgbClr val="B28A3F"/>
                </a:solidFill>
                <a:effectLst/>
                <a:uLnTx/>
                <a:uFillTx/>
                <a:latin typeface="Montserrat"/>
                <a:ea typeface="+mn-ea"/>
                <a:cs typeface="+mn-cs"/>
              </a:rPr>
              <a:t>71%</a:t>
            </a:r>
            <a:r>
              <a:rPr kumimoji="0" lang="es-CO" sz="1400" b="0" i="0" u="none" strike="noStrike" kern="1200" cap="none" spc="0" normalizeH="0" baseline="0" noProof="0">
                <a:ln>
                  <a:noFill/>
                </a:ln>
                <a:solidFill>
                  <a:schemeClr val="tx1">
                    <a:lumMod val="50000"/>
                    <a:lumOff val="50000"/>
                  </a:schemeClr>
                </a:solidFill>
                <a:effectLst/>
                <a:uLnTx/>
                <a:uFillTx/>
                <a:latin typeface="Montserrat"/>
                <a:ea typeface="+mn-ea"/>
                <a:cs typeface="+mn-cs"/>
              </a:rPr>
              <a:t>) y “</a:t>
            </a:r>
            <a:r>
              <a:rPr kumimoji="0" lang="es-CO" sz="1400" b="1" i="0" u="none" strike="noStrike" kern="1200" cap="none" spc="0" normalizeH="0" baseline="0" noProof="0">
                <a:ln>
                  <a:noFill/>
                </a:ln>
                <a:solidFill>
                  <a:schemeClr val="tx1">
                    <a:lumMod val="50000"/>
                    <a:lumOff val="50000"/>
                  </a:schemeClr>
                </a:solidFill>
                <a:effectLst/>
                <a:uLnTx/>
                <a:uFillTx/>
                <a:latin typeface="Montserrat"/>
                <a:ea typeface="+mn-ea"/>
                <a:cs typeface="+mn-cs"/>
              </a:rPr>
              <a:t>De acuerdo</a:t>
            </a:r>
            <a:r>
              <a:rPr kumimoji="0" lang="es-CO" sz="1400" b="0" i="0" u="none" strike="noStrike" kern="1200" cap="none" spc="0" normalizeH="0" baseline="0" noProof="0">
                <a:ln>
                  <a:noFill/>
                </a:ln>
                <a:solidFill>
                  <a:schemeClr val="tx1">
                    <a:lumMod val="50000"/>
                    <a:lumOff val="50000"/>
                  </a:schemeClr>
                </a:solidFill>
                <a:effectLst/>
                <a:uLnTx/>
                <a:uFillTx/>
                <a:latin typeface="Montserrat"/>
                <a:ea typeface="+mn-ea"/>
                <a:cs typeface="+mn-cs"/>
              </a:rPr>
              <a:t>” (</a:t>
            </a:r>
            <a:r>
              <a:rPr kumimoji="0" lang="es-CO" sz="1600" b="1" i="0" u="none" strike="noStrike" kern="1200" cap="none" spc="0" normalizeH="0" baseline="0" noProof="0">
                <a:ln>
                  <a:noFill/>
                </a:ln>
                <a:solidFill>
                  <a:srgbClr val="B28A3F"/>
                </a:solidFill>
                <a:effectLst/>
                <a:uLnTx/>
                <a:uFillTx/>
                <a:latin typeface="Montserrat"/>
                <a:ea typeface="+mn-ea"/>
                <a:cs typeface="+mn-cs"/>
              </a:rPr>
              <a:t>29%</a:t>
            </a:r>
            <a:r>
              <a:rPr kumimoji="0" lang="es-CO" sz="1400" b="0" i="0" u="none" strike="noStrike" kern="1200" cap="none" spc="0" normalizeH="0" baseline="0" noProof="0">
                <a:ln>
                  <a:noFill/>
                </a:ln>
                <a:solidFill>
                  <a:schemeClr val="tx1">
                    <a:lumMod val="50000"/>
                    <a:lumOff val="50000"/>
                  </a:schemeClr>
                </a:solidFill>
                <a:effectLst/>
                <a:uLnTx/>
                <a:uFillTx/>
                <a:latin typeface="Montserra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400" noProof="0">
              <a:solidFill>
                <a:srgbClr val="797979"/>
              </a:solidFill>
              <a:latin typeface="Montserra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noProof="0">
                <a:solidFill>
                  <a:srgbClr val="797979"/>
                </a:solidFill>
              </a:rPr>
              <a:t>Este resultado sugiere que la información compartida durante el </a:t>
            </a:r>
            <a:r>
              <a:rPr lang="es-CO" sz="1400" noProof="0">
                <a:solidFill>
                  <a:schemeClr val="tx1">
                    <a:lumMod val="50000"/>
                    <a:lumOff val="50000"/>
                  </a:schemeClr>
                </a:solidFill>
              </a:rPr>
              <a:t>Open Day de la Universidad EAN </a:t>
            </a:r>
            <a:r>
              <a:rPr lang="es-CO" sz="1400" noProof="0">
                <a:solidFill>
                  <a:srgbClr val="797979"/>
                </a:solidFill>
              </a:rPr>
              <a:t>logró generar conciencia de manera efectiva sobre los beneficios del ahorro en instituciones financieras vigiladas por la Superintendencia Financiera e inscritas en Fogafín.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400" noProof="0">
              <a:solidFill>
                <a:srgbClr val="797979"/>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noProof="0">
                <a:solidFill>
                  <a:srgbClr val="797979"/>
                </a:solidFill>
              </a:rPr>
              <a:t>Así, se  fortalece la capacidad de los ciudadanos para </a:t>
            </a:r>
            <a:r>
              <a:rPr lang="es-CO" sz="1400" b="1" noProof="0">
                <a:solidFill>
                  <a:schemeClr val="tx1">
                    <a:lumMod val="50000"/>
                    <a:lumOff val="50000"/>
                  </a:schemeClr>
                </a:solidFill>
              </a:rPr>
              <a:t>tomar decisiones financieras informadas y responsables</a:t>
            </a:r>
            <a:r>
              <a:rPr lang="es-CO" sz="1400" noProof="0">
                <a:solidFill>
                  <a:schemeClr val="tx1">
                    <a:lumMod val="50000"/>
                    <a:lumOff val="50000"/>
                  </a:schemeClr>
                </a:solidFill>
              </a:rPr>
              <a:t>,</a:t>
            </a:r>
            <a:r>
              <a:rPr lang="es-CO" sz="1400" noProof="0">
                <a:solidFill>
                  <a:srgbClr val="797979"/>
                </a:solidFill>
              </a:rPr>
              <a:t> contribuyendo al desarrollo de una cultura de ahorro formal. </a:t>
            </a:r>
            <a:endParaRPr kumimoji="0" lang="es-CO" sz="1400" b="0" i="0" u="none" strike="noStrike" kern="1200" cap="none" spc="0" normalizeH="0" baseline="0" noProof="0">
              <a:ln>
                <a:noFill/>
              </a:ln>
              <a:solidFill>
                <a:srgbClr val="797979"/>
              </a:solidFill>
              <a:effectLst/>
              <a:uLnTx/>
              <a:uFillTx/>
              <a:latin typeface="Montserrat"/>
              <a:ea typeface="+mn-ea"/>
              <a:cs typeface="+mn-cs"/>
            </a:endParaRPr>
          </a:p>
        </p:txBody>
      </p:sp>
    </p:spTree>
    <p:extLst>
      <p:ext uri="{BB962C8B-B14F-4D97-AF65-F5344CB8AC3E}">
        <p14:creationId xmlns:p14="http://schemas.microsoft.com/office/powerpoint/2010/main" val="159327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4304" y="-2332"/>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38" name="CuadroTexto 37">
            <a:extLst>
              <a:ext uri="{FF2B5EF4-FFF2-40B4-BE49-F238E27FC236}">
                <a16:creationId xmlns:a16="http://schemas.microsoft.com/office/drawing/2014/main" id="{679A8BC1-DBC4-1174-9258-89718818D92F}"/>
              </a:ext>
            </a:extLst>
          </p:cNvPr>
          <p:cNvSpPr txBox="1"/>
          <p:nvPr/>
        </p:nvSpPr>
        <p:spPr>
          <a:xfrm>
            <a:off x="604379" y="785147"/>
            <a:ext cx="99834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a:solidFill>
                  <a:srgbClr val="035A93"/>
                </a:solidFill>
                <a:effectLst/>
              </a:rPr>
              <a:t>Pregunta: </a:t>
            </a:r>
            <a:r>
              <a:rPr lang="es-MX" sz="2000" i="0">
                <a:solidFill>
                  <a:srgbClr val="B28A3F"/>
                </a:solidFill>
                <a:effectLst/>
              </a:rPr>
              <a:t>¿Qué </a:t>
            </a:r>
            <a:r>
              <a:rPr lang="es-MX" sz="2000" b="1" i="0">
                <a:solidFill>
                  <a:srgbClr val="B28A3F"/>
                </a:solidFill>
                <a:effectLst/>
              </a:rPr>
              <a:t>otro tipo de información </a:t>
            </a:r>
            <a:r>
              <a:rPr lang="es-MX" sz="2000" i="0">
                <a:solidFill>
                  <a:srgbClr val="B28A3F"/>
                </a:solidFill>
                <a:effectLst/>
              </a:rPr>
              <a:t>le gustaría conocer en actividades como estas?</a:t>
            </a:r>
            <a:endParaRPr lang="es-ES" sz="2000">
              <a:solidFill>
                <a:srgbClr val="B28A3F"/>
              </a:solidFill>
            </a:endParaRPr>
          </a:p>
        </p:txBody>
      </p:sp>
      <p:sp>
        <p:nvSpPr>
          <p:cNvPr id="7" name="Rounded Rectangle 25">
            <a:extLst>
              <a:ext uri="{FF2B5EF4-FFF2-40B4-BE49-F238E27FC236}">
                <a16:creationId xmlns:a16="http://schemas.microsoft.com/office/drawing/2014/main" id="{1A6146E7-F3E7-B996-0ED1-C384157CEF49}"/>
              </a:ext>
            </a:extLst>
          </p:cNvPr>
          <p:cNvSpPr/>
          <p:nvPr/>
        </p:nvSpPr>
        <p:spPr>
          <a:xfrm>
            <a:off x="464663" y="2163726"/>
            <a:ext cx="3473693" cy="4978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Rounded Rectangle 26">
            <a:extLst>
              <a:ext uri="{FF2B5EF4-FFF2-40B4-BE49-F238E27FC236}">
                <a16:creationId xmlns:a16="http://schemas.microsoft.com/office/drawing/2014/main" id="{48F2AC2C-8495-7D34-7B5D-6E7569308E09}"/>
              </a:ext>
            </a:extLst>
          </p:cNvPr>
          <p:cNvSpPr/>
          <p:nvPr/>
        </p:nvSpPr>
        <p:spPr>
          <a:xfrm>
            <a:off x="457875" y="2170931"/>
            <a:ext cx="1472646" cy="488874"/>
          </a:xfrm>
          <a:prstGeom prst="roundRect">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B28A3F"/>
              </a:solidFill>
            </a:endParaRPr>
          </a:p>
        </p:txBody>
      </p:sp>
      <p:sp>
        <p:nvSpPr>
          <p:cNvPr id="11" name="Rounded Rectangle 28">
            <a:extLst>
              <a:ext uri="{FF2B5EF4-FFF2-40B4-BE49-F238E27FC236}">
                <a16:creationId xmlns:a16="http://schemas.microsoft.com/office/drawing/2014/main" id="{CA06854D-6E78-D73F-D177-393E76C4DFBB}"/>
              </a:ext>
            </a:extLst>
          </p:cNvPr>
          <p:cNvSpPr/>
          <p:nvPr/>
        </p:nvSpPr>
        <p:spPr>
          <a:xfrm>
            <a:off x="503779" y="2947785"/>
            <a:ext cx="3473693" cy="5148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bg1"/>
              </a:solidFill>
            </a:endParaRPr>
          </a:p>
        </p:txBody>
      </p:sp>
      <p:sp>
        <p:nvSpPr>
          <p:cNvPr id="12" name="Text Placeholder 5">
            <a:extLst>
              <a:ext uri="{FF2B5EF4-FFF2-40B4-BE49-F238E27FC236}">
                <a16:creationId xmlns:a16="http://schemas.microsoft.com/office/drawing/2014/main" id="{270C4423-E765-5088-83EC-85D85C4AC251}"/>
              </a:ext>
            </a:extLst>
          </p:cNvPr>
          <p:cNvSpPr txBox="1">
            <a:spLocks/>
          </p:cNvSpPr>
          <p:nvPr/>
        </p:nvSpPr>
        <p:spPr>
          <a:xfrm>
            <a:off x="537672" y="2280595"/>
            <a:ext cx="722875" cy="2640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1"/>
                </a:solidFill>
              </a:rPr>
              <a:t>40%</a:t>
            </a:r>
          </a:p>
        </p:txBody>
      </p:sp>
      <p:sp>
        <p:nvSpPr>
          <p:cNvPr id="13" name="Text Placeholder 5">
            <a:extLst>
              <a:ext uri="{FF2B5EF4-FFF2-40B4-BE49-F238E27FC236}">
                <a16:creationId xmlns:a16="http://schemas.microsoft.com/office/drawing/2014/main" id="{C8E44AFD-4EF4-1EBB-BD1E-A6BCABED6614}"/>
              </a:ext>
            </a:extLst>
          </p:cNvPr>
          <p:cNvSpPr txBox="1">
            <a:spLocks/>
          </p:cNvSpPr>
          <p:nvPr/>
        </p:nvSpPr>
        <p:spPr>
          <a:xfrm>
            <a:off x="1207889" y="2970661"/>
            <a:ext cx="2723679" cy="3819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400" b="1">
                <a:solidFill>
                  <a:srgbClr val="035A93"/>
                </a:solidFill>
              </a:rPr>
              <a:t>Beneficios para funcionarios</a:t>
            </a:r>
            <a:endParaRPr lang="es-CO" sz="1400" b="1" noProof="0">
              <a:solidFill>
                <a:srgbClr val="035A93"/>
              </a:solidFill>
            </a:endParaRPr>
          </a:p>
        </p:txBody>
      </p:sp>
      <p:sp>
        <p:nvSpPr>
          <p:cNvPr id="14" name="Rounded Rectangle 32">
            <a:extLst>
              <a:ext uri="{FF2B5EF4-FFF2-40B4-BE49-F238E27FC236}">
                <a16:creationId xmlns:a16="http://schemas.microsoft.com/office/drawing/2014/main" id="{16FE3990-B422-D38C-8499-7E293754EA25}"/>
              </a:ext>
            </a:extLst>
          </p:cNvPr>
          <p:cNvSpPr/>
          <p:nvPr/>
        </p:nvSpPr>
        <p:spPr>
          <a:xfrm>
            <a:off x="457875" y="2944791"/>
            <a:ext cx="672738" cy="525677"/>
          </a:xfrm>
          <a:prstGeom prst="roundRect">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Rounded Rectangle 28">
            <a:extLst>
              <a:ext uri="{FF2B5EF4-FFF2-40B4-BE49-F238E27FC236}">
                <a16:creationId xmlns:a16="http://schemas.microsoft.com/office/drawing/2014/main" id="{45316AA0-E1DE-BE3C-688A-55F373C2223A}"/>
              </a:ext>
            </a:extLst>
          </p:cNvPr>
          <p:cNvSpPr/>
          <p:nvPr/>
        </p:nvSpPr>
        <p:spPr>
          <a:xfrm>
            <a:off x="497575" y="3792709"/>
            <a:ext cx="3473693" cy="5148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ounded Rectangle 32">
            <a:extLst>
              <a:ext uri="{FF2B5EF4-FFF2-40B4-BE49-F238E27FC236}">
                <a16:creationId xmlns:a16="http://schemas.microsoft.com/office/drawing/2014/main" id="{B1E69BFF-D405-F006-60C4-4E8B854B6217}"/>
              </a:ext>
            </a:extLst>
          </p:cNvPr>
          <p:cNvSpPr/>
          <p:nvPr/>
        </p:nvSpPr>
        <p:spPr>
          <a:xfrm>
            <a:off x="497576" y="3779572"/>
            <a:ext cx="633038" cy="525677"/>
          </a:xfrm>
          <a:prstGeom prst="roundRect">
            <a:avLst/>
          </a:prstGeom>
          <a:solidFill>
            <a:srgbClr val="831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rPr>
              <a:t>20%</a:t>
            </a:r>
          </a:p>
        </p:txBody>
      </p:sp>
      <p:sp>
        <p:nvSpPr>
          <p:cNvPr id="17" name="Text Placeholder 5">
            <a:extLst>
              <a:ext uri="{FF2B5EF4-FFF2-40B4-BE49-F238E27FC236}">
                <a16:creationId xmlns:a16="http://schemas.microsoft.com/office/drawing/2014/main" id="{DDC309F5-BDFF-5334-B0FB-CEC4FD168219}"/>
              </a:ext>
            </a:extLst>
          </p:cNvPr>
          <p:cNvSpPr txBox="1">
            <a:spLocks/>
          </p:cNvSpPr>
          <p:nvPr/>
        </p:nvSpPr>
        <p:spPr>
          <a:xfrm>
            <a:off x="512146" y="3054789"/>
            <a:ext cx="1930037" cy="2640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1"/>
                </a:solidFill>
              </a:rPr>
              <a:t>20%</a:t>
            </a:r>
          </a:p>
        </p:txBody>
      </p:sp>
      <p:cxnSp>
        <p:nvCxnSpPr>
          <p:cNvPr id="22" name="Straight Connector 21"/>
          <p:cNvCxnSpPr>
            <a:cxnSpLocks/>
          </p:cNvCxnSpPr>
          <p:nvPr/>
        </p:nvCxnSpPr>
        <p:spPr>
          <a:xfrm>
            <a:off x="390081" y="1838036"/>
            <a:ext cx="0" cy="3703228"/>
          </a:xfrm>
          <a:prstGeom prst="line">
            <a:avLst/>
          </a:prstGeom>
          <a:ln w="1905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 Placeholder 5"/>
          <p:cNvSpPr txBox="1">
            <a:spLocks/>
          </p:cNvSpPr>
          <p:nvPr/>
        </p:nvSpPr>
        <p:spPr>
          <a:xfrm>
            <a:off x="1857127" y="2192202"/>
            <a:ext cx="2321406" cy="3819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400" b="1" noProof="0">
                <a:solidFill>
                  <a:srgbClr val="87B820"/>
                </a:solidFill>
              </a:rPr>
              <a:t>Educación financiera para el ahorro</a:t>
            </a:r>
          </a:p>
        </p:txBody>
      </p:sp>
      <p:sp>
        <p:nvSpPr>
          <p:cNvPr id="10" name="CuadroTexto 9">
            <a:extLst>
              <a:ext uri="{FF2B5EF4-FFF2-40B4-BE49-F238E27FC236}">
                <a16:creationId xmlns:a16="http://schemas.microsoft.com/office/drawing/2014/main" id="{DB5593A5-9C1D-E413-11A6-129E558BE57A}"/>
              </a:ext>
            </a:extLst>
          </p:cNvPr>
          <p:cNvSpPr txBox="1"/>
          <p:nvPr/>
        </p:nvSpPr>
        <p:spPr>
          <a:xfrm>
            <a:off x="1216313" y="3842466"/>
            <a:ext cx="2426576" cy="338554"/>
          </a:xfrm>
          <a:prstGeom prst="rect">
            <a:avLst/>
          </a:prstGeom>
          <a:noFill/>
        </p:spPr>
        <p:txBody>
          <a:bodyPr wrap="square">
            <a:spAutoFit/>
          </a:bodyPr>
          <a:lstStyle/>
          <a:p>
            <a:pPr marL="0" indent="0">
              <a:buNone/>
            </a:pPr>
            <a:r>
              <a:rPr lang="es-MX" sz="1600" b="1" noProof="0">
                <a:solidFill>
                  <a:srgbClr val="83143D"/>
                </a:solidFill>
              </a:rPr>
              <a:t>Proceso de prácticas</a:t>
            </a:r>
            <a:endParaRPr lang="es-CO" sz="1600" b="1" noProof="0">
              <a:solidFill>
                <a:srgbClr val="83143D"/>
              </a:solidFill>
            </a:endParaRPr>
          </a:p>
        </p:txBody>
      </p:sp>
      <p:sp>
        <p:nvSpPr>
          <p:cNvPr id="24" name="Rounded Rectangle 28">
            <a:extLst>
              <a:ext uri="{FF2B5EF4-FFF2-40B4-BE49-F238E27FC236}">
                <a16:creationId xmlns:a16="http://schemas.microsoft.com/office/drawing/2014/main" id="{EE822992-5415-4014-DA71-229CA568BC7A}"/>
              </a:ext>
            </a:extLst>
          </p:cNvPr>
          <p:cNvSpPr/>
          <p:nvPr/>
        </p:nvSpPr>
        <p:spPr>
          <a:xfrm>
            <a:off x="497575" y="4614353"/>
            <a:ext cx="3473693" cy="5148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3" name="Rounded Rectangle 32">
            <a:extLst>
              <a:ext uri="{FF2B5EF4-FFF2-40B4-BE49-F238E27FC236}">
                <a16:creationId xmlns:a16="http://schemas.microsoft.com/office/drawing/2014/main" id="{D9B70B0F-316E-4C85-C2A3-50F943D18F9D}"/>
              </a:ext>
            </a:extLst>
          </p:cNvPr>
          <p:cNvSpPr/>
          <p:nvPr/>
        </p:nvSpPr>
        <p:spPr>
          <a:xfrm>
            <a:off x="497576" y="4625796"/>
            <a:ext cx="633038" cy="525677"/>
          </a:xfrm>
          <a:prstGeom prst="round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rPr>
              <a:t>20%</a:t>
            </a:r>
          </a:p>
        </p:txBody>
      </p:sp>
      <p:sp>
        <p:nvSpPr>
          <p:cNvPr id="21" name="CuadroTexto 20">
            <a:extLst>
              <a:ext uri="{FF2B5EF4-FFF2-40B4-BE49-F238E27FC236}">
                <a16:creationId xmlns:a16="http://schemas.microsoft.com/office/drawing/2014/main" id="{CE7CEE34-4389-D8C5-D7B2-EA8C3844774D}"/>
              </a:ext>
            </a:extLst>
          </p:cNvPr>
          <p:cNvSpPr txBox="1"/>
          <p:nvPr/>
        </p:nvSpPr>
        <p:spPr>
          <a:xfrm>
            <a:off x="1147270" y="4577621"/>
            <a:ext cx="2784298" cy="553998"/>
          </a:xfrm>
          <a:prstGeom prst="rect">
            <a:avLst/>
          </a:prstGeom>
          <a:noFill/>
        </p:spPr>
        <p:txBody>
          <a:bodyPr wrap="square">
            <a:spAutoFit/>
          </a:bodyPr>
          <a:lstStyle/>
          <a:p>
            <a:pPr marL="0" indent="0">
              <a:buNone/>
            </a:pPr>
            <a:r>
              <a:rPr lang="es-MX" sz="1500" b="1" noProof="0">
                <a:solidFill>
                  <a:srgbClr val="FFA100"/>
                </a:solidFill>
              </a:rPr>
              <a:t>Pago del Seguro de Depósitos</a:t>
            </a:r>
            <a:endParaRPr lang="es-CO" sz="1500" b="1" noProof="0">
              <a:solidFill>
                <a:srgbClr val="FFA100"/>
              </a:solidFill>
            </a:endParaRPr>
          </a:p>
        </p:txBody>
      </p:sp>
      <p:sp>
        <p:nvSpPr>
          <p:cNvPr id="3" name="CuadroTexto 67">
            <a:extLst>
              <a:ext uri="{FF2B5EF4-FFF2-40B4-BE49-F238E27FC236}">
                <a16:creationId xmlns:a16="http://schemas.microsoft.com/office/drawing/2014/main" id="{BBDA9A99-664B-364E-3DB1-83DEB84CEDBD}"/>
              </a:ext>
            </a:extLst>
          </p:cNvPr>
          <p:cNvSpPr txBox="1"/>
          <p:nvPr/>
        </p:nvSpPr>
        <p:spPr>
          <a:xfrm>
            <a:off x="5168902" y="1795752"/>
            <a:ext cx="6103663" cy="4093428"/>
          </a:xfrm>
          <a:prstGeom prst="rect">
            <a:avLst/>
          </a:prstGeom>
          <a:noFill/>
        </p:spPr>
        <p:txBody>
          <a:bodyPr wrap="square">
            <a:spAutoFit/>
          </a:bodyPr>
          <a:lstStyle>
            <a:defPPr>
              <a:defRPr lang="es-CO"/>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just"/>
            <a:r>
              <a:rPr lang="es-MX" sz="1300">
                <a:solidFill>
                  <a:srgbClr val="797979"/>
                </a:solidFill>
              </a:rPr>
              <a:t>Dado el carácter abierto de la pregunta formulada, se recibieron aportes diversos por parte de los encuestados. Para facilitar su análisis, las respuestas fueron clasificadas temáticamente en cuatro categorías principales: </a:t>
            </a:r>
          </a:p>
          <a:p>
            <a:pPr algn="just"/>
            <a:r>
              <a:rPr lang="es-MX" sz="1300">
                <a:solidFill>
                  <a:srgbClr val="797979"/>
                </a:solidFill>
              </a:rPr>
              <a:t>-</a:t>
            </a:r>
            <a:r>
              <a:rPr lang="es-CO" sz="1300"/>
              <a:t>🏦</a:t>
            </a:r>
            <a:r>
              <a:rPr lang="es-MX" sz="1300">
                <a:solidFill>
                  <a:srgbClr val="797979"/>
                </a:solidFill>
              </a:rPr>
              <a:t>Educación financiera para el ahorro</a:t>
            </a:r>
          </a:p>
          <a:p>
            <a:pPr algn="just"/>
            <a:r>
              <a:rPr lang="es-MX" sz="1300">
                <a:solidFill>
                  <a:srgbClr val="797979"/>
                </a:solidFill>
              </a:rPr>
              <a:t>-</a:t>
            </a:r>
            <a:r>
              <a:rPr lang="es-CO" sz="1300"/>
              <a:t>⭐</a:t>
            </a:r>
            <a:r>
              <a:rPr lang="es-CO" sz="1300">
                <a:solidFill>
                  <a:srgbClr val="797979"/>
                </a:solidFill>
              </a:rPr>
              <a:t>Beneficios para funcionarios</a:t>
            </a:r>
            <a:endParaRPr lang="es-MX" sz="1300">
              <a:solidFill>
                <a:srgbClr val="797979"/>
              </a:solidFill>
            </a:endParaRPr>
          </a:p>
          <a:p>
            <a:pPr algn="just"/>
            <a:r>
              <a:rPr lang="es-MX" sz="1300">
                <a:solidFill>
                  <a:srgbClr val="797979"/>
                </a:solidFill>
              </a:rPr>
              <a:t>-</a:t>
            </a:r>
            <a:r>
              <a:rPr lang="es-CO" sz="1300"/>
              <a:t>💼</a:t>
            </a:r>
            <a:r>
              <a:rPr lang="es-CO" sz="1300">
                <a:solidFill>
                  <a:srgbClr val="797979"/>
                </a:solidFill>
              </a:rPr>
              <a:t>Proceso de prácticas</a:t>
            </a:r>
          </a:p>
          <a:p>
            <a:pPr algn="just"/>
            <a:r>
              <a:rPr lang="es-CO" sz="1300">
                <a:solidFill>
                  <a:srgbClr val="797979"/>
                </a:solidFill>
              </a:rPr>
              <a:t>-</a:t>
            </a:r>
            <a:r>
              <a:rPr lang="es-CO" sz="1300"/>
              <a:t>💰</a:t>
            </a:r>
            <a:r>
              <a:rPr lang="es-CO" sz="1300">
                <a:solidFill>
                  <a:srgbClr val="797979"/>
                </a:solidFill>
              </a:rPr>
              <a:t>Pago del Seguro de Depósitos</a:t>
            </a:r>
          </a:p>
          <a:p>
            <a:pPr algn="just"/>
            <a:endParaRPr lang="es-CO" sz="1300">
              <a:solidFill>
                <a:srgbClr val="797979"/>
              </a:solidFill>
            </a:endParaRPr>
          </a:p>
          <a:p>
            <a:pPr algn="just"/>
            <a:endParaRPr lang="es-CO" sz="1300">
              <a:solidFill>
                <a:srgbClr val="797979"/>
              </a:solidFill>
            </a:endParaRPr>
          </a:p>
          <a:p>
            <a:pPr algn="just"/>
            <a:r>
              <a:rPr lang="es-MX" sz="1300">
                <a:solidFill>
                  <a:srgbClr val="797979"/>
                </a:solidFill>
              </a:rPr>
              <a:t>El </a:t>
            </a:r>
            <a:r>
              <a:rPr lang="es-MX" sz="1300" b="1">
                <a:solidFill>
                  <a:srgbClr val="B28A3F"/>
                </a:solidFill>
              </a:rPr>
              <a:t>40%</a:t>
            </a:r>
            <a:r>
              <a:rPr lang="es-MX" sz="1300">
                <a:solidFill>
                  <a:srgbClr val="B28A3F"/>
                </a:solidFill>
              </a:rPr>
              <a:t> </a:t>
            </a:r>
            <a:r>
              <a:rPr lang="es-MX" sz="1300">
                <a:solidFill>
                  <a:srgbClr val="797979"/>
                </a:solidFill>
              </a:rPr>
              <a:t>de las respuestas se enfocaron en la educación financiera para el ahorro, lo que confirma el alto interés entre los estudiantes en este tema. El </a:t>
            </a:r>
            <a:r>
              <a:rPr lang="es-MX" sz="1300" b="1">
                <a:solidFill>
                  <a:srgbClr val="B28A3F"/>
                </a:solidFill>
              </a:rPr>
              <a:t>60%</a:t>
            </a:r>
            <a:r>
              <a:rPr lang="es-MX" sz="1300">
                <a:solidFill>
                  <a:srgbClr val="B28A3F"/>
                </a:solidFill>
              </a:rPr>
              <a:t> </a:t>
            </a:r>
            <a:r>
              <a:rPr lang="es-MX" sz="1300">
                <a:solidFill>
                  <a:srgbClr val="797979"/>
                </a:solidFill>
              </a:rPr>
              <a:t>restante se distribuyó equitativamente entre los beneficios para funcionarios </a:t>
            </a:r>
            <a:r>
              <a:rPr lang="es-MX" sz="1300">
                <a:solidFill>
                  <a:schemeClr val="tx1">
                    <a:lumMod val="50000"/>
                    <a:lumOff val="50000"/>
                  </a:schemeClr>
                </a:solidFill>
              </a:rPr>
              <a:t>(</a:t>
            </a:r>
            <a:r>
              <a:rPr lang="es-MX" sz="1300">
                <a:solidFill>
                  <a:schemeClr val="tx1">
                    <a:lumMod val="50000"/>
                    <a:lumOff val="50000"/>
                  </a:schemeClr>
                </a:solidFill>
                <a:latin typeface="Montserrat"/>
              </a:rPr>
              <a:t>20%</a:t>
            </a:r>
            <a:r>
              <a:rPr lang="es-MX" sz="1300">
                <a:solidFill>
                  <a:schemeClr val="tx1">
                    <a:lumMod val="50000"/>
                    <a:lumOff val="50000"/>
                  </a:schemeClr>
                </a:solidFill>
              </a:rPr>
              <a:t>), </a:t>
            </a:r>
            <a:r>
              <a:rPr lang="es-MX" sz="1300">
                <a:solidFill>
                  <a:srgbClr val="797979"/>
                </a:solidFill>
              </a:rPr>
              <a:t>el proceso de prácticas (20%), y el pago del Seguro de Depósitos (20%).</a:t>
            </a:r>
          </a:p>
          <a:p>
            <a:pPr algn="just"/>
            <a:r>
              <a:rPr lang="es-MX" sz="1300">
                <a:solidFill>
                  <a:srgbClr val="797979"/>
                </a:solidFill>
              </a:rPr>
              <a:t>Esta diversidad de intereses  evidencia la necesidad de </a:t>
            </a:r>
            <a:r>
              <a:rPr lang="es-MX" sz="1300">
                <a:solidFill>
                  <a:schemeClr val="tx1">
                    <a:lumMod val="50000"/>
                    <a:lumOff val="50000"/>
                  </a:schemeClr>
                </a:solidFill>
              </a:rPr>
              <a:t>ampliar la estrategia </a:t>
            </a:r>
            <a:r>
              <a:rPr lang="es-MX" sz="1300">
                <a:solidFill>
                  <a:srgbClr val="797979"/>
                </a:solidFill>
              </a:rPr>
              <a:t>de </a:t>
            </a:r>
            <a:r>
              <a:rPr lang="es-MX" sz="1300" b="1">
                <a:solidFill>
                  <a:srgbClr val="797979"/>
                </a:solidFill>
              </a:rPr>
              <a:t>relacionamiento ciudadano </a:t>
            </a:r>
            <a:r>
              <a:rPr lang="es-MX" sz="1300">
                <a:solidFill>
                  <a:srgbClr val="797979"/>
                </a:solidFill>
              </a:rPr>
              <a:t>en los espacios universitarios, integrando contenidos que brinden mayor claridad sobre las oportunidades institucionales y sobre aspectos técnicos como el funcionamiento del Seguro de Depósitos. </a:t>
            </a:r>
            <a:endParaRPr lang="es-MX" sz="1400" b="1">
              <a:solidFill>
                <a:schemeClr val="accent2">
                  <a:lumMod val="75000"/>
                </a:schemeClr>
              </a:solidFill>
            </a:endParaRPr>
          </a:p>
        </p:txBody>
      </p:sp>
      <p:sp>
        <p:nvSpPr>
          <p:cNvPr id="4" name="Rectangle 24">
            <a:extLst>
              <a:ext uri="{FF2B5EF4-FFF2-40B4-BE49-F238E27FC236}">
                <a16:creationId xmlns:a16="http://schemas.microsoft.com/office/drawing/2014/main" id="{00965CBD-C553-F164-0D6A-EE055D19EE30}"/>
              </a:ext>
            </a:extLst>
          </p:cNvPr>
          <p:cNvSpPr/>
          <p:nvPr/>
        </p:nvSpPr>
        <p:spPr>
          <a:xfrm>
            <a:off x="5113130" y="1843237"/>
            <a:ext cx="45719" cy="1138808"/>
          </a:xfrm>
          <a:prstGeom prst="rect">
            <a:avLst/>
          </a:prstGeom>
          <a:solidFill>
            <a:srgbClr val="87B8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6230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2000"/>
                            </p:stCondLst>
                            <p:childTnLst>
                              <p:par>
                                <p:cTn id="48" presetID="16" presetClass="entr" presetSubtype="42"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outHorizont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p:bldP spid="13" grpId="0"/>
      <p:bldP spid="14" grpId="0" animBg="1"/>
      <p:bldP spid="15" grpId="0" animBg="1"/>
      <p:bldP spid="16" grpId="0" animBg="1"/>
      <p:bldP spid="17" grpId="0"/>
      <p:bldP spid="25" grpId="0"/>
      <p:bldP spid="24" grpId="0" animBg="1"/>
      <p:bldP spid="2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uadroTexto 67">
            <a:extLst>
              <a:ext uri="{FF2B5EF4-FFF2-40B4-BE49-F238E27FC236}">
                <a16:creationId xmlns:a16="http://schemas.microsoft.com/office/drawing/2014/main" id="{27005A41-EF8F-06C8-66B5-2DF59E739694}"/>
              </a:ext>
            </a:extLst>
          </p:cNvPr>
          <p:cNvSpPr txBox="1"/>
          <p:nvPr/>
        </p:nvSpPr>
        <p:spPr>
          <a:xfrm>
            <a:off x="6380786" y="1995114"/>
            <a:ext cx="5056484" cy="3693319"/>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s-CO" sz="1300" noProof="0">
                <a:solidFill>
                  <a:srgbClr val="797979"/>
                </a:solidFill>
              </a:rPr>
              <a:t>Los resultados obtenidos reflejan una alta valoración del contenido relacionado con el </a:t>
            </a:r>
            <a:r>
              <a:rPr lang="es-CO" sz="1300" b="1" noProof="0">
                <a:solidFill>
                  <a:srgbClr val="797979"/>
                </a:solidFill>
              </a:rPr>
              <a:t>ahorro</a:t>
            </a:r>
            <a:r>
              <a:rPr lang="es-CO" sz="1300" noProof="0">
                <a:solidFill>
                  <a:srgbClr val="797979"/>
                </a:solidFill>
              </a:rPr>
              <a:t> (</a:t>
            </a:r>
            <a:r>
              <a:rPr lang="es-CO" sz="1300" b="1" noProof="0">
                <a:solidFill>
                  <a:srgbClr val="B28A3F"/>
                </a:solidFill>
              </a:rPr>
              <a:t>36%</a:t>
            </a:r>
            <a:r>
              <a:rPr lang="es-CO" sz="1300" noProof="0">
                <a:solidFill>
                  <a:srgbClr val="797979"/>
                </a:solidFill>
              </a:rPr>
              <a:t>), lo que evidencia su relevancia e interés entre los estudiantes.</a:t>
            </a:r>
          </a:p>
          <a:p>
            <a:pPr algn="just"/>
            <a:endParaRPr lang="es-CO" sz="1300" noProof="0">
              <a:solidFill>
                <a:srgbClr val="797979"/>
              </a:solidFill>
            </a:endParaRPr>
          </a:p>
          <a:p>
            <a:pPr algn="just"/>
            <a:r>
              <a:rPr lang="es-CO" sz="1300" noProof="0">
                <a:solidFill>
                  <a:srgbClr val="797979"/>
                </a:solidFill>
              </a:rPr>
              <a:t>Adicionalmente, un </a:t>
            </a:r>
            <a:r>
              <a:rPr lang="es-CO" sz="1300" b="1" noProof="0">
                <a:solidFill>
                  <a:srgbClr val="B28A3F"/>
                </a:solidFill>
              </a:rPr>
              <a:t>14%</a:t>
            </a:r>
            <a:r>
              <a:rPr lang="es-CO" sz="1300" noProof="0">
                <a:solidFill>
                  <a:srgbClr val="797979"/>
                </a:solidFill>
              </a:rPr>
              <a:t> de los encuestados destacó la utilidad de la explicación conjunta sobre el </a:t>
            </a:r>
            <a:r>
              <a:rPr lang="es-CO" sz="1300" b="1" noProof="0">
                <a:solidFill>
                  <a:srgbClr val="797979"/>
                </a:solidFill>
              </a:rPr>
              <a:t>ahorro y el Seguro de Depósitos</a:t>
            </a:r>
            <a:r>
              <a:rPr lang="es-CO" sz="1300" noProof="0">
                <a:solidFill>
                  <a:srgbClr val="797979"/>
                </a:solidFill>
              </a:rPr>
              <a:t>, así como de la información sobre </a:t>
            </a:r>
            <a:r>
              <a:rPr lang="es-CO" sz="1300" b="1" noProof="0">
                <a:solidFill>
                  <a:srgbClr val="797979"/>
                </a:solidFill>
              </a:rPr>
              <a:t>prácticas universitarias</a:t>
            </a:r>
            <a:r>
              <a:rPr lang="es-CO" sz="1300" noProof="0">
                <a:solidFill>
                  <a:srgbClr val="797979"/>
                </a:solidFill>
              </a:rPr>
              <a:t>, lo que sugiere un interés equilibrado entre el fortalecimiento de conocimientos financieros y el acceso a oportunidades profesionales ofrecidas por la entidad.</a:t>
            </a:r>
          </a:p>
          <a:p>
            <a:pPr algn="just"/>
            <a:endParaRPr lang="es-CO" sz="1300" noProof="0">
              <a:solidFill>
                <a:srgbClr val="797979"/>
              </a:solidFill>
            </a:endParaRPr>
          </a:p>
          <a:p>
            <a:pPr algn="just"/>
            <a:r>
              <a:rPr lang="es-CO" sz="1300" noProof="0">
                <a:solidFill>
                  <a:srgbClr val="797979"/>
                </a:solidFill>
              </a:rPr>
              <a:t>Considerando estas percepciones, se evidencia la conveniencia de articular contenidos que integren la educación financiera con la oferta institucional, con el fin de fortalecer la conexión con los públicos y aumentar el impacto de la información divulgada en espacios como el Open Day universitario.</a:t>
            </a:r>
          </a:p>
        </p:txBody>
      </p:sp>
      <p:sp>
        <p:nvSpPr>
          <p:cNvPr id="4" name="Título 1">
            <a:extLst>
              <a:ext uri="{FF2B5EF4-FFF2-40B4-BE49-F238E27FC236}">
                <a16:creationId xmlns:a16="http://schemas.microsoft.com/office/drawing/2014/main" id="{97A8FBF7-D3A2-F4DF-6F1F-58E34F01B088}"/>
              </a:ext>
            </a:extLst>
          </p:cNvPr>
          <p:cNvSpPr>
            <a:spLocks noGrp="1"/>
          </p:cNvSpPr>
          <p:nvPr>
            <p:ph type="title"/>
          </p:nvPr>
        </p:nvSpPr>
        <p:spPr>
          <a:xfrm>
            <a:off x="12646" y="-757"/>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44" name="CuadroTexto 43">
            <a:extLst>
              <a:ext uri="{FF2B5EF4-FFF2-40B4-BE49-F238E27FC236}">
                <a16:creationId xmlns:a16="http://schemas.microsoft.com/office/drawing/2014/main" id="{4EF7E658-2F1C-784B-B8B4-14D26ACED4FE}"/>
              </a:ext>
            </a:extLst>
          </p:cNvPr>
          <p:cNvSpPr txBox="1"/>
          <p:nvPr/>
        </p:nvSpPr>
        <p:spPr>
          <a:xfrm>
            <a:off x="636464" y="892568"/>
            <a:ext cx="9083942" cy="400110"/>
          </a:xfrm>
          <a:prstGeom prst="rect">
            <a:avLst/>
          </a:prstGeom>
          <a:noFill/>
        </p:spPr>
        <p:txBody>
          <a:bodyPr wrap="square">
            <a:spAutoFit/>
          </a:bodyPr>
          <a:lstStyle/>
          <a:p>
            <a:pPr algn="ctr"/>
            <a:r>
              <a:rPr lang="es-MX" sz="2000" b="1">
                <a:solidFill>
                  <a:srgbClr val="035A93"/>
                </a:solidFill>
              </a:rPr>
              <a:t>Pregunta: </a:t>
            </a:r>
            <a:r>
              <a:rPr lang="es-MX" sz="2000">
                <a:solidFill>
                  <a:srgbClr val="B28A3F"/>
                </a:solidFill>
              </a:rPr>
              <a:t>¿Cuáles temas de la actividad le parecieron más útiles?</a:t>
            </a:r>
            <a:endParaRPr lang="es-ES" sz="2000">
              <a:solidFill>
                <a:srgbClr val="B28A3F"/>
              </a:solidFill>
            </a:endParaRPr>
          </a:p>
        </p:txBody>
      </p:sp>
      <p:grpSp>
        <p:nvGrpSpPr>
          <p:cNvPr id="13" name="Grupo 12">
            <a:extLst>
              <a:ext uri="{FF2B5EF4-FFF2-40B4-BE49-F238E27FC236}">
                <a16:creationId xmlns:a16="http://schemas.microsoft.com/office/drawing/2014/main" id="{EED97D2E-7003-48DF-B7DD-087588D93AD3}"/>
              </a:ext>
            </a:extLst>
          </p:cNvPr>
          <p:cNvGrpSpPr/>
          <p:nvPr/>
        </p:nvGrpSpPr>
        <p:grpSpPr>
          <a:xfrm>
            <a:off x="-1181" y="1512879"/>
            <a:ext cx="6069365" cy="4612537"/>
            <a:chOff x="4070351" y="1633215"/>
            <a:chExt cx="6644105" cy="4593219"/>
          </a:xfrm>
        </p:grpSpPr>
        <p:sp>
          <p:nvSpPr>
            <p:cNvPr id="17" name="Rectangle 18">
              <a:extLst>
                <a:ext uri="{FF2B5EF4-FFF2-40B4-BE49-F238E27FC236}">
                  <a16:creationId xmlns:a16="http://schemas.microsoft.com/office/drawing/2014/main" id="{D7ECADB9-3340-4F4A-9BFF-5DC7D9464EA5}"/>
                </a:ext>
              </a:extLst>
            </p:cNvPr>
            <p:cNvSpPr/>
            <p:nvPr/>
          </p:nvSpPr>
          <p:spPr>
            <a:xfrm flipV="1">
              <a:off x="7223157" y="5224761"/>
              <a:ext cx="643979" cy="1001673"/>
            </a:xfrm>
            <a:custGeom>
              <a:avLst/>
              <a:gdLst>
                <a:gd name="connsiteX0" fmla="*/ 0 w 2271715"/>
                <a:gd name="connsiteY0" fmla="*/ 0 h 722273"/>
                <a:gd name="connsiteX1" fmla="*/ 2271715 w 2271715"/>
                <a:gd name="connsiteY1" fmla="*/ 0 h 722273"/>
                <a:gd name="connsiteX2" fmla="*/ 2271715 w 2271715"/>
                <a:gd name="connsiteY2" fmla="*/ 722273 h 722273"/>
                <a:gd name="connsiteX3" fmla="*/ 0 w 2271715"/>
                <a:gd name="connsiteY3" fmla="*/ 722273 h 722273"/>
                <a:gd name="connsiteX4" fmla="*/ 0 w 2271715"/>
                <a:gd name="connsiteY4" fmla="*/ 0 h 722273"/>
                <a:gd name="connsiteX0" fmla="*/ 0 w 2271715"/>
                <a:gd name="connsiteY0" fmla="*/ 71438 h 793711"/>
                <a:gd name="connsiteX1" fmla="*/ 2271715 w 2271715"/>
                <a:gd name="connsiteY1" fmla="*/ 0 h 793711"/>
                <a:gd name="connsiteX2" fmla="*/ 2271715 w 2271715"/>
                <a:gd name="connsiteY2" fmla="*/ 793711 h 793711"/>
                <a:gd name="connsiteX3" fmla="*/ 0 w 2271715"/>
                <a:gd name="connsiteY3" fmla="*/ 793711 h 793711"/>
                <a:gd name="connsiteX4" fmla="*/ 0 w 2271715"/>
                <a:gd name="connsiteY4" fmla="*/ 71438 h 793711"/>
                <a:gd name="connsiteX0" fmla="*/ 0 w 2271715"/>
                <a:gd name="connsiteY0" fmla="*/ 71438 h 908011"/>
                <a:gd name="connsiteX1" fmla="*/ 2271715 w 2271715"/>
                <a:gd name="connsiteY1" fmla="*/ 0 h 908011"/>
                <a:gd name="connsiteX2" fmla="*/ 2271715 w 2271715"/>
                <a:gd name="connsiteY2" fmla="*/ 908011 h 908011"/>
                <a:gd name="connsiteX3" fmla="*/ 0 w 2271715"/>
                <a:gd name="connsiteY3" fmla="*/ 793711 h 908011"/>
                <a:gd name="connsiteX4" fmla="*/ 0 w 2271715"/>
                <a:gd name="connsiteY4" fmla="*/ 71438 h 908011"/>
                <a:gd name="connsiteX0" fmla="*/ 0 w 2271715"/>
                <a:gd name="connsiteY0" fmla="*/ 142875 h 979448"/>
                <a:gd name="connsiteX1" fmla="*/ 2271715 w 2271715"/>
                <a:gd name="connsiteY1" fmla="*/ 0 h 979448"/>
                <a:gd name="connsiteX2" fmla="*/ 2271715 w 2271715"/>
                <a:gd name="connsiteY2" fmla="*/ 979448 h 979448"/>
                <a:gd name="connsiteX3" fmla="*/ 0 w 2271715"/>
                <a:gd name="connsiteY3" fmla="*/ 865148 h 979448"/>
                <a:gd name="connsiteX4" fmla="*/ 0 w 2271715"/>
                <a:gd name="connsiteY4" fmla="*/ 142875 h 979448"/>
                <a:gd name="connsiteX0" fmla="*/ 0 w 2271715"/>
                <a:gd name="connsiteY0" fmla="*/ 228600 h 1065173"/>
                <a:gd name="connsiteX1" fmla="*/ 2257337 w 2271715"/>
                <a:gd name="connsiteY1" fmla="*/ 0 h 1065173"/>
                <a:gd name="connsiteX2" fmla="*/ 2271715 w 2271715"/>
                <a:gd name="connsiteY2" fmla="*/ 1065173 h 1065173"/>
                <a:gd name="connsiteX3" fmla="*/ 0 w 2271715"/>
                <a:gd name="connsiteY3" fmla="*/ 950873 h 1065173"/>
                <a:gd name="connsiteX4" fmla="*/ 0 w 2271715"/>
                <a:gd name="connsiteY4" fmla="*/ 228600 h 1065173"/>
                <a:gd name="connsiteX0" fmla="*/ 0 w 2257338"/>
                <a:gd name="connsiteY0" fmla="*/ 228600 h 1150898"/>
                <a:gd name="connsiteX1" fmla="*/ 2257337 w 2257338"/>
                <a:gd name="connsiteY1" fmla="*/ 0 h 1150898"/>
                <a:gd name="connsiteX2" fmla="*/ 2257338 w 2257338"/>
                <a:gd name="connsiteY2" fmla="*/ 1150898 h 1150898"/>
                <a:gd name="connsiteX3" fmla="*/ 0 w 2257338"/>
                <a:gd name="connsiteY3" fmla="*/ 950873 h 1150898"/>
                <a:gd name="connsiteX4" fmla="*/ 0 w 2257338"/>
                <a:gd name="connsiteY4" fmla="*/ 228600 h 1150898"/>
                <a:gd name="connsiteX0" fmla="*/ 0 w 2257338"/>
                <a:gd name="connsiteY0" fmla="*/ 228600 h 1179473"/>
                <a:gd name="connsiteX1" fmla="*/ 2257337 w 2257338"/>
                <a:gd name="connsiteY1" fmla="*/ 0 h 1179473"/>
                <a:gd name="connsiteX2" fmla="*/ 2257338 w 2257338"/>
                <a:gd name="connsiteY2" fmla="*/ 1179473 h 1179473"/>
                <a:gd name="connsiteX3" fmla="*/ 0 w 2257338"/>
                <a:gd name="connsiteY3" fmla="*/ 950873 h 1179473"/>
                <a:gd name="connsiteX4" fmla="*/ 0 w 2257338"/>
                <a:gd name="connsiteY4" fmla="*/ 228600 h 1179473"/>
                <a:gd name="connsiteX0" fmla="*/ 0 w 2257337"/>
                <a:gd name="connsiteY0" fmla="*/ 228600 h 950873"/>
                <a:gd name="connsiteX1" fmla="*/ 2257337 w 2257337"/>
                <a:gd name="connsiteY1" fmla="*/ 0 h 950873"/>
                <a:gd name="connsiteX2" fmla="*/ 2253170 w 2257337"/>
                <a:gd name="connsiteY2" fmla="*/ 818526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40665 w 2257337"/>
                <a:gd name="connsiteY2" fmla="*/ 758369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4253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8264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95382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804907 h 950873"/>
                <a:gd name="connsiteX3" fmla="*/ 0 w 2257337"/>
                <a:gd name="connsiteY3" fmla="*/ 950873 h 950873"/>
                <a:gd name="connsiteX4" fmla="*/ 0 w 2257337"/>
                <a:gd name="connsiteY4" fmla="*/ 228600 h 950873"/>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60728"/>
                <a:gd name="connsiteY0" fmla="*/ 276225 h 998498"/>
                <a:gd name="connsiteX1" fmla="*/ 2257337 w 2260728"/>
                <a:gd name="connsiteY1" fmla="*/ 0 h 998498"/>
                <a:gd name="connsiteX2" fmla="*/ 2260728 w 2260728"/>
                <a:gd name="connsiteY2" fmla="*/ 843007 h 998498"/>
                <a:gd name="connsiteX3" fmla="*/ 0 w 2260728"/>
                <a:gd name="connsiteY3" fmla="*/ 998498 h 998498"/>
                <a:gd name="connsiteX4" fmla="*/ 0 w 2260728"/>
                <a:gd name="connsiteY4" fmla="*/ 276225 h 998498"/>
                <a:gd name="connsiteX0" fmla="*/ 0 w 2260728"/>
                <a:gd name="connsiteY0" fmla="*/ 276225 h 998498"/>
                <a:gd name="connsiteX1" fmla="*/ 2257337 w 2260728"/>
                <a:gd name="connsiteY1" fmla="*/ 0 h 998498"/>
                <a:gd name="connsiteX2" fmla="*/ 2260728 w 2260728"/>
                <a:gd name="connsiteY2" fmla="*/ 857295 h 998498"/>
                <a:gd name="connsiteX3" fmla="*/ 0 w 2260728"/>
                <a:gd name="connsiteY3" fmla="*/ 998498 h 998498"/>
                <a:gd name="connsiteX4" fmla="*/ 0 w 2260728"/>
                <a:gd name="connsiteY4" fmla="*/ 276225 h 998498"/>
                <a:gd name="connsiteX0" fmla="*/ 0 w 2264893"/>
                <a:gd name="connsiteY0" fmla="*/ 276225 h 998498"/>
                <a:gd name="connsiteX1" fmla="*/ 2264893 w 2264893"/>
                <a:gd name="connsiteY1" fmla="*/ 0 h 998498"/>
                <a:gd name="connsiteX2" fmla="*/ 2260728 w 2264893"/>
                <a:gd name="connsiteY2" fmla="*/ 857295 h 998498"/>
                <a:gd name="connsiteX3" fmla="*/ 0 w 2264893"/>
                <a:gd name="connsiteY3" fmla="*/ 998498 h 998498"/>
                <a:gd name="connsiteX4" fmla="*/ 0 w 2264893"/>
                <a:gd name="connsiteY4" fmla="*/ 276225 h 998498"/>
                <a:gd name="connsiteX0" fmla="*/ 5038 w 2269931"/>
                <a:gd name="connsiteY0" fmla="*/ 276225 h 1001673"/>
                <a:gd name="connsiteX1" fmla="*/ 2269931 w 2269931"/>
                <a:gd name="connsiteY1" fmla="*/ 0 h 1001673"/>
                <a:gd name="connsiteX2" fmla="*/ 2265766 w 2269931"/>
                <a:gd name="connsiteY2" fmla="*/ 857295 h 1001673"/>
                <a:gd name="connsiteX3" fmla="*/ 0 w 2269931"/>
                <a:gd name="connsiteY3" fmla="*/ 1001673 h 1001673"/>
                <a:gd name="connsiteX4" fmla="*/ 5038 w 2269931"/>
                <a:gd name="connsiteY4" fmla="*/ 276225 h 1001673"/>
                <a:gd name="connsiteX0" fmla="*/ 5038 w 2271818"/>
                <a:gd name="connsiteY0" fmla="*/ 276225 h 1001673"/>
                <a:gd name="connsiteX1" fmla="*/ 2269931 w 2271818"/>
                <a:gd name="connsiteY1" fmla="*/ 0 h 1001673"/>
                <a:gd name="connsiteX2" fmla="*/ 2271818 w 2271818"/>
                <a:gd name="connsiteY2" fmla="*/ 857295 h 1001673"/>
                <a:gd name="connsiteX3" fmla="*/ 0 w 2271818"/>
                <a:gd name="connsiteY3" fmla="*/ 1001673 h 1001673"/>
                <a:gd name="connsiteX4" fmla="*/ 5038 w 2271818"/>
                <a:gd name="connsiteY4" fmla="*/ 276225 h 1001673"/>
                <a:gd name="connsiteX0" fmla="*/ 5038 w 2288746"/>
                <a:gd name="connsiteY0" fmla="*/ 276225 h 1001673"/>
                <a:gd name="connsiteX1" fmla="*/ 2269931 w 2288746"/>
                <a:gd name="connsiteY1" fmla="*/ 0 h 1001673"/>
                <a:gd name="connsiteX2" fmla="*/ 2288746 w 2288746"/>
                <a:gd name="connsiteY2" fmla="*/ 857295 h 1001673"/>
                <a:gd name="connsiteX3" fmla="*/ 0 w 2288746"/>
                <a:gd name="connsiteY3" fmla="*/ 1001673 h 1001673"/>
                <a:gd name="connsiteX4" fmla="*/ 5038 w 2288746"/>
                <a:gd name="connsiteY4" fmla="*/ 276225 h 100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46" h="1001673">
                  <a:moveTo>
                    <a:pt x="5038" y="276225"/>
                  </a:moveTo>
                  <a:lnTo>
                    <a:pt x="2269931" y="0"/>
                  </a:lnTo>
                  <a:cubicBezTo>
                    <a:pt x="2269931" y="383633"/>
                    <a:pt x="2288746" y="473662"/>
                    <a:pt x="2288746" y="857295"/>
                  </a:cubicBezTo>
                  <a:lnTo>
                    <a:pt x="0" y="1001673"/>
                  </a:lnTo>
                  <a:cubicBezTo>
                    <a:pt x="1679" y="759857"/>
                    <a:pt x="3359" y="518041"/>
                    <a:pt x="5038" y="276225"/>
                  </a:cubicBezTo>
                  <a:close/>
                </a:path>
              </a:pathLst>
            </a:custGeom>
            <a:solidFill>
              <a:srgbClr val="7C123A"/>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28" name="Rectangle 27">
              <a:extLst>
                <a:ext uri="{FF2B5EF4-FFF2-40B4-BE49-F238E27FC236}">
                  <a16:creationId xmlns:a16="http://schemas.microsoft.com/office/drawing/2014/main" id="{B4E7CD13-8268-485E-8C45-1A1B929B83F4}"/>
                </a:ext>
              </a:extLst>
            </p:cNvPr>
            <p:cNvSpPr/>
            <p:nvPr/>
          </p:nvSpPr>
          <p:spPr>
            <a:xfrm>
              <a:off x="7856027" y="5374730"/>
              <a:ext cx="1119417" cy="851703"/>
            </a:xfrm>
            <a:custGeom>
              <a:avLst/>
              <a:gdLst>
                <a:gd name="connsiteX0" fmla="*/ 0 w 850392"/>
                <a:gd name="connsiteY0" fmla="*/ 0 h 851702"/>
                <a:gd name="connsiteX1" fmla="*/ 850392 w 850392"/>
                <a:gd name="connsiteY1" fmla="*/ 0 h 851702"/>
                <a:gd name="connsiteX2" fmla="*/ 850392 w 850392"/>
                <a:gd name="connsiteY2" fmla="*/ 851702 h 851702"/>
                <a:gd name="connsiteX3" fmla="*/ 0 w 850392"/>
                <a:gd name="connsiteY3" fmla="*/ 851702 h 851702"/>
                <a:gd name="connsiteX4" fmla="*/ 0 w 850392"/>
                <a:gd name="connsiteY4" fmla="*/ 0 h 851702"/>
                <a:gd name="connsiteX0" fmla="*/ 4762 w 855154"/>
                <a:gd name="connsiteY0" fmla="*/ 0 h 851702"/>
                <a:gd name="connsiteX1" fmla="*/ 855154 w 855154"/>
                <a:gd name="connsiteY1" fmla="*/ 0 h 851702"/>
                <a:gd name="connsiteX2" fmla="*/ 855154 w 855154"/>
                <a:gd name="connsiteY2" fmla="*/ 851702 h 851702"/>
                <a:gd name="connsiteX3" fmla="*/ 0 w 855154"/>
                <a:gd name="connsiteY3" fmla="*/ 851702 h 851702"/>
                <a:gd name="connsiteX4" fmla="*/ 4762 w 855154"/>
                <a:gd name="connsiteY4" fmla="*/ 0 h 85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154" h="851702">
                  <a:moveTo>
                    <a:pt x="4762" y="0"/>
                  </a:moveTo>
                  <a:lnTo>
                    <a:pt x="855154" y="0"/>
                  </a:lnTo>
                  <a:lnTo>
                    <a:pt x="855154" y="851702"/>
                  </a:lnTo>
                  <a:lnTo>
                    <a:pt x="0" y="851702"/>
                  </a:lnTo>
                  <a:cubicBezTo>
                    <a:pt x="1587" y="567801"/>
                    <a:pt x="3175" y="283901"/>
                    <a:pt x="4762" y="0"/>
                  </a:cubicBezTo>
                  <a:close/>
                </a:path>
              </a:pathLst>
            </a:custGeom>
            <a:solidFill>
              <a:srgbClr val="8D1542"/>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29" name="Rectangle 27">
              <a:extLst>
                <a:ext uri="{FF2B5EF4-FFF2-40B4-BE49-F238E27FC236}">
                  <a16:creationId xmlns:a16="http://schemas.microsoft.com/office/drawing/2014/main" id="{51C5DF16-C52F-47F0-B852-073B957E952E}"/>
                </a:ext>
              </a:extLst>
            </p:cNvPr>
            <p:cNvSpPr/>
            <p:nvPr/>
          </p:nvSpPr>
          <p:spPr>
            <a:xfrm>
              <a:off x="8401619" y="4658849"/>
              <a:ext cx="1098611" cy="851703"/>
            </a:xfrm>
            <a:custGeom>
              <a:avLst/>
              <a:gdLst>
                <a:gd name="connsiteX0" fmla="*/ 0 w 850392"/>
                <a:gd name="connsiteY0" fmla="*/ 0 h 851702"/>
                <a:gd name="connsiteX1" fmla="*/ 850392 w 850392"/>
                <a:gd name="connsiteY1" fmla="*/ 0 h 851702"/>
                <a:gd name="connsiteX2" fmla="*/ 850392 w 850392"/>
                <a:gd name="connsiteY2" fmla="*/ 851702 h 851702"/>
                <a:gd name="connsiteX3" fmla="*/ 0 w 850392"/>
                <a:gd name="connsiteY3" fmla="*/ 851702 h 851702"/>
                <a:gd name="connsiteX4" fmla="*/ 0 w 850392"/>
                <a:gd name="connsiteY4" fmla="*/ 0 h 851702"/>
                <a:gd name="connsiteX0" fmla="*/ 4762 w 855154"/>
                <a:gd name="connsiteY0" fmla="*/ 0 h 851702"/>
                <a:gd name="connsiteX1" fmla="*/ 855154 w 855154"/>
                <a:gd name="connsiteY1" fmla="*/ 0 h 851702"/>
                <a:gd name="connsiteX2" fmla="*/ 855154 w 855154"/>
                <a:gd name="connsiteY2" fmla="*/ 851702 h 851702"/>
                <a:gd name="connsiteX3" fmla="*/ 0 w 855154"/>
                <a:gd name="connsiteY3" fmla="*/ 851702 h 851702"/>
                <a:gd name="connsiteX4" fmla="*/ 4762 w 855154"/>
                <a:gd name="connsiteY4" fmla="*/ 0 h 85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154" h="851702">
                  <a:moveTo>
                    <a:pt x="4762" y="0"/>
                  </a:moveTo>
                  <a:lnTo>
                    <a:pt x="855154" y="0"/>
                  </a:lnTo>
                  <a:lnTo>
                    <a:pt x="855154" y="851702"/>
                  </a:lnTo>
                  <a:lnTo>
                    <a:pt x="0" y="851702"/>
                  </a:lnTo>
                  <a:cubicBezTo>
                    <a:pt x="1587" y="567801"/>
                    <a:pt x="3175" y="283901"/>
                    <a:pt x="4762" y="0"/>
                  </a:cubicBezTo>
                  <a:close/>
                </a:path>
              </a:pathLst>
            </a:custGeom>
            <a:solidFill>
              <a:srgbClr val="B28A3F"/>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30" name="Rectangle 27">
              <a:extLst>
                <a:ext uri="{FF2B5EF4-FFF2-40B4-BE49-F238E27FC236}">
                  <a16:creationId xmlns:a16="http://schemas.microsoft.com/office/drawing/2014/main" id="{55DD3BE9-9950-45D3-A350-30ED38936FD8}"/>
                </a:ext>
              </a:extLst>
            </p:cNvPr>
            <p:cNvSpPr/>
            <p:nvPr/>
          </p:nvSpPr>
          <p:spPr>
            <a:xfrm>
              <a:off x="8635817" y="2799973"/>
              <a:ext cx="1063527" cy="851703"/>
            </a:xfrm>
            <a:custGeom>
              <a:avLst/>
              <a:gdLst>
                <a:gd name="connsiteX0" fmla="*/ 0 w 850392"/>
                <a:gd name="connsiteY0" fmla="*/ 0 h 851702"/>
                <a:gd name="connsiteX1" fmla="*/ 850392 w 850392"/>
                <a:gd name="connsiteY1" fmla="*/ 0 h 851702"/>
                <a:gd name="connsiteX2" fmla="*/ 850392 w 850392"/>
                <a:gd name="connsiteY2" fmla="*/ 851702 h 851702"/>
                <a:gd name="connsiteX3" fmla="*/ 0 w 850392"/>
                <a:gd name="connsiteY3" fmla="*/ 851702 h 851702"/>
                <a:gd name="connsiteX4" fmla="*/ 0 w 850392"/>
                <a:gd name="connsiteY4" fmla="*/ 0 h 851702"/>
                <a:gd name="connsiteX0" fmla="*/ 4762 w 855154"/>
                <a:gd name="connsiteY0" fmla="*/ 0 h 851702"/>
                <a:gd name="connsiteX1" fmla="*/ 855154 w 855154"/>
                <a:gd name="connsiteY1" fmla="*/ 0 h 851702"/>
                <a:gd name="connsiteX2" fmla="*/ 855154 w 855154"/>
                <a:gd name="connsiteY2" fmla="*/ 851702 h 851702"/>
                <a:gd name="connsiteX3" fmla="*/ 0 w 855154"/>
                <a:gd name="connsiteY3" fmla="*/ 851702 h 851702"/>
                <a:gd name="connsiteX4" fmla="*/ 4762 w 855154"/>
                <a:gd name="connsiteY4" fmla="*/ 0 h 85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154" h="851702">
                  <a:moveTo>
                    <a:pt x="4762" y="0"/>
                  </a:moveTo>
                  <a:lnTo>
                    <a:pt x="855154" y="0"/>
                  </a:lnTo>
                  <a:lnTo>
                    <a:pt x="855154" y="851702"/>
                  </a:lnTo>
                  <a:lnTo>
                    <a:pt x="0" y="851702"/>
                  </a:lnTo>
                  <a:cubicBezTo>
                    <a:pt x="1587" y="567801"/>
                    <a:pt x="3175" y="283901"/>
                    <a:pt x="4762" y="0"/>
                  </a:cubicBezTo>
                  <a:close/>
                </a:path>
              </a:pathLst>
            </a:custGeom>
            <a:solidFill>
              <a:srgbClr val="00609C"/>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31" name="Rectangle 11">
              <a:extLst>
                <a:ext uri="{FF2B5EF4-FFF2-40B4-BE49-F238E27FC236}">
                  <a16:creationId xmlns:a16="http://schemas.microsoft.com/office/drawing/2014/main" id="{DBE2D037-91CE-4A45-9991-C0A9EF4C6A7D}"/>
                </a:ext>
              </a:extLst>
            </p:cNvPr>
            <p:cNvSpPr/>
            <p:nvPr/>
          </p:nvSpPr>
          <p:spPr>
            <a:xfrm>
              <a:off x="4070356" y="2360716"/>
              <a:ext cx="3162081" cy="722273"/>
            </a:xfrm>
            <a:prstGeom prst="rect">
              <a:avLst/>
            </a:prstGeom>
            <a:solidFill>
              <a:srgbClr val="89BA20"/>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32" name="Rectangle 12">
              <a:extLst>
                <a:ext uri="{FF2B5EF4-FFF2-40B4-BE49-F238E27FC236}">
                  <a16:creationId xmlns:a16="http://schemas.microsoft.com/office/drawing/2014/main" id="{5BC57F18-3E13-41CE-8A1F-DFD479114F48}"/>
                </a:ext>
              </a:extLst>
            </p:cNvPr>
            <p:cNvSpPr/>
            <p:nvPr/>
          </p:nvSpPr>
          <p:spPr>
            <a:xfrm>
              <a:off x="4070356" y="3076202"/>
              <a:ext cx="3162081" cy="723673"/>
            </a:xfrm>
            <a:prstGeom prst="rect">
              <a:avLst/>
            </a:prstGeom>
            <a:solidFill>
              <a:srgbClr val="00609C"/>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33" name="Rectangle 13">
              <a:extLst>
                <a:ext uri="{FF2B5EF4-FFF2-40B4-BE49-F238E27FC236}">
                  <a16:creationId xmlns:a16="http://schemas.microsoft.com/office/drawing/2014/main" id="{3FD8AD50-8CD4-4A49-9F36-75236B511288}"/>
                </a:ext>
              </a:extLst>
            </p:cNvPr>
            <p:cNvSpPr/>
            <p:nvPr/>
          </p:nvSpPr>
          <p:spPr>
            <a:xfrm>
              <a:off x="4070356" y="3801272"/>
              <a:ext cx="3152951" cy="722273"/>
            </a:xfrm>
            <a:prstGeom prst="rect">
              <a:avLst/>
            </a:prstGeom>
            <a:solidFill>
              <a:srgbClr val="FFA100"/>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34" name="Rectangle 14">
              <a:extLst>
                <a:ext uri="{FF2B5EF4-FFF2-40B4-BE49-F238E27FC236}">
                  <a16:creationId xmlns:a16="http://schemas.microsoft.com/office/drawing/2014/main" id="{57E9251D-8FF3-47B6-90F5-FFDAAFA0A5AC}"/>
                </a:ext>
              </a:extLst>
            </p:cNvPr>
            <p:cNvSpPr/>
            <p:nvPr/>
          </p:nvSpPr>
          <p:spPr>
            <a:xfrm>
              <a:off x="4070355" y="4512054"/>
              <a:ext cx="3162081" cy="722273"/>
            </a:xfrm>
            <a:prstGeom prst="rect">
              <a:avLst/>
            </a:prstGeom>
            <a:solidFill>
              <a:srgbClr val="B28A3F"/>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35" name="Rectangle 16">
              <a:extLst>
                <a:ext uri="{FF2B5EF4-FFF2-40B4-BE49-F238E27FC236}">
                  <a16:creationId xmlns:a16="http://schemas.microsoft.com/office/drawing/2014/main" id="{501039D1-22B0-42E9-B68E-B05FC4460FC2}"/>
                </a:ext>
              </a:extLst>
            </p:cNvPr>
            <p:cNvSpPr/>
            <p:nvPr/>
          </p:nvSpPr>
          <p:spPr>
            <a:xfrm>
              <a:off x="4070351" y="5224765"/>
              <a:ext cx="3156971" cy="722273"/>
            </a:xfrm>
            <a:prstGeom prst="rect">
              <a:avLst/>
            </a:prstGeom>
            <a:solidFill>
              <a:srgbClr val="8D1542"/>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36" name="Rectangle 18">
              <a:extLst>
                <a:ext uri="{FF2B5EF4-FFF2-40B4-BE49-F238E27FC236}">
                  <a16:creationId xmlns:a16="http://schemas.microsoft.com/office/drawing/2014/main" id="{D8A356EE-C8C8-48E4-B02D-FDE47D7C2837}"/>
                </a:ext>
              </a:extLst>
            </p:cNvPr>
            <p:cNvSpPr/>
            <p:nvPr/>
          </p:nvSpPr>
          <p:spPr>
            <a:xfrm>
              <a:off x="7224430" y="2799976"/>
              <a:ext cx="1430665" cy="1001673"/>
            </a:xfrm>
            <a:custGeom>
              <a:avLst/>
              <a:gdLst>
                <a:gd name="connsiteX0" fmla="*/ 0 w 2271715"/>
                <a:gd name="connsiteY0" fmla="*/ 0 h 722273"/>
                <a:gd name="connsiteX1" fmla="*/ 2271715 w 2271715"/>
                <a:gd name="connsiteY1" fmla="*/ 0 h 722273"/>
                <a:gd name="connsiteX2" fmla="*/ 2271715 w 2271715"/>
                <a:gd name="connsiteY2" fmla="*/ 722273 h 722273"/>
                <a:gd name="connsiteX3" fmla="*/ 0 w 2271715"/>
                <a:gd name="connsiteY3" fmla="*/ 722273 h 722273"/>
                <a:gd name="connsiteX4" fmla="*/ 0 w 2271715"/>
                <a:gd name="connsiteY4" fmla="*/ 0 h 722273"/>
                <a:gd name="connsiteX0" fmla="*/ 0 w 2271715"/>
                <a:gd name="connsiteY0" fmla="*/ 71438 h 793711"/>
                <a:gd name="connsiteX1" fmla="*/ 2271715 w 2271715"/>
                <a:gd name="connsiteY1" fmla="*/ 0 h 793711"/>
                <a:gd name="connsiteX2" fmla="*/ 2271715 w 2271715"/>
                <a:gd name="connsiteY2" fmla="*/ 793711 h 793711"/>
                <a:gd name="connsiteX3" fmla="*/ 0 w 2271715"/>
                <a:gd name="connsiteY3" fmla="*/ 793711 h 793711"/>
                <a:gd name="connsiteX4" fmla="*/ 0 w 2271715"/>
                <a:gd name="connsiteY4" fmla="*/ 71438 h 793711"/>
                <a:gd name="connsiteX0" fmla="*/ 0 w 2271715"/>
                <a:gd name="connsiteY0" fmla="*/ 71438 h 908011"/>
                <a:gd name="connsiteX1" fmla="*/ 2271715 w 2271715"/>
                <a:gd name="connsiteY1" fmla="*/ 0 h 908011"/>
                <a:gd name="connsiteX2" fmla="*/ 2271715 w 2271715"/>
                <a:gd name="connsiteY2" fmla="*/ 908011 h 908011"/>
                <a:gd name="connsiteX3" fmla="*/ 0 w 2271715"/>
                <a:gd name="connsiteY3" fmla="*/ 793711 h 908011"/>
                <a:gd name="connsiteX4" fmla="*/ 0 w 2271715"/>
                <a:gd name="connsiteY4" fmla="*/ 71438 h 908011"/>
                <a:gd name="connsiteX0" fmla="*/ 0 w 2271715"/>
                <a:gd name="connsiteY0" fmla="*/ 142875 h 979448"/>
                <a:gd name="connsiteX1" fmla="*/ 2271715 w 2271715"/>
                <a:gd name="connsiteY1" fmla="*/ 0 h 979448"/>
                <a:gd name="connsiteX2" fmla="*/ 2271715 w 2271715"/>
                <a:gd name="connsiteY2" fmla="*/ 979448 h 979448"/>
                <a:gd name="connsiteX3" fmla="*/ 0 w 2271715"/>
                <a:gd name="connsiteY3" fmla="*/ 865148 h 979448"/>
                <a:gd name="connsiteX4" fmla="*/ 0 w 2271715"/>
                <a:gd name="connsiteY4" fmla="*/ 142875 h 979448"/>
                <a:gd name="connsiteX0" fmla="*/ 0 w 2271715"/>
                <a:gd name="connsiteY0" fmla="*/ 228600 h 1065173"/>
                <a:gd name="connsiteX1" fmla="*/ 2257337 w 2271715"/>
                <a:gd name="connsiteY1" fmla="*/ 0 h 1065173"/>
                <a:gd name="connsiteX2" fmla="*/ 2271715 w 2271715"/>
                <a:gd name="connsiteY2" fmla="*/ 1065173 h 1065173"/>
                <a:gd name="connsiteX3" fmla="*/ 0 w 2271715"/>
                <a:gd name="connsiteY3" fmla="*/ 950873 h 1065173"/>
                <a:gd name="connsiteX4" fmla="*/ 0 w 2271715"/>
                <a:gd name="connsiteY4" fmla="*/ 228600 h 1065173"/>
                <a:gd name="connsiteX0" fmla="*/ 0 w 2257338"/>
                <a:gd name="connsiteY0" fmla="*/ 228600 h 1150898"/>
                <a:gd name="connsiteX1" fmla="*/ 2257337 w 2257338"/>
                <a:gd name="connsiteY1" fmla="*/ 0 h 1150898"/>
                <a:gd name="connsiteX2" fmla="*/ 2257338 w 2257338"/>
                <a:gd name="connsiteY2" fmla="*/ 1150898 h 1150898"/>
                <a:gd name="connsiteX3" fmla="*/ 0 w 2257338"/>
                <a:gd name="connsiteY3" fmla="*/ 950873 h 1150898"/>
                <a:gd name="connsiteX4" fmla="*/ 0 w 2257338"/>
                <a:gd name="connsiteY4" fmla="*/ 228600 h 1150898"/>
                <a:gd name="connsiteX0" fmla="*/ 0 w 2257338"/>
                <a:gd name="connsiteY0" fmla="*/ 228600 h 1179473"/>
                <a:gd name="connsiteX1" fmla="*/ 2257337 w 2257338"/>
                <a:gd name="connsiteY1" fmla="*/ 0 h 1179473"/>
                <a:gd name="connsiteX2" fmla="*/ 2257338 w 2257338"/>
                <a:gd name="connsiteY2" fmla="*/ 1179473 h 1179473"/>
                <a:gd name="connsiteX3" fmla="*/ 0 w 2257338"/>
                <a:gd name="connsiteY3" fmla="*/ 950873 h 1179473"/>
                <a:gd name="connsiteX4" fmla="*/ 0 w 2257338"/>
                <a:gd name="connsiteY4" fmla="*/ 228600 h 1179473"/>
                <a:gd name="connsiteX0" fmla="*/ 0 w 2257337"/>
                <a:gd name="connsiteY0" fmla="*/ 228600 h 950873"/>
                <a:gd name="connsiteX1" fmla="*/ 2257337 w 2257337"/>
                <a:gd name="connsiteY1" fmla="*/ 0 h 950873"/>
                <a:gd name="connsiteX2" fmla="*/ 2253170 w 2257337"/>
                <a:gd name="connsiteY2" fmla="*/ 818526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40665 w 2257337"/>
                <a:gd name="connsiteY2" fmla="*/ 758369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4253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8264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95382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804907 h 950873"/>
                <a:gd name="connsiteX3" fmla="*/ 0 w 2257337"/>
                <a:gd name="connsiteY3" fmla="*/ 950873 h 950873"/>
                <a:gd name="connsiteX4" fmla="*/ 0 w 2257337"/>
                <a:gd name="connsiteY4" fmla="*/ 228600 h 950873"/>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60728"/>
                <a:gd name="connsiteY0" fmla="*/ 276225 h 998498"/>
                <a:gd name="connsiteX1" fmla="*/ 2257337 w 2260728"/>
                <a:gd name="connsiteY1" fmla="*/ 0 h 998498"/>
                <a:gd name="connsiteX2" fmla="*/ 2260728 w 2260728"/>
                <a:gd name="connsiteY2" fmla="*/ 843007 h 998498"/>
                <a:gd name="connsiteX3" fmla="*/ 0 w 2260728"/>
                <a:gd name="connsiteY3" fmla="*/ 998498 h 998498"/>
                <a:gd name="connsiteX4" fmla="*/ 0 w 2260728"/>
                <a:gd name="connsiteY4" fmla="*/ 276225 h 998498"/>
                <a:gd name="connsiteX0" fmla="*/ 0 w 2260728"/>
                <a:gd name="connsiteY0" fmla="*/ 276225 h 998498"/>
                <a:gd name="connsiteX1" fmla="*/ 2257337 w 2260728"/>
                <a:gd name="connsiteY1" fmla="*/ 0 h 998498"/>
                <a:gd name="connsiteX2" fmla="*/ 2260728 w 2260728"/>
                <a:gd name="connsiteY2" fmla="*/ 857295 h 998498"/>
                <a:gd name="connsiteX3" fmla="*/ 0 w 2260728"/>
                <a:gd name="connsiteY3" fmla="*/ 998498 h 998498"/>
                <a:gd name="connsiteX4" fmla="*/ 0 w 2260728"/>
                <a:gd name="connsiteY4" fmla="*/ 276225 h 998498"/>
                <a:gd name="connsiteX0" fmla="*/ 0 w 2264893"/>
                <a:gd name="connsiteY0" fmla="*/ 276225 h 998498"/>
                <a:gd name="connsiteX1" fmla="*/ 2264893 w 2264893"/>
                <a:gd name="connsiteY1" fmla="*/ 0 h 998498"/>
                <a:gd name="connsiteX2" fmla="*/ 2260728 w 2264893"/>
                <a:gd name="connsiteY2" fmla="*/ 857295 h 998498"/>
                <a:gd name="connsiteX3" fmla="*/ 0 w 2264893"/>
                <a:gd name="connsiteY3" fmla="*/ 998498 h 998498"/>
                <a:gd name="connsiteX4" fmla="*/ 0 w 2264893"/>
                <a:gd name="connsiteY4" fmla="*/ 276225 h 998498"/>
                <a:gd name="connsiteX0" fmla="*/ 5038 w 2269931"/>
                <a:gd name="connsiteY0" fmla="*/ 276225 h 1001673"/>
                <a:gd name="connsiteX1" fmla="*/ 2269931 w 2269931"/>
                <a:gd name="connsiteY1" fmla="*/ 0 h 1001673"/>
                <a:gd name="connsiteX2" fmla="*/ 2265766 w 2269931"/>
                <a:gd name="connsiteY2" fmla="*/ 857295 h 1001673"/>
                <a:gd name="connsiteX3" fmla="*/ 0 w 2269931"/>
                <a:gd name="connsiteY3" fmla="*/ 1001673 h 1001673"/>
                <a:gd name="connsiteX4" fmla="*/ 5038 w 2269931"/>
                <a:gd name="connsiteY4" fmla="*/ 276225 h 100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931" h="1001673">
                  <a:moveTo>
                    <a:pt x="5038" y="276225"/>
                  </a:moveTo>
                  <a:lnTo>
                    <a:pt x="2269931" y="0"/>
                  </a:lnTo>
                  <a:cubicBezTo>
                    <a:pt x="2269931" y="383633"/>
                    <a:pt x="2265766" y="473662"/>
                    <a:pt x="2265766" y="857295"/>
                  </a:cubicBezTo>
                  <a:lnTo>
                    <a:pt x="0" y="1001673"/>
                  </a:lnTo>
                  <a:cubicBezTo>
                    <a:pt x="1679" y="759857"/>
                    <a:pt x="3359" y="518041"/>
                    <a:pt x="5038" y="276225"/>
                  </a:cubicBezTo>
                  <a:close/>
                </a:path>
              </a:pathLst>
            </a:custGeom>
            <a:solidFill>
              <a:schemeClr val="accent1">
                <a:lumMod val="75000"/>
              </a:schemeClr>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43" name="Rectangle 26">
              <a:extLst>
                <a:ext uri="{FF2B5EF4-FFF2-40B4-BE49-F238E27FC236}">
                  <a16:creationId xmlns:a16="http://schemas.microsoft.com/office/drawing/2014/main" id="{5C47A212-2DFB-474E-80E9-DB5FC9A58AE3}"/>
                </a:ext>
              </a:extLst>
            </p:cNvPr>
            <p:cNvSpPr/>
            <p:nvPr/>
          </p:nvSpPr>
          <p:spPr>
            <a:xfrm>
              <a:off x="8796852" y="3577533"/>
              <a:ext cx="1330807" cy="1184029"/>
            </a:xfrm>
            <a:prstGeom prst="rect">
              <a:avLst/>
            </a:prstGeom>
            <a:solidFill>
              <a:srgbClr val="FFA100"/>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45" name="Rectangle 18">
              <a:extLst>
                <a:ext uri="{FF2B5EF4-FFF2-40B4-BE49-F238E27FC236}">
                  <a16:creationId xmlns:a16="http://schemas.microsoft.com/office/drawing/2014/main" id="{F41A88EA-B77B-49D3-93EF-AC8A4138E071}"/>
                </a:ext>
              </a:extLst>
            </p:cNvPr>
            <p:cNvSpPr/>
            <p:nvPr/>
          </p:nvSpPr>
          <p:spPr>
            <a:xfrm flipV="1">
              <a:off x="7220333" y="4508881"/>
              <a:ext cx="1191800" cy="1001673"/>
            </a:xfrm>
            <a:custGeom>
              <a:avLst/>
              <a:gdLst>
                <a:gd name="connsiteX0" fmla="*/ 0 w 2271715"/>
                <a:gd name="connsiteY0" fmla="*/ 0 h 722273"/>
                <a:gd name="connsiteX1" fmla="*/ 2271715 w 2271715"/>
                <a:gd name="connsiteY1" fmla="*/ 0 h 722273"/>
                <a:gd name="connsiteX2" fmla="*/ 2271715 w 2271715"/>
                <a:gd name="connsiteY2" fmla="*/ 722273 h 722273"/>
                <a:gd name="connsiteX3" fmla="*/ 0 w 2271715"/>
                <a:gd name="connsiteY3" fmla="*/ 722273 h 722273"/>
                <a:gd name="connsiteX4" fmla="*/ 0 w 2271715"/>
                <a:gd name="connsiteY4" fmla="*/ 0 h 722273"/>
                <a:gd name="connsiteX0" fmla="*/ 0 w 2271715"/>
                <a:gd name="connsiteY0" fmla="*/ 71438 h 793711"/>
                <a:gd name="connsiteX1" fmla="*/ 2271715 w 2271715"/>
                <a:gd name="connsiteY1" fmla="*/ 0 h 793711"/>
                <a:gd name="connsiteX2" fmla="*/ 2271715 w 2271715"/>
                <a:gd name="connsiteY2" fmla="*/ 793711 h 793711"/>
                <a:gd name="connsiteX3" fmla="*/ 0 w 2271715"/>
                <a:gd name="connsiteY3" fmla="*/ 793711 h 793711"/>
                <a:gd name="connsiteX4" fmla="*/ 0 w 2271715"/>
                <a:gd name="connsiteY4" fmla="*/ 71438 h 793711"/>
                <a:gd name="connsiteX0" fmla="*/ 0 w 2271715"/>
                <a:gd name="connsiteY0" fmla="*/ 71438 h 908011"/>
                <a:gd name="connsiteX1" fmla="*/ 2271715 w 2271715"/>
                <a:gd name="connsiteY1" fmla="*/ 0 h 908011"/>
                <a:gd name="connsiteX2" fmla="*/ 2271715 w 2271715"/>
                <a:gd name="connsiteY2" fmla="*/ 908011 h 908011"/>
                <a:gd name="connsiteX3" fmla="*/ 0 w 2271715"/>
                <a:gd name="connsiteY3" fmla="*/ 793711 h 908011"/>
                <a:gd name="connsiteX4" fmla="*/ 0 w 2271715"/>
                <a:gd name="connsiteY4" fmla="*/ 71438 h 908011"/>
                <a:gd name="connsiteX0" fmla="*/ 0 w 2271715"/>
                <a:gd name="connsiteY0" fmla="*/ 142875 h 979448"/>
                <a:gd name="connsiteX1" fmla="*/ 2271715 w 2271715"/>
                <a:gd name="connsiteY1" fmla="*/ 0 h 979448"/>
                <a:gd name="connsiteX2" fmla="*/ 2271715 w 2271715"/>
                <a:gd name="connsiteY2" fmla="*/ 979448 h 979448"/>
                <a:gd name="connsiteX3" fmla="*/ 0 w 2271715"/>
                <a:gd name="connsiteY3" fmla="*/ 865148 h 979448"/>
                <a:gd name="connsiteX4" fmla="*/ 0 w 2271715"/>
                <a:gd name="connsiteY4" fmla="*/ 142875 h 979448"/>
                <a:gd name="connsiteX0" fmla="*/ 0 w 2271715"/>
                <a:gd name="connsiteY0" fmla="*/ 228600 h 1065173"/>
                <a:gd name="connsiteX1" fmla="*/ 2257337 w 2271715"/>
                <a:gd name="connsiteY1" fmla="*/ 0 h 1065173"/>
                <a:gd name="connsiteX2" fmla="*/ 2271715 w 2271715"/>
                <a:gd name="connsiteY2" fmla="*/ 1065173 h 1065173"/>
                <a:gd name="connsiteX3" fmla="*/ 0 w 2271715"/>
                <a:gd name="connsiteY3" fmla="*/ 950873 h 1065173"/>
                <a:gd name="connsiteX4" fmla="*/ 0 w 2271715"/>
                <a:gd name="connsiteY4" fmla="*/ 228600 h 1065173"/>
                <a:gd name="connsiteX0" fmla="*/ 0 w 2257338"/>
                <a:gd name="connsiteY0" fmla="*/ 228600 h 1150898"/>
                <a:gd name="connsiteX1" fmla="*/ 2257337 w 2257338"/>
                <a:gd name="connsiteY1" fmla="*/ 0 h 1150898"/>
                <a:gd name="connsiteX2" fmla="*/ 2257338 w 2257338"/>
                <a:gd name="connsiteY2" fmla="*/ 1150898 h 1150898"/>
                <a:gd name="connsiteX3" fmla="*/ 0 w 2257338"/>
                <a:gd name="connsiteY3" fmla="*/ 950873 h 1150898"/>
                <a:gd name="connsiteX4" fmla="*/ 0 w 2257338"/>
                <a:gd name="connsiteY4" fmla="*/ 228600 h 1150898"/>
                <a:gd name="connsiteX0" fmla="*/ 0 w 2257338"/>
                <a:gd name="connsiteY0" fmla="*/ 228600 h 1179473"/>
                <a:gd name="connsiteX1" fmla="*/ 2257337 w 2257338"/>
                <a:gd name="connsiteY1" fmla="*/ 0 h 1179473"/>
                <a:gd name="connsiteX2" fmla="*/ 2257338 w 2257338"/>
                <a:gd name="connsiteY2" fmla="*/ 1179473 h 1179473"/>
                <a:gd name="connsiteX3" fmla="*/ 0 w 2257338"/>
                <a:gd name="connsiteY3" fmla="*/ 950873 h 1179473"/>
                <a:gd name="connsiteX4" fmla="*/ 0 w 2257338"/>
                <a:gd name="connsiteY4" fmla="*/ 228600 h 1179473"/>
                <a:gd name="connsiteX0" fmla="*/ 0 w 2257337"/>
                <a:gd name="connsiteY0" fmla="*/ 228600 h 950873"/>
                <a:gd name="connsiteX1" fmla="*/ 2257337 w 2257337"/>
                <a:gd name="connsiteY1" fmla="*/ 0 h 950873"/>
                <a:gd name="connsiteX2" fmla="*/ 2253170 w 2257337"/>
                <a:gd name="connsiteY2" fmla="*/ 818526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40665 w 2257337"/>
                <a:gd name="connsiteY2" fmla="*/ 758369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4253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8264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95382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804907 h 950873"/>
                <a:gd name="connsiteX3" fmla="*/ 0 w 2257337"/>
                <a:gd name="connsiteY3" fmla="*/ 950873 h 950873"/>
                <a:gd name="connsiteX4" fmla="*/ 0 w 2257337"/>
                <a:gd name="connsiteY4" fmla="*/ 228600 h 950873"/>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60728"/>
                <a:gd name="connsiteY0" fmla="*/ 276225 h 998498"/>
                <a:gd name="connsiteX1" fmla="*/ 2257337 w 2260728"/>
                <a:gd name="connsiteY1" fmla="*/ 0 h 998498"/>
                <a:gd name="connsiteX2" fmla="*/ 2260728 w 2260728"/>
                <a:gd name="connsiteY2" fmla="*/ 843007 h 998498"/>
                <a:gd name="connsiteX3" fmla="*/ 0 w 2260728"/>
                <a:gd name="connsiteY3" fmla="*/ 998498 h 998498"/>
                <a:gd name="connsiteX4" fmla="*/ 0 w 2260728"/>
                <a:gd name="connsiteY4" fmla="*/ 276225 h 998498"/>
                <a:gd name="connsiteX0" fmla="*/ 0 w 2260728"/>
                <a:gd name="connsiteY0" fmla="*/ 276225 h 998498"/>
                <a:gd name="connsiteX1" fmla="*/ 2257337 w 2260728"/>
                <a:gd name="connsiteY1" fmla="*/ 0 h 998498"/>
                <a:gd name="connsiteX2" fmla="*/ 2260728 w 2260728"/>
                <a:gd name="connsiteY2" fmla="*/ 857295 h 998498"/>
                <a:gd name="connsiteX3" fmla="*/ 0 w 2260728"/>
                <a:gd name="connsiteY3" fmla="*/ 998498 h 998498"/>
                <a:gd name="connsiteX4" fmla="*/ 0 w 2260728"/>
                <a:gd name="connsiteY4" fmla="*/ 276225 h 998498"/>
                <a:gd name="connsiteX0" fmla="*/ 0 w 2264893"/>
                <a:gd name="connsiteY0" fmla="*/ 276225 h 998498"/>
                <a:gd name="connsiteX1" fmla="*/ 2264893 w 2264893"/>
                <a:gd name="connsiteY1" fmla="*/ 0 h 998498"/>
                <a:gd name="connsiteX2" fmla="*/ 2260728 w 2264893"/>
                <a:gd name="connsiteY2" fmla="*/ 857295 h 998498"/>
                <a:gd name="connsiteX3" fmla="*/ 0 w 2264893"/>
                <a:gd name="connsiteY3" fmla="*/ 998498 h 998498"/>
                <a:gd name="connsiteX4" fmla="*/ 0 w 2264893"/>
                <a:gd name="connsiteY4" fmla="*/ 276225 h 998498"/>
                <a:gd name="connsiteX0" fmla="*/ 5038 w 2269931"/>
                <a:gd name="connsiteY0" fmla="*/ 276225 h 1001673"/>
                <a:gd name="connsiteX1" fmla="*/ 2269931 w 2269931"/>
                <a:gd name="connsiteY1" fmla="*/ 0 h 1001673"/>
                <a:gd name="connsiteX2" fmla="*/ 2265766 w 2269931"/>
                <a:gd name="connsiteY2" fmla="*/ 857295 h 1001673"/>
                <a:gd name="connsiteX3" fmla="*/ 0 w 2269931"/>
                <a:gd name="connsiteY3" fmla="*/ 1001673 h 1001673"/>
                <a:gd name="connsiteX4" fmla="*/ 5038 w 2269931"/>
                <a:gd name="connsiteY4" fmla="*/ 276225 h 1001673"/>
                <a:gd name="connsiteX0" fmla="*/ 5038 w 2271818"/>
                <a:gd name="connsiteY0" fmla="*/ 276225 h 1001673"/>
                <a:gd name="connsiteX1" fmla="*/ 2269931 w 2271818"/>
                <a:gd name="connsiteY1" fmla="*/ 0 h 1001673"/>
                <a:gd name="connsiteX2" fmla="*/ 2271818 w 2271818"/>
                <a:gd name="connsiteY2" fmla="*/ 857295 h 1001673"/>
                <a:gd name="connsiteX3" fmla="*/ 0 w 2271818"/>
                <a:gd name="connsiteY3" fmla="*/ 1001673 h 1001673"/>
                <a:gd name="connsiteX4" fmla="*/ 5038 w 2271818"/>
                <a:gd name="connsiteY4" fmla="*/ 276225 h 1001673"/>
                <a:gd name="connsiteX0" fmla="*/ 5038 w 2271818"/>
                <a:gd name="connsiteY0" fmla="*/ 283369 h 1001673"/>
                <a:gd name="connsiteX1" fmla="*/ 2269931 w 2271818"/>
                <a:gd name="connsiteY1" fmla="*/ 0 h 1001673"/>
                <a:gd name="connsiteX2" fmla="*/ 2271818 w 2271818"/>
                <a:gd name="connsiteY2" fmla="*/ 857295 h 1001673"/>
                <a:gd name="connsiteX3" fmla="*/ 0 w 2271818"/>
                <a:gd name="connsiteY3" fmla="*/ 1001673 h 1001673"/>
                <a:gd name="connsiteX4" fmla="*/ 5038 w 2271818"/>
                <a:gd name="connsiteY4" fmla="*/ 283369 h 100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818" h="1001673">
                  <a:moveTo>
                    <a:pt x="5038" y="283369"/>
                  </a:moveTo>
                  <a:lnTo>
                    <a:pt x="2269931" y="0"/>
                  </a:lnTo>
                  <a:cubicBezTo>
                    <a:pt x="2269931" y="383633"/>
                    <a:pt x="2271818" y="473662"/>
                    <a:pt x="2271818" y="857295"/>
                  </a:cubicBezTo>
                  <a:lnTo>
                    <a:pt x="0" y="1001673"/>
                  </a:lnTo>
                  <a:cubicBezTo>
                    <a:pt x="1679" y="759857"/>
                    <a:pt x="3359" y="525185"/>
                    <a:pt x="5038" y="283369"/>
                  </a:cubicBezTo>
                  <a:close/>
                </a:path>
              </a:pathLst>
            </a:custGeom>
            <a:solidFill>
              <a:srgbClr val="A47E3A"/>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46" name="Rectangle 18">
              <a:extLst>
                <a:ext uri="{FF2B5EF4-FFF2-40B4-BE49-F238E27FC236}">
                  <a16:creationId xmlns:a16="http://schemas.microsoft.com/office/drawing/2014/main" id="{B0A9449C-276D-4966-886A-581EFE8D75D3}"/>
                </a:ext>
              </a:extLst>
            </p:cNvPr>
            <p:cNvSpPr/>
            <p:nvPr/>
          </p:nvSpPr>
          <p:spPr>
            <a:xfrm>
              <a:off x="7220355" y="3572672"/>
              <a:ext cx="1592669" cy="1179473"/>
            </a:xfrm>
            <a:custGeom>
              <a:avLst/>
              <a:gdLst>
                <a:gd name="connsiteX0" fmla="*/ 0 w 2271715"/>
                <a:gd name="connsiteY0" fmla="*/ 0 h 722273"/>
                <a:gd name="connsiteX1" fmla="*/ 2271715 w 2271715"/>
                <a:gd name="connsiteY1" fmla="*/ 0 h 722273"/>
                <a:gd name="connsiteX2" fmla="*/ 2271715 w 2271715"/>
                <a:gd name="connsiteY2" fmla="*/ 722273 h 722273"/>
                <a:gd name="connsiteX3" fmla="*/ 0 w 2271715"/>
                <a:gd name="connsiteY3" fmla="*/ 722273 h 722273"/>
                <a:gd name="connsiteX4" fmla="*/ 0 w 2271715"/>
                <a:gd name="connsiteY4" fmla="*/ 0 h 722273"/>
                <a:gd name="connsiteX0" fmla="*/ 0 w 2271715"/>
                <a:gd name="connsiteY0" fmla="*/ 71438 h 793711"/>
                <a:gd name="connsiteX1" fmla="*/ 2271715 w 2271715"/>
                <a:gd name="connsiteY1" fmla="*/ 0 h 793711"/>
                <a:gd name="connsiteX2" fmla="*/ 2271715 w 2271715"/>
                <a:gd name="connsiteY2" fmla="*/ 793711 h 793711"/>
                <a:gd name="connsiteX3" fmla="*/ 0 w 2271715"/>
                <a:gd name="connsiteY3" fmla="*/ 793711 h 793711"/>
                <a:gd name="connsiteX4" fmla="*/ 0 w 2271715"/>
                <a:gd name="connsiteY4" fmla="*/ 71438 h 793711"/>
                <a:gd name="connsiteX0" fmla="*/ 0 w 2271715"/>
                <a:gd name="connsiteY0" fmla="*/ 71438 h 908011"/>
                <a:gd name="connsiteX1" fmla="*/ 2271715 w 2271715"/>
                <a:gd name="connsiteY1" fmla="*/ 0 h 908011"/>
                <a:gd name="connsiteX2" fmla="*/ 2271715 w 2271715"/>
                <a:gd name="connsiteY2" fmla="*/ 908011 h 908011"/>
                <a:gd name="connsiteX3" fmla="*/ 0 w 2271715"/>
                <a:gd name="connsiteY3" fmla="*/ 793711 h 908011"/>
                <a:gd name="connsiteX4" fmla="*/ 0 w 2271715"/>
                <a:gd name="connsiteY4" fmla="*/ 71438 h 908011"/>
                <a:gd name="connsiteX0" fmla="*/ 0 w 2271715"/>
                <a:gd name="connsiteY0" fmla="*/ 142875 h 979448"/>
                <a:gd name="connsiteX1" fmla="*/ 2271715 w 2271715"/>
                <a:gd name="connsiteY1" fmla="*/ 0 h 979448"/>
                <a:gd name="connsiteX2" fmla="*/ 2271715 w 2271715"/>
                <a:gd name="connsiteY2" fmla="*/ 979448 h 979448"/>
                <a:gd name="connsiteX3" fmla="*/ 0 w 2271715"/>
                <a:gd name="connsiteY3" fmla="*/ 865148 h 979448"/>
                <a:gd name="connsiteX4" fmla="*/ 0 w 2271715"/>
                <a:gd name="connsiteY4" fmla="*/ 142875 h 979448"/>
                <a:gd name="connsiteX0" fmla="*/ 0 w 2271715"/>
                <a:gd name="connsiteY0" fmla="*/ 228600 h 1065173"/>
                <a:gd name="connsiteX1" fmla="*/ 2257337 w 2271715"/>
                <a:gd name="connsiteY1" fmla="*/ 0 h 1065173"/>
                <a:gd name="connsiteX2" fmla="*/ 2271715 w 2271715"/>
                <a:gd name="connsiteY2" fmla="*/ 1065173 h 1065173"/>
                <a:gd name="connsiteX3" fmla="*/ 0 w 2271715"/>
                <a:gd name="connsiteY3" fmla="*/ 950873 h 1065173"/>
                <a:gd name="connsiteX4" fmla="*/ 0 w 2271715"/>
                <a:gd name="connsiteY4" fmla="*/ 228600 h 1065173"/>
                <a:gd name="connsiteX0" fmla="*/ 0 w 2257338"/>
                <a:gd name="connsiteY0" fmla="*/ 228600 h 1150898"/>
                <a:gd name="connsiteX1" fmla="*/ 2257337 w 2257338"/>
                <a:gd name="connsiteY1" fmla="*/ 0 h 1150898"/>
                <a:gd name="connsiteX2" fmla="*/ 2257338 w 2257338"/>
                <a:gd name="connsiteY2" fmla="*/ 1150898 h 1150898"/>
                <a:gd name="connsiteX3" fmla="*/ 0 w 2257338"/>
                <a:gd name="connsiteY3" fmla="*/ 950873 h 1150898"/>
                <a:gd name="connsiteX4" fmla="*/ 0 w 2257338"/>
                <a:gd name="connsiteY4" fmla="*/ 228600 h 1150898"/>
                <a:gd name="connsiteX0" fmla="*/ 0 w 2257338"/>
                <a:gd name="connsiteY0" fmla="*/ 228600 h 1179473"/>
                <a:gd name="connsiteX1" fmla="*/ 2257337 w 2257338"/>
                <a:gd name="connsiteY1" fmla="*/ 0 h 1179473"/>
                <a:gd name="connsiteX2" fmla="*/ 2257338 w 2257338"/>
                <a:gd name="connsiteY2" fmla="*/ 1179473 h 1179473"/>
                <a:gd name="connsiteX3" fmla="*/ 0 w 2257338"/>
                <a:gd name="connsiteY3" fmla="*/ 950873 h 1179473"/>
                <a:gd name="connsiteX4" fmla="*/ 0 w 2257338"/>
                <a:gd name="connsiteY4" fmla="*/ 228600 h 1179473"/>
                <a:gd name="connsiteX0" fmla="*/ 0 w 2257338"/>
                <a:gd name="connsiteY0" fmla="*/ 219075 h 1179473"/>
                <a:gd name="connsiteX1" fmla="*/ 2257337 w 2257338"/>
                <a:gd name="connsiteY1" fmla="*/ 0 h 1179473"/>
                <a:gd name="connsiteX2" fmla="*/ 2257338 w 2257338"/>
                <a:gd name="connsiteY2" fmla="*/ 1179473 h 1179473"/>
                <a:gd name="connsiteX3" fmla="*/ 0 w 2257338"/>
                <a:gd name="connsiteY3" fmla="*/ 950873 h 1179473"/>
                <a:gd name="connsiteX4" fmla="*/ 0 w 2257338"/>
                <a:gd name="connsiteY4" fmla="*/ 219075 h 1179473"/>
                <a:gd name="connsiteX0" fmla="*/ 0 w 2257338"/>
                <a:gd name="connsiteY0" fmla="*/ 219075 h 1179473"/>
                <a:gd name="connsiteX1" fmla="*/ 2257337 w 2257338"/>
                <a:gd name="connsiteY1" fmla="*/ 0 h 1179473"/>
                <a:gd name="connsiteX2" fmla="*/ 2257338 w 2257338"/>
                <a:gd name="connsiteY2" fmla="*/ 1179473 h 1179473"/>
                <a:gd name="connsiteX3" fmla="*/ 0 w 2257338"/>
                <a:gd name="connsiteY3" fmla="*/ 938967 h 1179473"/>
                <a:gd name="connsiteX4" fmla="*/ 0 w 2257338"/>
                <a:gd name="connsiteY4" fmla="*/ 219075 h 1179473"/>
                <a:gd name="connsiteX0" fmla="*/ 0 w 2257338"/>
                <a:gd name="connsiteY0" fmla="*/ 226219 h 1179473"/>
                <a:gd name="connsiteX1" fmla="*/ 2257337 w 2257338"/>
                <a:gd name="connsiteY1" fmla="*/ 0 h 1179473"/>
                <a:gd name="connsiteX2" fmla="*/ 2257338 w 2257338"/>
                <a:gd name="connsiteY2" fmla="*/ 1179473 h 1179473"/>
                <a:gd name="connsiteX3" fmla="*/ 0 w 2257338"/>
                <a:gd name="connsiteY3" fmla="*/ 938967 h 1179473"/>
                <a:gd name="connsiteX4" fmla="*/ 0 w 2257338"/>
                <a:gd name="connsiteY4" fmla="*/ 226219 h 1179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338" h="1179473">
                  <a:moveTo>
                    <a:pt x="0" y="226219"/>
                  </a:moveTo>
                  <a:lnTo>
                    <a:pt x="2257337" y="0"/>
                  </a:lnTo>
                  <a:cubicBezTo>
                    <a:pt x="2257337" y="383633"/>
                    <a:pt x="2257338" y="795840"/>
                    <a:pt x="2257338" y="1179473"/>
                  </a:cubicBezTo>
                  <a:lnTo>
                    <a:pt x="0" y="938967"/>
                  </a:lnTo>
                  <a:lnTo>
                    <a:pt x="0" y="226219"/>
                  </a:lnTo>
                  <a:close/>
                </a:path>
              </a:pathLst>
            </a:custGeom>
            <a:solidFill>
              <a:schemeClr val="accent4">
                <a:lumMod val="75000"/>
              </a:schemeClr>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47" name="Rectangle 18">
              <a:extLst>
                <a:ext uri="{FF2B5EF4-FFF2-40B4-BE49-F238E27FC236}">
                  <a16:creationId xmlns:a16="http://schemas.microsoft.com/office/drawing/2014/main" id="{16885135-02D6-4BD8-B4C5-BFD0FBA0EE0E}"/>
                </a:ext>
              </a:extLst>
            </p:cNvPr>
            <p:cNvSpPr/>
            <p:nvPr/>
          </p:nvSpPr>
          <p:spPr>
            <a:xfrm>
              <a:off x="7211131" y="1633215"/>
              <a:ext cx="2157410" cy="1451093"/>
            </a:xfrm>
            <a:custGeom>
              <a:avLst/>
              <a:gdLst>
                <a:gd name="connsiteX0" fmla="*/ 0 w 2271715"/>
                <a:gd name="connsiteY0" fmla="*/ 0 h 722273"/>
                <a:gd name="connsiteX1" fmla="*/ 2271715 w 2271715"/>
                <a:gd name="connsiteY1" fmla="*/ 0 h 722273"/>
                <a:gd name="connsiteX2" fmla="*/ 2271715 w 2271715"/>
                <a:gd name="connsiteY2" fmla="*/ 722273 h 722273"/>
                <a:gd name="connsiteX3" fmla="*/ 0 w 2271715"/>
                <a:gd name="connsiteY3" fmla="*/ 722273 h 722273"/>
                <a:gd name="connsiteX4" fmla="*/ 0 w 2271715"/>
                <a:gd name="connsiteY4" fmla="*/ 0 h 722273"/>
                <a:gd name="connsiteX0" fmla="*/ 0 w 2271715"/>
                <a:gd name="connsiteY0" fmla="*/ 71438 h 793711"/>
                <a:gd name="connsiteX1" fmla="*/ 2271715 w 2271715"/>
                <a:gd name="connsiteY1" fmla="*/ 0 h 793711"/>
                <a:gd name="connsiteX2" fmla="*/ 2271715 w 2271715"/>
                <a:gd name="connsiteY2" fmla="*/ 793711 h 793711"/>
                <a:gd name="connsiteX3" fmla="*/ 0 w 2271715"/>
                <a:gd name="connsiteY3" fmla="*/ 793711 h 793711"/>
                <a:gd name="connsiteX4" fmla="*/ 0 w 2271715"/>
                <a:gd name="connsiteY4" fmla="*/ 71438 h 793711"/>
                <a:gd name="connsiteX0" fmla="*/ 0 w 2271715"/>
                <a:gd name="connsiteY0" fmla="*/ 71438 h 908011"/>
                <a:gd name="connsiteX1" fmla="*/ 2271715 w 2271715"/>
                <a:gd name="connsiteY1" fmla="*/ 0 h 908011"/>
                <a:gd name="connsiteX2" fmla="*/ 2271715 w 2271715"/>
                <a:gd name="connsiteY2" fmla="*/ 908011 h 908011"/>
                <a:gd name="connsiteX3" fmla="*/ 0 w 2271715"/>
                <a:gd name="connsiteY3" fmla="*/ 793711 h 908011"/>
                <a:gd name="connsiteX4" fmla="*/ 0 w 2271715"/>
                <a:gd name="connsiteY4" fmla="*/ 71438 h 908011"/>
                <a:gd name="connsiteX0" fmla="*/ 0 w 2271715"/>
                <a:gd name="connsiteY0" fmla="*/ 142875 h 979448"/>
                <a:gd name="connsiteX1" fmla="*/ 2271715 w 2271715"/>
                <a:gd name="connsiteY1" fmla="*/ 0 h 979448"/>
                <a:gd name="connsiteX2" fmla="*/ 2271715 w 2271715"/>
                <a:gd name="connsiteY2" fmla="*/ 979448 h 979448"/>
                <a:gd name="connsiteX3" fmla="*/ 0 w 2271715"/>
                <a:gd name="connsiteY3" fmla="*/ 865148 h 979448"/>
                <a:gd name="connsiteX4" fmla="*/ 0 w 2271715"/>
                <a:gd name="connsiteY4" fmla="*/ 142875 h 979448"/>
                <a:gd name="connsiteX0" fmla="*/ 0 w 2271715"/>
                <a:gd name="connsiteY0" fmla="*/ 228600 h 1065173"/>
                <a:gd name="connsiteX1" fmla="*/ 2257337 w 2271715"/>
                <a:gd name="connsiteY1" fmla="*/ 0 h 1065173"/>
                <a:gd name="connsiteX2" fmla="*/ 2271715 w 2271715"/>
                <a:gd name="connsiteY2" fmla="*/ 1065173 h 1065173"/>
                <a:gd name="connsiteX3" fmla="*/ 0 w 2271715"/>
                <a:gd name="connsiteY3" fmla="*/ 950873 h 1065173"/>
                <a:gd name="connsiteX4" fmla="*/ 0 w 2271715"/>
                <a:gd name="connsiteY4" fmla="*/ 228600 h 1065173"/>
                <a:gd name="connsiteX0" fmla="*/ 0 w 2257338"/>
                <a:gd name="connsiteY0" fmla="*/ 228600 h 1150898"/>
                <a:gd name="connsiteX1" fmla="*/ 2257337 w 2257338"/>
                <a:gd name="connsiteY1" fmla="*/ 0 h 1150898"/>
                <a:gd name="connsiteX2" fmla="*/ 2257338 w 2257338"/>
                <a:gd name="connsiteY2" fmla="*/ 1150898 h 1150898"/>
                <a:gd name="connsiteX3" fmla="*/ 0 w 2257338"/>
                <a:gd name="connsiteY3" fmla="*/ 950873 h 1150898"/>
                <a:gd name="connsiteX4" fmla="*/ 0 w 2257338"/>
                <a:gd name="connsiteY4" fmla="*/ 228600 h 1150898"/>
                <a:gd name="connsiteX0" fmla="*/ 0 w 2257338"/>
                <a:gd name="connsiteY0" fmla="*/ 228600 h 1179473"/>
                <a:gd name="connsiteX1" fmla="*/ 2257337 w 2257338"/>
                <a:gd name="connsiteY1" fmla="*/ 0 h 1179473"/>
                <a:gd name="connsiteX2" fmla="*/ 2257338 w 2257338"/>
                <a:gd name="connsiteY2" fmla="*/ 1179473 h 1179473"/>
                <a:gd name="connsiteX3" fmla="*/ 0 w 2257338"/>
                <a:gd name="connsiteY3" fmla="*/ 950873 h 1179473"/>
                <a:gd name="connsiteX4" fmla="*/ 0 w 2257338"/>
                <a:gd name="connsiteY4" fmla="*/ 228600 h 1179473"/>
                <a:gd name="connsiteX0" fmla="*/ 0 w 2257337"/>
                <a:gd name="connsiteY0" fmla="*/ 228600 h 950873"/>
                <a:gd name="connsiteX1" fmla="*/ 2257337 w 2257337"/>
                <a:gd name="connsiteY1" fmla="*/ 0 h 950873"/>
                <a:gd name="connsiteX2" fmla="*/ 2253170 w 2257337"/>
                <a:gd name="connsiteY2" fmla="*/ 818526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40665 w 2257337"/>
                <a:gd name="connsiteY2" fmla="*/ 758369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4253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18264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795382 h 950873"/>
                <a:gd name="connsiteX3" fmla="*/ 0 w 2257337"/>
                <a:gd name="connsiteY3" fmla="*/ 950873 h 950873"/>
                <a:gd name="connsiteX4" fmla="*/ 0 w 2257337"/>
                <a:gd name="connsiteY4" fmla="*/ 228600 h 950873"/>
                <a:gd name="connsiteX0" fmla="*/ 0 w 2257337"/>
                <a:gd name="connsiteY0" fmla="*/ 228600 h 950873"/>
                <a:gd name="connsiteX1" fmla="*/ 2257337 w 2257337"/>
                <a:gd name="connsiteY1" fmla="*/ 0 h 950873"/>
                <a:gd name="connsiteX2" fmla="*/ 2253172 w 2257337"/>
                <a:gd name="connsiteY2" fmla="*/ 804907 h 950873"/>
                <a:gd name="connsiteX3" fmla="*/ 0 w 2257337"/>
                <a:gd name="connsiteY3" fmla="*/ 950873 h 950873"/>
                <a:gd name="connsiteX4" fmla="*/ 0 w 2257337"/>
                <a:gd name="connsiteY4" fmla="*/ 228600 h 950873"/>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57337"/>
                <a:gd name="connsiteY0" fmla="*/ 276225 h 998498"/>
                <a:gd name="connsiteX1" fmla="*/ 2257337 w 2257337"/>
                <a:gd name="connsiteY1" fmla="*/ 0 h 998498"/>
                <a:gd name="connsiteX2" fmla="*/ 2253172 w 2257337"/>
                <a:gd name="connsiteY2" fmla="*/ 852532 h 998498"/>
                <a:gd name="connsiteX3" fmla="*/ 0 w 2257337"/>
                <a:gd name="connsiteY3" fmla="*/ 998498 h 998498"/>
                <a:gd name="connsiteX4" fmla="*/ 0 w 2257337"/>
                <a:gd name="connsiteY4" fmla="*/ 276225 h 998498"/>
                <a:gd name="connsiteX0" fmla="*/ 0 w 2260728"/>
                <a:gd name="connsiteY0" fmla="*/ 276225 h 998498"/>
                <a:gd name="connsiteX1" fmla="*/ 2257337 w 2260728"/>
                <a:gd name="connsiteY1" fmla="*/ 0 h 998498"/>
                <a:gd name="connsiteX2" fmla="*/ 2260728 w 2260728"/>
                <a:gd name="connsiteY2" fmla="*/ 843007 h 998498"/>
                <a:gd name="connsiteX3" fmla="*/ 0 w 2260728"/>
                <a:gd name="connsiteY3" fmla="*/ 998498 h 998498"/>
                <a:gd name="connsiteX4" fmla="*/ 0 w 2260728"/>
                <a:gd name="connsiteY4" fmla="*/ 276225 h 998498"/>
                <a:gd name="connsiteX0" fmla="*/ 0 w 2260728"/>
                <a:gd name="connsiteY0" fmla="*/ 276225 h 998498"/>
                <a:gd name="connsiteX1" fmla="*/ 2257337 w 2260728"/>
                <a:gd name="connsiteY1" fmla="*/ 0 h 998498"/>
                <a:gd name="connsiteX2" fmla="*/ 2260728 w 2260728"/>
                <a:gd name="connsiteY2" fmla="*/ 857295 h 998498"/>
                <a:gd name="connsiteX3" fmla="*/ 0 w 2260728"/>
                <a:gd name="connsiteY3" fmla="*/ 998498 h 998498"/>
                <a:gd name="connsiteX4" fmla="*/ 0 w 2260728"/>
                <a:gd name="connsiteY4" fmla="*/ 276225 h 998498"/>
                <a:gd name="connsiteX0" fmla="*/ 0 w 2264893"/>
                <a:gd name="connsiteY0" fmla="*/ 276225 h 998498"/>
                <a:gd name="connsiteX1" fmla="*/ 2264893 w 2264893"/>
                <a:gd name="connsiteY1" fmla="*/ 0 h 998498"/>
                <a:gd name="connsiteX2" fmla="*/ 2260728 w 2264893"/>
                <a:gd name="connsiteY2" fmla="*/ 857295 h 998498"/>
                <a:gd name="connsiteX3" fmla="*/ 0 w 2264893"/>
                <a:gd name="connsiteY3" fmla="*/ 998498 h 998498"/>
                <a:gd name="connsiteX4" fmla="*/ 0 w 2264893"/>
                <a:gd name="connsiteY4" fmla="*/ 276225 h 998498"/>
                <a:gd name="connsiteX0" fmla="*/ 5038 w 2269931"/>
                <a:gd name="connsiteY0" fmla="*/ 276225 h 1001673"/>
                <a:gd name="connsiteX1" fmla="*/ 2269931 w 2269931"/>
                <a:gd name="connsiteY1" fmla="*/ 0 h 1001673"/>
                <a:gd name="connsiteX2" fmla="*/ 2265766 w 2269931"/>
                <a:gd name="connsiteY2" fmla="*/ 857295 h 1001673"/>
                <a:gd name="connsiteX3" fmla="*/ 0 w 2269931"/>
                <a:gd name="connsiteY3" fmla="*/ 1001673 h 1001673"/>
                <a:gd name="connsiteX4" fmla="*/ 5038 w 2269931"/>
                <a:gd name="connsiteY4" fmla="*/ 276225 h 1001673"/>
                <a:gd name="connsiteX0" fmla="*/ 5038 w 3131350"/>
                <a:gd name="connsiteY0" fmla="*/ 1066800 h 1792248"/>
                <a:gd name="connsiteX1" fmla="*/ 3131350 w 3131350"/>
                <a:gd name="connsiteY1" fmla="*/ 0 h 1792248"/>
                <a:gd name="connsiteX2" fmla="*/ 2265766 w 3131350"/>
                <a:gd name="connsiteY2" fmla="*/ 1647870 h 1792248"/>
                <a:gd name="connsiteX3" fmla="*/ 0 w 3131350"/>
                <a:gd name="connsiteY3" fmla="*/ 1792248 h 1792248"/>
                <a:gd name="connsiteX4" fmla="*/ 5038 w 3131350"/>
                <a:gd name="connsiteY4" fmla="*/ 1066800 h 1792248"/>
                <a:gd name="connsiteX0" fmla="*/ 5038 w 3565451"/>
                <a:gd name="connsiteY0" fmla="*/ 1066800 h 1792248"/>
                <a:gd name="connsiteX1" fmla="*/ 3131350 w 3565451"/>
                <a:gd name="connsiteY1" fmla="*/ 0 h 1792248"/>
                <a:gd name="connsiteX2" fmla="*/ 3565451 w 3565451"/>
                <a:gd name="connsiteY2" fmla="*/ 971595 h 1792248"/>
                <a:gd name="connsiteX3" fmla="*/ 0 w 3565451"/>
                <a:gd name="connsiteY3" fmla="*/ 1792248 h 1792248"/>
                <a:gd name="connsiteX4" fmla="*/ 5038 w 3565451"/>
                <a:gd name="connsiteY4" fmla="*/ 1066800 h 1792248"/>
                <a:gd name="connsiteX0" fmla="*/ 5038 w 4245519"/>
                <a:gd name="connsiteY0" fmla="*/ 1066800 h 1792248"/>
                <a:gd name="connsiteX1" fmla="*/ 3131350 w 4245519"/>
                <a:gd name="connsiteY1" fmla="*/ 0 h 1792248"/>
                <a:gd name="connsiteX2" fmla="*/ 4245519 w 4245519"/>
                <a:gd name="connsiteY2" fmla="*/ 1257345 h 1792248"/>
                <a:gd name="connsiteX3" fmla="*/ 0 w 4245519"/>
                <a:gd name="connsiteY3" fmla="*/ 1792248 h 1792248"/>
                <a:gd name="connsiteX4" fmla="*/ 5038 w 4245519"/>
                <a:gd name="connsiteY4" fmla="*/ 1066800 h 1792248"/>
                <a:gd name="connsiteX0" fmla="*/ 5038 w 4245519"/>
                <a:gd name="connsiteY0" fmla="*/ 581025 h 1306473"/>
                <a:gd name="connsiteX1" fmla="*/ 4098558 w 4245519"/>
                <a:gd name="connsiteY1" fmla="*/ 0 h 1306473"/>
                <a:gd name="connsiteX2" fmla="*/ 4245519 w 4245519"/>
                <a:gd name="connsiteY2" fmla="*/ 771570 h 1306473"/>
                <a:gd name="connsiteX3" fmla="*/ 0 w 4245519"/>
                <a:gd name="connsiteY3" fmla="*/ 1306473 h 1306473"/>
                <a:gd name="connsiteX4" fmla="*/ 5038 w 4245519"/>
                <a:gd name="connsiteY4" fmla="*/ 581025 h 1306473"/>
                <a:gd name="connsiteX0" fmla="*/ 5038 w 4245519"/>
                <a:gd name="connsiteY0" fmla="*/ 609600 h 1335048"/>
                <a:gd name="connsiteX1" fmla="*/ 4159008 w 4245519"/>
                <a:gd name="connsiteY1" fmla="*/ 0 h 1335048"/>
                <a:gd name="connsiteX2" fmla="*/ 4245519 w 4245519"/>
                <a:gd name="connsiteY2" fmla="*/ 800145 h 1335048"/>
                <a:gd name="connsiteX3" fmla="*/ 0 w 4245519"/>
                <a:gd name="connsiteY3" fmla="*/ 1335048 h 1335048"/>
                <a:gd name="connsiteX4" fmla="*/ 5038 w 4245519"/>
                <a:gd name="connsiteY4" fmla="*/ 609600 h 1335048"/>
                <a:gd name="connsiteX0" fmla="*/ 5038 w 4260632"/>
                <a:gd name="connsiteY0" fmla="*/ 609600 h 1335048"/>
                <a:gd name="connsiteX1" fmla="*/ 4159008 w 4260632"/>
                <a:gd name="connsiteY1" fmla="*/ 0 h 1335048"/>
                <a:gd name="connsiteX2" fmla="*/ 4260632 w 4260632"/>
                <a:gd name="connsiteY2" fmla="*/ 809670 h 1335048"/>
                <a:gd name="connsiteX3" fmla="*/ 0 w 4260632"/>
                <a:gd name="connsiteY3" fmla="*/ 1335048 h 1335048"/>
                <a:gd name="connsiteX4" fmla="*/ 5038 w 4260632"/>
                <a:gd name="connsiteY4" fmla="*/ 609600 h 1335048"/>
                <a:gd name="connsiteX0" fmla="*/ 5038 w 4260632"/>
                <a:gd name="connsiteY0" fmla="*/ 609600 h 1335048"/>
                <a:gd name="connsiteX1" fmla="*/ 4159008 w 4260632"/>
                <a:gd name="connsiteY1" fmla="*/ 0 h 1335048"/>
                <a:gd name="connsiteX2" fmla="*/ 4260632 w 4260632"/>
                <a:gd name="connsiteY2" fmla="*/ 809670 h 1335048"/>
                <a:gd name="connsiteX3" fmla="*/ 0 w 4260632"/>
                <a:gd name="connsiteY3" fmla="*/ 1335048 h 1335048"/>
                <a:gd name="connsiteX4" fmla="*/ 5038 w 4260632"/>
                <a:gd name="connsiteY4" fmla="*/ 609600 h 1335048"/>
                <a:gd name="connsiteX0" fmla="*/ 5038 w 4159009"/>
                <a:gd name="connsiteY0" fmla="*/ 609600 h 1335048"/>
                <a:gd name="connsiteX1" fmla="*/ 4159008 w 4159009"/>
                <a:gd name="connsiteY1" fmla="*/ 0 h 1335048"/>
                <a:gd name="connsiteX2" fmla="*/ 4139731 w 4159009"/>
                <a:gd name="connsiteY2" fmla="*/ 828720 h 1335048"/>
                <a:gd name="connsiteX3" fmla="*/ 0 w 4159009"/>
                <a:gd name="connsiteY3" fmla="*/ 1335048 h 1335048"/>
                <a:gd name="connsiteX4" fmla="*/ 5038 w 4159009"/>
                <a:gd name="connsiteY4" fmla="*/ 609600 h 1335048"/>
                <a:gd name="connsiteX0" fmla="*/ 5038 w 4159007"/>
                <a:gd name="connsiteY0" fmla="*/ 609600 h 1335048"/>
                <a:gd name="connsiteX1" fmla="*/ 4159008 w 4159007"/>
                <a:gd name="connsiteY1" fmla="*/ 0 h 1335048"/>
                <a:gd name="connsiteX2" fmla="*/ 4139731 w 4159007"/>
                <a:gd name="connsiteY2" fmla="*/ 819195 h 1335048"/>
                <a:gd name="connsiteX3" fmla="*/ 0 w 4159007"/>
                <a:gd name="connsiteY3" fmla="*/ 1335048 h 1335048"/>
                <a:gd name="connsiteX4" fmla="*/ 5038 w 4159007"/>
                <a:gd name="connsiteY4" fmla="*/ 609600 h 1335048"/>
                <a:gd name="connsiteX0" fmla="*/ 5038 w 4159009"/>
                <a:gd name="connsiteY0" fmla="*/ 609600 h 1335048"/>
                <a:gd name="connsiteX1" fmla="*/ 4159008 w 4159009"/>
                <a:gd name="connsiteY1" fmla="*/ 0 h 1335048"/>
                <a:gd name="connsiteX2" fmla="*/ 4139731 w 4159009"/>
                <a:gd name="connsiteY2" fmla="*/ 828720 h 1335048"/>
                <a:gd name="connsiteX3" fmla="*/ 0 w 4159009"/>
                <a:gd name="connsiteY3" fmla="*/ 1335048 h 1335048"/>
                <a:gd name="connsiteX4" fmla="*/ 5038 w 4159009"/>
                <a:gd name="connsiteY4" fmla="*/ 609600 h 1335048"/>
                <a:gd name="connsiteX0" fmla="*/ 5038 w 4162400"/>
                <a:gd name="connsiteY0" fmla="*/ 609600 h 1335048"/>
                <a:gd name="connsiteX1" fmla="*/ 4159008 w 4162400"/>
                <a:gd name="connsiteY1" fmla="*/ 0 h 1335048"/>
                <a:gd name="connsiteX2" fmla="*/ 4162400 w 4162400"/>
                <a:gd name="connsiteY2" fmla="*/ 823957 h 1335048"/>
                <a:gd name="connsiteX3" fmla="*/ 0 w 4162400"/>
                <a:gd name="connsiteY3" fmla="*/ 1335048 h 1335048"/>
                <a:gd name="connsiteX4" fmla="*/ 5038 w 4162400"/>
                <a:gd name="connsiteY4" fmla="*/ 609600 h 1335048"/>
                <a:gd name="connsiteX0" fmla="*/ 5038 w 4181678"/>
                <a:gd name="connsiteY0" fmla="*/ 609600 h 1335048"/>
                <a:gd name="connsiteX1" fmla="*/ 4181678 w 4181678"/>
                <a:gd name="connsiteY1" fmla="*/ 0 h 1335048"/>
                <a:gd name="connsiteX2" fmla="*/ 4162400 w 4181678"/>
                <a:gd name="connsiteY2" fmla="*/ 823957 h 1335048"/>
                <a:gd name="connsiteX3" fmla="*/ 0 w 4181678"/>
                <a:gd name="connsiteY3" fmla="*/ 1335048 h 1335048"/>
                <a:gd name="connsiteX4" fmla="*/ 5038 w 4181678"/>
                <a:gd name="connsiteY4" fmla="*/ 609600 h 1335048"/>
                <a:gd name="connsiteX0" fmla="*/ 5038 w 4181678"/>
                <a:gd name="connsiteY0" fmla="*/ 609600 h 1335048"/>
                <a:gd name="connsiteX1" fmla="*/ 4181678 w 4181678"/>
                <a:gd name="connsiteY1" fmla="*/ 0 h 1335048"/>
                <a:gd name="connsiteX2" fmla="*/ 4177513 w 4181678"/>
                <a:gd name="connsiteY2" fmla="*/ 823957 h 1335048"/>
                <a:gd name="connsiteX3" fmla="*/ 0 w 4181678"/>
                <a:gd name="connsiteY3" fmla="*/ 1335048 h 1335048"/>
                <a:gd name="connsiteX4" fmla="*/ 5038 w 4181678"/>
                <a:gd name="connsiteY4" fmla="*/ 609600 h 1335048"/>
                <a:gd name="connsiteX0" fmla="*/ 5038 w 4177513"/>
                <a:gd name="connsiteY0" fmla="*/ 709612 h 1435060"/>
                <a:gd name="connsiteX1" fmla="*/ 4166565 w 4177513"/>
                <a:gd name="connsiteY1" fmla="*/ 0 h 1435060"/>
                <a:gd name="connsiteX2" fmla="*/ 4177513 w 4177513"/>
                <a:gd name="connsiteY2" fmla="*/ 923969 h 1435060"/>
                <a:gd name="connsiteX3" fmla="*/ 0 w 4177513"/>
                <a:gd name="connsiteY3" fmla="*/ 1435060 h 1435060"/>
                <a:gd name="connsiteX4" fmla="*/ 5038 w 4177513"/>
                <a:gd name="connsiteY4" fmla="*/ 709612 h 1435060"/>
                <a:gd name="connsiteX0" fmla="*/ 5038 w 4181678"/>
                <a:gd name="connsiteY0" fmla="*/ 733424 h 1458872"/>
                <a:gd name="connsiteX1" fmla="*/ 4181678 w 4181678"/>
                <a:gd name="connsiteY1" fmla="*/ 0 h 1458872"/>
                <a:gd name="connsiteX2" fmla="*/ 4177513 w 4181678"/>
                <a:gd name="connsiteY2" fmla="*/ 947781 h 1458872"/>
                <a:gd name="connsiteX3" fmla="*/ 0 w 4181678"/>
                <a:gd name="connsiteY3" fmla="*/ 1458872 h 1458872"/>
                <a:gd name="connsiteX4" fmla="*/ 5038 w 4181678"/>
                <a:gd name="connsiteY4" fmla="*/ 733424 h 1458872"/>
                <a:gd name="connsiteX0" fmla="*/ 5038 w 4181678"/>
                <a:gd name="connsiteY0" fmla="*/ 733424 h 1458872"/>
                <a:gd name="connsiteX1" fmla="*/ 4181678 w 4181678"/>
                <a:gd name="connsiteY1" fmla="*/ 0 h 1458872"/>
                <a:gd name="connsiteX2" fmla="*/ 4177513 w 4181678"/>
                <a:gd name="connsiteY2" fmla="*/ 1046841 h 1458872"/>
                <a:gd name="connsiteX3" fmla="*/ 0 w 4181678"/>
                <a:gd name="connsiteY3" fmla="*/ 1458872 h 1458872"/>
                <a:gd name="connsiteX4" fmla="*/ 5038 w 4181678"/>
                <a:gd name="connsiteY4" fmla="*/ 733424 h 1458872"/>
                <a:gd name="connsiteX0" fmla="*/ 149 w 4176789"/>
                <a:gd name="connsiteY0" fmla="*/ 733424 h 1458872"/>
                <a:gd name="connsiteX1" fmla="*/ 4176789 w 4176789"/>
                <a:gd name="connsiteY1" fmla="*/ 0 h 1458872"/>
                <a:gd name="connsiteX2" fmla="*/ 4172624 w 4176789"/>
                <a:gd name="connsiteY2" fmla="*/ 1046841 h 1458872"/>
                <a:gd name="connsiteX3" fmla="*/ 9983 w 4176789"/>
                <a:gd name="connsiteY3" fmla="*/ 1458872 h 1458872"/>
                <a:gd name="connsiteX4" fmla="*/ 149 w 4176789"/>
                <a:gd name="connsiteY4" fmla="*/ 733424 h 1458872"/>
                <a:gd name="connsiteX0" fmla="*/ 19909 w 4196549"/>
                <a:gd name="connsiteY0" fmla="*/ 733424 h 1474112"/>
                <a:gd name="connsiteX1" fmla="*/ 4196549 w 4196549"/>
                <a:gd name="connsiteY1" fmla="*/ 0 h 1474112"/>
                <a:gd name="connsiteX2" fmla="*/ 4192384 w 4196549"/>
                <a:gd name="connsiteY2" fmla="*/ 1046841 h 1474112"/>
                <a:gd name="connsiteX3" fmla="*/ 0 w 4196549"/>
                <a:gd name="connsiteY3" fmla="*/ 1474112 h 1474112"/>
                <a:gd name="connsiteX4" fmla="*/ 19909 w 4196549"/>
                <a:gd name="connsiteY4" fmla="*/ 733424 h 1474112"/>
                <a:gd name="connsiteX0" fmla="*/ 19909 w 4210492"/>
                <a:gd name="connsiteY0" fmla="*/ 721518 h 1462206"/>
                <a:gd name="connsiteX1" fmla="*/ 4210492 w 4210492"/>
                <a:gd name="connsiteY1" fmla="*/ 0 h 1462206"/>
                <a:gd name="connsiteX2" fmla="*/ 4192384 w 4210492"/>
                <a:gd name="connsiteY2" fmla="*/ 1034935 h 1462206"/>
                <a:gd name="connsiteX3" fmla="*/ 0 w 4210492"/>
                <a:gd name="connsiteY3" fmla="*/ 1462206 h 1462206"/>
                <a:gd name="connsiteX4" fmla="*/ 19909 w 4210492"/>
                <a:gd name="connsiteY4" fmla="*/ 721518 h 1462206"/>
                <a:gd name="connsiteX0" fmla="*/ 19909 w 4210492"/>
                <a:gd name="connsiteY0" fmla="*/ 726280 h 1466968"/>
                <a:gd name="connsiteX1" fmla="*/ 4210492 w 4210492"/>
                <a:gd name="connsiteY1" fmla="*/ 0 h 1466968"/>
                <a:gd name="connsiteX2" fmla="*/ 4192384 w 4210492"/>
                <a:gd name="connsiteY2" fmla="*/ 1039697 h 1466968"/>
                <a:gd name="connsiteX3" fmla="*/ 0 w 4210492"/>
                <a:gd name="connsiteY3" fmla="*/ 1466968 h 1466968"/>
                <a:gd name="connsiteX4" fmla="*/ 19909 w 4210492"/>
                <a:gd name="connsiteY4" fmla="*/ 726280 h 1466968"/>
                <a:gd name="connsiteX0" fmla="*/ 19909 w 4210492"/>
                <a:gd name="connsiteY0" fmla="*/ 726280 h 1457443"/>
                <a:gd name="connsiteX1" fmla="*/ 4210492 w 4210492"/>
                <a:gd name="connsiteY1" fmla="*/ 0 h 1457443"/>
                <a:gd name="connsiteX2" fmla="*/ 4192384 w 4210492"/>
                <a:gd name="connsiteY2" fmla="*/ 1039697 h 1457443"/>
                <a:gd name="connsiteX3" fmla="*/ 0 w 4210492"/>
                <a:gd name="connsiteY3" fmla="*/ 1457443 h 1457443"/>
                <a:gd name="connsiteX4" fmla="*/ 19909 w 4210492"/>
                <a:gd name="connsiteY4" fmla="*/ 726280 h 1457443"/>
                <a:gd name="connsiteX0" fmla="*/ 19909 w 4210492"/>
                <a:gd name="connsiteY0" fmla="*/ 726280 h 1451093"/>
                <a:gd name="connsiteX1" fmla="*/ 4210492 w 4210492"/>
                <a:gd name="connsiteY1" fmla="*/ 0 h 1451093"/>
                <a:gd name="connsiteX2" fmla="*/ 4192384 w 4210492"/>
                <a:gd name="connsiteY2" fmla="*/ 1039697 h 1451093"/>
                <a:gd name="connsiteX3" fmla="*/ 0 w 4210492"/>
                <a:gd name="connsiteY3" fmla="*/ 1451093 h 1451093"/>
                <a:gd name="connsiteX4" fmla="*/ 19909 w 4210492"/>
                <a:gd name="connsiteY4" fmla="*/ 726280 h 145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492" h="1451093">
                  <a:moveTo>
                    <a:pt x="19909" y="726280"/>
                  </a:moveTo>
                  <a:lnTo>
                    <a:pt x="4210492" y="0"/>
                  </a:lnTo>
                  <a:cubicBezTo>
                    <a:pt x="4210492" y="383633"/>
                    <a:pt x="4192384" y="656064"/>
                    <a:pt x="4192384" y="1039697"/>
                  </a:cubicBezTo>
                  <a:lnTo>
                    <a:pt x="0" y="1451093"/>
                  </a:lnTo>
                  <a:cubicBezTo>
                    <a:pt x="1679" y="1209277"/>
                    <a:pt x="18230" y="968096"/>
                    <a:pt x="19909" y="726280"/>
                  </a:cubicBezTo>
                  <a:close/>
                </a:path>
              </a:pathLst>
            </a:custGeom>
            <a:gradFill flip="none" rotWithShape="1">
              <a:gsLst>
                <a:gs pos="0">
                  <a:srgbClr val="89BA20">
                    <a:shade val="30000"/>
                    <a:satMod val="115000"/>
                  </a:srgbClr>
                </a:gs>
                <a:gs pos="50000">
                  <a:srgbClr val="89BA20">
                    <a:shade val="67500"/>
                    <a:satMod val="115000"/>
                  </a:srgbClr>
                </a:gs>
                <a:gs pos="100000">
                  <a:srgbClr val="89BA20">
                    <a:shade val="100000"/>
                    <a:satMod val="115000"/>
                  </a:srgbClr>
                </a:gs>
              </a:gsLst>
              <a:lin ang="2700000" scaled="1"/>
              <a:tileRect/>
            </a:gra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grpSp>
          <p:nvGrpSpPr>
            <p:cNvPr id="48" name="Group 3">
              <a:extLst>
                <a:ext uri="{FF2B5EF4-FFF2-40B4-BE49-F238E27FC236}">
                  <a16:creationId xmlns:a16="http://schemas.microsoft.com/office/drawing/2014/main" id="{FAC2FB58-1558-433A-BB28-E383DA94B557}"/>
                </a:ext>
              </a:extLst>
            </p:cNvPr>
            <p:cNvGrpSpPr/>
            <p:nvPr/>
          </p:nvGrpSpPr>
          <p:grpSpPr>
            <a:xfrm>
              <a:off x="8675025" y="1640657"/>
              <a:ext cx="2039431" cy="1159314"/>
              <a:chOff x="9067134" y="1081857"/>
              <a:chExt cx="2039431" cy="1159314"/>
            </a:xfrm>
          </p:grpSpPr>
          <p:sp>
            <p:nvSpPr>
              <p:cNvPr id="65" name="Rectangle 27">
                <a:extLst>
                  <a:ext uri="{FF2B5EF4-FFF2-40B4-BE49-F238E27FC236}">
                    <a16:creationId xmlns:a16="http://schemas.microsoft.com/office/drawing/2014/main" id="{1D478878-D635-4D32-A938-F941ABCCE7C1}"/>
                  </a:ext>
                </a:extLst>
              </p:cNvPr>
              <p:cNvSpPr/>
              <p:nvPr/>
            </p:nvSpPr>
            <p:spPr>
              <a:xfrm>
                <a:off x="9744770" y="1081857"/>
                <a:ext cx="1312549" cy="1043051"/>
              </a:xfrm>
              <a:custGeom>
                <a:avLst/>
                <a:gdLst>
                  <a:gd name="connsiteX0" fmla="*/ 0 w 850392"/>
                  <a:gd name="connsiteY0" fmla="*/ 0 h 851702"/>
                  <a:gd name="connsiteX1" fmla="*/ 850392 w 850392"/>
                  <a:gd name="connsiteY1" fmla="*/ 0 h 851702"/>
                  <a:gd name="connsiteX2" fmla="*/ 850392 w 850392"/>
                  <a:gd name="connsiteY2" fmla="*/ 851702 h 851702"/>
                  <a:gd name="connsiteX3" fmla="*/ 0 w 850392"/>
                  <a:gd name="connsiteY3" fmla="*/ 851702 h 851702"/>
                  <a:gd name="connsiteX4" fmla="*/ 0 w 850392"/>
                  <a:gd name="connsiteY4" fmla="*/ 0 h 851702"/>
                  <a:gd name="connsiteX0" fmla="*/ 4762 w 855154"/>
                  <a:gd name="connsiteY0" fmla="*/ 0 h 851702"/>
                  <a:gd name="connsiteX1" fmla="*/ 855154 w 855154"/>
                  <a:gd name="connsiteY1" fmla="*/ 0 h 851702"/>
                  <a:gd name="connsiteX2" fmla="*/ 855154 w 855154"/>
                  <a:gd name="connsiteY2" fmla="*/ 851702 h 851702"/>
                  <a:gd name="connsiteX3" fmla="*/ 0 w 855154"/>
                  <a:gd name="connsiteY3" fmla="*/ 851702 h 851702"/>
                  <a:gd name="connsiteX4" fmla="*/ 4762 w 855154"/>
                  <a:gd name="connsiteY4" fmla="*/ 0 h 85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154" h="851702">
                    <a:moveTo>
                      <a:pt x="4762" y="0"/>
                    </a:moveTo>
                    <a:lnTo>
                      <a:pt x="855154" y="0"/>
                    </a:lnTo>
                    <a:lnTo>
                      <a:pt x="855154" y="851702"/>
                    </a:lnTo>
                    <a:lnTo>
                      <a:pt x="0" y="851702"/>
                    </a:lnTo>
                    <a:cubicBezTo>
                      <a:pt x="1587" y="567801"/>
                      <a:pt x="3175" y="283901"/>
                      <a:pt x="4762" y="0"/>
                    </a:cubicBezTo>
                    <a:close/>
                  </a:path>
                </a:pathLst>
              </a:custGeom>
              <a:solidFill>
                <a:srgbClr val="89BA20"/>
              </a:soli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sp>
            <p:nvSpPr>
              <p:cNvPr id="66" name="Rectangle 27">
                <a:extLst>
                  <a:ext uri="{FF2B5EF4-FFF2-40B4-BE49-F238E27FC236}">
                    <a16:creationId xmlns:a16="http://schemas.microsoft.com/office/drawing/2014/main" id="{3CB5B54F-BB00-4FE4-9AC9-2C0719237F8F}"/>
                  </a:ext>
                </a:extLst>
              </p:cNvPr>
              <p:cNvSpPr/>
              <p:nvPr/>
            </p:nvSpPr>
            <p:spPr>
              <a:xfrm>
                <a:off x="9067134" y="2101127"/>
                <a:ext cx="2039431" cy="140044"/>
              </a:xfrm>
              <a:custGeom>
                <a:avLst/>
                <a:gdLst>
                  <a:gd name="connsiteX0" fmla="*/ 0 w 850392"/>
                  <a:gd name="connsiteY0" fmla="*/ 0 h 851702"/>
                  <a:gd name="connsiteX1" fmla="*/ 850392 w 850392"/>
                  <a:gd name="connsiteY1" fmla="*/ 0 h 851702"/>
                  <a:gd name="connsiteX2" fmla="*/ 850392 w 850392"/>
                  <a:gd name="connsiteY2" fmla="*/ 851702 h 851702"/>
                  <a:gd name="connsiteX3" fmla="*/ 0 w 850392"/>
                  <a:gd name="connsiteY3" fmla="*/ 851702 h 851702"/>
                  <a:gd name="connsiteX4" fmla="*/ 0 w 850392"/>
                  <a:gd name="connsiteY4" fmla="*/ 0 h 851702"/>
                  <a:gd name="connsiteX0" fmla="*/ 4762 w 855154"/>
                  <a:gd name="connsiteY0" fmla="*/ 0 h 851702"/>
                  <a:gd name="connsiteX1" fmla="*/ 855154 w 855154"/>
                  <a:gd name="connsiteY1" fmla="*/ 0 h 851702"/>
                  <a:gd name="connsiteX2" fmla="*/ 855154 w 855154"/>
                  <a:gd name="connsiteY2" fmla="*/ 851702 h 851702"/>
                  <a:gd name="connsiteX3" fmla="*/ 0 w 855154"/>
                  <a:gd name="connsiteY3" fmla="*/ 851702 h 851702"/>
                  <a:gd name="connsiteX4" fmla="*/ 4762 w 855154"/>
                  <a:gd name="connsiteY4" fmla="*/ 0 h 851702"/>
                  <a:gd name="connsiteX0" fmla="*/ 4762 w 1812072"/>
                  <a:gd name="connsiteY0" fmla="*/ 0 h 851702"/>
                  <a:gd name="connsiteX1" fmla="*/ 1812072 w 1812072"/>
                  <a:gd name="connsiteY1" fmla="*/ 0 h 851702"/>
                  <a:gd name="connsiteX2" fmla="*/ 855154 w 1812072"/>
                  <a:gd name="connsiteY2" fmla="*/ 851702 h 851702"/>
                  <a:gd name="connsiteX3" fmla="*/ 0 w 1812072"/>
                  <a:gd name="connsiteY3" fmla="*/ 851702 h 851702"/>
                  <a:gd name="connsiteX4" fmla="*/ 4762 w 1812072"/>
                  <a:gd name="connsiteY4" fmla="*/ 0 h 851702"/>
                  <a:gd name="connsiteX0" fmla="*/ 755926 w 1812072"/>
                  <a:gd name="connsiteY0" fmla="*/ 0 h 851702"/>
                  <a:gd name="connsiteX1" fmla="*/ 1812072 w 1812072"/>
                  <a:gd name="connsiteY1" fmla="*/ 0 h 851702"/>
                  <a:gd name="connsiteX2" fmla="*/ 855154 w 1812072"/>
                  <a:gd name="connsiteY2" fmla="*/ 851702 h 851702"/>
                  <a:gd name="connsiteX3" fmla="*/ 0 w 1812072"/>
                  <a:gd name="connsiteY3" fmla="*/ 851702 h 851702"/>
                  <a:gd name="connsiteX4" fmla="*/ 755926 w 1812072"/>
                  <a:gd name="connsiteY4" fmla="*/ 0 h 851702"/>
                  <a:gd name="connsiteX0" fmla="*/ 739596 w 1812072"/>
                  <a:gd name="connsiteY0" fmla="*/ 0 h 851702"/>
                  <a:gd name="connsiteX1" fmla="*/ 1812072 w 1812072"/>
                  <a:gd name="connsiteY1" fmla="*/ 0 h 851702"/>
                  <a:gd name="connsiteX2" fmla="*/ 855154 w 1812072"/>
                  <a:gd name="connsiteY2" fmla="*/ 851702 h 851702"/>
                  <a:gd name="connsiteX3" fmla="*/ 0 w 1812072"/>
                  <a:gd name="connsiteY3" fmla="*/ 851702 h 851702"/>
                  <a:gd name="connsiteX4" fmla="*/ 739596 w 1812072"/>
                  <a:gd name="connsiteY4" fmla="*/ 0 h 851702"/>
                  <a:gd name="connsiteX0" fmla="*/ 726532 w 1799008"/>
                  <a:gd name="connsiteY0" fmla="*/ 0 h 851702"/>
                  <a:gd name="connsiteX1" fmla="*/ 1799008 w 1799008"/>
                  <a:gd name="connsiteY1" fmla="*/ 0 h 851702"/>
                  <a:gd name="connsiteX2" fmla="*/ 842090 w 1799008"/>
                  <a:gd name="connsiteY2" fmla="*/ 851702 h 851702"/>
                  <a:gd name="connsiteX3" fmla="*/ 0 w 1799008"/>
                  <a:gd name="connsiteY3" fmla="*/ 851702 h 851702"/>
                  <a:gd name="connsiteX4" fmla="*/ 726532 w 1799008"/>
                  <a:gd name="connsiteY4" fmla="*/ 0 h 851702"/>
                  <a:gd name="connsiteX0" fmla="*/ 726532 w 1799008"/>
                  <a:gd name="connsiteY0" fmla="*/ 0 h 851702"/>
                  <a:gd name="connsiteX1" fmla="*/ 1799008 w 1799008"/>
                  <a:gd name="connsiteY1" fmla="*/ 0 h 851702"/>
                  <a:gd name="connsiteX2" fmla="*/ 842090 w 1799008"/>
                  <a:gd name="connsiteY2" fmla="*/ 851702 h 851702"/>
                  <a:gd name="connsiteX3" fmla="*/ 0 w 1799008"/>
                  <a:gd name="connsiteY3" fmla="*/ 851702 h 851702"/>
                  <a:gd name="connsiteX4" fmla="*/ 726532 w 1799008"/>
                  <a:gd name="connsiteY4" fmla="*/ 0 h 851702"/>
                  <a:gd name="connsiteX0" fmla="*/ 726532 w 1799008"/>
                  <a:gd name="connsiteY0" fmla="*/ 0 h 851702"/>
                  <a:gd name="connsiteX1" fmla="*/ 1799008 w 1799008"/>
                  <a:gd name="connsiteY1" fmla="*/ 0 h 851702"/>
                  <a:gd name="connsiteX2" fmla="*/ 842090 w 1799008"/>
                  <a:gd name="connsiteY2" fmla="*/ 851702 h 851702"/>
                  <a:gd name="connsiteX3" fmla="*/ 0 w 1799008"/>
                  <a:gd name="connsiteY3" fmla="*/ 851702 h 851702"/>
                  <a:gd name="connsiteX4" fmla="*/ 726532 w 1799008"/>
                  <a:gd name="connsiteY4" fmla="*/ 0 h 851702"/>
                  <a:gd name="connsiteX0" fmla="*/ 720324 w 1799008"/>
                  <a:gd name="connsiteY0" fmla="*/ 0 h 870792"/>
                  <a:gd name="connsiteX1" fmla="*/ 1799008 w 1799008"/>
                  <a:gd name="connsiteY1" fmla="*/ 19090 h 870792"/>
                  <a:gd name="connsiteX2" fmla="*/ 842090 w 1799008"/>
                  <a:gd name="connsiteY2" fmla="*/ 870792 h 870792"/>
                  <a:gd name="connsiteX3" fmla="*/ 0 w 1799008"/>
                  <a:gd name="connsiteY3" fmla="*/ 870792 h 870792"/>
                  <a:gd name="connsiteX4" fmla="*/ 720324 w 1799008"/>
                  <a:gd name="connsiteY4" fmla="*/ 0 h 870792"/>
                  <a:gd name="connsiteX0" fmla="*/ 720324 w 1799008"/>
                  <a:gd name="connsiteY0" fmla="*/ 0 h 870792"/>
                  <a:gd name="connsiteX1" fmla="*/ 1799008 w 1799008"/>
                  <a:gd name="connsiteY1" fmla="*/ 19090 h 870792"/>
                  <a:gd name="connsiteX2" fmla="*/ 842090 w 1799008"/>
                  <a:gd name="connsiteY2" fmla="*/ 870792 h 870792"/>
                  <a:gd name="connsiteX3" fmla="*/ 0 w 1799008"/>
                  <a:gd name="connsiteY3" fmla="*/ 870792 h 870792"/>
                  <a:gd name="connsiteX4" fmla="*/ 720324 w 1799008"/>
                  <a:gd name="connsiteY4" fmla="*/ 0 h 870792"/>
                  <a:gd name="connsiteX0" fmla="*/ 720324 w 1799008"/>
                  <a:gd name="connsiteY0" fmla="*/ 0 h 870792"/>
                  <a:gd name="connsiteX1" fmla="*/ 1799008 w 1799008"/>
                  <a:gd name="connsiteY1" fmla="*/ 19090 h 870792"/>
                  <a:gd name="connsiteX2" fmla="*/ 842090 w 1799008"/>
                  <a:gd name="connsiteY2" fmla="*/ 870792 h 870792"/>
                  <a:gd name="connsiteX3" fmla="*/ 0 w 1799008"/>
                  <a:gd name="connsiteY3" fmla="*/ 870792 h 870792"/>
                  <a:gd name="connsiteX4" fmla="*/ 720324 w 1799008"/>
                  <a:gd name="connsiteY4" fmla="*/ 0 h 870792"/>
                  <a:gd name="connsiteX0" fmla="*/ 725222 w 1803906"/>
                  <a:gd name="connsiteY0" fmla="*/ 0 h 870792"/>
                  <a:gd name="connsiteX1" fmla="*/ 1803906 w 1803906"/>
                  <a:gd name="connsiteY1" fmla="*/ 19090 h 870792"/>
                  <a:gd name="connsiteX2" fmla="*/ 846988 w 1803906"/>
                  <a:gd name="connsiteY2" fmla="*/ 870792 h 870792"/>
                  <a:gd name="connsiteX3" fmla="*/ 0 w 1803906"/>
                  <a:gd name="connsiteY3" fmla="*/ 870792 h 870792"/>
                  <a:gd name="connsiteX4" fmla="*/ 725222 w 1803906"/>
                  <a:gd name="connsiteY4" fmla="*/ 0 h 870792"/>
                  <a:gd name="connsiteX0" fmla="*/ 722772 w 1803906"/>
                  <a:gd name="connsiteY0" fmla="*/ 0 h 885853"/>
                  <a:gd name="connsiteX1" fmla="*/ 1803906 w 1803906"/>
                  <a:gd name="connsiteY1" fmla="*/ 34151 h 885853"/>
                  <a:gd name="connsiteX2" fmla="*/ 846988 w 1803906"/>
                  <a:gd name="connsiteY2" fmla="*/ 885853 h 885853"/>
                  <a:gd name="connsiteX3" fmla="*/ 0 w 1803906"/>
                  <a:gd name="connsiteY3" fmla="*/ 885853 h 885853"/>
                  <a:gd name="connsiteX4" fmla="*/ 722772 w 1803906"/>
                  <a:gd name="connsiteY4" fmla="*/ 0 h 885853"/>
                  <a:gd name="connsiteX0" fmla="*/ 722772 w 1816970"/>
                  <a:gd name="connsiteY0" fmla="*/ 0 h 885853"/>
                  <a:gd name="connsiteX1" fmla="*/ 1816970 w 1816970"/>
                  <a:gd name="connsiteY1" fmla="*/ 14068 h 885853"/>
                  <a:gd name="connsiteX2" fmla="*/ 846988 w 1816970"/>
                  <a:gd name="connsiteY2" fmla="*/ 885853 h 885853"/>
                  <a:gd name="connsiteX3" fmla="*/ 0 w 1816970"/>
                  <a:gd name="connsiteY3" fmla="*/ 885853 h 885853"/>
                  <a:gd name="connsiteX4" fmla="*/ 722772 w 1816970"/>
                  <a:gd name="connsiteY4" fmla="*/ 0 h 885853"/>
                  <a:gd name="connsiteX0" fmla="*/ 722772 w 1816970"/>
                  <a:gd name="connsiteY0" fmla="*/ 0 h 885853"/>
                  <a:gd name="connsiteX1" fmla="*/ 1816970 w 1816970"/>
                  <a:gd name="connsiteY1" fmla="*/ 14068 h 885853"/>
                  <a:gd name="connsiteX2" fmla="*/ 846988 w 1816970"/>
                  <a:gd name="connsiteY2" fmla="*/ 885853 h 885853"/>
                  <a:gd name="connsiteX3" fmla="*/ 0 w 1816970"/>
                  <a:gd name="connsiteY3" fmla="*/ 885853 h 885853"/>
                  <a:gd name="connsiteX4" fmla="*/ 722772 w 1816970"/>
                  <a:gd name="connsiteY4" fmla="*/ 0 h 885853"/>
                  <a:gd name="connsiteX0" fmla="*/ 722772 w 1816970"/>
                  <a:gd name="connsiteY0" fmla="*/ 0 h 885853"/>
                  <a:gd name="connsiteX1" fmla="*/ 1816970 w 1816970"/>
                  <a:gd name="connsiteY1" fmla="*/ 14068 h 885853"/>
                  <a:gd name="connsiteX2" fmla="*/ 846988 w 1816970"/>
                  <a:gd name="connsiteY2" fmla="*/ 885853 h 885853"/>
                  <a:gd name="connsiteX3" fmla="*/ 0 w 1816970"/>
                  <a:gd name="connsiteY3" fmla="*/ 885853 h 885853"/>
                  <a:gd name="connsiteX4" fmla="*/ 722772 w 1816970"/>
                  <a:gd name="connsiteY4" fmla="*/ 0 h 885853"/>
                  <a:gd name="connsiteX0" fmla="*/ 722772 w 2088042"/>
                  <a:gd name="connsiteY0" fmla="*/ 0 h 885853"/>
                  <a:gd name="connsiteX1" fmla="*/ 2088042 w 2088042"/>
                  <a:gd name="connsiteY1" fmla="*/ 54235 h 885853"/>
                  <a:gd name="connsiteX2" fmla="*/ 846988 w 2088042"/>
                  <a:gd name="connsiteY2" fmla="*/ 885853 h 885853"/>
                  <a:gd name="connsiteX3" fmla="*/ 0 w 2088042"/>
                  <a:gd name="connsiteY3" fmla="*/ 885853 h 885853"/>
                  <a:gd name="connsiteX4" fmla="*/ 722772 w 2088042"/>
                  <a:gd name="connsiteY4" fmla="*/ 0 h 885853"/>
                  <a:gd name="connsiteX0" fmla="*/ 722772 w 2094574"/>
                  <a:gd name="connsiteY0" fmla="*/ 0 h 885853"/>
                  <a:gd name="connsiteX1" fmla="*/ 2094574 w 2094574"/>
                  <a:gd name="connsiteY1" fmla="*/ 74319 h 885853"/>
                  <a:gd name="connsiteX2" fmla="*/ 846988 w 2094574"/>
                  <a:gd name="connsiteY2" fmla="*/ 885853 h 885853"/>
                  <a:gd name="connsiteX3" fmla="*/ 0 w 2094574"/>
                  <a:gd name="connsiteY3" fmla="*/ 885853 h 885853"/>
                  <a:gd name="connsiteX4" fmla="*/ 722772 w 2094574"/>
                  <a:gd name="connsiteY4" fmla="*/ 0 h 885853"/>
                  <a:gd name="connsiteX0" fmla="*/ 722772 w 2097840"/>
                  <a:gd name="connsiteY0" fmla="*/ 0 h 885853"/>
                  <a:gd name="connsiteX1" fmla="*/ 2097840 w 2097840"/>
                  <a:gd name="connsiteY1" fmla="*/ 54235 h 885853"/>
                  <a:gd name="connsiteX2" fmla="*/ 846988 w 2097840"/>
                  <a:gd name="connsiteY2" fmla="*/ 885853 h 885853"/>
                  <a:gd name="connsiteX3" fmla="*/ 0 w 2097840"/>
                  <a:gd name="connsiteY3" fmla="*/ 885853 h 885853"/>
                  <a:gd name="connsiteX4" fmla="*/ 722772 w 2097840"/>
                  <a:gd name="connsiteY4" fmla="*/ 0 h 885853"/>
                  <a:gd name="connsiteX0" fmla="*/ 722772 w 2097840"/>
                  <a:gd name="connsiteY0" fmla="*/ 0 h 885853"/>
                  <a:gd name="connsiteX1" fmla="*/ 2097840 w 2097840"/>
                  <a:gd name="connsiteY1" fmla="*/ 54235 h 885853"/>
                  <a:gd name="connsiteX2" fmla="*/ 1079686 w 2097840"/>
                  <a:gd name="connsiteY2" fmla="*/ 885853 h 885853"/>
                  <a:gd name="connsiteX3" fmla="*/ 0 w 2097840"/>
                  <a:gd name="connsiteY3" fmla="*/ 885853 h 885853"/>
                  <a:gd name="connsiteX4" fmla="*/ 722772 w 2097840"/>
                  <a:gd name="connsiteY4" fmla="*/ 0 h 885853"/>
                  <a:gd name="connsiteX0" fmla="*/ 722772 w 2097840"/>
                  <a:gd name="connsiteY0" fmla="*/ 0 h 885853"/>
                  <a:gd name="connsiteX1" fmla="*/ 2097840 w 2097840"/>
                  <a:gd name="connsiteY1" fmla="*/ 54235 h 885853"/>
                  <a:gd name="connsiteX2" fmla="*/ 1122183 w 2097840"/>
                  <a:gd name="connsiteY2" fmla="*/ 868432 h 885853"/>
                  <a:gd name="connsiteX3" fmla="*/ 0 w 2097840"/>
                  <a:gd name="connsiteY3" fmla="*/ 885853 h 885853"/>
                  <a:gd name="connsiteX4" fmla="*/ 722772 w 2097840"/>
                  <a:gd name="connsiteY4" fmla="*/ 0 h 885853"/>
                  <a:gd name="connsiteX0" fmla="*/ 722772 w 2097840"/>
                  <a:gd name="connsiteY0" fmla="*/ 0 h 885853"/>
                  <a:gd name="connsiteX1" fmla="*/ 2097840 w 2097840"/>
                  <a:gd name="connsiteY1" fmla="*/ 54235 h 885853"/>
                  <a:gd name="connsiteX2" fmla="*/ 1125016 w 2097840"/>
                  <a:gd name="connsiteY2" fmla="*/ 885853 h 885853"/>
                  <a:gd name="connsiteX3" fmla="*/ 0 w 2097840"/>
                  <a:gd name="connsiteY3" fmla="*/ 885853 h 885853"/>
                  <a:gd name="connsiteX4" fmla="*/ 722772 w 2097840"/>
                  <a:gd name="connsiteY4" fmla="*/ 0 h 885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40" h="885853">
                    <a:moveTo>
                      <a:pt x="722772" y="0"/>
                    </a:moveTo>
                    <a:lnTo>
                      <a:pt x="2097840" y="54235"/>
                    </a:lnTo>
                    <a:lnTo>
                      <a:pt x="1125016" y="885853"/>
                    </a:lnTo>
                    <a:lnTo>
                      <a:pt x="0" y="885853"/>
                    </a:lnTo>
                    <a:cubicBezTo>
                      <a:pt x="552398" y="223348"/>
                      <a:pt x="298392" y="541010"/>
                      <a:pt x="722772" y="0"/>
                    </a:cubicBezTo>
                    <a:close/>
                  </a:path>
                </a:pathLst>
              </a:custGeom>
              <a:gradFill flip="none" rotWithShape="1">
                <a:gsLst>
                  <a:gs pos="0">
                    <a:srgbClr val="89BA20">
                      <a:shade val="30000"/>
                      <a:satMod val="115000"/>
                    </a:srgbClr>
                  </a:gs>
                  <a:gs pos="50000">
                    <a:srgbClr val="89BA20">
                      <a:shade val="67500"/>
                      <a:satMod val="115000"/>
                    </a:srgbClr>
                  </a:gs>
                  <a:gs pos="100000">
                    <a:srgbClr val="89BA20">
                      <a:shade val="100000"/>
                      <a:satMod val="115000"/>
                    </a:srgbClr>
                  </a:gs>
                </a:gsLst>
                <a:path path="circle">
                  <a:fillToRect l="100000" t="100000"/>
                </a:path>
                <a:tileRect r="-100000" b="-100000"/>
              </a:gradFill>
              <a:ln w="12700" cap="flat" cmpd="sng" algn="ctr">
                <a:noFill/>
                <a:prstDash val="solid"/>
                <a:miter lim="800000"/>
              </a:ln>
              <a:effectLst/>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Montserrat Medium"/>
                  <a:ea typeface="+mn-ea"/>
                  <a:cs typeface="+mn-cs"/>
                </a:endParaRPr>
              </a:p>
            </p:txBody>
          </p:sp>
        </p:grpSp>
        <p:cxnSp>
          <p:nvCxnSpPr>
            <p:cNvPr id="49" name="Straight Connector 22">
              <a:extLst>
                <a:ext uri="{FF2B5EF4-FFF2-40B4-BE49-F238E27FC236}">
                  <a16:creationId xmlns:a16="http://schemas.microsoft.com/office/drawing/2014/main" id="{F66AA79D-7AA8-495B-B12D-6C9D06D9752E}"/>
                </a:ext>
              </a:extLst>
            </p:cNvPr>
            <p:cNvCxnSpPr/>
            <p:nvPr/>
          </p:nvCxnSpPr>
          <p:spPr>
            <a:xfrm>
              <a:off x="7209922" y="2351131"/>
              <a:ext cx="0" cy="3608263"/>
            </a:xfrm>
            <a:prstGeom prst="line">
              <a:avLst/>
            </a:prstGeom>
            <a:noFill/>
            <a:ln w="6350" cap="flat" cmpd="sng" algn="ctr">
              <a:solidFill>
                <a:srgbClr val="F2F2F2">
                  <a:lumMod val="65000"/>
                  <a:lumOff val="35000"/>
                  <a:alpha val="28000"/>
                </a:srgbClr>
              </a:solidFill>
              <a:prstDash val="solid"/>
              <a:miter lim="800000"/>
            </a:ln>
            <a:effectLst>
              <a:outerShdw blurRad="63500" sx="102000" sy="102000" algn="ctr" rotWithShape="0">
                <a:prstClr val="black">
                  <a:alpha val="40000"/>
                </a:prstClr>
              </a:outerShdw>
            </a:effectLst>
          </p:spPr>
        </p:cxnSp>
        <p:sp>
          <p:nvSpPr>
            <p:cNvPr id="50" name="TextBox 36">
              <a:extLst>
                <a:ext uri="{FF2B5EF4-FFF2-40B4-BE49-F238E27FC236}">
                  <a16:creationId xmlns:a16="http://schemas.microsoft.com/office/drawing/2014/main" id="{E13697F5-554F-4E29-8BDB-319DCE3133DF}"/>
                </a:ext>
              </a:extLst>
            </p:cNvPr>
            <p:cNvSpPr txBox="1"/>
            <p:nvPr/>
          </p:nvSpPr>
          <p:spPr>
            <a:xfrm>
              <a:off x="9528688" y="1765433"/>
              <a:ext cx="1060252" cy="766218"/>
            </a:xfrm>
            <a:prstGeom prst="rect">
              <a:avLst/>
            </a:prstGeom>
            <a:noFill/>
          </p:spPr>
          <p:txBody>
            <a:bodyPr wrap="non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2F2F2"/>
                  </a:solidFill>
                  <a:effectLst/>
                  <a:uLnTx/>
                  <a:uFillTx/>
                  <a:latin typeface="Bebas Neue" panose="020B0606020202050201" pitchFamily="34" charset="0"/>
                </a:rPr>
                <a:t>36%</a:t>
              </a:r>
              <a:endParaRPr kumimoji="0" lang="id-ID" sz="4400" b="0" i="0" u="none" strike="noStrike" kern="0" cap="none" spc="0" normalizeH="0" baseline="0" noProof="0">
                <a:ln>
                  <a:noFill/>
                </a:ln>
                <a:solidFill>
                  <a:srgbClr val="F2F2F2"/>
                </a:solidFill>
                <a:effectLst/>
                <a:uLnTx/>
                <a:uFillTx/>
                <a:latin typeface="Bebas Neue" panose="020B0606020202050201" pitchFamily="34" charset="0"/>
              </a:endParaRPr>
            </a:p>
          </p:txBody>
        </p:sp>
        <p:sp>
          <p:nvSpPr>
            <p:cNvPr id="51" name="TextBox 37">
              <a:extLst>
                <a:ext uri="{FF2B5EF4-FFF2-40B4-BE49-F238E27FC236}">
                  <a16:creationId xmlns:a16="http://schemas.microsoft.com/office/drawing/2014/main" id="{31E0C203-9D9F-4F84-946F-2BA82C85BBD5}"/>
                </a:ext>
              </a:extLst>
            </p:cNvPr>
            <p:cNvSpPr txBox="1"/>
            <p:nvPr/>
          </p:nvSpPr>
          <p:spPr>
            <a:xfrm>
              <a:off x="8784303" y="2933439"/>
              <a:ext cx="825108" cy="582326"/>
            </a:xfrm>
            <a:prstGeom prst="rect">
              <a:avLst/>
            </a:prstGeom>
            <a:noFill/>
          </p:spPr>
          <p:txBody>
            <a:bodyPr wrap="non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2F2F2"/>
                  </a:solidFill>
                  <a:effectLst/>
                  <a:uLnTx/>
                  <a:uFillTx/>
                  <a:latin typeface="Bebas Neue" panose="020B0606020202050201" pitchFamily="34" charset="0"/>
                </a:rPr>
                <a:t>14%</a:t>
              </a:r>
              <a:endParaRPr kumimoji="0" lang="id-ID" sz="3200" b="0" i="0" u="none" strike="noStrike" kern="0" cap="none" spc="0" normalizeH="0" baseline="0" noProof="0">
                <a:ln>
                  <a:noFill/>
                </a:ln>
                <a:solidFill>
                  <a:srgbClr val="F2F2F2"/>
                </a:solidFill>
                <a:effectLst/>
                <a:uLnTx/>
                <a:uFillTx/>
                <a:latin typeface="Bebas Neue" panose="020B0606020202050201" pitchFamily="34" charset="0"/>
              </a:endParaRPr>
            </a:p>
          </p:txBody>
        </p:sp>
        <p:sp>
          <p:nvSpPr>
            <p:cNvPr id="52" name="TextBox 38">
              <a:extLst>
                <a:ext uri="{FF2B5EF4-FFF2-40B4-BE49-F238E27FC236}">
                  <a16:creationId xmlns:a16="http://schemas.microsoft.com/office/drawing/2014/main" id="{2952D8B5-8463-41CF-A878-595061B2E280}"/>
                </a:ext>
              </a:extLst>
            </p:cNvPr>
            <p:cNvSpPr txBox="1"/>
            <p:nvPr/>
          </p:nvSpPr>
          <p:spPr>
            <a:xfrm>
              <a:off x="8955977" y="3816586"/>
              <a:ext cx="1060252" cy="766218"/>
            </a:xfrm>
            <a:prstGeom prst="rect">
              <a:avLst/>
            </a:prstGeom>
            <a:noFill/>
          </p:spPr>
          <p:txBody>
            <a:bodyPr wrap="non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2F2F2"/>
                  </a:solidFill>
                  <a:effectLst/>
                  <a:uLnTx/>
                  <a:uFillTx/>
                  <a:latin typeface="Bebas Neue" panose="020B0606020202050201" pitchFamily="34" charset="0"/>
                </a:rPr>
                <a:t>29%</a:t>
              </a:r>
              <a:endParaRPr kumimoji="0" lang="id-ID" sz="4400" b="0" i="0" u="none" strike="noStrike" kern="0" cap="none" spc="0" normalizeH="0" baseline="0" noProof="0">
                <a:ln>
                  <a:noFill/>
                </a:ln>
                <a:solidFill>
                  <a:srgbClr val="F2F2F2"/>
                </a:solidFill>
                <a:effectLst/>
                <a:uLnTx/>
                <a:uFillTx/>
                <a:latin typeface="Bebas Neue" panose="020B0606020202050201" pitchFamily="34" charset="0"/>
              </a:endParaRPr>
            </a:p>
          </p:txBody>
        </p:sp>
        <p:sp>
          <p:nvSpPr>
            <p:cNvPr id="53" name="TextBox 39">
              <a:extLst>
                <a:ext uri="{FF2B5EF4-FFF2-40B4-BE49-F238E27FC236}">
                  <a16:creationId xmlns:a16="http://schemas.microsoft.com/office/drawing/2014/main" id="{8E5B6123-F5E4-4822-B1FD-4059D6B01E60}"/>
                </a:ext>
              </a:extLst>
            </p:cNvPr>
            <p:cNvSpPr txBox="1"/>
            <p:nvPr/>
          </p:nvSpPr>
          <p:spPr>
            <a:xfrm>
              <a:off x="8060937" y="5545589"/>
              <a:ext cx="641522" cy="646331"/>
            </a:xfrm>
            <a:prstGeom prst="rect">
              <a:avLst/>
            </a:prstGeom>
            <a:noFill/>
          </p:spPr>
          <p:txBody>
            <a:bodyPr wrap="non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a:solidFill>
                    <a:srgbClr val="F2F2F2"/>
                  </a:solidFill>
                  <a:latin typeface="Bebas Neue" panose="020B0606020202050201" pitchFamily="34" charset="0"/>
                </a:rPr>
                <a:t>7</a:t>
              </a:r>
              <a:r>
                <a:rPr kumimoji="0" lang="en-US" sz="3600" b="0" i="0" u="none" strike="noStrike" kern="0" cap="none" spc="0" normalizeH="0" baseline="0" noProof="0">
                  <a:ln>
                    <a:noFill/>
                  </a:ln>
                  <a:solidFill>
                    <a:srgbClr val="F2F2F2"/>
                  </a:solidFill>
                  <a:effectLst/>
                  <a:uLnTx/>
                  <a:uFillTx/>
                  <a:latin typeface="Bebas Neue" panose="020B0606020202050201" pitchFamily="34" charset="0"/>
                </a:rPr>
                <a:t>%</a:t>
              </a:r>
              <a:endParaRPr kumimoji="0" lang="id-ID" sz="3600" b="0" i="0" u="none" strike="noStrike" kern="0" cap="none" spc="0" normalizeH="0" baseline="0" noProof="0">
                <a:ln>
                  <a:noFill/>
                </a:ln>
                <a:solidFill>
                  <a:srgbClr val="F2F2F2"/>
                </a:solidFill>
                <a:effectLst/>
                <a:uLnTx/>
                <a:uFillTx/>
                <a:latin typeface="Bebas Neue" panose="020B0606020202050201" pitchFamily="34" charset="0"/>
              </a:endParaRPr>
            </a:p>
          </p:txBody>
        </p:sp>
        <p:sp>
          <p:nvSpPr>
            <p:cNvPr id="54" name="TextBox 40">
              <a:extLst>
                <a:ext uri="{FF2B5EF4-FFF2-40B4-BE49-F238E27FC236}">
                  <a16:creationId xmlns:a16="http://schemas.microsoft.com/office/drawing/2014/main" id="{81AD7F28-F236-47ED-AB3B-29CC0D922CB8}"/>
                </a:ext>
              </a:extLst>
            </p:cNvPr>
            <p:cNvSpPr txBox="1"/>
            <p:nvPr/>
          </p:nvSpPr>
          <p:spPr>
            <a:xfrm>
              <a:off x="8551798" y="4818437"/>
              <a:ext cx="825867" cy="646331"/>
            </a:xfrm>
            <a:prstGeom prst="rect">
              <a:avLst/>
            </a:prstGeom>
            <a:noFill/>
          </p:spPr>
          <p:txBody>
            <a:bodyPr wrap="non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a:solidFill>
                    <a:srgbClr val="F2F2F2"/>
                  </a:solidFill>
                  <a:latin typeface="Bebas Neue" panose="020B0606020202050201" pitchFamily="34" charset="0"/>
                </a:rPr>
                <a:t>14</a:t>
              </a:r>
              <a:r>
                <a:rPr kumimoji="0" lang="en-US" sz="3600" b="0" i="0" u="none" strike="noStrike" kern="0" cap="none" spc="0" normalizeH="0" baseline="0" noProof="0">
                  <a:ln>
                    <a:noFill/>
                  </a:ln>
                  <a:solidFill>
                    <a:srgbClr val="F2F2F2"/>
                  </a:solidFill>
                  <a:effectLst/>
                  <a:uLnTx/>
                  <a:uFillTx/>
                  <a:latin typeface="Bebas Neue" panose="020B0606020202050201" pitchFamily="34" charset="0"/>
                </a:rPr>
                <a:t>%</a:t>
              </a:r>
              <a:endParaRPr kumimoji="0" lang="id-ID" sz="3600" b="0" i="0" u="none" strike="noStrike" kern="0" cap="none" spc="0" normalizeH="0" baseline="0" noProof="0">
                <a:ln>
                  <a:noFill/>
                </a:ln>
                <a:solidFill>
                  <a:srgbClr val="F2F2F2"/>
                </a:solidFill>
                <a:effectLst/>
                <a:uLnTx/>
                <a:uFillTx/>
                <a:latin typeface="Bebas Neue" panose="020B0606020202050201" pitchFamily="34" charset="0"/>
              </a:endParaRPr>
            </a:p>
          </p:txBody>
        </p:sp>
      </p:grpSp>
      <p:sp>
        <p:nvSpPr>
          <p:cNvPr id="67" name="TextBox 41">
            <a:extLst>
              <a:ext uri="{FF2B5EF4-FFF2-40B4-BE49-F238E27FC236}">
                <a16:creationId xmlns:a16="http://schemas.microsoft.com/office/drawing/2014/main" id="{36D52529-1393-E4A2-2FF6-847FD6B62A76}"/>
              </a:ext>
            </a:extLst>
          </p:cNvPr>
          <p:cNvSpPr txBox="1"/>
          <p:nvPr/>
        </p:nvSpPr>
        <p:spPr>
          <a:xfrm>
            <a:off x="91714" y="3913739"/>
            <a:ext cx="278731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600" b="1" kern="0">
                <a:solidFill>
                  <a:srgbClr val="F2F2F2"/>
                </a:solidFill>
              </a:rPr>
              <a:t>Seguro de Depósitos</a:t>
            </a:r>
            <a:endParaRPr kumimoji="0" lang="id-ID" sz="1600" b="1" i="0" u="none" strike="noStrike" kern="0" cap="none" spc="0" normalizeH="0" baseline="0" noProof="0">
              <a:ln>
                <a:noFill/>
              </a:ln>
              <a:solidFill>
                <a:srgbClr val="F2F2F2"/>
              </a:solidFill>
              <a:effectLst/>
              <a:uLnTx/>
              <a:uFillTx/>
            </a:endParaRPr>
          </a:p>
        </p:txBody>
      </p:sp>
      <p:sp>
        <p:nvSpPr>
          <p:cNvPr id="68" name="TextBox 41">
            <a:extLst>
              <a:ext uri="{FF2B5EF4-FFF2-40B4-BE49-F238E27FC236}">
                <a16:creationId xmlns:a16="http://schemas.microsoft.com/office/drawing/2014/main" id="{85D411EC-5B5D-E74F-D968-A519EF5D95C8}"/>
              </a:ext>
            </a:extLst>
          </p:cNvPr>
          <p:cNvSpPr txBox="1"/>
          <p:nvPr/>
        </p:nvSpPr>
        <p:spPr>
          <a:xfrm>
            <a:off x="160135" y="2466783"/>
            <a:ext cx="335267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600" b="1" kern="0">
                <a:solidFill>
                  <a:srgbClr val="F2F2F2"/>
                </a:solidFill>
              </a:rPr>
              <a:t>Ahorro</a:t>
            </a:r>
            <a:endParaRPr kumimoji="0" lang="id-ID" sz="1600" b="1" i="0" u="none" strike="noStrike" kern="0" cap="none" spc="0" normalizeH="0" baseline="0" noProof="0">
              <a:ln>
                <a:noFill/>
              </a:ln>
              <a:solidFill>
                <a:srgbClr val="F2F2F2"/>
              </a:solidFill>
              <a:effectLst/>
              <a:uLnTx/>
              <a:uFillTx/>
            </a:endParaRPr>
          </a:p>
        </p:txBody>
      </p:sp>
      <p:sp>
        <p:nvSpPr>
          <p:cNvPr id="69" name="TextBox 41">
            <a:extLst>
              <a:ext uri="{FF2B5EF4-FFF2-40B4-BE49-F238E27FC236}">
                <a16:creationId xmlns:a16="http://schemas.microsoft.com/office/drawing/2014/main" id="{FAE08778-051B-9BF1-58D9-23DFED5AF424}"/>
              </a:ext>
            </a:extLst>
          </p:cNvPr>
          <p:cNvSpPr txBox="1"/>
          <p:nvPr/>
        </p:nvSpPr>
        <p:spPr>
          <a:xfrm>
            <a:off x="111643" y="3086697"/>
            <a:ext cx="335927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600" b="1" kern="0">
                <a:solidFill>
                  <a:srgbClr val="F2F2F2"/>
                </a:solidFill>
              </a:rPr>
              <a:t>Ahorro + Seguro de Depósitos</a:t>
            </a:r>
            <a:endParaRPr kumimoji="0" lang="id-ID" sz="1600" b="1" i="0" u="none" strike="noStrike" kern="0" cap="none" spc="0" normalizeH="0" baseline="0" noProof="0">
              <a:ln>
                <a:noFill/>
              </a:ln>
              <a:solidFill>
                <a:srgbClr val="F2F2F2"/>
              </a:solidFill>
              <a:effectLst/>
              <a:uLnTx/>
              <a:uFillTx/>
            </a:endParaRPr>
          </a:p>
        </p:txBody>
      </p:sp>
      <p:sp>
        <p:nvSpPr>
          <p:cNvPr id="70" name="TextBox 41">
            <a:extLst>
              <a:ext uri="{FF2B5EF4-FFF2-40B4-BE49-F238E27FC236}">
                <a16:creationId xmlns:a16="http://schemas.microsoft.com/office/drawing/2014/main" id="{52C94748-75C2-4B1F-4E20-CB1CBA96D5AB}"/>
              </a:ext>
            </a:extLst>
          </p:cNvPr>
          <p:cNvSpPr txBox="1"/>
          <p:nvPr/>
        </p:nvSpPr>
        <p:spPr>
          <a:xfrm>
            <a:off x="118288" y="5346290"/>
            <a:ext cx="286683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a:ln>
                  <a:noFill/>
                </a:ln>
                <a:solidFill>
                  <a:srgbClr val="F2F2F2"/>
                </a:solidFill>
                <a:effectLst/>
                <a:uLnTx/>
                <a:uFillTx/>
              </a:rPr>
              <a:t>No respondió</a:t>
            </a:r>
            <a:endParaRPr kumimoji="0" lang="id-ID" sz="1600" b="1" i="0" u="none" strike="noStrike" kern="0" cap="none" spc="0" normalizeH="0" baseline="0" noProof="0">
              <a:ln>
                <a:noFill/>
              </a:ln>
              <a:solidFill>
                <a:srgbClr val="F2F2F2"/>
              </a:solidFill>
              <a:effectLst/>
              <a:uLnTx/>
              <a:uFillTx/>
            </a:endParaRPr>
          </a:p>
        </p:txBody>
      </p:sp>
      <p:sp>
        <p:nvSpPr>
          <p:cNvPr id="71" name="TextBox 41">
            <a:extLst>
              <a:ext uri="{FF2B5EF4-FFF2-40B4-BE49-F238E27FC236}">
                <a16:creationId xmlns:a16="http://schemas.microsoft.com/office/drawing/2014/main" id="{A8782FC7-BBCA-747C-1D98-8A7B4A12862F}"/>
              </a:ext>
            </a:extLst>
          </p:cNvPr>
          <p:cNvSpPr txBox="1"/>
          <p:nvPr/>
        </p:nvSpPr>
        <p:spPr>
          <a:xfrm>
            <a:off x="74617" y="4519153"/>
            <a:ext cx="286683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600" b="1" kern="0">
                <a:solidFill>
                  <a:srgbClr val="F2F2F2"/>
                </a:solidFill>
              </a:rPr>
              <a:t>Información sobre prácticas universitarias</a:t>
            </a:r>
            <a:endParaRPr kumimoji="0" lang="id-ID" sz="1600" b="1" i="0" u="none" strike="noStrike" kern="0" cap="none" spc="0" normalizeH="0" baseline="0" noProof="0">
              <a:ln>
                <a:noFill/>
              </a:ln>
              <a:solidFill>
                <a:srgbClr val="F2F2F2"/>
              </a:solidFill>
              <a:effectLst/>
              <a:uLnTx/>
              <a:uFillTx/>
            </a:endParaRPr>
          </a:p>
        </p:txBody>
      </p:sp>
    </p:spTree>
    <p:extLst>
      <p:ext uri="{BB962C8B-B14F-4D97-AF65-F5344CB8AC3E}">
        <p14:creationId xmlns:p14="http://schemas.microsoft.com/office/powerpoint/2010/main" val="4011353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55EB5DA3-0114-CF37-2188-2001ED4908B7}"/>
              </a:ext>
            </a:extLst>
          </p:cNvPr>
          <p:cNvSpPr txBox="1"/>
          <p:nvPr/>
        </p:nvSpPr>
        <p:spPr>
          <a:xfrm>
            <a:off x="1105013" y="76708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 Le comentaría esta actividad a familiares o amigos para que también reciban esta información?</a:t>
            </a:r>
            <a:endParaRPr lang="es-ES" sz="2000">
              <a:solidFill>
                <a:srgbClr val="B28A3F"/>
              </a:solidFill>
            </a:endParaRPr>
          </a:p>
        </p:txBody>
      </p:sp>
      <p:sp>
        <p:nvSpPr>
          <p:cNvPr id="31" name="Título 1">
            <a:extLst>
              <a:ext uri="{FF2B5EF4-FFF2-40B4-BE49-F238E27FC236}">
                <a16:creationId xmlns:a16="http://schemas.microsoft.com/office/drawing/2014/main" id="{4B41DCC2-BD63-68A4-CAAD-53CEC008ECDB}"/>
              </a:ext>
            </a:extLst>
          </p:cNvPr>
          <p:cNvSpPr>
            <a:spLocks noGrp="1"/>
          </p:cNvSpPr>
          <p:nvPr>
            <p:ph type="title"/>
          </p:nvPr>
        </p:nvSpPr>
        <p:spPr>
          <a:xfrm>
            <a:off x="0" y="408"/>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7" name="CuadroTexto 6">
            <a:extLst>
              <a:ext uri="{FF2B5EF4-FFF2-40B4-BE49-F238E27FC236}">
                <a16:creationId xmlns:a16="http://schemas.microsoft.com/office/drawing/2014/main" id="{090E405F-0C3B-4E3D-5F32-D2C00C348100}"/>
              </a:ext>
            </a:extLst>
          </p:cNvPr>
          <p:cNvSpPr txBox="1"/>
          <p:nvPr/>
        </p:nvSpPr>
        <p:spPr>
          <a:xfrm>
            <a:off x="5048250" y="2038576"/>
            <a:ext cx="6505462" cy="3323987"/>
          </a:xfrm>
          <a:prstGeom prst="rect">
            <a:avLst/>
          </a:prstGeom>
          <a:noFill/>
        </p:spPr>
        <p:txBody>
          <a:bodyPr wrap="square">
            <a:spAutoFit/>
          </a:bodyPr>
          <a:lstStyle/>
          <a:p>
            <a:pPr lvl="0" algn="just">
              <a:defRPr/>
            </a:pPr>
            <a:r>
              <a:rPr lang="es-CO" sz="1400" noProof="0">
                <a:solidFill>
                  <a:srgbClr val="797979"/>
                </a:solidFill>
              </a:rPr>
              <a:t>Los resultados reflejan una percepción altamente positiva por parte de los estudiantes, ya que, el </a:t>
            </a:r>
            <a:r>
              <a:rPr lang="es-CO" sz="1400" b="1" noProof="0">
                <a:solidFill>
                  <a:srgbClr val="B28A3F"/>
                </a:solidFill>
              </a:rPr>
              <a:t>69%</a:t>
            </a:r>
            <a:r>
              <a:rPr lang="es-CO" sz="1400" noProof="0">
                <a:solidFill>
                  <a:srgbClr val="797979"/>
                </a:solidFill>
              </a:rPr>
              <a:t> manifestó que </a:t>
            </a:r>
            <a:r>
              <a:rPr lang="es-CO" sz="1400" b="1" noProof="0">
                <a:solidFill>
                  <a:srgbClr val="797979"/>
                </a:solidFill>
              </a:rPr>
              <a:t>“definitivamente sí” </a:t>
            </a:r>
            <a:r>
              <a:rPr lang="es-CO" sz="1400" noProof="0">
                <a:solidFill>
                  <a:srgbClr val="797979"/>
                </a:solidFill>
              </a:rPr>
              <a:t>recomendaría la actividad a familiares o amigos y el </a:t>
            </a:r>
            <a:r>
              <a:rPr lang="es-CO" sz="1400" b="1" noProof="0">
                <a:solidFill>
                  <a:srgbClr val="B28A3F"/>
                </a:solidFill>
              </a:rPr>
              <a:t>31%</a:t>
            </a:r>
            <a:r>
              <a:rPr lang="es-CO" sz="1400" noProof="0">
                <a:solidFill>
                  <a:srgbClr val="797979"/>
                </a:solidFill>
              </a:rPr>
              <a:t> señaló que </a:t>
            </a:r>
            <a:r>
              <a:rPr lang="es-CO" sz="1400" b="1" noProof="0">
                <a:solidFill>
                  <a:srgbClr val="797979"/>
                </a:solidFill>
              </a:rPr>
              <a:t>“probablemente sí” </a:t>
            </a:r>
            <a:r>
              <a:rPr lang="es-CO" sz="1400" noProof="0">
                <a:solidFill>
                  <a:srgbClr val="797979"/>
                </a:solidFill>
              </a:rPr>
              <a:t>lo haría. </a:t>
            </a:r>
          </a:p>
          <a:p>
            <a:pPr lvl="0" algn="just">
              <a:defRPr/>
            </a:pPr>
            <a:endParaRPr lang="es-CO" sz="1400" noProof="0">
              <a:solidFill>
                <a:srgbClr val="797979"/>
              </a:solidFill>
            </a:endParaRPr>
          </a:p>
          <a:p>
            <a:pPr lvl="0" algn="just">
              <a:defRPr/>
            </a:pPr>
            <a:r>
              <a:rPr lang="es-CO" sz="1400" noProof="0">
                <a:solidFill>
                  <a:srgbClr val="797979"/>
                </a:solidFill>
              </a:rPr>
              <a:t>Este panorama evidencia  un nivel significativo de satisfacción frente al contenido recibido, así como un alto potencial de </a:t>
            </a:r>
            <a:r>
              <a:rPr lang="es-CO" sz="1400" b="1" noProof="0">
                <a:solidFill>
                  <a:srgbClr val="035A93"/>
                </a:solidFill>
              </a:rPr>
              <a:t>divulgación</a:t>
            </a:r>
            <a:r>
              <a:rPr lang="es-CO" sz="1400" b="1" noProof="0">
                <a:solidFill>
                  <a:srgbClr val="797979"/>
                </a:solidFill>
              </a:rPr>
              <a:t> </a:t>
            </a:r>
            <a:r>
              <a:rPr lang="es-CO" sz="1400" b="1" noProof="0">
                <a:solidFill>
                  <a:srgbClr val="035A93"/>
                </a:solidFill>
              </a:rPr>
              <a:t>voluntaria </a:t>
            </a:r>
            <a:r>
              <a:rPr lang="es-CO" sz="1400" noProof="0">
                <a:solidFill>
                  <a:srgbClr val="797979"/>
                </a:solidFill>
              </a:rPr>
              <a:t>que amplía el alcance del mensaje institucional. Este hallazgo representa una oportunidad estratégica para Fogafín al resaltar el “voz a voz”, como un canal de difusión que fortalece la confianza y contribuye a la recordación institucional.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400" noProof="0">
              <a:solidFill>
                <a:srgbClr val="797979"/>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noProof="0">
                <a:solidFill>
                  <a:srgbClr val="797979"/>
                </a:solidFill>
              </a:rPr>
              <a:t>De esta manera, la entidad no solo se posiciona como administradora del Seguro de Depósitos, sino también como un </a:t>
            </a:r>
            <a:r>
              <a:rPr lang="es-CO" sz="1400" b="1" noProof="0">
                <a:solidFill>
                  <a:srgbClr val="035A93"/>
                </a:solidFill>
              </a:rPr>
              <a:t>aliado en el desarrollo profesional</a:t>
            </a:r>
            <a:r>
              <a:rPr lang="es-CO" sz="1400" b="1" noProof="0">
                <a:solidFill>
                  <a:srgbClr val="797979"/>
                </a:solidFill>
              </a:rPr>
              <a:t> </a:t>
            </a:r>
            <a:r>
              <a:rPr lang="es-CO" sz="1400" noProof="0">
                <a:solidFill>
                  <a:srgbClr val="797979"/>
                </a:solidFill>
              </a:rPr>
              <a:t>de los estudiantes.</a:t>
            </a:r>
          </a:p>
        </p:txBody>
      </p:sp>
      <p:sp>
        <p:nvSpPr>
          <p:cNvPr id="14" name="TextBox 17">
            <a:extLst>
              <a:ext uri="{FF2B5EF4-FFF2-40B4-BE49-F238E27FC236}">
                <a16:creationId xmlns:a16="http://schemas.microsoft.com/office/drawing/2014/main" id="{26594D34-71AB-F203-1B4D-4CDCE5FD3C8F}"/>
              </a:ext>
            </a:extLst>
          </p:cNvPr>
          <p:cNvSpPr txBox="1"/>
          <p:nvPr/>
        </p:nvSpPr>
        <p:spPr>
          <a:xfrm>
            <a:off x="1707125" y="1984341"/>
            <a:ext cx="815599" cy="369332"/>
          </a:xfrm>
          <a:prstGeom prst="rect">
            <a:avLst/>
          </a:prstGeom>
          <a:noFill/>
        </p:spPr>
        <p:txBody>
          <a:bodyPr wrap="square" rtlCol="0">
            <a:spAutoFit/>
          </a:bodyPr>
          <a:lstStyle/>
          <a:p>
            <a:r>
              <a:rPr lang="es-MX" b="1">
                <a:solidFill>
                  <a:srgbClr val="0F6FC6"/>
                </a:solidFill>
              </a:rPr>
              <a:t>69%</a:t>
            </a:r>
            <a:endParaRPr lang="id-ID" b="1">
              <a:solidFill>
                <a:srgbClr val="0F6FC6"/>
              </a:solidFill>
            </a:endParaRPr>
          </a:p>
        </p:txBody>
      </p:sp>
      <p:sp>
        <p:nvSpPr>
          <p:cNvPr id="16" name="TextBox 18">
            <a:extLst>
              <a:ext uri="{FF2B5EF4-FFF2-40B4-BE49-F238E27FC236}">
                <a16:creationId xmlns:a16="http://schemas.microsoft.com/office/drawing/2014/main" id="{941CDD9B-4DB5-9C2A-0B3D-AF948F501D9D}"/>
              </a:ext>
            </a:extLst>
          </p:cNvPr>
          <p:cNvSpPr txBox="1"/>
          <p:nvPr/>
        </p:nvSpPr>
        <p:spPr>
          <a:xfrm>
            <a:off x="2090995" y="1992448"/>
            <a:ext cx="2151858" cy="307777"/>
          </a:xfrm>
          <a:prstGeom prst="rect">
            <a:avLst/>
          </a:prstGeom>
          <a:noFill/>
        </p:spPr>
        <p:txBody>
          <a:bodyPr wrap="square" rtlCol="0">
            <a:spAutoFit/>
          </a:bodyPr>
          <a:lstStyle/>
          <a:p>
            <a:pPr algn="ctr"/>
            <a:r>
              <a:rPr lang="es-MX" sz="1400">
                <a:solidFill>
                  <a:schemeClr val="tx1">
                    <a:lumMod val="50000"/>
                    <a:lumOff val="50000"/>
                  </a:schemeClr>
                </a:solidFill>
              </a:rPr>
              <a:t>D</a:t>
            </a:r>
            <a:r>
              <a:rPr lang="id-ID" sz="1400">
                <a:solidFill>
                  <a:schemeClr val="tx1">
                    <a:lumMod val="50000"/>
                    <a:lumOff val="50000"/>
                  </a:schemeClr>
                </a:solidFill>
              </a:rPr>
              <a:t>efinitivamente sí</a:t>
            </a:r>
            <a:endParaRPr lang="id-ID" sz="1400">
              <a:solidFill>
                <a:schemeClr val="bg1">
                  <a:lumMod val="65000"/>
                </a:schemeClr>
              </a:solidFill>
            </a:endParaRPr>
          </a:p>
        </p:txBody>
      </p:sp>
      <p:sp>
        <p:nvSpPr>
          <p:cNvPr id="13" name="TextBox 17">
            <a:extLst>
              <a:ext uri="{FF2B5EF4-FFF2-40B4-BE49-F238E27FC236}">
                <a16:creationId xmlns:a16="http://schemas.microsoft.com/office/drawing/2014/main" id="{DA892C91-A3DE-3D48-25D9-5D2FC696A7F6}"/>
              </a:ext>
            </a:extLst>
          </p:cNvPr>
          <p:cNvSpPr txBox="1"/>
          <p:nvPr/>
        </p:nvSpPr>
        <p:spPr>
          <a:xfrm>
            <a:off x="916767" y="5362563"/>
            <a:ext cx="2273300" cy="369332"/>
          </a:xfrm>
          <a:prstGeom prst="rect">
            <a:avLst/>
          </a:prstGeom>
          <a:noFill/>
        </p:spPr>
        <p:txBody>
          <a:bodyPr wrap="square" rtlCol="0">
            <a:spAutoFit/>
          </a:bodyPr>
          <a:lstStyle/>
          <a:p>
            <a:r>
              <a:rPr lang="es-MX" b="1">
                <a:solidFill>
                  <a:srgbClr val="0BD0D9"/>
                </a:solidFill>
              </a:rPr>
              <a:t>31%</a:t>
            </a:r>
            <a:endParaRPr lang="id-ID" b="1">
              <a:solidFill>
                <a:srgbClr val="0BD0D9"/>
              </a:solidFill>
            </a:endParaRPr>
          </a:p>
        </p:txBody>
      </p:sp>
      <p:sp>
        <p:nvSpPr>
          <p:cNvPr id="15" name="TextBox 18">
            <a:extLst>
              <a:ext uri="{FF2B5EF4-FFF2-40B4-BE49-F238E27FC236}">
                <a16:creationId xmlns:a16="http://schemas.microsoft.com/office/drawing/2014/main" id="{0464C1E3-2EAE-739B-9483-C5B1D3F76CA4}"/>
              </a:ext>
            </a:extLst>
          </p:cNvPr>
          <p:cNvSpPr txBox="1"/>
          <p:nvPr/>
        </p:nvSpPr>
        <p:spPr>
          <a:xfrm>
            <a:off x="1242060" y="5414043"/>
            <a:ext cx="2151858" cy="307777"/>
          </a:xfrm>
          <a:prstGeom prst="rect">
            <a:avLst/>
          </a:prstGeom>
          <a:noFill/>
        </p:spPr>
        <p:txBody>
          <a:bodyPr wrap="square" rtlCol="0">
            <a:spAutoFit/>
          </a:bodyPr>
          <a:lstStyle/>
          <a:p>
            <a:pPr algn="ctr"/>
            <a:r>
              <a:rPr lang="es-MX" sz="1400">
                <a:solidFill>
                  <a:schemeClr val="tx1">
                    <a:lumMod val="50000"/>
                    <a:lumOff val="50000"/>
                  </a:schemeClr>
                </a:solidFill>
              </a:rPr>
              <a:t>Probablemente </a:t>
            </a:r>
            <a:r>
              <a:rPr lang="id-ID" sz="1400">
                <a:solidFill>
                  <a:schemeClr val="tx1">
                    <a:lumMod val="50000"/>
                    <a:lumOff val="50000"/>
                  </a:schemeClr>
                </a:solidFill>
              </a:rPr>
              <a:t>sí</a:t>
            </a:r>
            <a:endParaRPr lang="id-ID" sz="1400">
              <a:solidFill>
                <a:schemeClr val="bg1">
                  <a:lumMod val="65000"/>
                </a:schemeClr>
              </a:solidFill>
            </a:endParaRPr>
          </a:p>
        </p:txBody>
      </p:sp>
      <p:sp>
        <p:nvSpPr>
          <p:cNvPr id="10" name="AutoShape 2">
            <a:extLst>
              <a:ext uri="{FF2B5EF4-FFF2-40B4-BE49-F238E27FC236}">
                <a16:creationId xmlns:a16="http://schemas.microsoft.com/office/drawing/2014/main" id="{DF770A9B-5549-00BC-2796-A1AF16B406E3}"/>
              </a:ext>
            </a:extLst>
          </p:cNvPr>
          <p:cNvSpPr>
            <a:spLocks noChangeAspect="1" noChangeArrowheads="1"/>
          </p:cNvSpPr>
          <p:nvPr/>
        </p:nvSpPr>
        <p:spPr bwMode="auto">
          <a:xfrm>
            <a:off x="1013533" y="2763006"/>
            <a:ext cx="1039884" cy="10398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B28A3F"/>
              </a:solidFill>
            </a:endParaRPr>
          </a:p>
        </p:txBody>
      </p:sp>
      <p:sp>
        <p:nvSpPr>
          <p:cNvPr id="19" name="Rectangle 24">
            <a:extLst>
              <a:ext uri="{FF2B5EF4-FFF2-40B4-BE49-F238E27FC236}">
                <a16:creationId xmlns:a16="http://schemas.microsoft.com/office/drawing/2014/main" id="{6F46CBCE-84FA-D660-7656-2CF284794790}"/>
              </a:ext>
            </a:extLst>
          </p:cNvPr>
          <p:cNvSpPr/>
          <p:nvPr/>
        </p:nvSpPr>
        <p:spPr>
          <a:xfrm>
            <a:off x="5002531" y="2115826"/>
            <a:ext cx="45719" cy="1138808"/>
          </a:xfrm>
          <a:prstGeom prst="rect">
            <a:avLst/>
          </a:prstGeom>
          <a:solidFill>
            <a:srgbClr val="87B8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3">
            <a:extLst>
              <a:ext uri="{FF2B5EF4-FFF2-40B4-BE49-F238E27FC236}">
                <a16:creationId xmlns:a16="http://schemas.microsoft.com/office/drawing/2014/main" id="{150BFEAC-182A-546F-56DA-D5FD9A511A98}"/>
              </a:ext>
            </a:extLst>
          </p:cNvPr>
          <p:cNvSpPr/>
          <p:nvPr/>
        </p:nvSpPr>
        <p:spPr>
          <a:xfrm>
            <a:off x="638288" y="2357188"/>
            <a:ext cx="2400000" cy="2399554"/>
          </a:xfrm>
          <a:prstGeom prst="ellipse">
            <a:avLst/>
          </a:prstGeom>
          <a:solidFill>
            <a:srgbClr val="0F6FC6"/>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Pie 4">
            <a:extLst>
              <a:ext uri="{FF2B5EF4-FFF2-40B4-BE49-F238E27FC236}">
                <a16:creationId xmlns:a16="http://schemas.microsoft.com/office/drawing/2014/main" id="{7D57D696-C214-4958-3625-80AFA5F4AF2E}"/>
              </a:ext>
            </a:extLst>
          </p:cNvPr>
          <p:cNvSpPr/>
          <p:nvPr/>
        </p:nvSpPr>
        <p:spPr>
          <a:xfrm>
            <a:off x="638288" y="2353673"/>
            <a:ext cx="2400000" cy="2399554"/>
          </a:xfrm>
          <a:prstGeom prst="pie">
            <a:avLst>
              <a:gd name="adj1" fmla="val 2452803"/>
              <a:gd name="adj2" fmla="val 11290179"/>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a typeface="+mn-ea"/>
              <a:cs typeface="+mn-cs"/>
            </a:endParaRPr>
          </a:p>
        </p:txBody>
      </p:sp>
      <p:sp>
        <p:nvSpPr>
          <p:cNvPr id="32" name="Oval 7">
            <a:extLst>
              <a:ext uri="{FF2B5EF4-FFF2-40B4-BE49-F238E27FC236}">
                <a16:creationId xmlns:a16="http://schemas.microsoft.com/office/drawing/2014/main" id="{22832E8F-C67A-F071-83F5-76F69BA85FEA}"/>
              </a:ext>
            </a:extLst>
          </p:cNvPr>
          <p:cNvSpPr/>
          <p:nvPr/>
        </p:nvSpPr>
        <p:spPr>
          <a:xfrm>
            <a:off x="1053834" y="2778522"/>
            <a:ext cx="1549856" cy="1549856"/>
          </a:xfrm>
          <a:prstGeom prst="ellipse">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Elbow Connector 23">
            <a:extLst>
              <a:ext uri="{FF2B5EF4-FFF2-40B4-BE49-F238E27FC236}">
                <a16:creationId xmlns:a16="http://schemas.microsoft.com/office/drawing/2014/main" id="{61364147-1C74-40C3-3FD2-3B8C770A9975}"/>
              </a:ext>
            </a:extLst>
          </p:cNvPr>
          <p:cNvCxnSpPr>
            <a:cxnSpLocks/>
          </p:cNvCxnSpPr>
          <p:nvPr/>
        </p:nvCxnSpPr>
        <p:spPr>
          <a:xfrm rot="16200000" flipH="1">
            <a:off x="1440144" y="4706567"/>
            <a:ext cx="777235" cy="381539"/>
          </a:xfrm>
          <a:prstGeom prst="bentConnector3">
            <a:avLst>
              <a:gd name="adj1" fmla="val 50000"/>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Elbow Connector 23">
            <a:extLst>
              <a:ext uri="{FF2B5EF4-FFF2-40B4-BE49-F238E27FC236}">
                <a16:creationId xmlns:a16="http://schemas.microsoft.com/office/drawing/2014/main" id="{2CA4BCF3-57AF-E8A2-9CA2-EFA22AC312E5}"/>
              </a:ext>
            </a:extLst>
          </p:cNvPr>
          <p:cNvCxnSpPr>
            <a:cxnSpLocks/>
          </p:cNvCxnSpPr>
          <p:nvPr/>
        </p:nvCxnSpPr>
        <p:spPr>
          <a:xfrm rot="5400000" flipH="1" flipV="1">
            <a:off x="1257465" y="2267714"/>
            <a:ext cx="552020" cy="363425"/>
          </a:xfrm>
          <a:prstGeom prst="bentConnector3">
            <a:avLst>
              <a:gd name="adj1" fmla="val 103490"/>
            </a:avLst>
          </a:prstGeom>
          <a:ln w="1905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7" name="Freeform 13">
            <a:extLst>
              <a:ext uri="{FF2B5EF4-FFF2-40B4-BE49-F238E27FC236}">
                <a16:creationId xmlns:a16="http://schemas.microsoft.com/office/drawing/2014/main" id="{F78E8F11-9923-062E-A71D-CDA1BA745D7C}"/>
              </a:ext>
            </a:extLst>
          </p:cNvPr>
          <p:cNvSpPr>
            <a:spLocks noEditPoints="1"/>
          </p:cNvSpPr>
          <p:nvPr/>
        </p:nvSpPr>
        <p:spPr bwMode="auto">
          <a:xfrm>
            <a:off x="1475987" y="3117253"/>
            <a:ext cx="794729" cy="810775"/>
          </a:xfrm>
          <a:custGeom>
            <a:avLst/>
            <a:gdLst>
              <a:gd name="T0" fmla="*/ 826 w 3584"/>
              <a:gd name="T1" fmla="*/ 2896 h 3573"/>
              <a:gd name="T2" fmla="*/ 1042 w 3584"/>
              <a:gd name="T3" fmla="*/ 2952 h 3573"/>
              <a:gd name="T4" fmla="*/ 1272 w 3584"/>
              <a:gd name="T5" fmla="*/ 2961 h 3573"/>
              <a:gd name="T6" fmla="*/ 1494 w 3584"/>
              <a:gd name="T7" fmla="*/ 2919 h 3573"/>
              <a:gd name="T8" fmla="*/ 1697 w 3584"/>
              <a:gd name="T9" fmla="*/ 2834 h 3573"/>
              <a:gd name="T10" fmla="*/ 1871 w 3584"/>
              <a:gd name="T11" fmla="*/ 2896 h 3573"/>
              <a:gd name="T12" fmla="*/ 2028 w 3584"/>
              <a:gd name="T13" fmla="*/ 2988 h 3573"/>
              <a:gd name="T14" fmla="*/ 2165 w 3584"/>
              <a:gd name="T15" fmla="*/ 3116 h 3573"/>
              <a:gd name="T16" fmla="*/ 2278 w 3584"/>
              <a:gd name="T17" fmla="*/ 3282 h 3573"/>
              <a:gd name="T18" fmla="*/ 2366 w 3584"/>
              <a:gd name="T19" fmla="*/ 3492 h 3573"/>
              <a:gd name="T20" fmla="*/ 23 w 3584"/>
              <a:gd name="T21" fmla="*/ 3492 h 3573"/>
              <a:gd name="T22" fmla="*/ 111 w 3584"/>
              <a:gd name="T23" fmla="*/ 3282 h 3573"/>
              <a:gd name="T24" fmla="*/ 226 w 3584"/>
              <a:gd name="T25" fmla="*/ 3116 h 3573"/>
              <a:gd name="T26" fmla="*/ 362 w 3584"/>
              <a:gd name="T27" fmla="*/ 2988 h 3573"/>
              <a:gd name="T28" fmla="*/ 518 w 3584"/>
              <a:gd name="T29" fmla="*/ 2896 h 3573"/>
              <a:gd name="T30" fmla="*/ 693 w 3584"/>
              <a:gd name="T31" fmla="*/ 2834 h 3573"/>
              <a:gd name="T32" fmla="*/ 661 w 3584"/>
              <a:gd name="T33" fmla="*/ 2187 h 3573"/>
              <a:gd name="T34" fmla="*/ 788 w 3584"/>
              <a:gd name="T35" fmla="*/ 2317 h 3573"/>
              <a:gd name="T36" fmla="*/ 948 w 3584"/>
              <a:gd name="T37" fmla="*/ 2409 h 3573"/>
              <a:gd name="T38" fmla="*/ 1130 w 3584"/>
              <a:gd name="T39" fmla="*/ 2454 h 3573"/>
              <a:gd name="T40" fmla="*/ 1323 w 3584"/>
              <a:gd name="T41" fmla="*/ 2444 h 3573"/>
              <a:gd name="T42" fmla="*/ 1499 w 3584"/>
              <a:gd name="T43" fmla="*/ 2383 h 3573"/>
              <a:gd name="T44" fmla="*/ 1648 w 3584"/>
              <a:gd name="T45" fmla="*/ 2279 h 3573"/>
              <a:gd name="T46" fmla="*/ 1764 w 3584"/>
              <a:gd name="T47" fmla="*/ 2138 h 3573"/>
              <a:gd name="T48" fmla="*/ 1195 w 3584"/>
              <a:gd name="T49" fmla="*/ 893 h 3573"/>
              <a:gd name="T50" fmla="*/ 1421 w 3584"/>
              <a:gd name="T51" fmla="*/ 921 h 3573"/>
              <a:gd name="T52" fmla="*/ 1626 w 3584"/>
              <a:gd name="T53" fmla="*/ 1003 h 3573"/>
              <a:gd name="T54" fmla="*/ 1803 w 3584"/>
              <a:gd name="T55" fmla="*/ 1129 h 3573"/>
              <a:gd name="T56" fmla="*/ 1943 w 3584"/>
              <a:gd name="T57" fmla="*/ 1294 h 3573"/>
              <a:gd name="T58" fmla="*/ 2041 w 3584"/>
              <a:gd name="T59" fmla="*/ 1490 h 3573"/>
              <a:gd name="T60" fmla="*/ 2088 w 3584"/>
              <a:gd name="T61" fmla="*/ 1709 h 3573"/>
              <a:gd name="T62" fmla="*/ 2078 w 3584"/>
              <a:gd name="T63" fmla="*/ 1939 h 3573"/>
              <a:gd name="T64" fmla="*/ 2013 w 3584"/>
              <a:gd name="T65" fmla="*/ 2151 h 3573"/>
              <a:gd name="T66" fmla="*/ 1901 w 3584"/>
              <a:gd name="T67" fmla="*/ 2337 h 3573"/>
              <a:gd name="T68" fmla="*/ 1747 w 3584"/>
              <a:gd name="T69" fmla="*/ 2490 h 3573"/>
              <a:gd name="T70" fmla="*/ 1561 w 3584"/>
              <a:gd name="T71" fmla="*/ 2602 h 3573"/>
              <a:gd name="T72" fmla="*/ 1348 w 3584"/>
              <a:gd name="T73" fmla="*/ 2667 h 3573"/>
              <a:gd name="T74" fmla="*/ 1118 w 3584"/>
              <a:gd name="T75" fmla="*/ 2676 h 3573"/>
              <a:gd name="T76" fmla="*/ 898 w 3584"/>
              <a:gd name="T77" fmla="*/ 2630 h 3573"/>
              <a:gd name="T78" fmla="*/ 702 w 3584"/>
              <a:gd name="T79" fmla="*/ 2532 h 3573"/>
              <a:gd name="T80" fmla="*/ 536 w 3584"/>
              <a:gd name="T81" fmla="*/ 2392 h 3573"/>
              <a:gd name="T82" fmla="*/ 409 w 3584"/>
              <a:gd name="T83" fmla="*/ 2216 h 3573"/>
              <a:gd name="T84" fmla="*/ 328 w 3584"/>
              <a:gd name="T85" fmla="*/ 2011 h 3573"/>
              <a:gd name="T86" fmla="*/ 299 w 3584"/>
              <a:gd name="T87" fmla="*/ 1786 h 3573"/>
              <a:gd name="T88" fmla="*/ 328 w 3584"/>
              <a:gd name="T89" fmla="*/ 1560 h 3573"/>
              <a:gd name="T90" fmla="*/ 409 w 3584"/>
              <a:gd name="T91" fmla="*/ 1356 h 3573"/>
              <a:gd name="T92" fmla="*/ 536 w 3584"/>
              <a:gd name="T93" fmla="*/ 1180 h 3573"/>
              <a:gd name="T94" fmla="*/ 702 w 3584"/>
              <a:gd name="T95" fmla="*/ 1040 h 3573"/>
              <a:gd name="T96" fmla="*/ 898 w 3584"/>
              <a:gd name="T97" fmla="*/ 943 h 3573"/>
              <a:gd name="T98" fmla="*/ 1118 w 3584"/>
              <a:gd name="T99" fmla="*/ 896 h 3573"/>
              <a:gd name="T100" fmla="*/ 2390 w 3584"/>
              <a:gd name="T101" fmla="*/ 743 h 3573"/>
              <a:gd name="T102" fmla="*/ 2390 w 3584"/>
              <a:gd name="T103" fmla="*/ 595 h 3573"/>
              <a:gd name="T104" fmla="*/ 3287 w 3584"/>
              <a:gd name="T105" fmla="*/ 446 h 3573"/>
              <a:gd name="T106" fmla="*/ 2090 w 3584"/>
              <a:gd name="T107" fmla="*/ 0 h 3573"/>
              <a:gd name="T108" fmla="*/ 2393 w 3584"/>
              <a:gd name="T109" fmla="*/ 1037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4" h="3573">
                <a:moveTo>
                  <a:pt x="693" y="2834"/>
                </a:moveTo>
                <a:lnTo>
                  <a:pt x="758" y="2867"/>
                </a:lnTo>
                <a:lnTo>
                  <a:pt x="826" y="2896"/>
                </a:lnTo>
                <a:lnTo>
                  <a:pt x="896" y="2919"/>
                </a:lnTo>
                <a:lnTo>
                  <a:pt x="969" y="2939"/>
                </a:lnTo>
                <a:lnTo>
                  <a:pt x="1042" y="2952"/>
                </a:lnTo>
                <a:lnTo>
                  <a:pt x="1118" y="2961"/>
                </a:lnTo>
                <a:lnTo>
                  <a:pt x="1195" y="2963"/>
                </a:lnTo>
                <a:lnTo>
                  <a:pt x="1272" y="2961"/>
                </a:lnTo>
                <a:lnTo>
                  <a:pt x="1348" y="2952"/>
                </a:lnTo>
                <a:lnTo>
                  <a:pt x="1422" y="2939"/>
                </a:lnTo>
                <a:lnTo>
                  <a:pt x="1494" y="2919"/>
                </a:lnTo>
                <a:lnTo>
                  <a:pt x="1563" y="2896"/>
                </a:lnTo>
                <a:lnTo>
                  <a:pt x="1632" y="2867"/>
                </a:lnTo>
                <a:lnTo>
                  <a:pt x="1697" y="2834"/>
                </a:lnTo>
                <a:lnTo>
                  <a:pt x="1756" y="2852"/>
                </a:lnTo>
                <a:lnTo>
                  <a:pt x="1815" y="2873"/>
                </a:lnTo>
                <a:lnTo>
                  <a:pt x="1871" y="2896"/>
                </a:lnTo>
                <a:lnTo>
                  <a:pt x="1925" y="2923"/>
                </a:lnTo>
                <a:lnTo>
                  <a:pt x="1978" y="2954"/>
                </a:lnTo>
                <a:lnTo>
                  <a:pt x="2028" y="2988"/>
                </a:lnTo>
                <a:lnTo>
                  <a:pt x="2075" y="3027"/>
                </a:lnTo>
                <a:lnTo>
                  <a:pt x="2122" y="3070"/>
                </a:lnTo>
                <a:lnTo>
                  <a:pt x="2165" y="3116"/>
                </a:lnTo>
                <a:lnTo>
                  <a:pt x="2205" y="3166"/>
                </a:lnTo>
                <a:lnTo>
                  <a:pt x="2243" y="3223"/>
                </a:lnTo>
                <a:lnTo>
                  <a:pt x="2278" y="3282"/>
                </a:lnTo>
                <a:lnTo>
                  <a:pt x="2310" y="3347"/>
                </a:lnTo>
                <a:lnTo>
                  <a:pt x="2340" y="3417"/>
                </a:lnTo>
                <a:lnTo>
                  <a:pt x="2366" y="3492"/>
                </a:lnTo>
                <a:lnTo>
                  <a:pt x="2390" y="3573"/>
                </a:lnTo>
                <a:lnTo>
                  <a:pt x="0" y="3573"/>
                </a:lnTo>
                <a:lnTo>
                  <a:pt x="23" y="3492"/>
                </a:lnTo>
                <a:lnTo>
                  <a:pt x="50" y="3417"/>
                </a:lnTo>
                <a:lnTo>
                  <a:pt x="79" y="3347"/>
                </a:lnTo>
                <a:lnTo>
                  <a:pt x="111" y="3282"/>
                </a:lnTo>
                <a:lnTo>
                  <a:pt x="147" y="3223"/>
                </a:lnTo>
                <a:lnTo>
                  <a:pt x="185" y="3166"/>
                </a:lnTo>
                <a:lnTo>
                  <a:pt x="226" y="3116"/>
                </a:lnTo>
                <a:lnTo>
                  <a:pt x="269" y="3070"/>
                </a:lnTo>
                <a:lnTo>
                  <a:pt x="314" y="3027"/>
                </a:lnTo>
                <a:lnTo>
                  <a:pt x="362" y="2988"/>
                </a:lnTo>
                <a:lnTo>
                  <a:pt x="413" y="2954"/>
                </a:lnTo>
                <a:lnTo>
                  <a:pt x="464" y="2923"/>
                </a:lnTo>
                <a:lnTo>
                  <a:pt x="518" y="2896"/>
                </a:lnTo>
                <a:lnTo>
                  <a:pt x="575" y="2873"/>
                </a:lnTo>
                <a:lnTo>
                  <a:pt x="633" y="2852"/>
                </a:lnTo>
                <a:lnTo>
                  <a:pt x="693" y="2834"/>
                </a:lnTo>
                <a:close/>
                <a:moveTo>
                  <a:pt x="596" y="2084"/>
                </a:moveTo>
                <a:lnTo>
                  <a:pt x="625" y="2138"/>
                </a:lnTo>
                <a:lnTo>
                  <a:pt x="661" y="2187"/>
                </a:lnTo>
                <a:lnTo>
                  <a:pt x="699" y="2235"/>
                </a:lnTo>
                <a:lnTo>
                  <a:pt x="741" y="2279"/>
                </a:lnTo>
                <a:lnTo>
                  <a:pt x="788" y="2317"/>
                </a:lnTo>
                <a:lnTo>
                  <a:pt x="838" y="2352"/>
                </a:lnTo>
                <a:lnTo>
                  <a:pt x="891" y="2383"/>
                </a:lnTo>
                <a:lnTo>
                  <a:pt x="948" y="2409"/>
                </a:lnTo>
                <a:lnTo>
                  <a:pt x="1006" y="2429"/>
                </a:lnTo>
                <a:lnTo>
                  <a:pt x="1067" y="2444"/>
                </a:lnTo>
                <a:lnTo>
                  <a:pt x="1130" y="2454"/>
                </a:lnTo>
                <a:lnTo>
                  <a:pt x="1195" y="2456"/>
                </a:lnTo>
                <a:lnTo>
                  <a:pt x="1260" y="2454"/>
                </a:lnTo>
                <a:lnTo>
                  <a:pt x="1323" y="2444"/>
                </a:lnTo>
                <a:lnTo>
                  <a:pt x="1385" y="2429"/>
                </a:lnTo>
                <a:lnTo>
                  <a:pt x="1443" y="2409"/>
                </a:lnTo>
                <a:lnTo>
                  <a:pt x="1499" y="2383"/>
                </a:lnTo>
                <a:lnTo>
                  <a:pt x="1552" y="2352"/>
                </a:lnTo>
                <a:lnTo>
                  <a:pt x="1602" y="2317"/>
                </a:lnTo>
                <a:lnTo>
                  <a:pt x="1648" y="2279"/>
                </a:lnTo>
                <a:lnTo>
                  <a:pt x="1691" y="2235"/>
                </a:lnTo>
                <a:lnTo>
                  <a:pt x="1730" y="2187"/>
                </a:lnTo>
                <a:lnTo>
                  <a:pt x="1764" y="2138"/>
                </a:lnTo>
                <a:lnTo>
                  <a:pt x="1794" y="2084"/>
                </a:lnTo>
                <a:lnTo>
                  <a:pt x="596" y="2084"/>
                </a:lnTo>
                <a:close/>
                <a:moveTo>
                  <a:pt x="1195" y="893"/>
                </a:moveTo>
                <a:lnTo>
                  <a:pt x="1272" y="896"/>
                </a:lnTo>
                <a:lnTo>
                  <a:pt x="1348" y="906"/>
                </a:lnTo>
                <a:lnTo>
                  <a:pt x="1421" y="921"/>
                </a:lnTo>
                <a:lnTo>
                  <a:pt x="1493" y="943"/>
                </a:lnTo>
                <a:lnTo>
                  <a:pt x="1561" y="970"/>
                </a:lnTo>
                <a:lnTo>
                  <a:pt x="1626" y="1003"/>
                </a:lnTo>
                <a:lnTo>
                  <a:pt x="1689" y="1040"/>
                </a:lnTo>
                <a:lnTo>
                  <a:pt x="1747" y="1082"/>
                </a:lnTo>
                <a:lnTo>
                  <a:pt x="1803" y="1129"/>
                </a:lnTo>
                <a:lnTo>
                  <a:pt x="1853" y="1180"/>
                </a:lnTo>
                <a:lnTo>
                  <a:pt x="1901" y="1235"/>
                </a:lnTo>
                <a:lnTo>
                  <a:pt x="1943" y="1294"/>
                </a:lnTo>
                <a:lnTo>
                  <a:pt x="1980" y="1356"/>
                </a:lnTo>
                <a:lnTo>
                  <a:pt x="2013" y="1422"/>
                </a:lnTo>
                <a:lnTo>
                  <a:pt x="2041" y="1490"/>
                </a:lnTo>
                <a:lnTo>
                  <a:pt x="2062" y="1560"/>
                </a:lnTo>
                <a:lnTo>
                  <a:pt x="2078" y="1634"/>
                </a:lnTo>
                <a:lnTo>
                  <a:pt x="2088" y="1709"/>
                </a:lnTo>
                <a:lnTo>
                  <a:pt x="2091" y="1786"/>
                </a:lnTo>
                <a:lnTo>
                  <a:pt x="2088" y="1863"/>
                </a:lnTo>
                <a:lnTo>
                  <a:pt x="2078" y="1939"/>
                </a:lnTo>
                <a:lnTo>
                  <a:pt x="2062" y="2011"/>
                </a:lnTo>
                <a:lnTo>
                  <a:pt x="2041" y="2083"/>
                </a:lnTo>
                <a:lnTo>
                  <a:pt x="2013" y="2151"/>
                </a:lnTo>
                <a:lnTo>
                  <a:pt x="1980" y="2216"/>
                </a:lnTo>
                <a:lnTo>
                  <a:pt x="1943" y="2278"/>
                </a:lnTo>
                <a:lnTo>
                  <a:pt x="1901" y="2337"/>
                </a:lnTo>
                <a:lnTo>
                  <a:pt x="1853" y="2392"/>
                </a:lnTo>
                <a:lnTo>
                  <a:pt x="1803" y="2443"/>
                </a:lnTo>
                <a:lnTo>
                  <a:pt x="1747" y="2490"/>
                </a:lnTo>
                <a:lnTo>
                  <a:pt x="1689" y="2532"/>
                </a:lnTo>
                <a:lnTo>
                  <a:pt x="1626" y="2569"/>
                </a:lnTo>
                <a:lnTo>
                  <a:pt x="1561" y="2602"/>
                </a:lnTo>
                <a:lnTo>
                  <a:pt x="1493" y="2630"/>
                </a:lnTo>
                <a:lnTo>
                  <a:pt x="1421" y="2651"/>
                </a:lnTo>
                <a:lnTo>
                  <a:pt x="1348" y="2667"/>
                </a:lnTo>
                <a:lnTo>
                  <a:pt x="1272" y="2676"/>
                </a:lnTo>
                <a:lnTo>
                  <a:pt x="1195" y="2679"/>
                </a:lnTo>
                <a:lnTo>
                  <a:pt x="1118" y="2676"/>
                </a:lnTo>
                <a:lnTo>
                  <a:pt x="1042" y="2667"/>
                </a:lnTo>
                <a:lnTo>
                  <a:pt x="969" y="2651"/>
                </a:lnTo>
                <a:lnTo>
                  <a:pt x="898" y="2630"/>
                </a:lnTo>
                <a:lnTo>
                  <a:pt x="830" y="2602"/>
                </a:lnTo>
                <a:lnTo>
                  <a:pt x="763" y="2569"/>
                </a:lnTo>
                <a:lnTo>
                  <a:pt x="702" y="2532"/>
                </a:lnTo>
                <a:lnTo>
                  <a:pt x="642" y="2490"/>
                </a:lnTo>
                <a:lnTo>
                  <a:pt x="587" y="2443"/>
                </a:lnTo>
                <a:lnTo>
                  <a:pt x="536" y="2392"/>
                </a:lnTo>
                <a:lnTo>
                  <a:pt x="489" y="2337"/>
                </a:lnTo>
                <a:lnTo>
                  <a:pt x="447" y="2278"/>
                </a:lnTo>
                <a:lnTo>
                  <a:pt x="409" y="2216"/>
                </a:lnTo>
                <a:lnTo>
                  <a:pt x="376" y="2151"/>
                </a:lnTo>
                <a:lnTo>
                  <a:pt x="350" y="2083"/>
                </a:lnTo>
                <a:lnTo>
                  <a:pt x="328" y="2011"/>
                </a:lnTo>
                <a:lnTo>
                  <a:pt x="312" y="1939"/>
                </a:lnTo>
                <a:lnTo>
                  <a:pt x="302" y="1863"/>
                </a:lnTo>
                <a:lnTo>
                  <a:pt x="299" y="1786"/>
                </a:lnTo>
                <a:lnTo>
                  <a:pt x="302" y="1709"/>
                </a:lnTo>
                <a:lnTo>
                  <a:pt x="312" y="1634"/>
                </a:lnTo>
                <a:lnTo>
                  <a:pt x="328" y="1560"/>
                </a:lnTo>
                <a:lnTo>
                  <a:pt x="350" y="1490"/>
                </a:lnTo>
                <a:lnTo>
                  <a:pt x="376" y="1422"/>
                </a:lnTo>
                <a:lnTo>
                  <a:pt x="409" y="1356"/>
                </a:lnTo>
                <a:lnTo>
                  <a:pt x="447" y="1294"/>
                </a:lnTo>
                <a:lnTo>
                  <a:pt x="489" y="1235"/>
                </a:lnTo>
                <a:lnTo>
                  <a:pt x="536" y="1180"/>
                </a:lnTo>
                <a:lnTo>
                  <a:pt x="587" y="1129"/>
                </a:lnTo>
                <a:lnTo>
                  <a:pt x="642" y="1082"/>
                </a:lnTo>
                <a:lnTo>
                  <a:pt x="702" y="1040"/>
                </a:lnTo>
                <a:lnTo>
                  <a:pt x="763" y="1003"/>
                </a:lnTo>
                <a:lnTo>
                  <a:pt x="830" y="970"/>
                </a:lnTo>
                <a:lnTo>
                  <a:pt x="898" y="943"/>
                </a:lnTo>
                <a:lnTo>
                  <a:pt x="969" y="921"/>
                </a:lnTo>
                <a:lnTo>
                  <a:pt x="1042" y="906"/>
                </a:lnTo>
                <a:lnTo>
                  <a:pt x="1118" y="896"/>
                </a:lnTo>
                <a:lnTo>
                  <a:pt x="1195" y="893"/>
                </a:lnTo>
                <a:close/>
                <a:moveTo>
                  <a:pt x="2390" y="595"/>
                </a:moveTo>
                <a:lnTo>
                  <a:pt x="2390" y="743"/>
                </a:lnTo>
                <a:lnTo>
                  <a:pt x="2988" y="743"/>
                </a:lnTo>
                <a:lnTo>
                  <a:pt x="2988" y="595"/>
                </a:lnTo>
                <a:lnTo>
                  <a:pt x="2390" y="595"/>
                </a:lnTo>
                <a:close/>
                <a:moveTo>
                  <a:pt x="2390" y="297"/>
                </a:moveTo>
                <a:lnTo>
                  <a:pt x="2390" y="446"/>
                </a:lnTo>
                <a:lnTo>
                  <a:pt x="3287" y="446"/>
                </a:lnTo>
                <a:lnTo>
                  <a:pt x="3287" y="297"/>
                </a:lnTo>
                <a:lnTo>
                  <a:pt x="2390" y="297"/>
                </a:lnTo>
                <a:close/>
                <a:moveTo>
                  <a:pt x="2090" y="0"/>
                </a:moveTo>
                <a:lnTo>
                  <a:pt x="3584" y="0"/>
                </a:lnTo>
                <a:lnTo>
                  <a:pt x="3584" y="1037"/>
                </a:lnTo>
                <a:lnTo>
                  <a:pt x="2393" y="1037"/>
                </a:lnTo>
                <a:lnTo>
                  <a:pt x="2091" y="1339"/>
                </a:lnTo>
                <a:lnTo>
                  <a:pt x="2090"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70950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47"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6" presetClass="entr" presetSubtype="42"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outHorizontal)">
                                      <p:cBhvr>
                                        <p:cTn id="30" dur="500"/>
                                        <p:tgtEl>
                                          <p:spTgt spid="19"/>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3" grpId="0"/>
      <p:bldP spid="15" grpId="0"/>
      <p:bldP spid="19" grpId="0" animBg="1"/>
      <p:bldP spid="26" grpId="0" animBg="1"/>
      <p:bldP spid="28"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14918494-CC53-D2EB-AC12-72CB01F838CA}"/>
              </a:ext>
            </a:extLst>
          </p:cNvPr>
          <p:cNvSpPr/>
          <p:nvPr/>
        </p:nvSpPr>
        <p:spPr>
          <a:xfrm>
            <a:off x="0" y="741025"/>
            <a:ext cx="12192000" cy="1506875"/>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ítulo 11">
            <a:extLst>
              <a:ext uri="{FF2B5EF4-FFF2-40B4-BE49-F238E27FC236}">
                <a16:creationId xmlns:a16="http://schemas.microsoft.com/office/drawing/2014/main" id="{C2E8A453-A3BF-F628-52C6-480FD317AAC1}"/>
              </a:ext>
            </a:extLst>
          </p:cNvPr>
          <p:cNvSpPr>
            <a:spLocks noGrp="1"/>
          </p:cNvSpPr>
          <p:nvPr>
            <p:ph type="title"/>
          </p:nvPr>
        </p:nvSpPr>
        <p:spPr>
          <a:xfrm>
            <a:off x="418011" y="1061631"/>
            <a:ext cx="8221164" cy="672170"/>
          </a:xfrm>
        </p:spPr>
        <p:txBody>
          <a:bodyPr/>
          <a:lstStyle/>
          <a:p>
            <a:pPr lvl="0">
              <a:lnSpc>
                <a:spcPct val="100000"/>
              </a:lnSpc>
              <a:spcBef>
                <a:spcPts val="0"/>
              </a:spcBef>
              <a:defRPr/>
            </a:pPr>
            <a:r>
              <a:rPr lang="es-CO" kern="0">
                <a:solidFill>
                  <a:prstClr val="white"/>
                </a:solidFill>
              </a:rPr>
              <a:t>Conclusiones</a:t>
            </a:r>
          </a:p>
        </p:txBody>
      </p:sp>
      <p:sp>
        <p:nvSpPr>
          <p:cNvPr id="14" name="Título 6">
            <a:extLst>
              <a:ext uri="{FF2B5EF4-FFF2-40B4-BE49-F238E27FC236}">
                <a16:creationId xmlns:a16="http://schemas.microsoft.com/office/drawing/2014/main" id="{828AA095-DA12-22ED-ACFA-338BE4415D8A}"/>
              </a:ext>
            </a:extLst>
          </p:cNvPr>
          <p:cNvSpPr txBox="1">
            <a:spLocks/>
          </p:cNvSpPr>
          <p:nvPr/>
        </p:nvSpPr>
        <p:spPr>
          <a:xfrm>
            <a:off x="0" y="0"/>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pPr>
              <a:defRPr/>
            </a:pPr>
            <a:r>
              <a:rPr lang="es-MX" altLang="ru-RU" sz="2500">
                <a:solidFill>
                  <a:schemeClr val="bg2"/>
                </a:solidFill>
              </a:rPr>
              <a:t>Nivel de </a:t>
            </a:r>
            <a:r>
              <a:rPr lang="es-MX" altLang="ru-RU" sz="2500" b="1">
                <a:solidFill>
                  <a:schemeClr val="bg2"/>
                </a:solidFill>
              </a:rPr>
              <a:t>satisfacción </a:t>
            </a:r>
            <a:r>
              <a:rPr lang="es-MX" altLang="ru-RU" sz="2500">
                <a:solidFill>
                  <a:schemeClr val="bg2"/>
                </a:solidFill>
              </a:rPr>
              <a:t>de la </a:t>
            </a:r>
            <a:r>
              <a:rPr lang="es-MX" altLang="ru-RU" sz="2500" b="1">
                <a:solidFill>
                  <a:schemeClr val="bg2"/>
                </a:solidFill>
              </a:rPr>
              <a:t>información </a:t>
            </a:r>
            <a:r>
              <a:rPr lang="es-MX" altLang="ru-RU" sz="2500">
                <a:solidFill>
                  <a:schemeClr val="bg2"/>
                </a:solidFill>
              </a:rPr>
              <a:t>recibida</a:t>
            </a:r>
            <a:endParaRPr lang="es-MX" sz="2500">
              <a:solidFill>
                <a:schemeClr val="bg2"/>
              </a:solidFill>
            </a:endParaRPr>
          </a:p>
        </p:txBody>
      </p:sp>
      <p:sp>
        <p:nvSpPr>
          <p:cNvPr id="15" name="CuadroTexto 14">
            <a:extLst>
              <a:ext uri="{FF2B5EF4-FFF2-40B4-BE49-F238E27FC236}">
                <a16:creationId xmlns:a16="http://schemas.microsoft.com/office/drawing/2014/main" id="{487CA9EF-1F53-827E-507D-882EBD57967A}"/>
              </a:ext>
            </a:extLst>
          </p:cNvPr>
          <p:cNvSpPr txBox="1"/>
          <p:nvPr/>
        </p:nvSpPr>
        <p:spPr>
          <a:xfrm>
            <a:off x="611219" y="2417315"/>
            <a:ext cx="10496939" cy="2631490"/>
          </a:xfrm>
          <a:prstGeom prst="rect">
            <a:avLst/>
          </a:prstGeom>
          <a:noFill/>
        </p:spPr>
        <p:txBody>
          <a:bodyPr wrap="square" lIns="91440" tIns="45720" rIns="91440" bIns="45720" anchor="t">
            <a:spAutoFit/>
          </a:bodyPr>
          <a:lstStyle/>
          <a:p>
            <a:pPr algn="just"/>
            <a:r>
              <a:rPr lang="es-MX" sz="1500">
                <a:solidFill>
                  <a:schemeClr val="tx1">
                    <a:lumMod val="65000"/>
                    <a:lumOff val="35000"/>
                  </a:schemeClr>
                </a:solidFill>
              </a:rPr>
              <a:t>Durante la jornada, los estudiantes </a:t>
            </a:r>
            <a:r>
              <a:rPr lang="es-MX" sz="1500" b="1">
                <a:solidFill>
                  <a:srgbClr val="035A93"/>
                </a:solidFill>
              </a:rPr>
              <a:t>valoraron positivamente</a:t>
            </a:r>
            <a:r>
              <a:rPr lang="es-MX" sz="1500">
                <a:solidFill>
                  <a:srgbClr val="87B820"/>
                </a:solidFill>
              </a:rPr>
              <a:t> </a:t>
            </a:r>
            <a:r>
              <a:rPr lang="es-MX" sz="1500">
                <a:solidFill>
                  <a:schemeClr val="tx1">
                    <a:lumMod val="65000"/>
                    <a:lumOff val="35000"/>
                  </a:schemeClr>
                </a:solidFill>
              </a:rPr>
              <a:t>la claridad, utilidad y pertinencia de la información brindada sobre el Seguro de Depósitos y el proceso de vinculación a la institución. A través de material pedagógico y acompañamiento personalizado, se logró consolidar un entorno de confianza y comprensión.</a:t>
            </a:r>
          </a:p>
          <a:p>
            <a:pPr algn="just"/>
            <a:endParaRPr lang="es-MX" sz="1500">
              <a:solidFill>
                <a:schemeClr val="tx1">
                  <a:lumMod val="65000"/>
                  <a:lumOff val="35000"/>
                </a:schemeClr>
              </a:solidFill>
            </a:endParaRPr>
          </a:p>
          <a:p>
            <a:pPr algn="just">
              <a:buClr>
                <a:srgbClr val="87B820"/>
              </a:buClr>
            </a:pPr>
            <a:r>
              <a:rPr lang="es-MX" sz="1500">
                <a:solidFill>
                  <a:schemeClr val="tx1">
                    <a:lumMod val="65000"/>
                    <a:lumOff val="35000"/>
                  </a:schemeClr>
                </a:solidFill>
              </a:rPr>
              <a:t>Las percepciones obtenidas reflejan un alto grado de satisfacción, especialmente en los siguientes aspectos:</a:t>
            </a:r>
          </a:p>
          <a:p>
            <a:pPr marL="285750" indent="-285750" algn="just">
              <a:buClr>
                <a:srgbClr val="035A93"/>
              </a:buClr>
              <a:buFont typeface="Wingdings" panose="05000000000000000000" pitchFamily="2" charset="2"/>
              <a:buChar char="ü"/>
            </a:pPr>
            <a:r>
              <a:rPr lang="es-MX" sz="1500">
                <a:solidFill>
                  <a:schemeClr val="tx1">
                    <a:lumMod val="65000"/>
                    <a:lumOff val="35000"/>
                  </a:schemeClr>
                </a:solidFill>
              </a:rPr>
              <a:t>Facilidad para entender el funcionamiento del Seguro de Depósitos.</a:t>
            </a:r>
          </a:p>
          <a:p>
            <a:pPr marL="285750" indent="-285750" algn="just">
              <a:buClr>
                <a:srgbClr val="035A93"/>
              </a:buClr>
              <a:buFont typeface="Wingdings" panose="05000000000000000000" pitchFamily="2" charset="2"/>
              <a:buChar char="ü"/>
            </a:pPr>
            <a:r>
              <a:rPr lang="es-MX" sz="1500">
                <a:solidFill>
                  <a:schemeClr val="tx1">
                    <a:lumMod val="65000"/>
                    <a:lumOff val="35000"/>
                  </a:schemeClr>
                </a:solidFill>
              </a:rPr>
              <a:t>Utilidad de la información para tomar decisiones financieras informadas.</a:t>
            </a:r>
          </a:p>
          <a:p>
            <a:pPr marL="285750" indent="-285750" algn="just">
              <a:buClr>
                <a:srgbClr val="035A93"/>
              </a:buClr>
              <a:buFont typeface="Wingdings" panose="05000000000000000000" pitchFamily="2" charset="2"/>
              <a:buChar char="ü"/>
            </a:pPr>
            <a:r>
              <a:rPr lang="es-MX" sz="1500">
                <a:solidFill>
                  <a:schemeClr val="tx1">
                    <a:lumMod val="65000"/>
                    <a:lumOff val="35000"/>
                  </a:schemeClr>
                </a:solidFill>
              </a:rPr>
              <a:t>Claridad en el proceso de vinculación a la entidad y en las vacantes disponibles</a:t>
            </a:r>
          </a:p>
          <a:p>
            <a:pPr marL="285750" indent="-285750" algn="just">
              <a:buClr>
                <a:srgbClr val="035A93"/>
              </a:buClr>
              <a:buFont typeface="Wingdings" panose="05000000000000000000" pitchFamily="2" charset="2"/>
              <a:buChar char="ü"/>
            </a:pPr>
            <a:r>
              <a:rPr lang="es-MX" sz="1500">
                <a:solidFill>
                  <a:schemeClr val="tx1">
                    <a:lumMod val="65000"/>
                    <a:lumOff val="35000"/>
                  </a:schemeClr>
                </a:solidFill>
              </a:rPr>
              <a:t>Amabilidad y disposición de las funcionarias.</a:t>
            </a:r>
          </a:p>
          <a:p>
            <a:pPr marL="285750" indent="-285750" algn="just">
              <a:buClr>
                <a:srgbClr val="035A93"/>
              </a:buClr>
              <a:buFont typeface="Wingdings" panose="05000000000000000000" pitchFamily="2" charset="2"/>
              <a:buChar char="ü"/>
            </a:pPr>
            <a:r>
              <a:rPr lang="es-MX" sz="1500">
                <a:solidFill>
                  <a:schemeClr val="tx1">
                    <a:lumMod val="65000"/>
                    <a:lumOff val="35000"/>
                  </a:schemeClr>
                </a:solidFill>
              </a:rPr>
              <a:t>Accesibilidad del material entregado (volantes) y pertinencia de los kits </a:t>
            </a:r>
            <a:r>
              <a:rPr lang="es-MX" sz="1500" err="1">
                <a:solidFill>
                  <a:schemeClr val="tx1">
                    <a:lumMod val="65000"/>
                    <a:lumOff val="35000"/>
                  </a:schemeClr>
                </a:solidFill>
              </a:rPr>
              <a:t>Fogafín</a:t>
            </a:r>
            <a:r>
              <a:rPr lang="es-MX" sz="1500">
                <a:solidFill>
                  <a:schemeClr val="tx1">
                    <a:lumMod val="65000"/>
                    <a:lumOff val="35000"/>
                  </a:schemeClr>
                </a:solidFill>
              </a:rPr>
              <a:t> entregados. </a:t>
            </a:r>
          </a:p>
        </p:txBody>
      </p:sp>
      <p:sp>
        <p:nvSpPr>
          <p:cNvPr id="16" name="Freeform 29">
            <a:extLst>
              <a:ext uri="{FF2B5EF4-FFF2-40B4-BE49-F238E27FC236}">
                <a16:creationId xmlns:a16="http://schemas.microsoft.com/office/drawing/2014/main" id="{C1FE622E-6B3A-AE78-FF36-A818BCA35A1C}"/>
              </a:ext>
            </a:extLst>
          </p:cNvPr>
          <p:cNvSpPr>
            <a:spLocks/>
          </p:cNvSpPr>
          <p:nvPr/>
        </p:nvSpPr>
        <p:spPr bwMode="auto">
          <a:xfrm>
            <a:off x="9635044" y="900846"/>
            <a:ext cx="1298377" cy="1187232"/>
          </a:xfrm>
          <a:custGeom>
            <a:avLst/>
            <a:gdLst>
              <a:gd name="T0" fmla="*/ 12731 w 16190"/>
              <a:gd name="T1" fmla="*/ 685 h 14804"/>
              <a:gd name="T2" fmla="*/ 11899 w 16190"/>
              <a:gd name="T3" fmla="*/ 402 h 14804"/>
              <a:gd name="T4" fmla="*/ 10785 w 16190"/>
              <a:gd name="T5" fmla="*/ 143 h 14804"/>
              <a:gd name="T6" fmla="*/ 9435 w 16190"/>
              <a:gd name="T7" fmla="*/ 5 h 14804"/>
              <a:gd name="T8" fmla="*/ 7896 w 16190"/>
              <a:gd name="T9" fmla="*/ 82 h 14804"/>
              <a:gd name="T10" fmla="*/ 6215 w 16190"/>
              <a:gd name="T11" fmla="*/ 470 h 14804"/>
              <a:gd name="T12" fmla="*/ 4438 w 16190"/>
              <a:gd name="T13" fmla="*/ 1262 h 14804"/>
              <a:gd name="T14" fmla="*/ 2613 w 16190"/>
              <a:gd name="T15" fmla="*/ 2553 h 14804"/>
              <a:gd name="T16" fmla="*/ 2032 w 16190"/>
              <a:gd name="T17" fmla="*/ 3095 h 14804"/>
              <a:gd name="T18" fmla="*/ 1584 w 16190"/>
              <a:gd name="T19" fmla="*/ 3628 h 14804"/>
              <a:gd name="T20" fmla="*/ 979 w 16190"/>
              <a:gd name="T21" fmla="*/ 4499 h 14804"/>
              <a:gd name="T22" fmla="*/ 403 w 16190"/>
              <a:gd name="T23" fmla="*/ 5627 h 14804"/>
              <a:gd name="T24" fmla="*/ 42 w 16190"/>
              <a:gd name="T25" fmla="*/ 6929 h 14804"/>
              <a:gd name="T26" fmla="*/ 82 w 16190"/>
              <a:gd name="T27" fmla="*/ 8327 h 14804"/>
              <a:gd name="T28" fmla="*/ 708 w 16190"/>
              <a:gd name="T29" fmla="*/ 9737 h 14804"/>
              <a:gd name="T30" fmla="*/ 2107 w 16190"/>
              <a:gd name="T31" fmla="*/ 11079 h 14804"/>
              <a:gd name="T32" fmla="*/ 2797 w 16190"/>
              <a:gd name="T33" fmla="*/ 11503 h 14804"/>
              <a:gd name="T34" fmla="*/ 3084 w 16190"/>
              <a:gd name="T35" fmla="*/ 11636 h 14804"/>
              <a:gd name="T36" fmla="*/ 3387 w 16190"/>
              <a:gd name="T37" fmla="*/ 11759 h 14804"/>
              <a:gd name="T38" fmla="*/ 3910 w 16190"/>
              <a:gd name="T39" fmla="*/ 11949 h 14804"/>
              <a:gd name="T40" fmla="*/ 4360 w 16190"/>
              <a:gd name="T41" fmla="*/ 12113 h 14804"/>
              <a:gd name="T42" fmla="*/ 4557 w 16190"/>
              <a:gd name="T43" fmla="*/ 12195 h 14804"/>
              <a:gd name="T44" fmla="*/ 4687 w 16190"/>
              <a:gd name="T45" fmla="*/ 12275 h 14804"/>
              <a:gd name="T46" fmla="*/ 4754 w 16190"/>
              <a:gd name="T47" fmla="*/ 12467 h 14804"/>
              <a:gd name="T48" fmla="*/ 4794 w 16190"/>
              <a:gd name="T49" fmla="*/ 12796 h 14804"/>
              <a:gd name="T50" fmla="*/ 4820 w 16190"/>
              <a:gd name="T51" fmla="*/ 13320 h 14804"/>
              <a:gd name="T52" fmla="*/ 4840 w 16190"/>
              <a:gd name="T53" fmla="*/ 13879 h 14804"/>
              <a:gd name="T54" fmla="*/ 4867 w 16190"/>
              <a:gd name="T55" fmla="*/ 14286 h 14804"/>
              <a:gd name="T56" fmla="*/ 4914 w 16190"/>
              <a:gd name="T57" fmla="*/ 14601 h 14804"/>
              <a:gd name="T58" fmla="*/ 4992 w 16190"/>
              <a:gd name="T59" fmla="*/ 14777 h 14804"/>
              <a:gd name="T60" fmla="*/ 5230 w 16190"/>
              <a:gd name="T61" fmla="*/ 14785 h 14804"/>
              <a:gd name="T62" fmla="*/ 5629 w 16190"/>
              <a:gd name="T63" fmla="*/ 14600 h 14804"/>
              <a:gd name="T64" fmla="*/ 6120 w 16190"/>
              <a:gd name="T65" fmla="*/ 14268 h 14804"/>
              <a:gd name="T66" fmla="*/ 6655 w 16190"/>
              <a:gd name="T67" fmla="*/ 13846 h 14804"/>
              <a:gd name="T68" fmla="*/ 7186 w 16190"/>
              <a:gd name="T69" fmla="*/ 13392 h 14804"/>
              <a:gd name="T70" fmla="*/ 7966 w 16190"/>
              <a:gd name="T71" fmla="*/ 12695 h 14804"/>
              <a:gd name="T72" fmla="*/ 8290 w 16190"/>
              <a:gd name="T73" fmla="*/ 12418 h 14804"/>
              <a:gd name="T74" fmla="*/ 8582 w 16190"/>
              <a:gd name="T75" fmla="*/ 12302 h 14804"/>
              <a:gd name="T76" fmla="*/ 9317 w 16190"/>
              <a:gd name="T77" fmla="*/ 12082 h 14804"/>
              <a:gd name="T78" fmla="*/ 10373 w 16190"/>
              <a:gd name="T79" fmla="*/ 11731 h 14804"/>
              <a:gd name="T80" fmla="*/ 11622 w 16190"/>
              <a:gd name="T81" fmla="*/ 11220 h 14804"/>
              <a:gd name="T82" fmla="*/ 12934 w 16190"/>
              <a:gd name="T83" fmla="*/ 10526 h 14804"/>
              <a:gd name="T84" fmla="*/ 14176 w 16190"/>
              <a:gd name="T85" fmla="*/ 9620 h 14804"/>
              <a:gd name="T86" fmla="*/ 15220 w 16190"/>
              <a:gd name="T87" fmla="*/ 8478 h 14804"/>
              <a:gd name="T88" fmla="*/ 15933 w 16190"/>
              <a:gd name="T89" fmla="*/ 7073 h 14804"/>
              <a:gd name="T90" fmla="*/ 16180 w 16190"/>
              <a:gd name="T91" fmla="*/ 5790 h 14804"/>
              <a:gd name="T92" fmla="*/ 16126 w 16190"/>
              <a:gd name="T93" fmla="*/ 4711 h 14804"/>
              <a:gd name="T94" fmla="*/ 15856 w 16190"/>
              <a:gd name="T95" fmla="*/ 3750 h 14804"/>
              <a:gd name="T96" fmla="*/ 15427 w 16190"/>
              <a:gd name="T97" fmla="*/ 2916 h 14804"/>
              <a:gd name="T98" fmla="*/ 14896 w 16190"/>
              <a:gd name="T99" fmla="*/ 2211 h 14804"/>
              <a:gd name="T100" fmla="*/ 14318 w 16190"/>
              <a:gd name="T101" fmla="*/ 1637 h 14804"/>
              <a:gd name="T102" fmla="*/ 13750 w 16190"/>
              <a:gd name="T103" fmla="*/ 1202 h 14804"/>
              <a:gd name="T104" fmla="*/ 13250 w 16190"/>
              <a:gd name="T105" fmla="*/ 908 h 14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90" h="14804">
                <a:moveTo>
                  <a:pt x="13142" y="857"/>
                </a:moveTo>
                <a:lnTo>
                  <a:pt x="13027" y="807"/>
                </a:lnTo>
                <a:lnTo>
                  <a:pt x="12890" y="749"/>
                </a:lnTo>
                <a:lnTo>
                  <a:pt x="12731" y="685"/>
                </a:lnTo>
                <a:lnTo>
                  <a:pt x="12552" y="617"/>
                </a:lnTo>
                <a:lnTo>
                  <a:pt x="12354" y="546"/>
                </a:lnTo>
                <a:lnTo>
                  <a:pt x="12135" y="474"/>
                </a:lnTo>
                <a:lnTo>
                  <a:pt x="11899" y="402"/>
                </a:lnTo>
                <a:lnTo>
                  <a:pt x="11645" y="331"/>
                </a:lnTo>
                <a:lnTo>
                  <a:pt x="11374" y="263"/>
                </a:lnTo>
                <a:lnTo>
                  <a:pt x="11088" y="201"/>
                </a:lnTo>
                <a:lnTo>
                  <a:pt x="10785" y="143"/>
                </a:lnTo>
                <a:lnTo>
                  <a:pt x="10467" y="94"/>
                </a:lnTo>
                <a:lnTo>
                  <a:pt x="10137" y="53"/>
                </a:lnTo>
                <a:lnTo>
                  <a:pt x="9792" y="23"/>
                </a:lnTo>
                <a:lnTo>
                  <a:pt x="9435" y="5"/>
                </a:lnTo>
                <a:lnTo>
                  <a:pt x="9066" y="0"/>
                </a:lnTo>
                <a:lnTo>
                  <a:pt x="8686" y="11"/>
                </a:lnTo>
                <a:lnTo>
                  <a:pt x="8296" y="37"/>
                </a:lnTo>
                <a:lnTo>
                  <a:pt x="7896" y="82"/>
                </a:lnTo>
                <a:lnTo>
                  <a:pt x="7487" y="146"/>
                </a:lnTo>
                <a:lnTo>
                  <a:pt x="7070" y="231"/>
                </a:lnTo>
                <a:lnTo>
                  <a:pt x="6646" y="338"/>
                </a:lnTo>
                <a:lnTo>
                  <a:pt x="6215" y="470"/>
                </a:lnTo>
                <a:lnTo>
                  <a:pt x="5778" y="626"/>
                </a:lnTo>
                <a:lnTo>
                  <a:pt x="5336" y="809"/>
                </a:lnTo>
                <a:lnTo>
                  <a:pt x="4889" y="1021"/>
                </a:lnTo>
                <a:lnTo>
                  <a:pt x="4438" y="1262"/>
                </a:lnTo>
                <a:lnTo>
                  <a:pt x="3985" y="1534"/>
                </a:lnTo>
                <a:lnTo>
                  <a:pt x="3529" y="1839"/>
                </a:lnTo>
                <a:lnTo>
                  <a:pt x="3071" y="2178"/>
                </a:lnTo>
                <a:lnTo>
                  <a:pt x="2613" y="2553"/>
                </a:lnTo>
                <a:lnTo>
                  <a:pt x="2154" y="2966"/>
                </a:lnTo>
                <a:lnTo>
                  <a:pt x="2140" y="2981"/>
                </a:lnTo>
                <a:lnTo>
                  <a:pt x="2098" y="3025"/>
                </a:lnTo>
                <a:lnTo>
                  <a:pt x="2032" y="3095"/>
                </a:lnTo>
                <a:lnTo>
                  <a:pt x="1945" y="3192"/>
                </a:lnTo>
                <a:lnTo>
                  <a:pt x="1839" y="3314"/>
                </a:lnTo>
                <a:lnTo>
                  <a:pt x="1717" y="3460"/>
                </a:lnTo>
                <a:lnTo>
                  <a:pt x="1584" y="3628"/>
                </a:lnTo>
                <a:lnTo>
                  <a:pt x="1439" y="3818"/>
                </a:lnTo>
                <a:lnTo>
                  <a:pt x="1288" y="4026"/>
                </a:lnTo>
                <a:lnTo>
                  <a:pt x="1134" y="4254"/>
                </a:lnTo>
                <a:lnTo>
                  <a:pt x="979" y="4499"/>
                </a:lnTo>
                <a:lnTo>
                  <a:pt x="825" y="4760"/>
                </a:lnTo>
                <a:lnTo>
                  <a:pt x="675" y="5036"/>
                </a:lnTo>
                <a:lnTo>
                  <a:pt x="533" y="5325"/>
                </a:lnTo>
                <a:lnTo>
                  <a:pt x="403" y="5627"/>
                </a:lnTo>
                <a:lnTo>
                  <a:pt x="284" y="5939"/>
                </a:lnTo>
                <a:lnTo>
                  <a:pt x="183" y="6261"/>
                </a:lnTo>
                <a:lnTo>
                  <a:pt x="101" y="6592"/>
                </a:lnTo>
                <a:lnTo>
                  <a:pt x="42" y="6929"/>
                </a:lnTo>
                <a:lnTo>
                  <a:pt x="7" y="7273"/>
                </a:lnTo>
                <a:lnTo>
                  <a:pt x="0" y="7622"/>
                </a:lnTo>
                <a:lnTo>
                  <a:pt x="24" y="7973"/>
                </a:lnTo>
                <a:lnTo>
                  <a:pt x="82" y="8327"/>
                </a:lnTo>
                <a:lnTo>
                  <a:pt x="176" y="8682"/>
                </a:lnTo>
                <a:lnTo>
                  <a:pt x="310" y="9035"/>
                </a:lnTo>
                <a:lnTo>
                  <a:pt x="487" y="9388"/>
                </a:lnTo>
                <a:lnTo>
                  <a:pt x="708" y="9737"/>
                </a:lnTo>
                <a:lnTo>
                  <a:pt x="978" y="10082"/>
                </a:lnTo>
                <a:lnTo>
                  <a:pt x="1299" y="10422"/>
                </a:lnTo>
                <a:lnTo>
                  <a:pt x="1675" y="10754"/>
                </a:lnTo>
                <a:lnTo>
                  <a:pt x="2107" y="11079"/>
                </a:lnTo>
                <a:lnTo>
                  <a:pt x="2599" y="11394"/>
                </a:lnTo>
                <a:lnTo>
                  <a:pt x="2662" y="11431"/>
                </a:lnTo>
                <a:lnTo>
                  <a:pt x="2728" y="11468"/>
                </a:lnTo>
                <a:lnTo>
                  <a:pt x="2797" y="11503"/>
                </a:lnTo>
                <a:lnTo>
                  <a:pt x="2867" y="11537"/>
                </a:lnTo>
                <a:lnTo>
                  <a:pt x="2938" y="11571"/>
                </a:lnTo>
                <a:lnTo>
                  <a:pt x="3011" y="11604"/>
                </a:lnTo>
                <a:lnTo>
                  <a:pt x="3084" y="11636"/>
                </a:lnTo>
                <a:lnTo>
                  <a:pt x="3159" y="11668"/>
                </a:lnTo>
                <a:lnTo>
                  <a:pt x="3235" y="11698"/>
                </a:lnTo>
                <a:lnTo>
                  <a:pt x="3311" y="11729"/>
                </a:lnTo>
                <a:lnTo>
                  <a:pt x="3387" y="11759"/>
                </a:lnTo>
                <a:lnTo>
                  <a:pt x="3463" y="11787"/>
                </a:lnTo>
                <a:lnTo>
                  <a:pt x="3615" y="11844"/>
                </a:lnTo>
                <a:lnTo>
                  <a:pt x="3764" y="11898"/>
                </a:lnTo>
                <a:lnTo>
                  <a:pt x="3910" y="11949"/>
                </a:lnTo>
                <a:lnTo>
                  <a:pt x="4049" y="11999"/>
                </a:lnTo>
                <a:lnTo>
                  <a:pt x="4181" y="12045"/>
                </a:lnTo>
                <a:lnTo>
                  <a:pt x="4304" y="12090"/>
                </a:lnTo>
                <a:lnTo>
                  <a:pt x="4360" y="12113"/>
                </a:lnTo>
                <a:lnTo>
                  <a:pt x="4415" y="12134"/>
                </a:lnTo>
                <a:lnTo>
                  <a:pt x="4466" y="12155"/>
                </a:lnTo>
                <a:lnTo>
                  <a:pt x="4513" y="12175"/>
                </a:lnTo>
                <a:lnTo>
                  <a:pt x="4557" y="12195"/>
                </a:lnTo>
                <a:lnTo>
                  <a:pt x="4597" y="12215"/>
                </a:lnTo>
                <a:lnTo>
                  <a:pt x="4634" y="12235"/>
                </a:lnTo>
                <a:lnTo>
                  <a:pt x="4665" y="12254"/>
                </a:lnTo>
                <a:lnTo>
                  <a:pt x="4687" y="12275"/>
                </a:lnTo>
                <a:lnTo>
                  <a:pt x="4708" y="12307"/>
                </a:lnTo>
                <a:lnTo>
                  <a:pt x="4725" y="12350"/>
                </a:lnTo>
                <a:lnTo>
                  <a:pt x="4741" y="12404"/>
                </a:lnTo>
                <a:lnTo>
                  <a:pt x="4754" y="12467"/>
                </a:lnTo>
                <a:lnTo>
                  <a:pt x="4766" y="12539"/>
                </a:lnTo>
                <a:lnTo>
                  <a:pt x="4776" y="12617"/>
                </a:lnTo>
                <a:lnTo>
                  <a:pt x="4785" y="12703"/>
                </a:lnTo>
                <a:lnTo>
                  <a:pt x="4794" y="12796"/>
                </a:lnTo>
                <a:lnTo>
                  <a:pt x="4801" y="12893"/>
                </a:lnTo>
                <a:lnTo>
                  <a:pt x="4806" y="12994"/>
                </a:lnTo>
                <a:lnTo>
                  <a:pt x="4811" y="13100"/>
                </a:lnTo>
                <a:lnTo>
                  <a:pt x="4820" y="13320"/>
                </a:lnTo>
                <a:lnTo>
                  <a:pt x="4828" y="13544"/>
                </a:lnTo>
                <a:lnTo>
                  <a:pt x="4832" y="13657"/>
                </a:lnTo>
                <a:lnTo>
                  <a:pt x="4836" y="13769"/>
                </a:lnTo>
                <a:lnTo>
                  <a:pt x="4840" y="13879"/>
                </a:lnTo>
                <a:lnTo>
                  <a:pt x="4846" y="13986"/>
                </a:lnTo>
                <a:lnTo>
                  <a:pt x="4852" y="14091"/>
                </a:lnTo>
                <a:lnTo>
                  <a:pt x="4858" y="14190"/>
                </a:lnTo>
                <a:lnTo>
                  <a:pt x="4867" y="14286"/>
                </a:lnTo>
                <a:lnTo>
                  <a:pt x="4877" y="14375"/>
                </a:lnTo>
                <a:lnTo>
                  <a:pt x="4888" y="14458"/>
                </a:lnTo>
                <a:lnTo>
                  <a:pt x="4900" y="14534"/>
                </a:lnTo>
                <a:lnTo>
                  <a:pt x="4914" y="14601"/>
                </a:lnTo>
                <a:lnTo>
                  <a:pt x="4930" y="14661"/>
                </a:lnTo>
                <a:lnTo>
                  <a:pt x="4948" y="14709"/>
                </a:lnTo>
                <a:lnTo>
                  <a:pt x="4969" y="14749"/>
                </a:lnTo>
                <a:lnTo>
                  <a:pt x="4992" y="14777"/>
                </a:lnTo>
                <a:lnTo>
                  <a:pt x="5017" y="14792"/>
                </a:lnTo>
                <a:lnTo>
                  <a:pt x="5078" y="14804"/>
                </a:lnTo>
                <a:lnTo>
                  <a:pt x="5150" y="14801"/>
                </a:lnTo>
                <a:lnTo>
                  <a:pt x="5230" y="14785"/>
                </a:lnTo>
                <a:lnTo>
                  <a:pt x="5319" y="14756"/>
                </a:lnTo>
                <a:lnTo>
                  <a:pt x="5415" y="14714"/>
                </a:lnTo>
                <a:lnTo>
                  <a:pt x="5519" y="14662"/>
                </a:lnTo>
                <a:lnTo>
                  <a:pt x="5629" y="14600"/>
                </a:lnTo>
                <a:lnTo>
                  <a:pt x="5746" y="14529"/>
                </a:lnTo>
                <a:lnTo>
                  <a:pt x="5866" y="14448"/>
                </a:lnTo>
                <a:lnTo>
                  <a:pt x="5992" y="14362"/>
                </a:lnTo>
                <a:lnTo>
                  <a:pt x="6120" y="14268"/>
                </a:lnTo>
                <a:lnTo>
                  <a:pt x="6251" y="14168"/>
                </a:lnTo>
                <a:lnTo>
                  <a:pt x="6384" y="14064"/>
                </a:lnTo>
                <a:lnTo>
                  <a:pt x="6519" y="13957"/>
                </a:lnTo>
                <a:lnTo>
                  <a:pt x="6655" y="13846"/>
                </a:lnTo>
                <a:lnTo>
                  <a:pt x="6789" y="13733"/>
                </a:lnTo>
                <a:lnTo>
                  <a:pt x="6923" y="13619"/>
                </a:lnTo>
                <a:lnTo>
                  <a:pt x="7055" y="13505"/>
                </a:lnTo>
                <a:lnTo>
                  <a:pt x="7186" y="13392"/>
                </a:lnTo>
                <a:lnTo>
                  <a:pt x="7312" y="13280"/>
                </a:lnTo>
                <a:lnTo>
                  <a:pt x="7553" y="13066"/>
                </a:lnTo>
                <a:lnTo>
                  <a:pt x="7774" y="12868"/>
                </a:lnTo>
                <a:lnTo>
                  <a:pt x="7966" y="12695"/>
                </a:lnTo>
                <a:lnTo>
                  <a:pt x="8126" y="12554"/>
                </a:lnTo>
                <a:lnTo>
                  <a:pt x="8192" y="12498"/>
                </a:lnTo>
                <a:lnTo>
                  <a:pt x="8246" y="12452"/>
                </a:lnTo>
                <a:lnTo>
                  <a:pt x="8290" y="12418"/>
                </a:lnTo>
                <a:lnTo>
                  <a:pt x="8322" y="12396"/>
                </a:lnTo>
                <a:lnTo>
                  <a:pt x="8377" y="12371"/>
                </a:lnTo>
                <a:lnTo>
                  <a:pt x="8465" y="12339"/>
                </a:lnTo>
                <a:lnTo>
                  <a:pt x="8582" y="12302"/>
                </a:lnTo>
                <a:lnTo>
                  <a:pt x="8729" y="12258"/>
                </a:lnTo>
                <a:lnTo>
                  <a:pt x="8901" y="12207"/>
                </a:lnTo>
                <a:lnTo>
                  <a:pt x="9097" y="12149"/>
                </a:lnTo>
                <a:lnTo>
                  <a:pt x="9317" y="12082"/>
                </a:lnTo>
                <a:lnTo>
                  <a:pt x="9556" y="12008"/>
                </a:lnTo>
                <a:lnTo>
                  <a:pt x="9813" y="11924"/>
                </a:lnTo>
                <a:lnTo>
                  <a:pt x="10086" y="11833"/>
                </a:lnTo>
                <a:lnTo>
                  <a:pt x="10373" y="11731"/>
                </a:lnTo>
                <a:lnTo>
                  <a:pt x="10673" y="11619"/>
                </a:lnTo>
                <a:lnTo>
                  <a:pt x="10983" y="11497"/>
                </a:lnTo>
                <a:lnTo>
                  <a:pt x="11299" y="11364"/>
                </a:lnTo>
                <a:lnTo>
                  <a:pt x="11622" y="11220"/>
                </a:lnTo>
                <a:lnTo>
                  <a:pt x="11950" y="11065"/>
                </a:lnTo>
                <a:lnTo>
                  <a:pt x="12279" y="10897"/>
                </a:lnTo>
                <a:lnTo>
                  <a:pt x="12607" y="10718"/>
                </a:lnTo>
                <a:lnTo>
                  <a:pt x="12934" y="10526"/>
                </a:lnTo>
                <a:lnTo>
                  <a:pt x="13255" y="10320"/>
                </a:lnTo>
                <a:lnTo>
                  <a:pt x="13572" y="10100"/>
                </a:lnTo>
                <a:lnTo>
                  <a:pt x="13879" y="9868"/>
                </a:lnTo>
                <a:lnTo>
                  <a:pt x="14176" y="9620"/>
                </a:lnTo>
                <a:lnTo>
                  <a:pt x="14461" y="9358"/>
                </a:lnTo>
                <a:lnTo>
                  <a:pt x="14731" y="9081"/>
                </a:lnTo>
                <a:lnTo>
                  <a:pt x="14985" y="8787"/>
                </a:lnTo>
                <a:lnTo>
                  <a:pt x="15220" y="8478"/>
                </a:lnTo>
                <a:lnTo>
                  <a:pt x="15434" y="8153"/>
                </a:lnTo>
                <a:lnTo>
                  <a:pt x="15625" y="7810"/>
                </a:lnTo>
                <a:lnTo>
                  <a:pt x="15793" y="7449"/>
                </a:lnTo>
                <a:lnTo>
                  <a:pt x="15933" y="7073"/>
                </a:lnTo>
                <a:lnTo>
                  <a:pt x="16045" y="6677"/>
                </a:lnTo>
                <a:lnTo>
                  <a:pt x="16109" y="6374"/>
                </a:lnTo>
                <a:lnTo>
                  <a:pt x="16154" y="6079"/>
                </a:lnTo>
                <a:lnTo>
                  <a:pt x="16180" y="5790"/>
                </a:lnTo>
                <a:lnTo>
                  <a:pt x="16190" y="5509"/>
                </a:lnTo>
                <a:lnTo>
                  <a:pt x="16184" y="5236"/>
                </a:lnTo>
                <a:lnTo>
                  <a:pt x="16162" y="4969"/>
                </a:lnTo>
                <a:lnTo>
                  <a:pt x="16126" y="4711"/>
                </a:lnTo>
                <a:lnTo>
                  <a:pt x="16077" y="4459"/>
                </a:lnTo>
                <a:lnTo>
                  <a:pt x="16015" y="4215"/>
                </a:lnTo>
                <a:lnTo>
                  <a:pt x="15941" y="3979"/>
                </a:lnTo>
                <a:lnTo>
                  <a:pt x="15856" y="3750"/>
                </a:lnTo>
                <a:lnTo>
                  <a:pt x="15762" y="3530"/>
                </a:lnTo>
                <a:lnTo>
                  <a:pt x="15658" y="3317"/>
                </a:lnTo>
                <a:lnTo>
                  <a:pt x="15546" y="3113"/>
                </a:lnTo>
                <a:lnTo>
                  <a:pt x="15427" y="2916"/>
                </a:lnTo>
                <a:lnTo>
                  <a:pt x="15302" y="2728"/>
                </a:lnTo>
                <a:lnTo>
                  <a:pt x="15170" y="2547"/>
                </a:lnTo>
                <a:lnTo>
                  <a:pt x="15034" y="2374"/>
                </a:lnTo>
                <a:lnTo>
                  <a:pt x="14896" y="2211"/>
                </a:lnTo>
                <a:lnTo>
                  <a:pt x="14753" y="2055"/>
                </a:lnTo>
                <a:lnTo>
                  <a:pt x="14608" y="1907"/>
                </a:lnTo>
                <a:lnTo>
                  <a:pt x="14464" y="1768"/>
                </a:lnTo>
                <a:lnTo>
                  <a:pt x="14318" y="1637"/>
                </a:lnTo>
                <a:lnTo>
                  <a:pt x="14172" y="1515"/>
                </a:lnTo>
                <a:lnTo>
                  <a:pt x="14030" y="1403"/>
                </a:lnTo>
                <a:lnTo>
                  <a:pt x="13888" y="1298"/>
                </a:lnTo>
                <a:lnTo>
                  <a:pt x="13750" y="1202"/>
                </a:lnTo>
                <a:lnTo>
                  <a:pt x="13617" y="1115"/>
                </a:lnTo>
                <a:lnTo>
                  <a:pt x="13488" y="1037"/>
                </a:lnTo>
                <a:lnTo>
                  <a:pt x="13366" y="968"/>
                </a:lnTo>
                <a:lnTo>
                  <a:pt x="13250" y="908"/>
                </a:lnTo>
                <a:lnTo>
                  <a:pt x="13142" y="857"/>
                </a:lnTo>
                <a:close/>
              </a:path>
            </a:pathLst>
          </a:custGeom>
          <a:no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1534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12A1-887A-1319-C2D5-0EEDACC67F2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F7EF10A-4492-F256-A470-C3761A1FAAEB}"/>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E2F27A9B-017D-C50F-AE64-169D29FC2071}"/>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2E16A8C4-E381-E542-F940-767EDEBA5E82}"/>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F10D2012-EACF-BC7C-49B9-4D0D8642B803}"/>
              </a:ext>
            </a:extLst>
          </p:cNvPr>
          <p:cNvSpPr/>
          <p:nvPr/>
        </p:nvSpPr>
        <p:spPr>
          <a:xfrm>
            <a:off x="6964235" y="1575656"/>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7CF5AB36-BA03-6C60-4719-4CA69622F676}"/>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83D29E5C-C1D2-E8C5-B025-D8C8E264E577}"/>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4EFF4F6C-33D3-3826-DF45-D2EDE985B86A}"/>
              </a:ext>
            </a:extLst>
          </p:cNvPr>
          <p:cNvSpPr/>
          <p:nvPr/>
        </p:nvSpPr>
        <p:spPr>
          <a:xfrm>
            <a:off x="9123235" y="2804619"/>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0197ABC-3154-74AD-05BC-558F474E1665}"/>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8DD26F45-5780-04CE-9BFE-D5FA0CC650AD}"/>
              </a:ext>
            </a:extLst>
          </p:cNvPr>
          <p:cNvSpPr txBox="1"/>
          <p:nvPr/>
        </p:nvSpPr>
        <p:spPr>
          <a:xfrm>
            <a:off x="9282545" y="551053"/>
            <a:ext cx="1705088" cy="707886"/>
          </a:xfrm>
          <a:prstGeom prst="rect">
            <a:avLst/>
          </a:prstGeom>
          <a:noFill/>
        </p:spPr>
        <p:txBody>
          <a:bodyPr wrap="square" rtlCol="0">
            <a:spAutoFit/>
          </a:bodyPr>
          <a:lstStyle/>
          <a:p>
            <a:pPr algn="ctr"/>
            <a:r>
              <a:rPr lang="id-ID" sz="2000" b="1">
                <a:solidFill>
                  <a:schemeClr val="bg1"/>
                </a:solidFill>
              </a:rPr>
              <a:t>Enfoque de la feria</a:t>
            </a:r>
          </a:p>
        </p:txBody>
      </p:sp>
      <p:sp>
        <p:nvSpPr>
          <p:cNvPr id="14" name="TextBox 40">
            <a:extLst>
              <a:ext uri="{FF2B5EF4-FFF2-40B4-BE49-F238E27FC236}">
                <a16:creationId xmlns:a16="http://schemas.microsoft.com/office/drawing/2014/main" id="{18A0151E-014E-A3B6-0EC9-C20ACEFE4128}"/>
              </a:ext>
            </a:extLst>
          </p:cNvPr>
          <p:cNvSpPr txBox="1"/>
          <p:nvPr/>
        </p:nvSpPr>
        <p:spPr>
          <a:xfrm>
            <a:off x="6964234" y="1538071"/>
            <a:ext cx="2021375"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85311116-80E0-A9B7-B5B9-ED39C9B88B39}"/>
              </a:ext>
            </a:extLst>
          </p:cNvPr>
          <p:cNvSpPr txBox="1"/>
          <p:nvPr/>
        </p:nvSpPr>
        <p:spPr>
          <a:xfrm>
            <a:off x="9092408" y="2779432"/>
            <a:ext cx="2057547"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Medios utilizados para informar a la ciudadanía </a:t>
            </a:r>
          </a:p>
        </p:txBody>
      </p:sp>
      <p:sp>
        <p:nvSpPr>
          <p:cNvPr id="26" name="Rectangle 27">
            <a:extLst>
              <a:ext uri="{FF2B5EF4-FFF2-40B4-BE49-F238E27FC236}">
                <a16:creationId xmlns:a16="http://schemas.microsoft.com/office/drawing/2014/main" id="{B53DA5B7-C4EB-89D2-3D26-A6B63BEDFBD9}"/>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5F5D6F80-0445-BC84-2034-38E93340A4C5}"/>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77BCC6CB-D409-3267-D70F-3427A39D7E15}"/>
              </a:ext>
            </a:extLst>
          </p:cNvPr>
          <p:cNvSpPr/>
          <p:nvPr/>
        </p:nvSpPr>
        <p:spPr>
          <a:xfrm>
            <a:off x="6964235" y="5291182"/>
            <a:ext cx="2032000" cy="108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EAC128E1-5B8B-0AA4-4B06-0822313AF4AE}"/>
              </a:ext>
            </a:extLst>
          </p:cNvPr>
          <p:cNvSpPr/>
          <p:nvPr/>
        </p:nvSpPr>
        <p:spPr>
          <a:xfrm>
            <a:off x="9123235" y="5291182"/>
            <a:ext cx="2032000" cy="1080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6AB4A706-2AAC-CF41-3BA0-D0D7D793D55F}"/>
              </a:ext>
            </a:extLst>
          </p:cNvPr>
          <p:cNvSpPr txBox="1"/>
          <p:nvPr/>
        </p:nvSpPr>
        <p:spPr>
          <a:xfrm>
            <a:off x="6972636" y="4143455"/>
            <a:ext cx="2004570" cy="877163"/>
          </a:xfrm>
          <a:prstGeom prst="rect">
            <a:avLst/>
          </a:prstGeom>
          <a:noFill/>
        </p:spPr>
        <p:txBody>
          <a:bodyPr wrap="square" rtlCol="0">
            <a:spAutoFit/>
          </a:bodyPr>
          <a:lstStyle/>
          <a:p>
            <a:pPr algn="ctr"/>
            <a:r>
              <a:rPr lang="es-MX" sz="1700" b="1">
                <a:solidFill>
                  <a:schemeClr val="bg1"/>
                </a:solidFill>
              </a:rPr>
              <a:t>Información general y cifras de la feria</a:t>
            </a:r>
          </a:p>
        </p:txBody>
      </p:sp>
      <p:sp>
        <p:nvSpPr>
          <p:cNvPr id="33" name="TextBox 40">
            <a:extLst>
              <a:ext uri="{FF2B5EF4-FFF2-40B4-BE49-F238E27FC236}">
                <a16:creationId xmlns:a16="http://schemas.microsoft.com/office/drawing/2014/main" id="{999F6B6A-7576-A041-2CD4-60F1DC0547E4}"/>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6D4BEC36-7919-9164-7C66-4F9CEE338786}"/>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2F45504E-E118-8096-AA51-0FDFFD44410B}"/>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954FB9F9-7790-DD29-DE63-E2797A342442}"/>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17EAAEB5-0256-1C97-3D07-DFF2F3C30D4F}"/>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53BC748B-9FE9-71EF-083F-CA1D90E88849}"/>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C5668B8B-56FD-C3F3-ED11-09F99D2258E0}"/>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2AA9A17B-42B4-6D88-2BCC-BC46D98B30AF}"/>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33321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880F-08C1-AB88-0D95-758968D97436}"/>
            </a:ext>
          </a:extLst>
        </p:cNvPr>
        <p:cNvGrpSpPr/>
        <p:nvPr/>
      </p:nvGrpSpPr>
      <p:grpSpPr>
        <a:xfrm>
          <a:off x="0" y="0"/>
          <a:ext cx="0" cy="0"/>
          <a:chOff x="0" y="0"/>
          <a:chExt cx="0" cy="0"/>
        </a:xfrm>
      </p:grpSpPr>
      <p:sp>
        <p:nvSpPr>
          <p:cNvPr id="38" name="Título 37">
            <a:extLst>
              <a:ext uri="{FF2B5EF4-FFF2-40B4-BE49-F238E27FC236}">
                <a16:creationId xmlns:a16="http://schemas.microsoft.com/office/drawing/2014/main" id="{FE12204B-E7C7-998F-8DE4-8A04C915099E}"/>
              </a:ext>
            </a:extLst>
          </p:cNvPr>
          <p:cNvSpPr>
            <a:spLocks noGrp="1"/>
          </p:cNvSpPr>
          <p:nvPr>
            <p:ph type="title"/>
          </p:nvPr>
        </p:nvSpPr>
        <p:spPr>
          <a:xfrm>
            <a:off x="262859" y="288351"/>
            <a:ext cx="10112831" cy="455325"/>
          </a:xfrm>
        </p:spPr>
        <p:txBody>
          <a:bodyPr>
            <a:noAutofit/>
          </a:bodyPr>
          <a:lstStyle/>
          <a:p>
            <a:pPr algn="l"/>
            <a:r>
              <a:rPr lang="id-ID" sz="3200" b="1">
                <a:solidFill>
                  <a:schemeClr val="bg1"/>
                </a:solidFill>
              </a:rPr>
              <a:t>Registro fotográfico </a:t>
            </a:r>
            <a:endParaRPr lang="es-CO" sz="3200"/>
          </a:p>
        </p:txBody>
      </p:sp>
      <p:pic>
        <p:nvPicPr>
          <p:cNvPr id="5" name="Imagen 4">
            <a:extLst>
              <a:ext uri="{FF2B5EF4-FFF2-40B4-BE49-F238E27FC236}">
                <a16:creationId xmlns:a16="http://schemas.microsoft.com/office/drawing/2014/main" id="{F2EB4E52-C3E1-2C8D-6C66-D977E2E16860}"/>
              </a:ext>
            </a:extLst>
          </p:cNvPr>
          <p:cNvPicPr>
            <a:picLocks noChangeAspect="1"/>
          </p:cNvPicPr>
          <p:nvPr/>
        </p:nvPicPr>
        <p:blipFill>
          <a:blip r:embed="rId2"/>
          <a:srcRect l="8978"/>
          <a:stretch>
            <a:fillRect/>
          </a:stretch>
        </p:blipFill>
        <p:spPr>
          <a:xfrm>
            <a:off x="1426429" y="1623278"/>
            <a:ext cx="1916765" cy="1222003"/>
          </a:xfrm>
          <a:prstGeom prst="rect">
            <a:avLst/>
          </a:prstGeom>
        </p:spPr>
      </p:pic>
      <p:pic>
        <p:nvPicPr>
          <p:cNvPr id="7" name="Imagen 6">
            <a:extLst>
              <a:ext uri="{FF2B5EF4-FFF2-40B4-BE49-F238E27FC236}">
                <a16:creationId xmlns:a16="http://schemas.microsoft.com/office/drawing/2014/main" id="{FEC2A0F0-7E89-DF1A-5F8F-742D0A7EE286}"/>
              </a:ext>
            </a:extLst>
          </p:cNvPr>
          <p:cNvPicPr>
            <a:picLocks noChangeAspect="1"/>
          </p:cNvPicPr>
          <p:nvPr/>
        </p:nvPicPr>
        <p:blipFill>
          <a:blip r:embed="rId3"/>
          <a:srcRect l="37490"/>
          <a:stretch>
            <a:fillRect/>
          </a:stretch>
        </p:blipFill>
        <p:spPr>
          <a:xfrm>
            <a:off x="4015262" y="1574137"/>
            <a:ext cx="1716075" cy="1325222"/>
          </a:xfrm>
          <a:prstGeom prst="rect">
            <a:avLst/>
          </a:prstGeom>
        </p:spPr>
      </p:pic>
      <p:pic>
        <p:nvPicPr>
          <p:cNvPr id="9" name="Imagen 8">
            <a:extLst>
              <a:ext uri="{FF2B5EF4-FFF2-40B4-BE49-F238E27FC236}">
                <a16:creationId xmlns:a16="http://schemas.microsoft.com/office/drawing/2014/main" id="{0C52D521-EAC1-5DA6-A1EF-DB18BF3462A5}"/>
              </a:ext>
            </a:extLst>
          </p:cNvPr>
          <p:cNvPicPr>
            <a:picLocks noChangeAspect="1"/>
          </p:cNvPicPr>
          <p:nvPr/>
        </p:nvPicPr>
        <p:blipFill>
          <a:blip r:embed="rId4"/>
          <a:stretch>
            <a:fillRect/>
          </a:stretch>
        </p:blipFill>
        <p:spPr>
          <a:xfrm>
            <a:off x="6403405" y="1623278"/>
            <a:ext cx="1897882" cy="1222003"/>
          </a:xfrm>
          <a:prstGeom prst="rect">
            <a:avLst/>
          </a:prstGeom>
        </p:spPr>
      </p:pic>
      <p:pic>
        <p:nvPicPr>
          <p:cNvPr id="11" name="Imagen 10">
            <a:extLst>
              <a:ext uri="{FF2B5EF4-FFF2-40B4-BE49-F238E27FC236}">
                <a16:creationId xmlns:a16="http://schemas.microsoft.com/office/drawing/2014/main" id="{E80AA04D-A0C2-38A3-1F0A-73701DC5B457}"/>
              </a:ext>
            </a:extLst>
          </p:cNvPr>
          <p:cNvPicPr>
            <a:picLocks noChangeAspect="1"/>
          </p:cNvPicPr>
          <p:nvPr/>
        </p:nvPicPr>
        <p:blipFill>
          <a:blip r:embed="rId5"/>
          <a:stretch>
            <a:fillRect/>
          </a:stretch>
        </p:blipFill>
        <p:spPr>
          <a:xfrm>
            <a:off x="8956630" y="1467647"/>
            <a:ext cx="1590172" cy="1519566"/>
          </a:xfrm>
          <a:prstGeom prst="rect">
            <a:avLst/>
          </a:prstGeom>
        </p:spPr>
      </p:pic>
      <p:pic>
        <p:nvPicPr>
          <p:cNvPr id="13" name="Imagen 12">
            <a:extLst>
              <a:ext uri="{FF2B5EF4-FFF2-40B4-BE49-F238E27FC236}">
                <a16:creationId xmlns:a16="http://schemas.microsoft.com/office/drawing/2014/main" id="{A2177E8B-4225-AF35-7911-65B75E5231FD}"/>
              </a:ext>
            </a:extLst>
          </p:cNvPr>
          <p:cNvPicPr>
            <a:picLocks noChangeAspect="1"/>
          </p:cNvPicPr>
          <p:nvPr/>
        </p:nvPicPr>
        <p:blipFill>
          <a:blip r:embed="rId6"/>
          <a:stretch>
            <a:fillRect/>
          </a:stretch>
        </p:blipFill>
        <p:spPr>
          <a:xfrm>
            <a:off x="1597091" y="3808528"/>
            <a:ext cx="1603309" cy="1524005"/>
          </a:xfrm>
          <a:prstGeom prst="rect">
            <a:avLst/>
          </a:prstGeom>
        </p:spPr>
      </p:pic>
      <p:pic>
        <p:nvPicPr>
          <p:cNvPr id="15" name="Imagen 14">
            <a:extLst>
              <a:ext uri="{FF2B5EF4-FFF2-40B4-BE49-F238E27FC236}">
                <a16:creationId xmlns:a16="http://schemas.microsoft.com/office/drawing/2014/main" id="{5D84C382-428A-7A1C-73AA-A829A4335CE2}"/>
              </a:ext>
            </a:extLst>
          </p:cNvPr>
          <p:cNvPicPr>
            <a:picLocks noChangeAspect="1"/>
          </p:cNvPicPr>
          <p:nvPr/>
        </p:nvPicPr>
        <p:blipFill>
          <a:blip r:embed="rId7"/>
          <a:srcRect t="24579" b="-1"/>
          <a:stretch>
            <a:fillRect/>
          </a:stretch>
        </p:blipFill>
        <p:spPr>
          <a:xfrm>
            <a:off x="4071644" y="3729820"/>
            <a:ext cx="1603309" cy="1694534"/>
          </a:xfrm>
          <a:prstGeom prst="rect">
            <a:avLst/>
          </a:prstGeom>
        </p:spPr>
      </p:pic>
      <p:pic>
        <p:nvPicPr>
          <p:cNvPr id="17" name="Imagen 16">
            <a:extLst>
              <a:ext uri="{FF2B5EF4-FFF2-40B4-BE49-F238E27FC236}">
                <a16:creationId xmlns:a16="http://schemas.microsoft.com/office/drawing/2014/main" id="{44B5F06A-AE79-C243-4A69-AE45FC280EBC}"/>
              </a:ext>
            </a:extLst>
          </p:cNvPr>
          <p:cNvPicPr>
            <a:picLocks noChangeAspect="1"/>
          </p:cNvPicPr>
          <p:nvPr/>
        </p:nvPicPr>
        <p:blipFill>
          <a:blip r:embed="rId8"/>
          <a:srcRect t="12384"/>
          <a:stretch>
            <a:fillRect/>
          </a:stretch>
        </p:blipFill>
        <p:spPr>
          <a:xfrm>
            <a:off x="6569902" y="3764165"/>
            <a:ext cx="1485805" cy="1694534"/>
          </a:xfrm>
          <a:prstGeom prst="rect">
            <a:avLst/>
          </a:prstGeom>
        </p:spPr>
      </p:pic>
      <p:pic>
        <p:nvPicPr>
          <p:cNvPr id="19" name="Imagen 18">
            <a:extLst>
              <a:ext uri="{FF2B5EF4-FFF2-40B4-BE49-F238E27FC236}">
                <a16:creationId xmlns:a16="http://schemas.microsoft.com/office/drawing/2014/main" id="{A3475AA0-2026-72C1-ACED-D3F4E6E85D58}"/>
              </a:ext>
            </a:extLst>
          </p:cNvPr>
          <p:cNvPicPr>
            <a:picLocks noChangeAspect="1"/>
          </p:cNvPicPr>
          <p:nvPr/>
        </p:nvPicPr>
        <p:blipFill>
          <a:blip r:embed="rId9"/>
          <a:srcRect t="7237" b="10520"/>
          <a:stretch>
            <a:fillRect/>
          </a:stretch>
        </p:blipFill>
        <p:spPr>
          <a:xfrm>
            <a:off x="9306555" y="3820057"/>
            <a:ext cx="904245" cy="1570296"/>
          </a:xfrm>
          <a:prstGeom prst="rect">
            <a:avLst/>
          </a:prstGeom>
        </p:spPr>
      </p:pic>
    </p:spTree>
    <p:extLst>
      <p:ext uri="{BB962C8B-B14F-4D97-AF65-F5344CB8AC3E}">
        <p14:creationId xmlns:p14="http://schemas.microsoft.com/office/powerpoint/2010/main" val="72215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670EF-877E-5FB7-9830-A7996F4637DD}"/>
              </a:ext>
            </a:extLst>
          </p:cNvPr>
          <p:cNvSpPr>
            <a:spLocks noGrp="1"/>
          </p:cNvSpPr>
          <p:nvPr>
            <p:ph type="title"/>
          </p:nvPr>
        </p:nvSpPr>
        <p:spPr>
          <a:xfrm>
            <a:off x="913512" y="531024"/>
            <a:ext cx="8851436" cy="571610"/>
          </a:xfrm>
        </p:spPr>
        <p:txBody>
          <a:bodyPr>
            <a:normAutofit fontScale="90000"/>
          </a:bodyPr>
          <a:lstStyle/>
          <a:p>
            <a:r>
              <a:rPr lang="es-CO"/>
              <a:t>Información general del evento</a:t>
            </a:r>
          </a:p>
        </p:txBody>
      </p:sp>
      <p:sp>
        <p:nvSpPr>
          <p:cNvPr id="3" name="Marcador de texto 2">
            <a:extLst>
              <a:ext uri="{FF2B5EF4-FFF2-40B4-BE49-F238E27FC236}">
                <a16:creationId xmlns:a16="http://schemas.microsoft.com/office/drawing/2014/main" id="{75F3A839-3177-7B1D-E128-081472CF7E76}"/>
              </a:ext>
            </a:extLst>
          </p:cNvPr>
          <p:cNvSpPr>
            <a:spLocks noGrp="1"/>
          </p:cNvSpPr>
          <p:nvPr>
            <p:ph type="body" idx="1"/>
          </p:nvPr>
        </p:nvSpPr>
        <p:spPr>
          <a:xfrm>
            <a:off x="2179630" y="2048871"/>
            <a:ext cx="5017583" cy="355380"/>
          </a:xfrm>
        </p:spPr>
        <p:txBody>
          <a:bodyPr>
            <a:noAutofit/>
          </a:bodyPr>
          <a:lstStyle/>
          <a:p>
            <a:r>
              <a:rPr lang="es-CO" sz="2000">
                <a:solidFill>
                  <a:schemeClr val="tx1">
                    <a:lumMod val="65000"/>
                    <a:lumOff val="35000"/>
                  </a:schemeClr>
                </a:solidFill>
              </a:rPr>
              <a:t>Septiembre 09 de 2025</a:t>
            </a:r>
          </a:p>
          <a:p>
            <a:endParaRPr lang="es-CO" sz="2000">
              <a:solidFill>
                <a:schemeClr val="tx1">
                  <a:lumMod val="65000"/>
                  <a:lumOff val="35000"/>
                </a:schemeClr>
              </a:solidFill>
            </a:endParaRPr>
          </a:p>
        </p:txBody>
      </p:sp>
      <p:sp>
        <p:nvSpPr>
          <p:cNvPr id="16" name="Marcador de texto 2">
            <a:extLst>
              <a:ext uri="{FF2B5EF4-FFF2-40B4-BE49-F238E27FC236}">
                <a16:creationId xmlns:a16="http://schemas.microsoft.com/office/drawing/2014/main" id="{F3A2DE19-94EF-734B-BF25-C927AD54C66C}"/>
              </a:ext>
            </a:extLst>
          </p:cNvPr>
          <p:cNvSpPr txBox="1">
            <a:spLocks/>
          </p:cNvSpPr>
          <p:nvPr/>
        </p:nvSpPr>
        <p:spPr>
          <a:xfrm>
            <a:off x="2215580" y="2990411"/>
            <a:ext cx="8138746" cy="35538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CO" sz="1800" b="1">
                <a:solidFill>
                  <a:schemeClr val="tx1">
                    <a:lumMod val="65000"/>
                    <a:lumOff val="35000"/>
                  </a:schemeClr>
                </a:solidFill>
              </a:rPr>
              <a:t>Universidad EAN</a:t>
            </a:r>
            <a:endParaRPr lang="es-CO" sz="2000" b="1">
              <a:solidFill>
                <a:schemeClr val="tx1">
                  <a:lumMod val="65000"/>
                  <a:lumOff val="35000"/>
                </a:schemeClr>
              </a:solidFill>
            </a:endParaRPr>
          </a:p>
        </p:txBody>
      </p:sp>
      <p:sp>
        <p:nvSpPr>
          <p:cNvPr id="17" name="Marcador de texto 2">
            <a:extLst>
              <a:ext uri="{FF2B5EF4-FFF2-40B4-BE49-F238E27FC236}">
                <a16:creationId xmlns:a16="http://schemas.microsoft.com/office/drawing/2014/main" id="{22724367-F8A3-B0A5-F197-1E605A4D19C3}"/>
              </a:ext>
            </a:extLst>
          </p:cNvPr>
          <p:cNvSpPr txBox="1">
            <a:spLocks/>
          </p:cNvSpPr>
          <p:nvPr/>
        </p:nvSpPr>
        <p:spPr>
          <a:xfrm>
            <a:off x="2215580" y="3867589"/>
            <a:ext cx="5852655" cy="35538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CO" sz="2000" b="1">
                <a:solidFill>
                  <a:schemeClr val="tx1">
                    <a:lumMod val="65000"/>
                    <a:lumOff val="35000"/>
                  </a:schemeClr>
                </a:solidFill>
              </a:rPr>
              <a:t>8:00</a:t>
            </a:r>
            <a:r>
              <a:rPr lang="es-CO" sz="2000">
                <a:solidFill>
                  <a:schemeClr val="tx1">
                    <a:lumMod val="65000"/>
                    <a:lumOff val="35000"/>
                  </a:schemeClr>
                </a:solidFill>
              </a:rPr>
              <a:t> am- </a:t>
            </a:r>
            <a:r>
              <a:rPr lang="es-CO" sz="2000" b="1">
                <a:solidFill>
                  <a:schemeClr val="tx1">
                    <a:lumMod val="65000"/>
                    <a:lumOff val="35000"/>
                  </a:schemeClr>
                </a:solidFill>
              </a:rPr>
              <a:t>1:00</a:t>
            </a:r>
            <a:r>
              <a:rPr lang="es-CO" sz="2000">
                <a:solidFill>
                  <a:schemeClr val="tx1">
                    <a:lumMod val="65000"/>
                    <a:lumOff val="35000"/>
                  </a:schemeClr>
                </a:solidFill>
              </a:rPr>
              <a:t> pm, jornada continua</a:t>
            </a:r>
          </a:p>
          <a:p>
            <a:endParaRPr lang="es-CO" sz="2000">
              <a:solidFill>
                <a:schemeClr val="tx1">
                  <a:lumMod val="65000"/>
                  <a:lumOff val="35000"/>
                </a:schemeClr>
              </a:solidFill>
            </a:endParaRPr>
          </a:p>
        </p:txBody>
      </p:sp>
      <p:pic>
        <p:nvPicPr>
          <p:cNvPr id="19" name="Imagen 18" descr="Forma&#10;&#10;El contenido generado por IA puede ser incorrecto.">
            <a:extLst>
              <a:ext uri="{FF2B5EF4-FFF2-40B4-BE49-F238E27FC236}">
                <a16:creationId xmlns:a16="http://schemas.microsoft.com/office/drawing/2014/main" id="{B7E18D9D-ADF8-33AE-25AB-84B04B3A5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91" y="2921352"/>
            <a:ext cx="494480" cy="494480"/>
          </a:xfrm>
          <a:prstGeom prst="rect">
            <a:avLst/>
          </a:prstGeom>
        </p:spPr>
      </p:pic>
      <p:pic>
        <p:nvPicPr>
          <p:cNvPr id="23" name="Imagen 22" descr="Icono&#10;&#10;El contenido generado por IA puede ser incorrecto.">
            <a:extLst>
              <a:ext uri="{FF2B5EF4-FFF2-40B4-BE49-F238E27FC236}">
                <a16:creationId xmlns:a16="http://schemas.microsoft.com/office/drawing/2014/main" id="{D76FD29B-5634-64DB-2FD5-53BB8DFF5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657" y="3867589"/>
            <a:ext cx="439914" cy="439914"/>
          </a:xfrm>
          <a:prstGeom prst="rect">
            <a:avLst/>
          </a:prstGeom>
        </p:spPr>
      </p:pic>
      <p:pic>
        <p:nvPicPr>
          <p:cNvPr id="5" name="Imagen 4" descr="Icono&#10;&#10;El contenido generado por IA puede ser incorrecto.">
            <a:extLst>
              <a:ext uri="{FF2B5EF4-FFF2-40B4-BE49-F238E27FC236}">
                <a16:creationId xmlns:a16="http://schemas.microsoft.com/office/drawing/2014/main" id="{D5C9B661-7521-BBCC-5F16-17EBE7F9E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091" y="1951271"/>
            <a:ext cx="477418" cy="477418"/>
          </a:xfrm>
          <a:prstGeom prst="rect">
            <a:avLst/>
          </a:prstGeom>
        </p:spPr>
      </p:pic>
    </p:spTree>
    <p:extLst>
      <p:ext uri="{BB962C8B-B14F-4D97-AF65-F5344CB8AC3E}">
        <p14:creationId xmlns:p14="http://schemas.microsoft.com/office/powerpoint/2010/main" val="79690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8E5E23A-AA05-4201-BAE4-BCB35D26AAAA}"/>
              </a:ext>
            </a:extLst>
          </p:cNvPr>
          <p:cNvSpPr>
            <a:spLocks noGrp="1"/>
          </p:cNvSpPr>
          <p:nvPr>
            <p:ph type="body" idx="1"/>
          </p:nvPr>
        </p:nvSpPr>
        <p:spPr>
          <a:xfrm>
            <a:off x="2182488" y="1663034"/>
            <a:ext cx="8184633" cy="2066365"/>
          </a:xfrm>
        </p:spPr>
        <p:txBody>
          <a:bodyPr>
            <a:normAutofit/>
          </a:bodyPr>
          <a:lstStyle/>
          <a:p>
            <a:r>
              <a:rPr lang="es-CO" sz="4000" b="1"/>
              <a:t>El desconocimiento del Seguro de Depósitos </a:t>
            </a:r>
          </a:p>
          <a:p>
            <a:r>
              <a:rPr lang="es-CO" sz="4000" b="1"/>
              <a:t>equivale a su inexistencia. </a:t>
            </a:r>
          </a:p>
        </p:txBody>
      </p:sp>
      <p:sp>
        <p:nvSpPr>
          <p:cNvPr id="2" name="Freeform 29">
            <a:extLst>
              <a:ext uri="{FF2B5EF4-FFF2-40B4-BE49-F238E27FC236}">
                <a16:creationId xmlns:a16="http://schemas.microsoft.com/office/drawing/2014/main" id="{13DC6341-E123-F9FC-4E25-DA01D726EA15}"/>
              </a:ext>
            </a:extLst>
          </p:cNvPr>
          <p:cNvSpPr>
            <a:spLocks/>
          </p:cNvSpPr>
          <p:nvPr/>
        </p:nvSpPr>
        <p:spPr bwMode="auto">
          <a:xfrm>
            <a:off x="776794" y="1941370"/>
            <a:ext cx="1298377" cy="1187232"/>
          </a:xfrm>
          <a:custGeom>
            <a:avLst/>
            <a:gdLst>
              <a:gd name="T0" fmla="*/ 12731 w 16190"/>
              <a:gd name="T1" fmla="*/ 685 h 14804"/>
              <a:gd name="T2" fmla="*/ 11899 w 16190"/>
              <a:gd name="T3" fmla="*/ 402 h 14804"/>
              <a:gd name="T4" fmla="*/ 10785 w 16190"/>
              <a:gd name="T5" fmla="*/ 143 h 14804"/>
              <a:gd name="T6" fmla="*/ 9435 w 16190"/>
              <a:gd name="T7" fmla="*/ 5 h 14804"/>
              <a:gd name="T8" fmla="*/ 7896 w 16190"/>
              <a:gd name="T9" fmla="*/ 82 h 14804"/>
              <a:gd name="T10" fmla="*/ 6215 w 16190"/>
              <a:gd name="T11" fmla="*/ 470 h 14804"/>
              <a:gd name="T12" fmla="*/ 4438 w 16190"/>
              <a:gd name="T13" fmla="*/ 1262 h 14804"/>
              <a:gd name="T14" fmla="*/ 2613 w 16190"/>
              <a:gd name="T15" fmla="*/ 2553 h 14804"/>
              <a:gd name="T16" fmla="*/ 2032 w 16190"/>
              <a:gd name="T17" fmla="*/ 3095 h 14804"/>
              <a:gd name="T18" fmla="*/ 1584 w 16190"/>
              <a:gd name="T19" fmla="*/ 3628 h 14804"/>
              <a:gd name="T20" fmla="*/ 979 w 16190"/>
              <a:gd name="T21" fmla="*/ 4499 h 14804"/>
              <a:gd name="T22" fmla="*/ 403 w 16190"/>
              <a:gd name="T23" fmla="*/ 5627 h 14804"/>
              <a:gd name="T24" fmla="*/ 42 w 16190"/>
              <a:gd name="T25" fmla="*/ 6929 h 14804"/>
              <a:gd name="T26" fmla="*/ 82 w 16190"/>
              <a:gd name="T27" fmla="*/ 8327 h 14804"/>
              <a:gd name="T28" fmla="*/ 708 w 16190"/>
              <a:gd name="T29" fmla="*/ 9737 h 14804"/>
              <a:gd name="T30" fmla="*/ 2107 w 16190"/>
              <a:gd name="T31" fmla="*/ 11079 h 14804"/>
              <a:gd name="T32" fmla="*/ 2797 w 16190"/>
              <a:gd name="T33" fmla="*/ 11503 h 14804"/>
              <a:gd name="T34" fmla="*/ 3084 w 16190"/>
              <a:gd name="T35" fmla="*/ 11636 h 14804"/>
              <a:gd name="T36" fmla="*/ 3387 w 16190"/>
              <a:gd name="T37" fmla="*/ 11759 h 14804"/>
              <a:gd name="T38" fmla="*/ 3910 w 16190"/>
              <a:gd name="T39" fmla="*/ 11949 h 14804"/>
              <a:gd name="T40" fmla="*/ 4360 w 16190"/>
              <a:gd name="T41" fmla="*/ 12113 h 14804"/>
              <a:gd name="T42" fmla="*/ 4557 w 16190"/>
              <a:gd name="T43" fmla="*/ 12195 h 14804"/>
              <a:gd name="T44" fmla="*/ 4687 w 16190"/>
              <a:gd name="T45" fmla="*/ 12275 h 14804"/>
              <a:gd name="T46" fmla="*/ 4754 w 16190"/>
              <a:gd name="T47" fmla="*/ 12467 h 14804"/>
              <a:gd name="T48" fmla="*/ 4794 w 16190"/>
              <a:gd name="T49" fmla="*/ 12796 h 14804"/>
              <a:gd name="T50" fmla="*/ 4820 w 16190"/>
              <a:gd name="T51" fmla="*/ 13320 h 14804"/>
              <a:gd name="T52" fmla="*/ 4840 w 16190"/>
              <a:gd name="T53" fmla="*/ 13879 h 14804"/>
              <a:gd name="T54" fmla="*/ 4867 w 16190"/>
              <a:gd name="T55" fmla="*/ 14286 h 14804"/>
              <a:gd name="T56" fmla="*/ 4914 w 16190"/>
              <a:gd name="T57" fmla="*/ 14601 h 14804"/>
              <a:gd name="T58" fmla="*/ 4992 w 16190"/>
              <a:gd name="T59" fmla="*/ 14777 h 14804"/>
              <a:gd name="T60" fmla="*/ 5230 w 16190"/>
              <a:gd name="T61" fmla="*/ 14785 h 14804"/>
              <a:gd name="T62" fmla="*/ 5629 w 16190"/>
              <a:gd name="T63" fmla="*/ 14600 h 14804"/>
              <a:gd name="T64" fmla="*/ 6120 w 16190"/>
              <a:gd name="T65" fmla="*/ 14268 h 14804"/>
              <a:gd name="T66" fmla="*/ 6655 w 16190"/>
              <a:gd name="T67" fmla="*/ 13846 h 14804"/>
              <a:gd name="T68" fmla="*/ 7186 w 16190"/>
              <a:gd name="T69" fmla="*/ 13392 h 14804"/>
              <a:gd name="T70" fmla="*/ 7966 w 16190"/>
              <a:gd name="T71" fmla="*/ 12695 h 14804"/>
              <a:gd name="T72" fmla="*/ 8290 w 16190"/>
              <a:gd name="T73" fmla="*/ 12418 h 14804"/>
              <a:gd name="T74" fmla="*/ 8582 w 16190"/>
              <a:gd name="T75" fmla="*/ 12302 h 14804"/>
              <a:gd name="T76" fmla="*/ 9317 w 16190"/>
              <a:gd name="T77" fmla="*/ 12082 h 14804"/>
              <a:gd name="T78" fmla="*/ 10373 w 16190"/>
              <a:gd name="T79" fmla="*/ 11731 h 14804"/>
              <a:gd name="T80" fmla="*/ 11622 w 16190"/>
              <a:gd name="T81" fmla="*/ 11220 h 14804"/>
              <a:gd name="T82" fmla="*/ 12934 w 16190"/>
              <a:gd name="T83" fmla="*/ 10526 h 14804"/>
              <a:gd name="T84" fmla="*/ 14176 w 16190"/>
              <a:gd name="T85" fmla="*/ 9620 h 14804"/>
              <a:gd name="T86" fmla="*/ 15220 w 16190"/>
              <a:gd name="T87" fmla="*/ 8478 h 14804"/>
              <a:gd name="T88" fmla="*/ 15933 w 16190"/>
              <a:gd name="T89" fmla="*/ 7073 h 14804"/>
              <a:gd name="T90" fmla="*/ 16180 w 16190"/>
              <a:gd name="T91" fmla="*/ 5790 h 14804"/>
              <a:gd name="T92" fmla="*/ 16126 w 16190"/>
              <a:gd name="T93" fmla="*/ 4711 h 14804"/>
              <a:gd name="T94" fmla="*/ 15856 w 16190"/>
              <a:gd name="T95" fmla="*/ 3750 h 14804"/>
              <a:gd name="T96" fmla="*/ 15427 w 16190"/>
              <a:gd name="T97" fmla="*/ 2916 h 14804"/>
              <a:gd name="T98" fmla="*/ 14896 w 16190"/>
              <a:gd name="T99" fmla="*/ 2211 h 14804"/>
              <a:gd name="T100" fmla="*/ 14318 w 16190"/>
              <a:gd name="T101" fmla="*/ 1637 h 14804"/>
              <a:gd name="T102" fmla="*/ 13750 w 16190"/>
              <a:gd name="T103" fmla="*/ 1202 h 14804"/>
              <a:gd name="T104" fmla="*/ 13250 w 16190"/>
              <a:gd name="T105" fmla="*/ 908 h 14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90" h="14804">
                <a:moveTo>
                  <a:pt x="13142" y="857"/>
                </a:moveTo>
                <a:lnTo>
                  <a:pt x="13027" y="807"/>
                </a:lnTo>
                <a:lnTo>
                  <a:pt x="12890" y="749"/>
                </a:lnTo>
                <a:lnTo>
                  <a:pt x="12731" y="685"/>
                </a:lnTo>
                <a:lnTo>
                  <a:pt x="12552" y="617"/>
                </a:lnTo>
                <a:lnTo>
                  <a:pt x="12354" y="546"/>
                </a:lnTo>
                <a:lnTo>
                  <a:pt x="12135" y="474"/>
                </a:lnTo>
                <a:lnTo>
                  <a:pt x="11899" y="402"/>
                </a:lnTo>
                <a:lnTo>
                  <a:pt x="11645" y="331"/>
                </a:lnTo>
                <a:lnTo>
                  <a:pt x="11374" y="263"/>
                </a:lnTo>
                <a:lnTo>
                  <a:pt x="11088" y="201"/>
                </a:lnTo>
                <a:lnTo>
                  <a:pt x="10785" y="143"/>
                </a:lnTo>
                <a:lnTo>
                  <a:pt x="10467" y="94"/>
                </a:lnTo>
                <a:lnTo>
                  <a:pt x="10137" y="53"/>
                </a:lnTo>
                <a:lnTo>
                  <a:pt x="9792" y="23"/>
                </a:lnTo>
                <a:lnTo>
                  <a:pt x="9435" y="5"/>
                </a:lnTo>
                <a:lnTo>
                  <a:pt x="9066" y="0"/>
                </a:lnTo>
                <a:lnTo>
                  <a:pt x="8686" y="11"/>
                </a:lnTo>
                <a:lnTo>
                  <a:pt x="8296" y="37"/>
                </a:lnTo>
                <a:lnTo>
                  <a:pt x="7896" y="82"/>
                </a:lnTo>
                <a:lnTo>
                  <a:pt x="7487" y="146"/>
                </a:lnTo>
                <a:lnTo>
                  <a:pt x="7070" y="231"/>
                </a:lnTo>
                <a:lnTo>
                  <a:pt x="6646" y="338"/>
                </a:lnTo>
                <a:lnTo>
                  <a:pt x="6215" y="470"/>
                </a:lnTo>
                <a:lnTo>
                  <a:pt x="5778" y="626"/>
                </a:lnTo>
                <a:lnTo>
                  <a:pt x="5336" y="809"/>
                </a:lnTo>
                <a:lnTo>
                  <a:pt x="4889" y="1021"/>
                </a:lnTo>
                <a:lnTo>
                  <a:pt x="4438" y="1262"/>
                </a:lnTo>
                <a:lnTo>
                  <a:pt x="3985" y="1534"/>
                </a:lnTo>
                <a:lnTo>
                  <a:pt x="3529" y="1839"/>
                </a:lnTo>
                <a:lnTo>
                  <a:pt x="3071" y="2178"/>
                </a:lnTo>
                <a:lnTo>
                  <a:pt x="2613" y="2553"/>
                </a:lnTo>
                <a:lnTo>
                  <a:pt x="2154" y="2966"/>
                </a:lnTo>
                <a:lnTo>
                  <a:pt x="2140" y="2981"/>
                </a:lnTo>
                <a:lnTo>
                  <a:pt x="2098" y="3025"/>
                </a:lnTo>
                <a:lnTo>
                  <a:pt x="2032" y="3095"/>
                </a:lnTo>
                <a:lnTo>
                  <a:pt x="1945" y="3192"/>
                </a:lnTo>
                <a:lnTo>
                  <a:pt x="1839" y="3314"/>
                </a:lnTo>
                <a:lnTo>
                  <a:pt x="1717" y="3460"/>
                </a:lnTo>
                <a:lnTo>
                  <a:pt x="1584" y="3628"/>
                </a:lnTo>
                <a:lnTo>
                  <a:pt x="1439" y="3818"/>
                </a:lnTo>
                <a:lnTo>
                  <a:pt x="1288" y="4026"/>
                </a:lnTo>
                <a:lnTo>
                  <a:pt x="1134" y="4254"/>
                </a:lnTo>
                <a:lnTo>
                  <a:pt x="979" y="4499"/>
                </a:lnTo>
                <a:lnTo>
                  <a:pt x="825" y="4760"/>
                </a:lnTo>
                <a:lnTo>
                  <a:pt x="675" y="5036"/>
                </a:lnTo>
                <a:lnTo>
                  <a:pt x="533" y="5325"/>
                </a:lnTo>
                <a:lnTo>
                  <a:pt x="403" y="5627"/>
                </a:lnTo>
                <a:lnTo>
                  <a:pt x="284" y="5939"/>
                </a:lnTo>
                <a:lnTo>
                  <a:pt x="183" y="6261"/>
                </a:lnTo>
                <a:lnTo>
                  <a:pt x="101" y="6592"/>
                </a:lnTo>
                <a:lnTo>
                  <a:pt x="42" y="6929"/>
                </a:lnTo>
                <a:lnTo>
                  <a:pt x="7" y="7273"/>
                </a:lnTo>
                <a:lnTo>
                  <a:pt x="0" y="7622"/>
                </a:lnTo>
                <a:lnTo>
                  <a:pt x="24" y="7973"/>
                </a:lnTo>
                <a:lnTo>
                  <a:pt x="82" y="8327"/>
                </a:lnTo>
                <a:lnTo>
                  <a:pt x="176" y="8682"/>
                </a:lnTo>
                <a:lnTo>
                  <a:pt x="310" y="9035"/>
                </a:lnTo>
                <a:lnTo>
                  <a:pt x="487" y="9388"/>
                </a:lnTo>
                <a:lnTo>
                  <a:pt x="708" y="9737"/>
                </a:lnTo>
                <a:lnTo>
                  <a:pt x="978" y="10082"/>
                </a:lnTo>
                <a:lnTo>
                  <a:pt x="1299" y="10422"/>
                </a:lnTo>
                <a:lnTo>
                  <a:pt x="1675" y="10754"/>
                </a:lnTo>
                <a:lnTo>
                  <a:pt x="2107" y="11079"/>
                </a:lnTo>
                <a:lnTo>
                  <a:pt x="2599" y="11394"/>
                </a:lnTo>
                <a:lnTo>
                  <a:pt x="2662" y="11431"/>
                </a:lnTo>
                <a:lnTo>
                  <a:pt x="2728" y="11468"/>
                </a:lnTo>
                <a:lnTo>
                  <a:pt x="2797" y="11503"/>
                </a:lnTo>
                <a:lnTo>
                  <a:pt x="2867" y="11537"/>
                </a:lnTo>
                <a:lnTo>
                  <a:pt x="2938" y="11571"/>
                </a:lnTo>
                <a:lnTo>
                  <a:pt x="3011" y="11604"/>
                </a:lnTo>
                <a:lnTo>
                  <a:pt x="3084" y="11636"/>
                </a:lnTo>
                <a:lnTo>
                  <a:pt x="3159" y="11668"/>
                </a:lnTo>
                <a:lnTo>
                  <a:pt x="3235" y="11698"/>
                </a:lnTo>
                <a:lnTo>
                  <a:pt x="3311" y="11729"/>
                </a:lnTo>
                <a:lnTo>
                  <a:pt x="3387" y="11759"/>
                </a:lnTo>
                <a:lnTo>
                  <a:pt x="3463" y="11787"/>
                </a:lnTo>
                <a:lnTo>
                  <a:pt x="3615" y="11844"/>
                </a:lnTo>
                <a:lnTo>
                  <a:pt x="3764" y="11898"/>
                </a:lnTo>
                <a:lnTo>
                  <a:pt x="3910" y="11949"/>
                </a:lnTo>
                <a:lnTo>
                  <a:pt x="4049" y="11999"/>
                </a:lnTo>
                <a:lnTo>
                  <a:pt x="4181" y="12045"/>
                </a:lnTo>
                <a:lnTo>
                  <a:pt x="4304" y="12090"/>
                </a:lnTo>
                <a:lnTo>
                  <a:pt x="4360" y="12113"/>
                </a:lnTo>
                <a:lnTo>
                  <a:pt x="4415" y="12134"/>
                </a:lnTo>
                <a:lnTo>
                  <a:pt x="4466" y="12155"/>
                </a:lnTo>
                <a:lnTo>
                  <a:pt x="4513" y="12175"/>
                </a:lnTo>
                <a:lnTo>
                  <a:pt x="4557" y="12195"/>
                </a:lnTo>
                <a:lnTo>
                  <a:pt x="4597" y="12215"/>
                </a:lnTo>
                <a:lnTo>
                  <a:pt x="4634" y="12235"/>
                </a:lnTo>
                <a:lnTo>
                  <a:pt x="4665" y="12254"/>
                </a:lnTo>
                <a:lnTo>
                  <a:pt x="4687" y="12275"/>
                </a:lnTo>
                <a:lnTo>
                  <a:pt x="4708" y="12307"/>
                </a:lnTo>
                <a:lnTo>
                  <a:pt x="4725" y="12350"/>
                </a:lnTo>
                <a:lnTo>
                  <a:pt x="4741" y="12404"/>
                </a:lnTo>
                <a:lnTo>
                  <a:pt x="4754" y="12467"/>
                </a:lnTo>
                <a:lnTo>
                  <a:pt x="4766" y="12539"/>
                </a:lnTo>
                <a:lnTo>
                  <a:pt x="4776" y="12617"/>
                </a:lnTo>
                <a:lnTo>
                  <a:pt x="4785" y="12703"/>
                </a:lnTo>
                <a:lnTo>
                  <a:pt x="4794" y="12796"/>
                </a:lnTo>
                <a:lnTo>
                  <a:pt x="4801" y="12893"/>
                </a:lnTo>
                <a:lnTo>
                  <a:pt x="4806" y="12994"/>
                </a:lnTo>
                <a:lnTo>
                  <a:pt x="4811" y="13100"/>
                </a:lnTo>
                <a:lnTo>
                  <a:pt x="4820" y="13320"/>
                </a:lnTo>
                <a:lnTo>
                  <a:pt x="4828" y="13544"/>
                </a:lnTo>
                <a:lnTo>
                  <a:pt x="4832" y="13657"/>
                </a:lnTo>
                <a:lnTo>
                  <a:pt x="4836" y="13769"/>
                </a:lnTo>
                <a:lnTo>
                  <a:pt x="4840" y="13879"/>
                </a:lnTo>
                <a:lnTo>
                  <a:pt x="4846" y="13986"/>
                </a:lnTo>
                <a:lnTo>
                  <a:pt x="4852" y="14091"/>
                </a:lnTo>
                <a:lnTo>
                  <a:pt x="4858" y="14190"/>
                </a:lnTo>
                <a:lnTo>
                  <a:pt x="4867" y="14286"/>
                </a:lnTo>
                <a:lnTo>
                  <a:pt x="4877" y="14375"/>
                </a:lnTo>
                <a:lnTo>
                  <a:pt x="4888" y="14458"/>
                </a:lnTo>
                <a:lnTo>
                  <a:pt x="4900" y="14534"/>
                </a:lnTo>
                <a:lnTo>
                  <a:pt x="4914" y="14601"/>
                </a:lnTo>
                <a:lnTo>
                  <a:pt x="4930" y="14661"/>
                </a:lnTo>
                <a:lnTo>
                  <a:pt x="4948" y="14709"/>
                </a:lnTo>
                <a:lnTo>
                  <a:pt x="4969" y="14749"/>
                </a:lnTo>
                <a:lnTo>
                  <a:pt x="4992" y="14777"/>
                </a:lnTo>
                <a:lnTo>
                  <a:pt x="5017" y="14792"/>
                </a:lnTo>
                <a:lnTo>
                  <a:pt x="5078" y="14804"/>
                </a:lnTo>
                <a:lnTo>
                  <a:pt x="5150" y="14801"/>
                </a:lnTo>
                <a:lnTo>
                  <a:pt x="5230" y="14785"/>
                </a:lnTo>
                <a:lnTo>
                  <a:pt x="5319" y="14756"/>
                </a:lnTo>
                <a:lnTo>
                  <a:pt x="5415" y="14714"/>
                </a:lnTo>
                <a:lnTo>
                  <a:pt x="5519" y="14662"/>
                </a:lnTo>
                <a:lnTo>
                  <a:pt x="5629" y="14600"/>
                </a:lnTo>
                <a:lnTo>
                  <a:pt x="5746" y="14529"/>
                </a:lnTo>
                <a:lnTo>
                  <a:pt x="5866" y="14448"/>
                </a:lnTo>
                <a:lnTo>
                  <a:pt x="5992" y="14362"/>
                </a:lnTo>
                <a:lnTo>
                  <a:pt x="6120" y="14268"/>
                </a:lnTo>
                <a:lnTo>
                  <a:pt x="6251" y="14168"/>
                </a:lnTo>
                <a:lnTo>
                  <a:pt x="6384" y="14064"/>
                </a:lnTo>
                <a:lnTo>
                  <a:pt x="6519" y="13957"/>
                </a:lnTo>
                <a:lnTo>
                  <a:pt x="6655" y="13846"/>
                </a:lnTo>
                <a:lnTo>
                  <a:pt x="6789" y="13733"/>
                </a:lnTo>
                <a:lnTo>
                  <a:pt x="6923" y="13619"/>
                </a:lnTo>
                <a:lnTo>
                  <a:pt x="7055" y="13505"/>
                </a:lnTo>
                <a:lnTo>
                  <a:pt x="7186" y="13392"/>
                </a:lnTo>
                <a:lnTo>
                  <a:pt x="7312" y="13280"/>
                </a:lnTo>
                <a:lnTo>
                  <a:pt x="7553" y="13066"/>
                </a:lnTo>
                <a:lnTo>
                  <a:pt x="7774" y="12868"/>
                </a:lnTo>
                <a:lnTo>
                  <a:pt x="7966" y="12695"/>
                </a:lnTo>
                <a:lnTo>
                  <a:pt x="8126" y="12554"/>
                </a:lnTo>
                <a:lnTo>
                  <a:pt x="8192" y="12498"/>
                </a:lnTo>
                <a:lnTo>
                  <a:pt x="8246" y="12452"/>
                </a:lnTo>
                <a:lnTo>
                  <a:pt x="8290" y="12418"/>
                </a:lnTo>
                <a:lnTo>
                  <a:pt x="8322" y="12396"/>
                </a:lnTo>
                <a:lnTo>
                  <a:pt x="8377" y="12371"/>
                </a:lnTo>
                <a:lnTo>
                  <a:pt x="8465" y="12339"/>
                </a:lnTo>
                <a:lnTo>
                  <a:pt x="8582" y="12302"/>
                </a:lnTo>
                <a:lnTo>
                  <a:pt x="8729" y="12258"/>
                </a:lnTo>
                <a:lnTo>
                  <a:pt x="8901" y="12207"/>
                </a:lnTo>
                <a:lnTo>
                  <a:pt x="9097" y="12149"/>
                </a:lnTo>
                <a:lnTo>
                  <a:pt x="9317" y="12082"/>
                </a:lnTo>
                <a:lnTo>
                  <a:pt x="9556" y="12008"/>
                </a:lnTo>
                <a:lnTo>
                  <a:pt x="9813" y="11924"/>
                </a:lnTo>
                <a:lnTo>
                  <a:pt x="10086" y="11833"/>
                </a:lnTo>
                <a:lnTo>
                  <a:pt x="10373" y="11731"/>
                </a:lnTo>
                <a:lnTo>
                  <a:pt x="10673" y="11619"/>
                </a:lnTo>
                <a:lnTo>
                  <a:pt x="10983" y="11497"/>
                </a:lnTo>
                <a:lnTo>
                  <a:pt x="11299" y="11364"/>
                </a:lnTo>
                <a:lnTo>
                  <a:pt x="11622" y="11220"/>
                </a:lnTo>
                <a:lnTo>
                  <a:pt x="11950" y="11065"/>
                </a:lnTo>
                <a:lnTo>
                  <a:pt x="12279" y="10897"/>
                </a:lnTo>
                <a:lnTo>
                  <a:pt x="12607" y="10718"/>
                </a:lnTo>
                <a:lnTo>
                  <a:pt x="12934" y="10526"/>
                </a:lnTo>
                <a:lnTo>
                  <a:pt x="13255" y="10320"/>
                </a:lnTo>
                <a:lnTo>
                  <a:pt x="13572" y="10100"/>
                </a:lnTo>
                <a:lnTo>
                  <a:pt x="13879" y="9868"/>
                </a:lnTo>
                <a:lnTo>
                  <a:pt x="14176" y="9620"/>
                </a:lnTo>
                <a:lnTo>
                  <a:pt x="14461" y="9358"/>
                </a:lnTo>
                <a:lnTo>
                  <a:pt x="14731" y="9081"/>
                </a:lnTo>
                <a:lnTo>
                  <a:pt x="14985" y="8787"/>
                </a:lnTo>
                <a:lnTo>
                  <a:pt x="15220" y="8478"/>
                </a:lnTo>
                <a:lnTo>
                  <a:pt x="15434" y="8153"/>
                </a:lnTo>
                <a:lnTo>
                  <a:pt x="15625" y="7810"/>
                </a:lnTo>
                <a:lnTo>
                  <a:pt x="15793" y="7449"/>
                </a:lnTo>
                <a:lnTo>
                  <a:pt x="15933" y="7073"/>
                </a:lnTo>
                <a:lnTo>
                  <a:pt x="16045" y="6677"/>
                </a:lnTo>
                <a:lnTo>
                  <a:pt x="16109" y="6374"/>
                </a:lnTo>
                <a:lnTo>
                  <a:pt x="16154" y="6079"/>
                </a:lnTo>
                <a:lnTo>
                  <a:pt x="16180" y="5790"/>
                </a:lnTo>
                <a:lnTo>
                  <a:pt x="16190" y="5509"/>
                </a:lnTo>
                <a:lnTo>
                  <a:pt x="16184" y="5236"/>
                </a:lnTo>
                <a:lnTo>
                  <a:pt x="16162" y="4969"/>
                </a:lnTo>
                <a:lnTo>
                  <a:pt x="16126" y="4711"/>
                </a:lnTo>
                <a:lnTo>
                  <a:pt x="16077" y="4459"/>
                </a:lnTo>
                <a:lnTo>
                  <a:pt x="16015" y="4215"/>
                </a:lnTo>
                <a:lnTo>
                  <a:pt x="15941" y="3979"/>
                </a:lnTo>
                <a:lnTo>
                  <a:pt x="15856" y="3750"/>
                </a:lnTo>
                <a:lnTo>
                  <a:pt x="15762" y="3530"/>
                </a:lnTo>
                <a:lnTo>
                  <a:pt x="15658" y="3317"/>
                </a:lnTo>
                <a:lnTo>
                  <a:pt x="15546" y="3113"/>
                </a:lnTo>
                <a:lnTo>
                  <a:pt x="15427" y="2916"/>
                </a:lnTo>
                <a:lnTo>
                  <a:pt x="15302" y="2728"/>
                </a:lnTo>
                <a:lnTo>
                  <a:pt x="15170" y="2547"/>
                </a:lnTo>
                <a:lnTo>
                  <a:pt x="15034" y="2374"/>
                </a:lnTo>
                <a:lnTo>
                  <a:pt x="14896" y="2211"/>
                </a:lnTo>
                <a:lnTo>
                  <a:pt x="14753" y="2055"/>
                </a:lnTo>
                <a:lnTo>
                  <a:pt x="14608" y="1907"/>
                </a:lnTo>
                <a:lnTo>
                  <a:pt x="14464" y="1768"/>
                </a:lnTo>
                <a:lnTo>
                  <a:pt x="14318" y="1637"/>
                </a:lnTo>
                <a:lnTo>
                  <a:pt x="14172" y="1515"/>
                </a:lnTo>
                <a:lnTo>
                  <a:pt x="14030" y="1403"/>
                </a:lnTo>
                <a:lnTo>
                  <a:pt x="13888" y="1298"/>
                </a:lnTo>
                <a:lnTo>
                  <a:pt x="13750" y="1202"/>
                </a:lnTo>
                <a:lnTo>
                  <a:pt x="13617" y="1115"/>
                </a:lnTo>
                <a:lnTo>
                  <a:pt x="13488" y="1037"/>
                </a:lnTo>
                <a:lnTo>
                  <a:pt x="13366" y="968"/>
                </a:lnTo>
                <a:lnTo>
                  <a:pt x="13250" y="908"/>
                </a:lnTo>
                <a:lnTo>
                  <a:pt x="13142" y="857"/>
                </a:lnTo>
                <a:close/>
              </a:path>
            </a:pathLst>
          </a:custGeom>
          <a:no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815432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D27B5-E02D-3FE0-9B7A-2899B199181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1A19F40-4974-35C3-CBA1-B19BAD5098B2}"/>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6554E820-13E4-DA1E-4713-7778AB32A304}"/>
              </a:ext>
            </a:extLst>
          </p:cNvPr>
          <p:cNvSpPr/>
          <p:nvPr/>
        </p:nvSpPr>
        <p:spPr>
          <a:xfrm>
            <a:off x="6964235" y="348037"/>
            <a:ext cx="2032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0F2E06D1-6876-BAF1-2D1B-A7A11589148C}"/>
              </a:ext>
            </a:extLst>
          </p:cNvPr>
          <p:cNvSpPr/>
          <p:nvPr/>
        </p:nvSpPr>
        <p:spPr>
          <a:xfrm>
            <a:off x="9123235" y="348037"/>
            <a:ext cx="2032000" cy="1080000"/>
          </a:xfrm>
          <a:prstGeom prst="rect">
            <a:avLst/>
          </a:prstGeom>
          <a:solidFill>
            <a:srgbClr val="00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BB9D9DD2-9DC1-8D52-A5CC-1B3C81FCF971}"/>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B4A9AE06-B636-3327-F372-F0FCB533F5E0}"/>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F484989-5E61-AB09-0D85-E392DDF2B0F5}"/>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4C2FE8DE-AF40-9209-5436-C77DAF48EC23}"/>
              </a:ext>
            </a:extLst>
          </p:cNvPr>
          <p:cNvSpPr txBox="1"/>
          <p:nvPr/>
        </p:nvSpPr>
        <p:spPr>
          <a:xfrm>
            <a:off x="9282545" y="551053"/>
            <a:ext cx="1705088" cy="707886"/>
          </a:xfrm>
          <a:prstGeom prst="rect">
            <a:avLst/>
          </a:prstGeom>
          <a:noFill/>
        </p:spPr>
        <p:txBody>
          <a:bodyPr wrap="square" rtlCol="0">
            <a:spAutoFit/>
          </a:bodyPr>
          <a:lstStyle/>
          <a:p>
            <a:pPr algn="ctr"/>
            <a:r>
              <a:rPr lang="id-ID" sz="2000" b="1">
                <a:solidFill>
                  <a:schemeClr val="bg1"/>
                </a:solidFill>
              </a:rPr>
              <a:t>Enfoque de la feria</a:t>
            </a:r>
          </a:p>
        </p:txBody>
      </p:sp>
      <p:sp>
        <p:nvSpPr>
          <p:cNvPr id="14" name="TextBox 40">
            <a:extLst>
              <a:ext uri="{FF2B5EF4-FFF2-40B4-BE49-F238E27FC236}">
                <a16:creationId xmlns:a16="http://schemas.microsoft.com/office/drawing/2014/main" id="{F1139E22-5967-9C2D-F3FB-0A777C998CAC}"/>
              </a:ext>
            </a:extLst>
          </p:cNvPr>
          <p:cNvSpPr txBox="1"/>
          <p:nvPr/>
        </p:nvSpPr>
        <p:spPr>
          <a:xfrm>
            <a:off x="6984888" y="1546269"/>
            <a:ext cx="2021375"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DB3C3152-37E6-B8E7-FA92-71A21302F771}"/>
              </a:ext>
            </a:extLst>
          </p:cNvPr>
          <p:cNvSpPr txBox="1"/>
          <p:nvPr/>
        </p:nvSpPr>
        <p:spPr>
          <a:xfrm>
            <a:off x="9104947" y="2787316"/>
            <a:ext cx="2057547"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Medios utilizados para informar a la ciudadanía </a:t>
            </a:r>
          </a:p>
        </p:txBody>
      </p:sp>
      <p:sp>
        <p:nvSpPr>
          <p:cNvPr id="26" name="Rectangle 27">
            <a:extLst>
              <a:ext uri="{FF2B5EF4-FFF2-40B4-BE49-F238E27FC236}">
                <a16:creationId xmlns:a16="http://schemas.microsoft.com/office/drawing/2014/main" id="{1E62A3C6-51ED-FAE7-8319-CEAC046B7BEB}"/>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9B464378-AC2A-F520-5956-E419357B3EC6}"/>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7C0CF220-C4A0-158A-DC43-63E2CF60A0B3}"/>
              </a:ext>
            </a:extLst>
          </p:cNvPr>
          <p:cNvSpPr/>
          <p:nvPr/>
        </p:nvSpPr>
        <p:spPr>
          <a:xfrm>
            <a:off x="6964235" y="5263750"/>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639EDEED-AECE-B39A-7222-CEEEA6D3AA6B}"/>
              </a:ext>
            </a:extLst>
          </p:cNvPr>
          <p:cNvSpPr/>
          <p:nvPr/>
        </p:nvSpPr>
        <p:spPr>
          <a:xfrm>
            <a:off x="9123235" y="5263750"/>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01CBA200-247B-3E97-CBDE-3A3460265986}"/>
              </a:ext>
            </a:extLst>
          </p:cNvPr>
          <p:cNvSpPr txBox="1"/>
          <p:nvPr/>
        </p:nvSpPr>
        <p:spPr>
          <a:xfrm>
            <a:off x="6984888" y="4405065"/>
            <a:ext cx="2004570" cy="353943"/>
          </a:xfrm>
          <a:prstGeom prst="rect">
            <a:avLst/>
          </a:prstGeom>
          <a:noFill/>
        </p:spPr>
        <p:txBody>
          <a:bodyPr wrap="square" rtlCol="0">
            <a:spAutoFit/>
          </a:bodyPr>
          <a:lstStyle/>
          <a:p>
            <a:pPr algn="ctr"/>
            <a:r>
              <a:rPr lang="es-MX" sz="1700" b="1">
                <a:solidFill>
                  <a:schemeClr val="bg1"/>
                </a:solidFill>
              </a:rPr>
              <a:t>Cifras de la feria</a:t>
            </a:r>
          </a:p>
        </p:txBody>
      </p:sp>
      <p:sp>
        <p:nvSpPr>
          <p:cNvPr id="33" name="TextBox 40">
            <a:extLst>
              <a:ext uri="{FF2B5EF4-FFF2-40B4-BE49-F238E27FC236}">
                <a16:creationId xmlns:a16="http://schemas.microsoft.com/office/drawing/2014/main" id="{CF5FF4FB-4088-08C9-35D7-64151521B16C}"/>
              </a:ext>
            </a:extLst>
          </p:cNvPr>
          <p:cNvSpPr txBox="1"/>
          <p:nvPr/>
        </p:nvSpPr>
        <p:spPr>
          <a:xfrm>
            <a:off x="9282545" y="5449807"/>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441A3F1B-2464-8AB3-7B38-381AE8D560A7}"/>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0F7AA4B1-474E-79B9-DFFB-F22B61C11A1E}"/>
              </a:ext>
            </a:extLst>
          </p:cNvPr>
          <p:cNvSpPr>
            <a:spLocks noEditPoints="1"/>
          </p:cNvSpPr>
          <p:nvPr/>
        </p:nvSpPr>
        <p:spPr bwMode="auto">
          <a:xfrm>
            <a:off x="7683527" y="5429918"/>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4AB73843-3511-F843-962F-AEDBB3150FE6}"/>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24C7495E-DA9A-72B2-A029-BF0262A0CDB0}"/>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DE9D80E8-241B-0F44-39F7-EC8EEF260304}"/>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2F852174-BDE0-870C-26EF-BCAF516ED730}"/>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7D1A76BC-3EA8-F1B6-3DC7-3F20ECB9978F}"/>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9411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C2AF6A25-CCC9-FEF5-243C-A5C54225079F}"/>
              </a:ext>
            </a:extLst>
          </p:cNvPr>
          <p:cNvSpPr>
            <a:spLocks noGrp="1"/>
          </p:cNvSpPr>
          <p:nvPr>
            <p:ph type="title"/>
          </p:nvPr>
        </p:nvSpPr>
        <p:spPr>
          <a:xfrm>
            <a:off x="-9293" y="7222"/>
            <a:ext cx="8851436" cy="571610"/>
          </a:xfrm>
        </p:spPr>
        <p:txBody>
          <a:bodyPr>
            <a:normAutofit/>
          </a:bodyPr>
          <a:lstStyle/>
          <a:p>
            <a:r>
              <a:rPr lang="es-CO" sz="2500">
                <a:solidFill>
                  <a:schemeClr val="bg2"/>
                </a:solidFill>
              </a:rPr>
              <a:t>Enfoque de la feria</a:t>
            </a:r>
          </a:p>
        </p:txBody>
      </p:sp>
      <p:sp>
        <p:nvSpPr>
          <p:cNvPr id="5" name="Marcador de texto 4">
            <a:extLst>
              <a:ext uri="{FF2B5EF4-FFF2-40B4-BE49-F238E27FC236}">
                <a16:creationId xmlns:a16="http://schemas.microsoft.com/office/drawing/2014/main" id="{36A3A305-40A6-104E-6F39-E84CA7D27365}"/>
              </a:ext>
            </a:extLst>
          </p:cNvPr>
          <p:cNvSpPr>
            <a:spLocks noGrp="1"/>
          </p:cNvSpPr>
          <p:nvPr>
            <p:ph type="body" idx="1"/>
          </p:nvPr>
        </p:nvSpPr>
        <p:spPr>
          <a:xfrm>
            <a:off x="813163" y="1162286"/>
            <a:ext cx="7368811" cy="4209814"/>
          </a:xfrm>
        </p:spPr>
        <p:txBody>
          <a:bodyPr>
            <a:normAutofit/>
          </a:bodyPr>
          <a:lstStyle/>
          <a:p>
            <a:pPr algn="just"/>
            <a:r>
              <a:rPr lang="es-MX" sz="1600" b="1">
                <a:solidFill>
                  <a:srgbClr val="035A93"/>
                </a:solidFill>
              </a:rPr>
              <a:t>En el marco del Open Day de prácticas profesionales organizado por la Universidad EAN, Fogafín reafirmó su compromiso con la educación superior al participar activamente en este espacio.</a:t>
            </a:r>
            <a:endParaRPr lang="es-MX" sz="1050" b="1">
              <a:solidFill>
                <a:srgbClr val="035A93"/>
              </a:solidFill>
            </a:endParaRPr>
          </a:p>
          <a:p>
            <a:pPr algn="just"/>
            <a:br>
              <a:rPr lang="es-MX"/>
            </a:br>
            <a:r>
              <a:rPr lang="es-MX">
                <a:solidFill>
                  <a:schemeClr val="tx1">
                    <a:lumMod val="65000"/>
                    <a:lumOff val="35000"/>
                  </a:schemeClr>
                </a:solidFill>
              </a:rPr>
              <a:t>Durante el evento, la entidad presentó su oferta de pasantías, dirigida a estudiantes interesados en fortalecer su formación académica mediante experiencias prácticas de alto valor.</a:t>
            </a:r>
          </a:p>
          <a:p>
            <a:pPr algn="just"/>
            <a:r>
              <a:rPr lang="es-MX">
                <a:solidFill>
                  <a:schemeClr val="tx1">
                    <a:lumMod val="65000"/>
                    <a:lumOff val="35000"/>
                  </a:schemeClr>
                </a:solidFill>
              </a:rPr>
              <a:t>Este espacio también permitió a las organizaciones participantes fortalecer su presencia institucional, compartiendo su misión, visión y aportes al desarrollo económico y social del país. De esta manera, los estudiantes accedieron a información clave para tomar decisiones más informadas sobre sus futuras prácticas.</a:t>
            </a:r>
          </a:p>
          <a:p>
            <a:pPr algn="just"/>
            <a:r>
              <a:rPr lang="es-MX">
                <a:solidFill>
                  <a:schemeClr val="tx1">
                    <a:lumMod val="65000"/>
                    <a:lumOff val="35000"/>
                  </a:schemeClr>
                </a:solidFill>
              </a:rPr>
              <a:t>Fogafín brindó atención directa, gratuita y sin intermediarios, acercando a la comunidad educativa información institucional relevante. El eje central de su participación fue la divulgación educativa del Seguro de Depósitos y la explicación del tipo de contratación que tienen los practicantes en la entidad, lo cual permitió aclarar dudas sobre la función de Fogafín y el proceso de vinculación.</a:t>
            </a:r>
          </a:p>
        </p:txBody>
      </p:sp>
      <p:pic>
        <p:nvPicPr>
          <p:cNvPr id="11" name="Imagen 10" descr="Icono&#10;&#10;El contenido generado por IA puede ser incorrecto.">
            <a:extLst>
              <a:ext uri="{FF2B5EF4-FFF2-40B4-BE49-F238E27FC236}">
                <a16:creationId xmlns:a16="http://schemas.microsoft.com/office/drawing/2014/main" id="{84561D0B-FC53-FC53-B4D7-4D7D1A138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809" y="1714736"/>
            <a:ext cx="2606197" cy="2606197"/>
          </a:xfrm>
          <a:prstGeom prst="rect">
            <a:avLst/>
          </a:prstGeom>
        </p:spPr>
      </p:pic>
    </p:spTree>
    <p:extLst>
      <p:ext uri="{BB962C8B-B14F-4D97-AF65-F5344CB8AC3E}">
        <p14:creationId xmlns:p14="http://schemas.microsoft.com/office/powerpoint/2010/main" val="180864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5C2B2-E88B-3255-3EB6-524E42F13DD8}"/>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33C27CB0-068F-EB55-2F72-D371D3928204}"/>
              </a:ext>
            </a:extLst>
          </p:cNvPr>
          <p:cNvSpPr>
            <a:spLocks noGrp="1"/>
          </p:cNvSpPr>
          <p:nvPr>
            <p:ph type="title"/>
          </p:nvPr>
        </p:nvSpPr>
        <p:spPr>
          <a:xfrm>
            <a:off x="9757" y="-2303"/>
            <a:ext cx="8851436" cy="571610"/>
          </a:xfrm>
        </p:spPr>
        <p:txBody>
          <a:bodyPr>
            <a:normAutofit/>
          </a:bodyPr>
          <a:lstStyle/>
          <a:p>
            <a:r>
              <a:rPr lang="es-CO" sz="2500">
                <a:solidFill>
                  <a:schemeClr val="bg2"/>
                </a:solidFill>
              </a:rPr>
              <a:t>Enfoque de la feria</a:t>
            </a:r>
          </a:p>
        </p:txBody>
      </p:sp>
      <p:sp>
        <p:nvSpPr>
          <p:cNvPr id="9" name="Marcador de texto 2">
            <a:extLst>
              <a:ext uri="{FF2B5EF4-FFF2-40B4-BE49-F238E27FC236}">
                <a16:creationId xmlns:a16="http://schemas.microsoft.com/office/drawing/2014/main" id="{90A8B04F-9B2B-DF36-1A63-CA24EEB7B3FC}"/>
              </a:ext>
            </a:extLst>
          </p:cNvPr>
          <p:cNvSpPr txBox="1">
            <a:spLocks/>
          </p:cNvSpPr>
          <p:nvPr/>
        </p:nvSpPr>
        <p:spPr>
          <a:xfrm>
            <a:off x="4745737" y="1647500"/>
            <a:ext cx="5814688" cy="342852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1800">
                <a:solidFill>
                  <a:schemeClr val="tx1">
                    <a:lumMod val="65000"/>
                    <a:lumOff val="35000"/>
                  </a:schemeClr>
                </a:solidFill>
                <a:ea typeface="Verdana" panose="020B0604030504040204" pitchFamily="34" charset="0"/>
              </a:rPr>
              <a:t>Propósitos específicos:</a:t>
            </a:r>
          </a:p>
          <a:p>
            <a:pPr marL="285750" indent="-285750" algn="just">
              <a:buClr>
                <a:srgbClr val="7CCA62"/>
              </a:buClr>
              <a:buFont typeface="Wingdings" panose="05000000000000000000" pitchFamily="2" charset="2"/>
              <a:buChar char="ü"/>
            </a:pPr>
            <a:r>
              <a:rPr lang="es-MX" sz="1500" b="1">
                <a:solidFill>
                  <a:schemeClr val="tx2"/>
                </a:solidFill>
                <a:ea typeface="Verdana" panose="020B0604030504040204" pitchFamily="34" charset="0"/>
              </a:rPr>
              <a:t>Educar sobre el rol de Fogafín</a:t>
            </a:r>
            <a:r>
              <a:rPr lang="es-MX" sz="1500">
                <a:solidFill>
                  <a:schemeClr val="tx2"/>
                </a:solidFill>
                <a:ea typeface="Verdana" panose="020B0604030504040204" pitchFamily="34" charset="0"/>
              </a:rPr>
              <a:t> </a:t>
            </a:r>
            <a:r>
              <a:rPr lang="es-MX" sz="1500">
                <a:solidFill>
                  <a:schemeClr val="tx1">
                    <a:lumMod val="65000"/>
                    <a:lumOff val="35000"/>
                  </a:schemeClr>
                </a:solidFill>
                <a:ea typeface="Verdana" panose="020B0604030504040204" pitchFamily="34" charset="0"/>
              </a:rPr>
              <a:t>y su contribución a la estabilidad del sistema financiero colombiano.</a:t>
            </a:r>
          </a:p>
          <a:p>
            <a:pPr marL="285750" indent="-285750" algn="just">
              <a:buClr>
                <a:srgbClr val="7CCA62"/>
              </a:buClr>
              <a:buFont typeface="Wingdings" panose="05000000000000000000" pitchFamily="2" charset="2"/>
              <a:buChar char="ü"/>
            </a:pPr>
            <a:r>
              <a:rPr lang="es-MX" sz="1500" b="1">
                <a:solidFill>
                  <a:schemeClr val="tx2"/>
                </a:solidFill>
                <a:ea typeface="Verdana" panose="020B0604030504040204" pitchFamily="34" charset="0"/>
              </a:rPr>
              <a:t>Explicar qué es el Seguro de Depósitos</a:t>
            </a:r>
            <a:r>
              <a:rPr lang="es-MX" sz="1500">
                <a:solidFill>
                  <a:schemeClr val="tx1">
                    <a:lumMod val="65000"/>
                    <a:lumOff val="35000"/>
                  </a:schemeClr>
                </a:solidFill>
                <a:ea typeface="Verdana" panose="020B0604030504040204" pitchFamily="34" charset="0"/>
              </a:rPr>
              <a:t>, qué protege y quiénes están cubiertos por este mecanismo.</a:t>
            </a:r>
          </a:p>
          <a:p>
            <a:pPr marL="285750" indent="-285750" algn="just">
              <a:buClr>
                <a:srgbClr val="7CCA62"/>
              </a:buClr>
              <a:buFont typeface="Wingdings" panose="05000000000000000000" pitchFamily="2" charset="2"/>
              <a:buChar char="ü"/>
            </a:pPr>
            <a:r>
              <a:rPr lang="es-MX" sz="1500" b="1">
                <a:solidFill>
                  <a:schemeClr val="tx2"/>
                </a:solidFill>
                <a:ea typeface="Verdana" panose="020B0604030504040204" pitchFamily="34" charset="0"/>
              </a:rPr>
              <a:t>Orientar a los estudiantes </a:t>
            </a:r>
            <a:r>
              <a:rPr lang="es-MX" sz="1500">
                <a:solidFill>
                  <a:schemeClr val="tx1">
                    <a:lumMod val="65000"/>
                    <a:lumOff val="35000"/>
                  </a:schemeClr>
                </a:solidFill>
                <a:ea typeface="Verdana" panose="020B0604030504040204" pitchFamily="34" charset="0"/>
              </a:rPr>
              <a:t>sobre las áreas de la entidad que requieren practicantes, brindando información clara sobre los perfiles buscados.</a:t>
            </a:r>
          </a:p>
          <a:p>
            <a:pPr marL="285750" indent="-285750" algn="just">
              <a:buClr>
                <a:srgbClr val="7CCA62"/>
              </a:buClr>
              <a:buFont typeface="Wingdings" panose="05000000000000000000" pitchFamily="2" charset="2"/>
              <a:buChar char="ü"/>
            </a:pPr>
            <a:r>
              <a:rPr lang="es-MX" sz="1500" b="1">
                <a:solidFill>
                  <a:schemeClr val="tx2"/>
                </a:solidFill>
                <a:ea typeface="Verdana" panose="020B0604030504040204" pitchFamily="34" charset="0"/>
              </a:rPr>
              <a:t>Resolver inquietudes de manera presencial</a:t>
            </a:r>
            <a:r>
              <a:rPr lang="es-MX" sz="1500">
                <a:solidFill>
                  <a:schemeClr val="tx1">
                    <a:lumMod val="65000"/>
                    <a:lumOff val="35000"/>
                  </a:schemeClr>
                </a:solidFill>
                <a:ea typeface="Verdana" panose="020B0604030504040204" pitchFamily="34" charset="0"/>
              </a:rPr>
              <a:t>, mediante atención directa por parte de los funcionarios de los Departamentos de Relacionamiento Ciudadano y Talento Humano.</a:t>
            </a:r>
            <a:endParaRPr lang="es-CO">
              <a:solidFill>
                <a:schemeClr val="tx1">
                  <a:lumMod val="65000"/>
                  <a:lumOff val="35000"/>
                </a:schemeClr>
              </a:solidFill>
              <a:ea typeface="Verdana" panose="020B0604030504040204" pitchFamily="34" charset="0"/>
            </a:endParaRPr>
          </a:p>
        </p:txBody>
      </p:sp>
      <p:pic>
        <p:nvPicPr>
          <p:cNvPr id="11" name="Imagen 10" descr="Diagrama&#10;&#10;El contenido generado por IA puede ser incorrecto.">
            <a:extLst>
              <a:ext uri="{FF2B5EF4-FFF2-40B4-BE49-F238E27FC236}">
                <a16:creationId xmlns:a16="http://schemas.microsoft.com/office/drawing/2014/main" id="{0763D00F-45B4-C342-E8AD-AFB26936A85B}"/>
              </a:ext>
            </a:extLst>
          </p:cNvPr>
          <p:cNvPicPr>
            <a:picLocks noChangeAspect="1"/>
          </p:cNvPicPr>
          <p:nvPr/>
        </p:nvPicPr>
        <p:blipFill>
          <a:blip r:embed="rId2">
            <a:extLst>
              <a:ext uri="{28A0092B-C50C-407E-A947-70E740481C1C}">
                <a14:useLocalDpi xmlns:a14="http://schemas.microsoft.com/office/drawing/2010/main" val="0"/>
              </a:ext>
            </a:extLst>
          </a:blip>
          <a:srcRect l="15645" t="708" r="28047" b="8149"/>
          <a:stretch>
            <a:fillRect/>
          </a:stretch>
        </p:blipFill>
        <p:spPr>
          <a:xfrm>
            <a:off x="1039600" y="978882"/>
            <a:ext cx="2604336" cy="5141032"/>
          </a:xfrm>
          <a:prstGeom prst="rect">
            <a:avLst/>
          </a:prstGeom>
        </p:spPr>
      </p:pic>
    </p:spTree>
    <p:extLst>
      <p:ext uri="{BB962C8B-B14F-4D97-AF65-F5344CB8AC3E}">
        <p14:creationId xmlns:p14="http://schemas.microsoft.com/office/powerpoint/2010/main" val="1995605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211DB-7C75-5A6B-F97F-619F6A83665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8E3EB24-9E69-33AA-6346-971262254921}"/>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BA054E34-AD75-1384-248C-C8FED30C93D8}"/>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E177C145-5BA2-EA11-7C67-1AC00EEE5829}"/>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670F0C02-9E87-3542-5A3C-353DD1711F4C}"/>
              </a:ext>
            </a:extLst>
          </p:cNvPr>
          <p:cNvSpPr/>
          <p:nvPr/>
        </p:nvSpPr>
        <p:spPr>
          <a:xfrm>
            <a:off x="6964235" y="1575656"/>
            <a:ext cx="2032000" cy="1080000"/>
          </a:xfrm>
          <a:prstGeom prst="rect">
            <a:avLst/>
          </a:prstGeom>
          <a:solidFill>
            <a:srgbClr val="10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9A488EC4-F682-05FC-BA53-1FFC85987C3F}"/>
              </a:ext>
            </a:extLst>
          </p:cNvPr>
          <p:cNvSpPr/>
          <p:nvPr/>
        </p:nvSpPr>
        <p:spPr>
          <a:xfrm>
            <a:off x="9123235" y="1575656"/>
            <a:ext cx="2032000"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20776E12-BF5B-BB7E-DCDE-39C68668E90D}"/>
              </a:ext>
            </a:extLst>
          </p:cNvPr>
          <p:cNvSpPr/>
          <p:nvPr/>
        </p:nvSpPr>
        <p:spPr>
          <a:xfrm>
            <a:off x="6964235" y="2804619"/>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7E17991C-AC09-B1A1-3604-58B871F34437}"/>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E7C72AC3-954F-0BC4-8614-320F03D07EA9}"/>
              </a:ext>
            </a:extLst>
          </p:cNvPr>
          <p:cNvSpPr txBox="1"/>
          <p:nvPr/>
        </p:nvSpPr>
        <p:spPr>
          <a:xfrm>
            <a:off x="9282545" y="551053"/>
            <a:ext cx="1705088" cy="707886"/>
          </a:xfrm>
          <a:prstGeom prst="rect">
            <a:avLst/>
          </a:prstGeom>
          <a:noFill/>
        </p:spPr>
        <p:txBody>
          <a:bodyPr wrap="square" rtlCol="0">
            <a:spAutoFit/>
          </a:bodyPr>
          <a:lstStyle/>
          <a:p>
            <a:pPr algn="ctr"/>
            <a:r>
              <a:rPr lang="id-ID" sz="2000" b="1">
                <a:solidFill>
                  <a:schemeClr val="bg1"/>
                </a:solidFill>
              </a:rPr>
              <a:t>Enfoque de la feria</a:t>
            </a:r>
          </a:p>
        </p:txBody>
      </p:sp>
      <p:sp>
        <p:nvSpPr>
          <p:cNvPr id="14" name="TextBox 40">
            <a:extLst>
              <a:ext uri="{FF2B5EF4-FFF2-40B4-BE49-F238E27FC236}">
                <a16:creationId xmlns:a16="http://schemas.microsoft.com/office/drawing/2014/main" id="{706B396A-2669-69AD-DBD6-CCA9B7E12D6A}"/>
              </a:ext>
            </a:extLst>
          </p:cNvPr>
          <p:cNvSpPr txBox="1"/>
          <p:nvPr/>
        </p:nvSpPr>
        <p:spPr>
          <a:xfrm>
            <a:off x="6964234" y="1538071"/>
            <a:ext cx="2021375" cy="1138773"/>
          </a:xfrm>
          <a:prstGeom prst="rect">
            <a:avLst/>
          </a:prstGeom>
          <a:no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73499D63-57CD-431C-E149-1B6235A58DFE}"/>
              </a:ext>
            </a:extLst>
          </p:cNvPr>
          <p:cNvSpPr txBox="1"/>
          <p:nvPr/>
        </p:nvSpPr>
        <p:spPr>
          <a:xfrm>
            <a:off x="9118895" y="2781648"/>
            <a:ext cx="2057547"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Medios utilizados para informar a la ciudadanía </a:t>
            </a:r>
          </a:p>
        </p:txBody>
      </p:sp>
      <p:sp>
        <p:nvSpPr>
          <p:cNvPr id="26" name="Rectangle 27">
            <a:extLst>
              <a:ext uri="{FF2B5EF4-FFF2-40B4-BE49-F238E27FC236}">
                <a16:creationId xmlns:a16="http://schemas.microsoft.com/office/drawing/2014/main" id="{B9687445-5984-9C7D-B517-CF10BD0DF017}"/>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20063ED0-5381-F72A-F8E9-7C68A115B4DF}"/>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8BA6905F-F327-5686-9DA6-C7DFB7475D8B}"/>
              </a:ext>
            </a:extLst>
          </p:cNvPr>
          <p:cNvSpPr/>
          <p:nvPr/>
        </p:nvSpPr>
        <p:spPr>
          <a:xfrm>
            <a:off x="6964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ECD08005-87F7-8F5C-06B8-FE01885581D7}"/>
              </a:ext>
            </a:extLst>
          </p:cNvPr>
          <p:cNvSpPr/>
          <p:nvPr/>
        </p:nvSpPr>
        <p:spPr>
          <a:xfrm>
            <a:off x="9123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2EF1AC28-8422-5FA7-47FD-3DEADB086FC8}"/>
              </a:ext>
            </a:extLst>
          </p:cNvPr>
          <p:cNvSpPr txBox="1"/>
          <p:nvPr/>
        </p:nvSpPr>
        <p:spPr>
          <a:xfrm>
            <a:off x="6991665" y="4394966"/>
            <a:ext cx="2004570" cy="353943"/>
          </a:xfrm>
          <a:prstGeom prst="rect">
            <a:avLst/>
          </a:prstGeom>
          <a:noFill/>
        </p:spPr>
        <p:txBody>
          <a:bodyPr wrap="square" rtlCol="0">
            <a:spAutoFit/>
          </a:bodyPr>
          <a:lstStyle/>
          <a:p>
            <a:pPr algn="ctr"/>
            <a:r>
              <a:rPr lang="es-MX" sz="1700" b="1">
                <a:solidFill>
                  <a:schemeClr val="bg1"/>
                </a:solidFill>
              </a:rPr>
              <a:t>Cifras de la feria</a:t>
            </a:r>
          </a:p>
        </p:txBody>
      </p:sp>
      <p:sp>
        <p:nvSpPr>
          <p:cNvPr id="33" name="TextBox 40">
            <a:extLst>
              <a:ext uri="{FF2B5EF4-FFF2-40B4-BE49-F238E27FC236}">
                <a16:creationId xmlns:a16="http://schemas.microsoft.com/office/drawing/2014/main" id="{67B1A9D9-031D-E377-C24E-57E1219E3E52}"/>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4CCDFDBC-A680-D021-59B4-5864EE5768A8}"/>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A025BE1E-4A2B-ACF5-F2B5-147D7C115E5F}"/>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3E17D8D1-DA44-0EC4-ECDF-A7240F98047E}"/>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355EA6FA-58D8-36BC-EBAF-02AAE1C234BE}"/>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A13BFF13-D4E5-E3EA-8365-392ED948ECEC}"/>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14F10518-3356-7987-BA44-A5EAB38AB469}"/>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D0359E04-5D5F-3C5F-BC90-EE754A70BE0E}"/>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316959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DB102-8BDE-7D81-1924-DF53E66BC9B1}"/>
            </a:ext>
          </a:extLst>
        </p:cNvPr>
        <p:cNvGrpSpPr/>
        <p:nvPr/>
      </p:nvGrpSpPr>
      <p:grpSpPr>
        <a:xfrm>
          <a:off x="0" y="0"/>
          <a:ext cx="0" cy="0"/>
          <a:chOff x="0" y="0"/>
          <a:chExt cx="0" cy="0"/>
        </a:xfrm>
      </p:grpSpPr>
      <p:sp>
        <p:nvSpPr>
          <p:cNvPr id="8" name="Rounded Rectangle 8">
            <a:extLst>
              <a:ext uri="{FF2B5EF4-FFF2-40B4-BE49-F238E27FC236}">
                <a16:creationId xmlns:a16="http://schemas.microsoft.com/office/drawing/2014/main" id="{0B7C91CE-05CE-0B89-B245-8DF0CC3E50BE}"/>
              </a:ext>
            </a:extLst>
          </p:cNvPr>
          <p:cNvSpPr/>
          <p:nvPr/>
        </p:nvSpPr>
        <p:spPr>
          <a:xfrm>
            <a:off x="429184" y="1480340"/>
            <a:ext cx="11071210" cy="1352550"/>
          </a:xfrm>
          <a:prstGeom prst="roundRect">
            <a:avLst>
              <a:gd name="adj" fmla="val 4399"/>
            </a:avLst>
          </a:prstGeom>
          <a:solidFill>
            <a:schemeClr val="bg1">
              <a:lumMod val="95000"/>
            </a:schemeClr>
          </a:solidFill>
          <a:ln>
            <a:noFill/>
          </a:ln>
          <a:effectLst>
            <a:outerShdw blurRad="50800" dist="762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8">
            <a:extLst>
              <a:ext uri="{FF2B5EF4-FFF2-40B4-BE49-F238E27FC236}">
                <a16:creationId xmlns:a16="http://schemas.microsoft.com/office/drawing/2014/main" id="{86ECFCB4-05CA-51D8-99E6-E80C147C6879}"/>
              </a:ext>
            </a:extLst>
          </p:cNvPr>
          <p:cNvSpPr/>
          <p:nvPr/>
        </p:nvSpPr>
        <p:spPr>
          <a:xfrm>
            <a:off x="429184" y="3562349"/>
            <a:ext cx="11071210" cy="2169858"/>
          </a:xfrm>
          <a:prstGeom prst="roundRect">
            <a:avLst>
              <a:gd name="adj" fmla="val 4399"/>
            </a:avLst>
          </a:prstGeom>
          <a:solidFill>
            <a:schemeClr val="bg1">
              <a:lumMod val="95000"/>
            </a:schemeClr>
          </a:solidFill>
          <a:ln>
            <a:noFill/>
          </a:ln>
          <a:effectLst>
            <a:outerShdw blurRad="50800" dist="762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texto 4">
            <a:extLst>
              <a:ext uri="{FF2B5EF4-FFF2-40B4-BE49-F238E27FC236}">
                <a16:creationId xmlns:a16="http://schemas.microsoft.com/office/drawing/2014/main" id="{8E5663FB-5BD6-0D96-BBD9-B26C2B780F51}"/>
              </a:ext>
            </a:extLst>
          </p:cNvPr>
          <p:cNvSpPr>
            <a:spLocks noGrp="1"/>
          </p:cNvSpPr>
          <p:nvPr>
            <p:ph type="body" idx="1"/>
          </p:nvPr>
        </p:nvSpPr>
        <p:spPr>
          <a:xfrm>
            <a:off x="1649817" y="1594340"/>
            <a:ext cx="8742435" cy="1352550"/>
          </a:xfrm>
        </p:spPr>
        <p:txBody>
          <a:bodyPr>
            <a:noAutofit/>
          </a:bodyPr>
          <a:lstStyle/>
          <a:p>
            <a:pPr algn="just"/>
            <a:r>
              <a:rPr lang="es-CO" sz="1500" b="1">
                <a:solidFill>
                  <a:srgbClr val="6DB33F"/>
                </a:solidFill>
                <a:cs typeface="Arial" panose="020B0604020202020204" pitchFamily="34" charset="0"/>
              </a:rPr>
              <a:t>Divulgación del Seguro de Depósitos</a:t>
            </a:r>
          </a:p>
          <a:p>
            <a:pPr algn="just"/>
            <a:r>
              <a:rPr lang="es-MX">
                <a:solidFill>
                  <a:schemeClr val="tx1">
                    <a:lumMod val="65000"/>
                    <a:lumOff val="35000"/>
                  </a:schemeClr>
                </a:solidFill>
              </a:rPr>
              <a:t>El principal objetivo de participar en estos espacios de relacionamiento con la ciudadanía es divulgar de manera clara y cercana las características, beneficios y condiciones del Seguro de Depósitos, en cumplimiento del propósito misional de Fogafín: fortalecer la confianza de los depositantes en el sistema financiero</a:t>
            </a:r>
            <a:r>
              <a:rPr lang="es-MX"/>
              <a:t>.</a:t>
            </a:r>
            <a:endParaRPr lang="es-CO" sz="1500" b="1">
              <a:solidFill>
                <a:srgbClr val="6DB33F"/>
              </a:solidFill>
              <a:cs typeface="Arial" panose="020B0604020202020204" pitchFamily="34" charset="0"/>
            </a:endParaRPr>
          </a:p>
          <a:p>
            <a:pPr algn="r"/>
            <a:endParaRPr lang="es-CO" sz="1500" b="1">
              <a:solidFill>
                <a:srgbClr val="6DB33F"/>
              </a:solidFill>
              <a:cs typeface="Arial" panose="020B0604020202020204" pitchFamily="34" charset="0"/>
            </a:endParaRPr>
          </a:p>
        </p:txBody>
      </p:sp>
      <p:sp>
        <p:nvSpPr>
          <p:cNvPr id="2" name="Título 6">
            <a:extLst>
              <a:ext uri="{FF2B5EF4-FFF2-40B4-BE49-F238E27FC236}">
                <a16:creationId xmlns:a16="http://schemas.microsoft.com/office/drawing/2014/main" id="{DEB50FC9-3387-6224-D8DB-CFF55D082C12}"/>
              </a:ext>
            </a:extLst>
          </p:cNvPr>
          <p:cNvSpPr txBox="1">
            <a:spLocks/>
          </p:cNvSpPr>
          <p:nvPr/>
        </p:nvSpPr>
        <p:spPr>
          <a:xfrm>
            <a:off x="9756" y="-2303"/>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¿Por qué es importante para Fogafín participar?</a:t>
            </a:r>
          </a:p>
        </p:txBody>
      </p:sp>
      <p:pic>
        <p:nvPicPr>
          <p:cNvPr id="4" name="Imagen 3" descr="Interfaz de usuario gráfica, Texto, Aplicación, Chat o mensaje de texto&#10;&#10;El contenido generado por IA puede ser incorrecto.">
            <a:extLst>
              <a:ext uri="{FF2B5EF4-FFF2-40B4-BE49-F238E27FC236}">
                <a16:creationId xmlns:a16="http://schemas.microsoft.com/office/drawing/2014/main" id="{272562BE-BE60-BCA7-E7EA-671E3365B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46" y="1838815"/>
            <a:ext cx="947909" cy="863600"/>
          </a:xfrm>
          <a:prstGeom prst="rect">
            <a:avLst/>
          </a:prstGeom>
        </p:spPr>
      </p:pic>
      <p:pic>
        <p:nvPicPr>
          <p:cNvPr id="6" name="Imagen 5" descr="Icono&#10;&#10;El contenido generado por IA puede ser incorrecto.">
            <a:extLst>
              <a:ext uri="{FF2B5EF4-FFF2-40B4-BE49-F238E27FC236}">
                <a16:creationId xmlns:a16="http://schemas.microsoft.com/office/drawing/2014/main" id="{DA416947-F17E-D26A-2CD2-1D355FED9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6346" y="4063806"/>
            <a:ext cx="1117794" cy="1117794"/>
          </a:xfrm>
          <a:prstGeom prst="rect">
            <a:avLst/>
          </a:prstGeom>
        </p:spPr>
      </p:pic>
      <p:sp>
        <p:nvSpPr>
          <p:cNvPr id="7" name="Marcador de texto 4">
            <a:extLst>
              <a:ext uri="{FF2B5EF4-FFF2-40B4-BE49-F238E27FC236}">
                <a16:creationId xmlns:a16="http://schemas.microsoft.com/office/drawing/2014/main" id="{CBC5ED25-FE9E-2729-C176-16CA2B7CF59B}"/>
              </a:ext>
            </a:extLst>
          </p:cNvPr>
          <p:cNvSpPr txBox="1">
            <a:spLocks/>
          </p:cNvSpPr>
          <p:nvPr/>
        </p:nvSpPr>
        <p:spPr>
          <a:xfrm>
            <a:off x="425205" y="3613053"/>
            <a:ext cx="9744887" cy="20193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s-MX" sz="1500" b="1">
                <a:solidFill>
                  <a:srgbClr val="6DB33F"/>
                </a:solidFill>
                <a:cs typeface="Arial" panose="020B0604020202020204" pitchFamily="34" charset="0"/>
              </a:rPr>
              <a:t>Información sobre prácticas – Primer semestre de 2026</a:t>
            </a:r>
          </a:p>
          <a:p>
            <a:pPr algn="just"/>
            <a:r>
              <a:rPr lang="es-MX">
                <a:solidFill>
                  <a:schemeClr val="tx1">
                    <a:lumMod val="65000"/>
                    <a:lumOff val="35000"/>
                  </a:schemeClr>
                </a:solidFill>
              </a:rPr>
              <a:t>Las ferias universitarias representan una valiosa oportunidad para interactuar directamente con los estudiantes y presentarles la amplia oferta de departamentos de Fogafín que requieren practicantes. Estos pueden pertenecer a programas académicos en áreas como economía, finanzas, administración, y relacionamiento con cliente interno y externo, entre otros.</a:t>
            </a:r>
          </a:p>
          <a:p>
            <a:pPr algn="just"/>
            <a:r>
              <a:rPr lang="es-MX">
                <a:solidFill>
                  <a:schemeClr val="tx1">
                    <a:lumMod val="65000"/>
                    <a:lumOff val="35000"/>
                  </a:schemeClr>
                </a:solidFill>
              </a:rPr>
              <a:t>A través de estos espacios, se invita a los estudiantes a estar atentos a las ofertas que la entidad pública en el portal de la universidad. Además, se les comparte un código QR mediante el cual pueden manifestar su interés en vincularse a Fogafín y aplicar a una o dos opciones, con el fin de ser tenidos en cuenta en futuros procesos de selección.</a:t>
            </a:r>
          </a:p>
        </p:txBody>
      </p:sp>
    </p:spTree>
    <p:extLst>
      <p:ext uri="{BB962C8B-B14F-4D97-AF65-F5344CB8AC3E}">
        <p14:creationId xmlns:p14="http://schemas.microsoft.com/office/powerpoint/2010/main" val="1169413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99411-4C92-23F9-56AA-FF8F19C1068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09CD300-B270-1863-D5A2-3D6D9AB4D080}"/>
              </a:ext>
            </a:extLst>
          </p:cNvPr>
          <p:cNvSpPr>
            <a:spLocks noGrp="1"/>
          </p:cNvSpPr>
          <p:nvPr>
            <p:ph type="title"/>
          </p:nvPr>
        </p:nvSpPr>
        <p:spPr>
          <a:xfrm>
            <a:off x="1275250" y="1975481"/>
            <a:ext cx="5678358" cy="1177379"/>
          </a:xfrm>
        </p:spPr>
        <p:txBody>
          <a:bodyPr/>
          <a:lstStyle/>
          <a:p>
            <a:r>
              <a:rPr lang="es-CO"/>
              <a:t>Temas a desarrollar </a:t>
            </a:r>
          </a:p>
        </p:txBody>
      </p:sp>
      <p:sp>
        <p:nvSpPr>
          <p:cNvPr id="4" name="Rectangle 27">
            <a:extLst>
              <a:ext uri="{FF2B5EF4-FFF2-40B4-BE49-F238E27FC236}">
                <a16:creationId xmlns:a16="http://schemas.microsoft.com/office/drawing/2014/main" id="{C681FC1A-76B3-5E05-434F-5A88F01E5952}"/>
              </a:ext>
            </a:extLst>
          </p:cNvPr>
          <p:cNvSpPr/>
          <p:nvPr/>
        </p:nvSpPr>
        <p:spPr>
          <a:xfrm>
            <a:off x="6964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28">
            <a:extLst>
              <a:ext uri="{FF2B5EF4-FFF2-40B4-BE49-F238E27FC236}">
                <a16:creationId xmlns:a16="http://schemas.microsoft.com/office/drawing/2014/main" id="{619867CC-3522-F0D5-7F27-DE3527A59076}"/>
              </a:ext>
            </a:extLst>
          </p:cNvPr>
          <p:cNvSpPr/>
          <p:nvPr/>
        </p:nvSpPr>
        <p:spPr>
          <a:xfrm>
            <a:off x="9123235" y="348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9">
            <a:extLst>
              <a:ext uri="{FF2B5EF4-FFF2-40B4-BE49-F238E27FC236}">
                <a16:creationId xmlns:a16="http://schemas.microsoft.com/office/drawing/2014/main" id="{CD323375-E222-3936-810F-F5C7A5FBB20F}"/>
              </a:ext>
            </a:extLst>
          </p:cNvPr>
          <p:cNvSpPr/>
          <p:nvPr/>
        </p:nvSpPr>
        <p:spPr>
          <a:xfrm>
            <a:off x="6964235" y="1575656"/>
            <a:ext cx="2032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30">
            <a:extLst>
              <a:ext uri="{FF2B5EF4-FFF2-40B4-BE49-F238E27FC236}">
                <a16:creationId xmlns:a16="http://schemas.microsoft.com/office/drawing/2014/main" id="{44CBF82D-FE9B-7194-B680-DC6CCD378967}"/>
              </a:ext>
            </a:extLst>
          </p:cNvPr>
          <p:cNvSpPr/>
          <p:nvPr/>
        </p:nvSpPr>
        <p:spPr>
          <a:xfrm>
            <a:off x="9123235" y="1575656"/>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31">
            <a:extLst>
              <a:ext uri="{FF2B5EF4-FFF2-40B4-BE49-F238E27FC236}">
                <a16:creationId xmlns:a16="http://schemas.microsoft.com/office/drawing/2014/main" id="{427400F0-8B4E-B859-2A49-5835E0087380}"/>
              </a:ext>
            </a:extLst>
          </p:cNvPr>
          <p:cNvSpPr/>
          <p:nvPr/>
        </p:nvSpPr>
        <p:spPr>
          <a:xfrm>
            <a:off x="6964235" y="2804619"/>
            <a:ext cx="2032000"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32">
            <a:extLst>
              <a:ext uri="{FF2B5EF4-FFF2-40B4-BE49-F238E27FC236}">
                <a16:creationId xmlns:a16="http://schemas.microsoft.com/office/drawing/2014/main" id="{5EE71539-9DEF-EFA2-7350-E4F307201ED6}"/>
              </a:ext>
            </a:extLst>
          </p:cNvPr>
          <p:cNvSpPr/>
          <p:nvPr/>
        </p:nvSpPr>
        <p:spPr>
          <a:xfrm>
            <a:off x="9123235" y="2804619"/>
            <a:ext cx="2032000" cy="1080000"/>
          </a:xfrm>
          <a:prstGeom prst="rect">
            <a:avLst/>
          </a:prstGeom>
          <a:solidFill>
            <a:srgbClr val="0B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405">
            <a:extLst>
              <a:ext uri="{FF2B5EF4-FFF2-40B4-BE49-F238E27FC236}">
                <a16:creationId xmlns:a16="http://schemas.microsoft.com/office/drawing/2014/main" id="{41902CCA-7616-5168-4339-514991F2FDE3}"/>
              </a:ext>
            </a:extLst>
          </p:cNvPr>
          <p:cNvSpPr>
            <a:spLocks noEditPoints="1"/>
          </p:cNvSpPr>
          <p:nvPr/>
        </p:nvSpPr>
        <p:spPr bwMode="auto">
          <a:xfrm>
            <a:off x="9646255" y="1757093"/>
            <a:ext cx="1002829" cy="625178"/>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id-ID"/>
          </a:p>
        </p:txBody>
      </p:sp>
      <p:sp>
        <p:nvSpPr>
          <p:cNvPr id="13" name="TextBox 38">
            <a:extLst>
              <a:ext uri="{FF2B5EF4-FFF2-40B4-BE49-F238E27FC236}">
                <a16:creationId xmlns:a16="http://schemas.microsoft.com/office/drawing/2014/main" id="{2B468986-BF09-D8D9-42B3-FACB9F18AA41}"/>
              </a:ext>
            </a:extLst>
          </p:cNvPr>
          <p:cNvSpPr txBox="1"/>
          <p:nvPr/>
        </p:nvSpPr>
        <p:spPr>
          <a:xfrm>
            <a:off x="9282545" y="551053"/>
            <a:ext cx="1705088" cy="707886"/>
          </a:xfrm>
          <a:prstGeom prst="rect">
            <a:avLst/>
          </a:prstGeom>
          <a:noFill/>
        </p:spPr>
        <p:txBody>
          <a:bodyPr wrap="square" rtlCol="0">
            <a:spAutoFit/>
          </a:bodyPr>
          <a:lstStyle/>
          <a:p>
            <a:pPr algn="ctr"/>
            <a:r>
              <a:rPr lang="id-ID" sz="2000" b="1">
                <a:solidFill>
                  <a:schemeClr val="bg1"/>
                </a:solidFill>
              </a:rPr>
              <a:t>Enfoque de la feria</a:t>
            </a:r>
          </a:p>
        </p:txBody>
      </p:sp>
      <p:sp>
        <p:nvSpPr>
          <p:cNvPr id="14" name="TextBox 40">
            <a:extLst>
              <a:ext uri="{FF2B5EF4-FFF2-40B4-BE49-F238E27FC236}">
                <a16:creationId xmlns:a16="http://schemas.microsoft.com/office/drawing/2014/main" id="{C859500A-9168-E802-EC1B-78F30F806D76}"/>
              </a:ext>
            </a:extLst>
          </p:cNvPr>
          <p:cNvSpPr txBox="1"/>
          <p:nvPr/>
        </p:nvSpPr>
        <p:spPr>
          <a:xfrm>
            <a:off x="6964234" y="1538071"/>
            <a:ext cx="2021375" cy="1138773"/>
          </a:xfrm>
          <a:prstGeom prst="rect">
            <a:avLst/>
          </a:prstGeom>
          <a:solidFill>
            <a:schemeClr val="bg1">
              <a:lumMod val="95000"/>
            </a:schemeClr>
          </a:solidFill>
        </p:spPr>
        <p:txBody>
          <a:bodyPr wrap="square" rtlCol="0" anchor="ctr">
            <a:spAutoFit/>
          </a:bodyPr>
          <a:lstStyle/>
          <a:p>
            <a:pPr algn="ctr"/>
            <a:r>
              <a:rPr lang="es-MX" sz="1700" b="1">
                <a:solidFill>
                  <a:schemeClr val="bg1"/>
                </a:solidFill>
              </a:rPr>
              <a:t>¿Por qué es importante para Fogafín participar?</a:t>
            </a:r>
          </a:p>
        </p:txBody>
      </p:sp>
      <p:sp>
        <p:nvSpPr>
          <p:cNvPr id="15" name="TextBox 41">
            <a:extLst>
              <a:ext uri="{FF2B5EF4-FFF2-40B4-BE49-F238E27FC236}">
                <a16:creationId xmlns:a16="http://schemas.microsoft.com/office/drawing/2014/main" id="{8D448A41-42C3-7AD1-4480-DD58BB979562}"/>
              </a:ext>
            </a:extLst>
          </p:cNvPr>
          <p:cNvSpPr txBox="1"/>
          <p:nvPr/>
        </p:nvSpPr>
        <p:spPr>
          <a:xfrm>
            <a:off x="9092408" y="2779432"/>
            <a:ext cx="2057547" cy="1138773"/>
          </a:xfrm>
          <a:prstGeom prst="rect">
            <a:avLst/>
          </a:prstGeom>
          <a:noFill/>
        </p:spPr>
        <p:txBody>
          <a:bodyPr wrap="square" rtlCol="0" anchor="ctr">
            <a:spAutoFit/>
          </a:bodyPr>
          <a:lstStyle/>
          <a:p>
            <a:pPr algn="ctr"/>
            <a:r>
              <a:rPr lang="es-MX" sz="1700" b="1">
                <a:solidFill>
                  <a:schemeClr val="bg1"/>
                </a:solidFill>
              </a:rPr>
              <a:t>Medios utilizados para informar a la ciudadanía </a:t>
            </a:r>
          </a:p>
        </p:txBody>
      </p:sp>
      <p:sp>
        <p:nvSpPr>
          <p:cNvPr id="26" name="Rectangle 27">
            <a:extLst>
              <a:ext uri="{FF2B5EF4-FFF2-40B4-BE49-F238E27FC236}">
                <a16:creationId xmlns:a16="http://schemas.microsoft.com/office/drawing/2014/main" id="{3B5D22E2-1D40-3CE4-3E3B-DAFE7D900018}"/>
              </a:ext>
            </a:extLst>
          </p:cNvPr>
          <p:cNvSpPr/>
          <p:nvPr/>
        </p:nvSpPr>
        <p:spPr>
          <a:xfrm>
            <a:off x="6964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8">
            <a:extLst>
              <a:ext uri="{FF2B5EF4-FFF2-40B4-BE49-F238E27FC236}">
                <a16:creationId xmlns:a16="http://schemas.microsoft.com/office/drawing/2014/main" id="{ABE4737C-29A7-FD2E-34B2-BA4BCDFE11C2}"/>
              </a:ext>
            </a:extLst>
          </p:cNvPr>
          <p:cNvSpPr/>
          <p:nvPr/>
        </p:nvSpPr>
        <p:spPr>
          <a:xfrm>
            <a:off x="9123235" y="4042037"/>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9">
            <a:extLst>
              <a:ext uri="{FF2B5EF4-FFF2-40B4-BE49-F238E27FC236}">
                <a16:creationId xmlns:a16="http://schemas.microsoft.com/office/drawing/2014/main" id="{93BD9C5C-4902-2F3C-368B-6A9A2A9F925E}"/>
              </a:ext>
            </a:extLst>
          </p:cNvPr>
          <p:cNvSpPr/>
          <p:nvPr/>
        </p:nvSpPr>
        <p:spPr>
          <a:xfrm>
            <a:off x="6964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30">
            <a:extLst>
              <a:ext uri="{FF2B5EF4-FFF2-40B4-BE49-F238E27FC236}">
                <a16:creationId xmlns:a16="http://schemas.microsoft.com/office/drawing/2014/main" id="{A8AD7F5F-BA71-7422-7D17-D714F1B91EBD}"/>
              </a:ext>
            </a:extLst>
          </p:cNvPr>
          <p:cNvSpPr/>
          <p:nvPr/>
        </p:nvSpPr>
        <p:spPr>
          <a:xfrm>
            <a:off x="9123235" y="5291182"/>
            <a:ext cx="203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TextBox 38">
            <a:extLst>
              <a:ext uri="{FF2B5EF4-FFF2-40B4-BE49-F238E27FC236}">
                <a16:creationId xmlns:a16="http://schemas.microsoft.com/office/drawing/2014/main" id="{120B1A83-90EC-9D31-C05D-41805CA0755D}"/>
              </a:ext>
            </a:extLst>
          </p:cNvPr>
          <p:cNvSpPr txBox="1"/>
          <p:nvPr/>
        </p:nvSpPr>
        <p:spPr>
          <a:xfrm>
            <a:off x="6953608" y="4394966"/>
            <a:ext cx="2004570" cy="353943"/>
          </a:xfrm>
          <a:prstGeom prst="rect">
            <a:avLst/>
          </a:prstGeom>
          <a:noFill/>
        </p:spPr>
        <p:txBody>
          <a:bodyPr wrap="square" rtlCol="0">
            <a:spAutoFit/>
          </a:bodyPr>
          <a:lstStyle/>
          <a:p>
            <a:pPr algn="ctr"/>
            <a:r>
              <a:rPr lang="es-MX" sz="1700" b="1">
                <a:solidFill>
                  <a:schemeClr val="bg1"/>
                </a:solidFill>
              </a:rPr>
              <a:t>Cifras de la feria</a:t>
            </a:r>
          </a:p>
        </p:txBody>
      </p:sp>
      <p:sp>
        <p:nvSpPr>
          <p:cNvPr id="33" name="TextBox 40">
            <a:extLst>
              <a:ext uri="{FF2B5EF4-FFF2-40B4-BE49-F238E27FC236}">
                <a16:creationId xmlns:a16="http://schemas.microsoft.com/office/drawing/2014/main" id="{B6D4315F-88A0-D09E-AE4E-3DB1EDD04344}"/>
              </a:ext>
            </a:extLst>
          </p:cNvPr>
          <p:cNvSpPr txBox="1"/>
          <p:nvPr/>
        </p:nvSpPr>
        <p:spPr>
          <a:xfrm>
            <a:off x="9282545" y="5477239"/>
            <a:ext cx="1705088" cy="707886"/>
          </a:xfrm>
          <a:prstGeom prst="rect">
            <a:avLst/>
          </a:prstGeom>
          <a:noFill/>
        </p:spPr>
        <p:txBody>
          <a:bodyPr wrap="square" rtlCol="0" anchor="ctr">
            <a:spAutoFit/>
          </a:bodyPr>
          <a:lstStyle/>
          <a:p>
            <a:pPr algn="ctr"/>
            <a:r>
              <a:rPr lang="id-ID" sz="2000" b="1">
                <a:solidFill>
                  <a:schemeClr val="bg1"/>
                </a:solidFill>
              </a:rPr>
              <a:t>Registro fotográfico </a:t>
            </a:r>
          </a:p>
        </p:txBody>
      </p:sp>
      <p:sp>
        <p:nvSpPr>
          <p:cNvPr id="46" name="Freeform 449">
            <a:extLst>
              <a:ext uri="{FF2B5EF4-FFF2-40B4-BE49-F238E27FC236}">
                <a16:creationId xmlns:a16="http://schemas.microsoft.com/office/drawing/2014/main" id="{1C8CC0D3-8665-C887-7897-58EFD53775C6}"/>
              </a:ext>
            </a:extLst>
          </p:cNvPr>
          <p:cNvSpPr>
            <a:spLocks noEditPoints="1"/>
          </p:cNvSpPr>
          <p:nvPr/>
        </p:nvSpPr>
        <p:spPr bwMode="auto">
          <a:xfrm>
            <a:off x="7758720" y="3028349"/>
            <a:ext cx="432402" cy="613773"/>
          </a:xfrm>
          <a:custGeom>
            <a:avLst/>
            <a:gdLst>
              <a:gd name="T0" fmla="*/ 10071 w 12851"/>
              <a:gd name="T1" fmla="*/ 13998 h 16128"/>
              <a:gd name="T2" fmla="*/ 6585 w 12851"/>
              <a:gd name="T3" fmla="*/ 14102 h 16128"/>
              <a:gd name="T4" fmla="*/ 3240 w 12851"/>
              <a:gd name="T5" fmla="*/ 14019 h 16128"/>
              <a:gd name="T6" fmla="*/ 1993 w 12851"/>
              <a:gd name="T7" fmla="*/ 13451 h 16128"/>
              <a:gd name="T8" fmla="*/ 1504 w 12851"/>
              <a:gd name="T9" fmla="*/ 10294 h 16128"/>
              <a:gd name="T10" fmla="*/ 1160 w 12851"/>
              <a:gd name="T11" fmla="*/ 6036 h 16128"/>
              <a:gd name="T12" fmla="*/ 1085 w 12851"/>
              <a:gd name="T13" fmla="*/ 3225 h 16128"/>
              <a:gd name="T14" fmla="*/ 2432 w 12851"/>
              <a:gd name="T15" fmla="*/ 2694 h 16128"/>
              <a:gd name="T16" fmla="*/ 6222 w 12851"/>
              <a:gd name="T17" fmla="*/ 2074 h 16128"/>
              <a:gd name="T18" fmla="*/ 10073 w 12851"/>
              <a:gd name="T19" fmla="*/ 1670 h 16128"/>
              <a:gd name="T20" fmla="*/ 11603 w 12851"/>
              <a:gd name="T21" fmla="*/ 2001 h 16128"/>
              <a:gd name="T22" fmla="*/ 11780 w 12851"/>
              <a:gd name="T23" fmla="*/ 5253 h 16128"/>
              <a:gd name="T24" fmla="*/ 11727 w 12851"/>
              <a:gd name="T25" fmla="*/ 10040 h 16128"/>
              <a:gd name="T26" fmla="*/ 11573 w 12851"/>
              <a:gd name="T27" fmla="*/ 13473 h 16128"/>
              <a:gd name="T28" fmla="*/ 6605 w 12851"/>
              <a:gd name="T29" fmla="*/ 15743 h 16128"/>
              <a:gd name="T30" fmla="*/ 6261 w 12851"/>
              <a:gd name="T31" fmla="*/ 15793 h 16128"/>
              <a:gd name="T32" fmla="*/ 5950 w 12851"/>
              <a:gd name="T33" fmla="*/ 15707 h 16128"/>
              <a:gd name="T34" fmla="*/ 5721 w 12851"/>
              <a:gd name="T35" fmla="*/ 15491 h 16128"/>
              <a:gd name="T36" fmla="*/ 5631 w 12851"/>
              <a:gd name="T37" fmla="*/ 15191 h 16128"/>
              <a:gd name="T38" fmla="*/ 5693 w 12851"/>
              <a:gd name="T39" fmla="*/ 14874 h 16128"/>
              <a:gd name="T40" fmla="*/ 5892 w 12851"/>
              <a:gd name="T41" fmla="*/ 14590 h 16128"/>
              <a:gd name="T42" fmla="*/ 6206 w 12851"/>
              <a:gd name="T43" fmla="*/ 14387 h 16128"/>
              <a:gd name="T44" fmla="*/ 6552 w 12851"/>
              <a:gd name="T45" fmla="*/ 14321 h 16128"/>
              <a:gd name="T46" fmla="*/ 6869 w 12851"/>
              <a:gd name="T47" fmla="*/ 14393 h 16128"/>
              <a:gd name="T48" fmla="*/ 7109 w 12851"/>
              <a:gd name="T49" fmla="*/ 14595 h 16128"/>
              <a:gd name="T50" fmla="*/ 7217 w 12851"/>
              <a:gd name="T51" fmla="*/ 14889 h 16128"/>
              <a:gd name="T52" fmla="*/ 7171 w 12851"/>
              <a:gd name="T53" fmla="*/ 15206 h 16128"/>
              <a:gd name="T54" fmla="*/ 6986 w 12851"/>
              <a:gd name="T55" fmla="*/ 15496 h 16128"/>
              <a:gd name="T56" fmla="*/ 6279 w 12851"/>
              <a:gd name="T57" fmla="*/ 1064 h 16128"/>
              <a:gd name="T58" fmla="*/ 6417 w 12851"/>
              <a:gd name="T59" fmla="*/ 998 h 16128"/>
              <a:gd name="T60" fmla="*/ 6555 w 12851"/>
              <a:gd name="T61" fmla="*/ 989 h 16128"/>
              <a:gd name="T62" fmla="*/ 6670 w 12851"/>
              <a:gd name="T63" fmla="*/ 1037 h 16128"/>
              <a:gd name="T64" fmla="*/ 6739 w 12851"/>
              <a:gd name="T65" fmla="*/ 1139 h 16128"/>
              <a:gd name="T66" fmla="*/ 6746 w 12851"/>
              <a:gd name="T67" fmla="*/ 1267 h 16128"/>
              <a:gd name="T68" fmla="*/ 6693 w 12851"/>
              <a:gd name="T69" fmla="*/ 1399 h 16128"/>
              <a:gd name="T70" fmla="*/ 6586 w 12851"/>
              <a:gd name="T71" fmla="*/ 1516 h 16128"/>
              <a:gd name="T72" fmla="*/ 6448 w 12851"/>
              <a:gd name="T73" fmla="*/ 1589 h 16128"/>
              <a:gd name="T74" fmla="*/ 6309 w 12851"/>
              <a:gd name="T75" fmla="*/ 1605 h 16128"/>
              <a:gd name="T76" fmla="*/ 6190 w 12851"/>
              <a:gd name="T77" fmla="*/ 1562 h 16128"/>
              <a:gd name="T78" fmla="*/ 6115 w 12851"/>
              <a:gd name="T79" fmla="*/ 1466 h 16128"/>
              <a:gd name="T80" fmla="*/ 6101 w 12851"/>
              <a:gd name="T81" fmla="*/ 1340 h 16128"/>
              <a:gd name="T82" fmla="*/ 6149 w 12851"/>
              <a:gd name="T83" fmla="*/ 1207 h 16128"/>
              <a:gd name="T84" fmla="*/ 6251 w 12851"/>
              <a:gd name="T85" fmla="*/ 1087 h 16128"/>
              <a:gd name="T86" fmla="*/ 10415 w 12851"/>
              <a:gd name="T87" fmla="*/ 46 h 16128"/>
              <a:gd name="T88" fmla="*/ 5632 w 12851"/>
              <a:gd name="T89" fmla="*/ 586 h 16128"/>
              <a:gd name="T90" fmla="*/ 1254 w 12851"/>
              <a:gd name="T91" fmla="*/ 1325 h 16128"/>
              <a:gd name="T92" fmla="*/ 4 w 12851"/>
              <a:gd name="T93" fmla="*/ 2107 h 16128"/>
              <a:gd name="T94" fmla="*/ 125 w 12851"/>
              <a:gd name="T95" fmla="*/ 6172 h 16128"/>
              <a:gd name="T96" fmla="*/ 528 w 12851"/>
              <a:gd name="T97" fmla="*/ 11773 h 16128"/>
              <a:gd name="T98" fmla="*/ 1071 w 12851"/>
              <a:gd name="T99" fmla="*/ 15540 h 16128"/>
              <a:gd name="T100" fmla="*/ 2837 w 12851"/>
              <a:gd name="T101" fmla="*/ 16052 h 16128"/>
              <a:gd name="T102" fmla="*/ 7058 w 12851"/>
              <a:gd name="T103" fmla="*/ 16121 h 16128"/>
              <a:gd name="T104" fmla="*/ 11167 w 12851"/>
              <a:gd name="T105" fmla="*/ 15980 h 16128"/>
              <a:gd name="T106" fmla="*/ 12600 w 12851"/>
              <a:gd name="T107" fmla="*/ 15569 h 16128"/>
              <a:gd name="T108" fmla="*/ 12773 w 12851"/>
              <a:gd name="T109" fmla="*/ 11528 h 16128"/>
              <a:gd name="T110" fmla="*/ 12850 w 12851"/>
              <a:gd name="T111" fmla="*/ 5306 h 16128"/>
              <a:gd name="T112" fmla="*/ 12691 w 12851"/>
              <a:gd name="T113" fmla="*/ 681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51" h="16128">
                <a:moveTo>
                  <a:pt x="11520" y="13818"/>
                </a:moveTo>
                <a:lnTo>
                  <a:pt x="11480" y="13843"/>
                </a:lnTo>
                <a:lnTo>
                  <a:pt x="11393" y="13867"/>
                </a:lnTo>
                <a:lnTo>
                  <a:pt x="11263" y="13891"/>
                </a:lnTo>
                <a:lnTo>
                  <a:pt x="11093" y="13914"/>
                </a:lnTo>
                <a:lnTo>
                  <a:pt x="10887" y="13937"/>
                </a:lnTo>
                <a:lnTo>
                  <a:pt x="10644" y="13958"/>
                </a:lnTo>
                <a:lnTo>
                  <a:pt x="10372" y="13979"/>
                </a:lnTo>
                <a:lnTo>
                  <a:pt x="10071" y="13998"/>
                </a:lnTo>
                <a:lnTo>
                  <a:pt x="9745" y="14016"/>
                </a:lnTo>
                <a:lnTo>
                  <a:pt x="9396" y="14032"/>
                </a:lnTo>
                <a:lnTo>
                  <a:pt x="9028" y="14048"/>
                </a:lnTo>
                <a:lnTo>
                  <a:pt x="8644" y="14062"/>
                </a:lnTo>
                <a:lnTo>
                  <a:pt x="8247" y="14074"/>
                </a:lnTo>
                <a:lnTo>
                  <a:pt x="7840" y="14084"/>
                </a:lnTo>
                <a:lnTo>
                  <a:pt x="7425" y="14092"/>
                </a:lnTo>
                <a:lnTo>
                  <a:pt x="7006" y="14098"/>
                </a:lnTo>
                <a:lnTo>
                  <a:pt x="6585" y="14102"/>
                </a:lnTo>
                <a:lnTo>
                  <a:pt x="6167" y="14103"/>
                </a:lnTo>
                <a:lnTo>
                  <a:pt x="5753" y="14102"/>
                </a:lnTo>
                <a:lnTo>
                  <a:pt x="5346" y="14099"/>
                </a:lnTo>
                <a:lnTo>
                  <a:pt x="4952" y="14093"/>
                </a:lnTo>
                <a:lnTo>
                  <a:pt x="4570" y="14084"/>
                </a:lnTo>
                <a:lnTo>
                  <a:pt x="4205" y="14073"/>
                </a:lnTo>
                <a:lnTo>
                  <a:pt x="3859" y="14058"/>
                </a:lnTo>
                <a:lnTo>
                  <a:pt x="3536" y="14039"/>
                </a:lnTo>
                <a:lnTo>
                  <a:pt x="3240" y="14019"/>
                </a:lnTo>
                <a:lnTo>
                  <a:pt x="2971" y="13994"/>
                </a:lnTo>
                <a:lnTo>
                  <a:pt x="2735" y="13967"/>
                </a:lnTo>
                <a:lnTo>
                  <a:pt x="2533" y="13935"/>
                </a:lnTo>
                <a:lnTo>
                  <a:pt x="2368" y="13900"/>
                </a:lnTo>
                <a:lnTo>
                  <a:pt x="2245" y="13861"/>
                </a:lnTo>
                <a:lnTo>
                  <a:pt x="2164" y="13818"/>
                </a:lnTo>
                <a:lnTo>
                  <a:pt x="2108" y="13746"/>
                </a:lnTo>
                <a:lnTo>
                  <a:pt x="2050" y="13623"/>
                </a:lnTo>
                <a:lnTo>
                  <a:pt x="1993" y="13451"/>
                </a:lnTo>
                <a:lnTo>
                  <a:pt x="1935" y="13234"/>
                </a:lnTo>
                <a:lnTo>
                  <a:pt x="1879" y="12975"/>
                </a:lnTo>
                <a:lnTo>
                  <a:pt x="1822" y="12678"/>
                </a:lnTo>
                <a:lnTo>
                  <a:pt x="1766" y="12347"/>
                </a:lnTo>
                <a:lnTo>
                  <a:pt x="1711" y="11984"/>
                </a:lnTo>
                <a:lnTo>
                  <a:pt x="1658" y="11594"/>
                </a:lnTo>
                <a:lnTo>
                  <a:pt x="1605" y="11181"/>
                </a:lnTo>
                <a:lnTo>
                  <a:pt x="1554" y="10745"/>
                </a:lnTo>
                <a:lnTo>
                  <a:pt x="1504" y="10294"/>
                </a:lnTo>
                <a:lnTo>
                  <a:pt x="1457" y="9829"/>
                </a:lnTo>
                <a:lnTo>
                  <a:pt x="1411" y="9353"/>
                </a:lnTo>
                <a:lnTo>
                  <a:pt x="1367" y="8871"/>
                </a:lnTo>
                <a:lnTo>
                  <a:pt x="1325" y="8387"/>
                </a:lnTo>
                <a:lnTo>
                  <a:pt x="1287" y="7902"/>
                </a:lnTo>
                <a:lnTo>
                  <a:pt x="1251" y="7421"/>
                </a:lnTo>
                <a:lnTo>
                  <a:pt x="1217" y="6947"/>
                </a:lnTo>
                <a:lnTo>
                  <a:pt x="1187" y="6484"/>
                </a:lnTo>
                <a:lnTo>
                  <a:pt x="1160" y="6036"/>
                </a:lnTo>
                <a:lnTo>
                  <a:pt x="1136" y="5605"/>
                </a:lnTo>
                <a:lnTo>
                  <a:pt x="1116" y="5197"/>
                </a:lnTo>
                <a:lnTo>
                  <a:pt x="1098" y="4812"/>
                </a:lnTo>
                <a:lnTo>
                  <a:pt x="1085" y="4456"/>
                </a:lnTo>
                <a:lnTo>
                  <a:pt x="1077" y="4133"/>
                </a:lnTo>
                <a:lnTo>
                  <a:pt x="1072" y="3844"/>
                </a:lnTo>
                <a:lnTo>
                  <a:pt x="1072" y="3595"/>
                </a:lnTo>
                <a:lnTo>
                  <a:pt x="1076" y="3387"/>
                </a:lnTo>
                <a:lnTo>
                  <a:pt x="1085" y="3225"/>
                </a:lnTo>
                <a:lnTo>
                  <a:pt x="1099" y="3112"/>
                </a:lnTo>
                <a:lnTo>
                  <a:pt x="1119" y="3052"/>
                </a:lnTo>
                <a:lnTo>
                  <a:pt x="1168" y="3017"/>
                </a:lnTo>
                <a:lnTo>
                  <a:pt x="1269" y="2975"/>
                </a:lnTo>
                <a:lnTo>
                  <a:pt x="1418" y="2927"/>
                </a:lnTo>
                <a:lnTo>
                  <a:pt x="1612" y="2875"/>
                </a:lnTo>
                <a:lnTo>
                  <a:pt x="1848" y="2818"/>
                </a:lnTo>
                <a:lnTo>
                  <a:pt x="2123" y="2758"/>
                </a:lnTo>
                <a:lnTo>
                  <a:pt x="2432" y="2694"/>
                </a:lnTo>
                <a:lnTo>
                  <a:pt x="2773" y="2628"/>
                </a:lnTo>
                <a:lnTo>
                  <a:pt x="3142" y="2559"/>
                </a:lnTo>
                <a:lnTo>
                  <a:pt x="3535" y="2490"/>
                </a:lnTo>
                <a:lnTo>
                  <a:pt x="3949" y="2419"/>
                </a:lnTo>
                <a:lnTo>
                  <a:pt x="4382" y="2349"/>
                </a:lnTo>
                <a:lnTo>
                  <a:pt x="4828" y="2278"/>
                </a:lnTo>
                <a:lnTo>
                  <a:pt x="5287" y="2209"/>
                </a:lnTo>
                <a:lnTo>
                  <a:pt x="5752" y="2140"/>
                </a:lnTo>
                <a:lnTo>
                  <a:pt x="6222" y="2074"/>
                </a:lnTo>
                <a:lnTo>
                  <a:pt x="6692" y="2011"/>
                </a:lnTo>
                <a:lnTo>
                  <a:pt x="7159" y="1951"/>
                </a:lnTo>
                <a:lnTo>
                  <a:pt x="7622" y="1895"/>
                </a:lnTo>
                <a:lnTo>
                  <a:pt x="8074" y="1844"/>
                </a:lnTo>
                <a:lnTo>
                  <a:pt x="8513" y="1796"/>
                </a:lnTo>
                <a:lnTo>
                  <a:pt x="8936" y="1755"/>
                </a:lnTo>
                <a:lnTo>
                  <a:pt x="9339" y="1720"/>
                </a:lnTo>
                <a:lnTo>
                  <a:pt x="9720" y="1691"/>
                </a:lnTo>
                <a:lnTo>
                  <a:pt x="10073" y="1670"/>
                </a:lnTo>
                <a:lnTo>
                  <a:pt x="10397" y="1657"/>
                </a:lnTo>
                <a:lnTo>
                  <a:pt x="10688" y="1653"/>
                </a:lnTo>
                <a:lnTo>
                  <a:pt x="10941" y="1657"/>
                </a:lnTo>
                <a:lnTo>
                  <a:pt x="11155" y="1671"/>
                </a:lnTo>
                <a:lnTo>
                  <a:pt x="11325" y="1695"/>
                </a:lnTo>
                <a:lnTo>
                  <a:pt x="11448" y="1731"/>
                </a:lnTo>
                <a:lnTo>
                  <a:pt x="11520" y="1777"/>
                </a:lnTo>
                <a:lnTo>
                  <a:pt x="11564" y="1860"/>
                </a:lnTo>
                <a:lnTo>
                  <a:pt x="11603" y="2001"/>
                </a:lnTo>
                <a:lnTo>
                  <a:pt x="11639" y="2196"/>
                </a:lnTo>
                <a:lnTo>
                  <a:pt x="11669" y="2443"/>
                </a:lnTo>
                <a:lnTo>
                  <a:pt x="11696" y="2736"/>
                </a:lnTo>
                <a:lnTo>
                  <a:pt x="11718" y="3071"/>
                </a:lnTo>
                <a:lnTo>
                  <a:pt x="11738" y="3446"/>
                </a:lnTo>
                <a:lnTo>
                  <a:pt x="11753" y="3856"/>
                </a:lnTo>
                <a:lnTo>
                  <a:pt x="11765" y="4296"/>
                </a:lnTo>
                <a:lnTo>
                  <a:pt x="11774" y="4763"/>
                </a:lnTo>
                <a:lnTo>
                  <a:pt x="11780" y="5253"/>
                </a:lnTo>
                <a:lnTo>
                  <a:pt x="11783" y="5762"/>
                </a:lnTo>
                <a:lnTo>
                  <a:pt x="11784" y="6286"/>
                </a:lnTo>
                <a:lnTo>
                  <a:pt x="11782" y="6820"/>
                </a:lnTo>
                <a:lnTo>
                  <a:pt x="11777" y="7362"/>
                </a:lnTo>
                <a:lnTo>
                  <a:pt x="11771" y="7908"/>
                </a:lnTo>
                <a:lnTo>
                  <a:pt x="11763" y="8451"/>
                </a:lnTo>
                <a:lnTo>
                  <a:pt x="11752" y="8990"/>
                </a:lnTo>
                <a:lnTo>
                  <a:pt x="11741" y="9522"/>
                </a:lnTo>
                <a:lnTo>
                  <a:pt x="11727" y="10040"/>
                </a:lnTo>
                <a:lnTo>
                  <a:pt x="11712" y="10541"/>
                </a:lnTo>
                <a:lnTo>
                  <a:pt x="11697" y="11021"/>
                </a:lnTo>
                <a:lnTo>
                  <a:pt x="11680" y="11477"/>
                </a:lnTo>
                <a:lnTo>
                  <a:pt x="11663" y="11904"/>
                </a:lnTo>
                <a:lnTo>
                  <a:pt x="11646" y="12299"/>
                </a:lnTo>
                <a:lnTo>
                  <a:pt x="11627" y="12657"/>
                </a:lnTo>
                <a:lnTo>
                  <a:pt x="11609" y="12975"/>
                </a:lnTo>
                <a:lnTo>
                  <a:pt x="11591" y="13248"/>
                </a:lnTo>
                <a:lnTo>
                  <a:pt x="11573" y="13473"/>
                </a:lnTo>
                <a:lnTo>
                  <a:pt x="11555" y="13645"/>
                </a:lnTo>
                <a:lnTo>
                  <a:pt x="11538" y="13762"/>
                </a:lnTo>
                <a:lnTo>
                  <a:pt x="11520" y="13818"/>
                </a:lnTo>
                <a:close/>
                <a:moveTo>
                  <a:pt x="6793" y="15652"/>
                </a:moveTo>
                <a:lnTo>
                  <a:pt x="6757" y="15674"/>
                </a:lnTo>
                <a:lnTo>
                  <a:pt x="6719" y="15695"/>
                </a:lnTo>
                <a:lnTo>
                  <a:pt x="6682" y="15713"/>
                </a:lnTo>
                <a:lnTo>
                  <a:pt x="6644" y="15729"/>
                </a:lnTo>
                <a:lnTo>
                  <a:pt x="6605" y="15743"/>
                </a:lnTo>
                <a:lnTo>
                  <a:pt x="6567" y="15756"/>
                </a:lnTo>
                <a:lnTo>
                  <a:pt x="6528" y="15766"/>
                </a:lnTo>
                <a:lnTo>
                  <a:pt x="6490" y="15775"/>
                </a:lnTo>
                <a:lnTo>
                  <a:pt x="6452" y="15783"/>
                </a:lnTo>
                <a:lnTo>
                  <a:pt x="6413" y="15788"/>
                </a:lnTo>
                <a:lnTo>
                  <a:pt x="6375" y="15792"/>
                </a:lnTo>
                <a:lnTo>
                  <a:pt x="6337" y="15794"/>
                </a:lnTo>
                <a:lnTo>
                  <a:pt x="6298" y="15794"/>
                </a:lnTo>
                <a:lnTo>
                  <a:pt x="6261" y="15793"/>
                </a:lnTo>
                <a:lnTo>
                  <a:pt x="6224" y="15790"/>
                </a:lnTo>
                <a:lnTo>
                  <a:pt x="6187" y="15785"/>
                </a:lnTo>
                <a:lnTo>
                  <a:pt x="6151" y="15779"/>
                </a:lnTo>
                <a:lnTo>
                  <a:pt x="6116" y="15771"/>
                </a:lnTo>
                <a:lnTo>
                  <a:pt x="6081" y="15761"/>
                </a:lnTo>
                <a:lnTo>
                  <a:pt x="6047" y="15750"/>
                </a:lnTo>
                <a:lnTo>
                  <a:pt x="6014" y="15737"/>
                </a:lnTo>
                <a:lnTo>
                  <a:pt x="5981" y="15723"/>
                </a:lnTo>
                <a:lnTo>
                  <a:pt x="5950" y="15707"/>
                </a:lnTo>
                <a:lnTo>
                  <a:pt x="5920" y="15689"/>
                </a:lnTo>
                <a:lnTo>
                  <a:pt x="5890" y="15669"/>
                </a:lnTo>
                <a:lnTo>
                  <a:pt x="5862" y="15648"/>
                </a:lnTo>
                <a:lnTo>
                  <a:pt x="5835" y="15626"/>
                </a:lnTo>
                <a:lnTo>
                  <a:pt x="5810" y="15602"/>
                </a:lnTo>
                <a:lnTo>
                  <a:pt x="5785" y="15577"/>
                </a:lnTo>
                <a:lnTo>
                  <a:pt x="5762" y="15549"/>
                </a:lnTo>
                <a:lnTo>
                  <a:pt x="5741" y="15521"/>
                </a:lnTo>
                <a:lnTo>
                  <a:pt x="5721" y="15491"/>
                </a:lnTo>
                <a:lnTo>
                  <a:pt x="5703" y="15461"/>
                </a:lnTo>
                <a:lnTo>
                  <a:pt x="5687" y="15428"/>
                </a:lnTo>
                <a:lnTo>
                  <a:pt x="5672" y="15396"/>
                </a:lnTo>
                <a:lnTo>
                  <a:pt x="5661" y="15363"/>
                </a:lnTo>
                <a:lnTo>
                  <a:pt x="5651" y="15330"/>
                </a:lnTo>
                <a:lnTo>
                  <a:pt x="5643" y="15295"/>
                </a:lnTo>
                <a:lnTo>
                  <a:pt x="5637" y="15261"/>
                </a:lnTo>
                <a:lnTo>
                  <a:pt x="5633" y="15226"/>
                </a:lnTo>
                <a:lnTo>
                  <a:pt x="5631" y="15191"/>
                </a:lnTo>
                <a:lnTo>
                  <a:pt x="5630" y="15155"/>
                </a:lnTo>
                <a:lnTo>
                  <a:pt x="5632" y="15120"/>
                </a:lnTo>
                <a:lnTo>
                  <a:pt x="5635" y="15085"/>
                </a:lnTo>
                <a:lnTo>
                  <a:pt x="5640" y="15049"/>
                </a:lnTo>
                <a:lnTo>
                  <a:pt x="5647" y="15013"/>
                </a:lnTo>
                <a:lnTo>
                  <a:pt x="5656" y="14978"/>
                </a:lnTo>
                <a:lnTo>
                  <a:pt x="5666" y="14944"/>
                </a:lnTo>
                <a:lnTo>
                  <a:pt x="5679" y="14908"/>
                </a:lnTo>
                <a:lnTo>
                  <a:pt x="5693" y="14874"/>
                </a:lnTo>
                <a:lnTo>
                  <a:pt x="5709" y="14840"/>
                </a:lnTo>
                <a:lnTo>
                  <a:pt x="5726" y="14807"/>
                </a:lnTo>
                <a:lnTo>
                  <a:pt x="5745" y="14773"/>
                </a:lnTo>
                <a:lnTo>
                  <a:pt x="5765" y="14741"/>
                </a:lnTo>
                <a:lnTo>
                  <a:pt x="5787" y="14709"/>
                </a:lnTo>
                <a:lnTo>
                  <a:pt x="5812" y="14677"/>
                </a:lnTo>
                <a:lnTo>
                  <a:pt x="5837" y="14647"/>
                </a:lnTo>
                <a:lnTo>
                  <a:pt x="5864" y="14618"/>
                </a:lnTo>
                <a:lnTo>
                  <a:pt x="5892" y="14590"/>
                </a:lnTo>
                <a:lnTo>
                  <a:pt x="5923" y="14562"/>
                </a:lnTo>
                <a:lnTo>
                  <a:pt x="5954" y="14535"/>
                </a:lnTo>
                <a:lnTo>
                  <a:pt x="5986" y="14510"/>
                </a:lnTo>
                <a:lnTo>
                  <a:pt x="6021" y="14486"/>
                </a:lnTo>
                <a:lnTo>
                  <a:pt x="6057" y="14463"/>
                </a:lnTo>
                <a:lnTo>
                  <a:pt x="6093" y="14442"/>
                </a:lnTo>
                <a:lnTo>
                  <a:pt x="6131" y="14421"/>
                </a:lnTo>
                <a:lnTo>
                  <a:pt x="6168" y="14403"/>
                </a:lnTo>
                <a:lnTo>
                  <a:pt x="6206" y="14387"/>
                </a:lnTo>
                <a:lnTo>
                  <a:pt x="6245" y="14373"/>
                </a:lnTo>
                <a:lnTo>
                  <a:pt x="6283" y="14360"/>
                </a:lnTo>
                <a:lnTo>
                  <a:pt x="6322" y="14350"/>
                </a:lnTo>
                <a:lnTo>
                  <a:pt x="6360" y="14340"/>
                </a:lnTo>
                <a:lnTo>
                  <a:pt x="6398" y="14333"/>
                </a:lnTo>
                <a:lnTo>
                  <a:pt x="6438" y="14328"/>
                </a:lnTo>
                <a:lnTo>
                  <a:pt x="6476" y="14324"/>
                </a:lnTo>
                <a:lnTo>
                  <a:pt x="6513" y="14322"/>
                </a:lnTo>
                <a:lnTo>
                  <a:pt x="6552" y="14321"/>
                </a:lnTo>
                <a:lnTo>
                  <a:pt x="6589" y="14323"/>
                </a:lnTo>
                <a:lnTo>
                  <a:pt x="6626" y="14326"/>
                </a:lnTo>
                <a:lnTo>
                  <a:pt x="6663" y="14331"/>
                </a:lnTo>
                <a:lnTo>
                  <a:pt x="6699" y="14337"/>
                </a:lnTo>
                <a:lnTo>
                  <a:pt x="6734" y="14345"/>
                </a:lnTo>
                <a:lnTo>
                  <a:pt x="6770" y="14354"/>
                </a:lnTo>
                <a:lnTo>
                  <a:pt x="6803" y="14366"/>
                </a:lnTo>
                <a:lnTo>
                  <a:pt x="6836" y="14379"/>
                </a:lnTo>
                <a:lnTo>
                  <a:pt x="6869" y="14393"/>
                </a:lnTo>
                <a:lnTo>
                  <a:pt x="6900" y="14409"/>
                </a:lnTo>
                <a:lnTo>
                  <a:pt x="6930" y="14428"/>
                </a:lnTo>
                <a:lnTo>
                  <a:pt x="6960" y="14447"/>
                </a:lnTo>
                <a:lnTo>
                  <a:pt x="6988" y="14467"/>
                </a:lnTo>
                <a:lnTo>
                  <a:pt x="7015" y="14490"/>
                </a:lnTo>
                <a:lnTo>
                  <a:pt x="7040" y="14513"/>
                </a:lnTo>
                <a:lnTo>
                  <a:pt x="7065" y="14539"/>
                </a:lnTo>
                <a:lnTo>
                  <a:pt x="7088" y="14567"/>
                </a:lnTo>
                <a:lnTo>
                  <a:pt x="7109" y="14595"/>
                </a:lnTo>
                <a:lnTo>
                  <a:pt x="7129" y="14625"/>
                </a:lnTo>
                <a:lnTo>
                  <a:pt x="7147" y="14655"/>
                </a:lnTo>
                <a:lnTo>
                  <a:pt x="7163" y="14688"/>
                </a:lnTo>
                <a:lnTo>
                  <a:pt x="7177" y="14720"/>
                </a:lnTo>
                <a:lnTo>
                  <a:pt x="7189" y="14753"/>
                </a:lnTo>
                <a:lnTo>
                  <a:pt x="7199" y="14786"/>
                </a:lnTo>
                <a:lnTo>
                  <a:pt x="7207" y="14821"/>
                </a:lnTo>
                <a:lnTo>
                  <a:pt x="7213" y="14855"/>
                </a:lnTo>
                <a:lnTo>
                  <a:pt x="7217" y="14889"/>
                </a:lnTo>
                <a:lnTo>
                  <a:pt x="7219" y="14924"/>
                </a:lnTo>
                <a:lnTo>
                  <a:pt x="7220" y="14960"/>
                </a:lnTo>
                <a:lnTo>
                  <a:pt x="7218" y="14995"/>
                </a:lnTo>
                <a:lnTo>
                  <a:pt x="7215" y="15030"/>
                </a:lnTo>
                <a:lnTo>
                  <a:pt x="7210" y="15066"/>
                </a:lnTo>
                <a:lnTo>
                  <a:pt x="7203" y="15101"/>
                </a:lnTo>
                <a:lnTo>
                  <a:pt x="7194" y="15136"/>
                </a:lnTo>
                <a:lnTo>
                  <a:pt x="7184" y="15170"/>
                </a:lnTo>
                <a:lnTo>
                  <a:pt x="7171" y="15206"/>
                </a:lnTo>
                <a:lnTo>
                  <a:pt x="7156" y="15240"/>
                </a:lnTo>
                <a:lnTo>
                  <a:pt x="7141" y="15274"/>
                </a:lnTo>
                <a:lnTo>
                  <a:pt x="7124" y="15307"/>
                </a:lnTo>
                <a:lnTo>
                  <a:pt x="7105" y="15341"/>
                </a:lnTo>
                <a:lnTo>
                  <a:pt x="7085" y="15373"/>
                </a:lnTo>
                <a:lnTo>
                  <a:pt x="7061" y="15405"/>
                </a:lnTo>
                <a:lnTo>
                  <a:pt x="7038" y="15437"/>
                </a:lnTo>
                <a:lnTo>
                  <a:pt x="7013" y="15467"/>
                </a:lnTo>
                <a:lnTo>
                  <a:pt x="6986" y="15496"/>
                </a:lnTo>
                <a:lnTo>
                  <a:pt x="6958" y="15525"/>
                </a:lnTo>
                <a:lnTo>
                  <a:pt x="6927" y="15552"/>
                </a:lnTo>
                <a:lnTo>
                  <a:pt x="6896" y="15580"/>
                </a:lnTo>
                <a:lnTo>
                  <a:pt x="6863" y="15605"/>
                </a:lnTo>
                <a:lnTo>
                  <a:pt x="6828" y="15629"/>
                </a:lnTo>
                <a:lnTo>
                  <a:pt x="6793" y="15652"/>
                </a:lnTo>
                <a:close/>
                <a:moveTo>
                  <a:pt x="6251" y="1087"/>
                </a:moveTo>
                <a:lnTo>
                  <a:pt x="6265" y="1076"/>
                </a:lnTo>
                <a:lnTo>
                  <a:pt x="6279" y="1064"/>
                </a:lnTo>
                <a:lnTo>
                  <a:pt x="6294" y="1054"/>
                </a:lnTo>
                <a:lnTo>
                  <a:pt x="6309" y="1045"/>
                </a:lnTo>
                <a:lnTo>
                  <a:pt x="6325" y="1036"/>
                </a:lnTo>
                <a:lnTo>
                  <a:pt x="6340" y="1028"/>
                </a:lnTo>
                <a:lnTo>
                  <a:pt x="6355" y="1021"/>
                </a:lnTo>
                <a:lnTo>
                  <a:pt x="6371" y="1014"/>
                </a:lnTo>
                <a:lnTo>
                  <a:pt x="6386" y="1008"/>
                </a:lnTo>
                <a:lnTo>
                  <a:pt x="6402" y="1003"/>
                </a:lnTo>
                <a:lnTo>
                  <a:pt x="6417" y="998"/>
                </a:lnTo>
                <a:lnTo>
                  <a:pt x="6434" y="994"/>
                </a:lnTo>
                <a:lnTo>
                  <a:pt x="6449" y="991"/>
                </a:lnTo>
                <a:lnTo>
                  <a:pt x="6465" y="989"/>
                </a:lnTo>
                <a:lnTo>
                  <a:pt x="6480" y="987"/>
                </a:lnTo>
                <a:lnTo>
                  <a:pt x="6495" y="986"/>
                </a:lnTo>
                <a:lnTo>
                  <a:pt x="6510" y="986"/>
                </a:lnTo>
                <a:lnTo>
                  <a:pt x="6525" y="986"/>
                </a:lnTo>
                <a:lnTo>
                  <a:pt x="6541" y="987"/>
                </a:lnTo>
                <a:lnTo>
                  <a:pt x="6555" y="989"/>
                </a:lnTo>
                <a:lnTo>
                  <a:pt x="6569" y="991"/>
                </a:lnTo>
                <a:lnTo>
                  <a:pt x="6583" y="995"/>
                </a:lnTo>
                <a:lnTo>
                  <a:pt x="6597" y="998"/>
                </a:lnTo>
                <a:lnTo>
                  <a:pt x="6610" y="1003"/>
                </a:lnTo>
                <a:lnTo>
                  <a:pt x="6623" y="1009"/>
                </a:lnTo>
                <a:lnTo>
                  <a:pt x="6635" y="1014"/>
                </a:lnTo>
                <a:lnTo>
                  <a:pt x="6648" y="1021"/>
                </a:lnTo>
                <a:lnTo>
                  <a:pt x="6659" y="1029"/>
                </a:lnTo>
                <a:lnTo>
                  <a:pt x="6670" y="1037"/>
                </a:lnTo>
                <a:lnTo>
                  <a:pt x="6681" y="1046"/>
                </a:lnTo>
                <a:lnTo>
                  <a:pt x="6691" y="1056"/>
                </a:lnTo>
                <a:lnTo>
                  <a:pt x="6700" y="1066"/>
                </a:lnTo>
                <a:lnTo>
                  <a:pt x="6708" y="1078"/>
                </a:lnTo>
                <a:lnTo>
                  <a:pt x="6716" y="1089"/>
                </a:lnTo>
                <a:lnTo>
                  <a:pt x="6723" y="1101"/>
                </a:lnTo>
                <a:lnTo>
                  <a:pt x="6729" y="1114"/>
                </a:lnTo>
                <a:lnTo>
                  <a:pt x="6734" y="1126"/>
                </a:lnTo>
                <a:lnTo>
                  <a:pt x="6739" y="1139"/>
                </a:lnTo>
                <a:lnTo>
                  <a:pt x="6743" y="1152"/>
                </a:lnTo>
                <a:lnTo>
                  <a:pt x="6747" y="1166"/>
                </a:lnTo>
                <a:lnTo>
                  <a:pt x="6749" y="1180"/>
                </a:lnTo>
                <a:lnTo>
                  <a:pt x="6750" y="1194"/>
                </a:lnTo>
                <a:lnTo>
                  <a:pt x="6751" y="1209"/>
                </a:lnTo>
                <a:lnTo>
                  <a:pt x="6751" y="1223"/>
                </a:lnTo>
                <a:lnTo>
                  <a:pt x="6750" y="1238"/>
                </a:lnTo>
                <a:lnTo>
                  <a:pt x="6749" y="1252"/>
                </a:lnTo>
                <a:lnTo>
                  <a:pt x="6746" y="1267"/>
                </a:lnTo>
                <a:lnTo>
                  <a:pt x="6742" y="1282"/>
                </a:lnTo>
                <a:lnTo>
                  <a:pt x="6738" y="1297"/>
                </a:lnTo>
                <a:lnTo>
                  <a:pt x="6734" y="1311"/>
                </a:lnTo>
                <a:lnTo>
                  <a:pt x="6729" y="1327"/>
                </a:lnTo>
                <a:lnTo>
                  <a:pt x="6723" y="1342"/>
                </a:lnTo>
                <a:lnTo>
                  <a:pt x="6716" y="1356"/>
                </a:lnTo>
                <a:lnTo>
                  <a:pt x="6709" y="1371"/>
                </a:lnTo>
                <a:lnTo>
                  <a:pt x="6701" y="1385"/>
                </a:lnTo>
                <a:lnTo>
                  <a:pt x="6693" y="1399"/>
                </a:lnTo>
                <a:lnTo>
                  <a:pt x="6684" y="1413"/>
                </a:lnTo>
                <a:lnTo>
                  <a:pt x="6674" y="1427"/>
                </a:lnTo>
                <a:lnTo>
                  <a:pt x="6663" y="1441"/>
                </a:lnTo>
                <a:lnTo>
                  <a:pt x="6652" y="1455"/>
                </a:lnTo>
                <a:lnTo>
                  <a:pt x="6640" y="1468"/>
                </a:lnTo>
                <a:lnTo>
                  <a:pt x="6627" y="1481"/>
                </a:lnTo>
                <a:lnTo>
                  <a:pt x="6614" y="1493"/>
                </a:lnTo>
                <a:lnTo>
                  <a:pt x="6600" y="1505"/>
                </a:lnTo>
                <a:lnTo>
                  <a:pt x="6586" y="1516"/>
                </a:lnTo>
                <a:lnTo>
                  <a:pt x="6571" y="1527"/>
                </a:lnTo>
                <a:lnTo>
                  <a:pt x="6556" y="1537"/>
                </a:lnTo>
                <a:lnTo>
                  <a:pt x="6541" y="1547"/>
                </a:lnTo>
                <a:lnTo>
                  <a:pt x="6525" y="1555"/>
                </a:lnTo>
                <a:lnTo>
                  <a:pt x="6510" y="1563"/>
                </a:lnTo>
                <a:lnTo>
                  <a:pt x="6495" y="1571"/>
                </a:lnTo>
                <a:lnTo>
                  <a:pt x="6479" y="1578"/>
                </a:lnTo>
                <a:lnTo>
                  <a:pt x="6464" y="1584"/>
                </a:lnTo>
                <a:lnTo>
                  <a:pt x="6448" y="1589"/>
                </a:lnTo>
                <a:lnTo>
                  <a:pt x="6432" y="1594"/>
                </a:lnTo>
                <a:lnTo>
                  <a:pt x="6416" y="1598"/>
                </a:lnTo>
                <a:lnTo>
                  <a:pt x="6400" y="1601"/>
                </a:lnTo>
                <a:lnTo>
                  <a:pt x="6385" y="1603"/>
                </a:lnTo>
                <a:lnTo>
                  <a:pt x="6370" y="1605"/>
                </a:lnTo>
                <a:lnTo>
                  <a:pt x="6354" y="1606"/>
                </a:lnTo>
                <a:lnTo>
                  <a:pt x="6339" y="1606"/>
                </a:lnTo>
                <a:lnTo>
                  <a:pt x="6324" y="1606"/>
                </a:lnTo>
                <a:lnTo>
                  <a:pt x="6309" y="1605"/>
                </a:lnTo>
                <a:lnTo>
                  <a:pt x="6294" y="1603"/>
                </a:lnTo>
                <a:lnTo>
                  <a:pt x="6280" y="1601"/>
                </a:lnTo>
                <a:lnTo>
                  <a:pt x="6266" y="1598"/>
                </a:lnTo>
                <a:lnTo>
                  <a:pt x="6253" y="1594"/>
                </a:lnTo>
                <a:lnTo>
                  <a:pt x="6240" y="1589"/>
                </a:lnTo>
                <a:lnTo>
                  <a:pt x="6227" y="1584"/>
                </a:lnTo>
                <a:lnTo>
                  <a:pt x="6215" y="1578"/>
                </a:lnTo>
                <a:lnTo>
                  <a:pt x="6202" y="1570"/>
                </a:lnTo>
                <a:lnTo>
                  <a:pt x="6190" y="1562"/>
                </a:lnTo>
                <a:lnTo>
                  <a:pt x="6179" y="1554"/>
                </a:lnTo>
                <a:lnTo>
                  <a:pt x="6169" y="1545"/>
                </a:lnTo>
                <a:lnTo>
                  <a:pt x="6159" y="1536"/>
                </a:lnTo>
                <a:lnTo>
                  <a:pt x="6150" y="1525"/>
                </a:lnTo>
                <a:lnTo>
                  <a:pt x="6141" y="1514"/>
                </a:lnTo>
                <a:lnTo>
                  <a:pt x="6134" y="1503"/>
                </a:lnTo>
                <a:lnTo>
                  <a:pt x="6127" y="1491"/>
                </a:lnTo>
                <a:lnTo>
                  <a:pt x="6121" y="1479"/>
                </a:lnTo>
                <a:lnTo>
                  <a:pt x="6115" y="1466"/>
                </a:lnTo>
                <a:lnTo>
                  <a:pt x="6111" y="1453"/>
                </a:lnTo>
                <a:lnTo>
                  <a:pt x="6107" y="1439"/>
                </a:lnTo>
                <a:lnTo>
                  <a:pt x="6103" y="1425"/>
                </a:lnTo>
                <a:lnTo>
                  <a:pt x="6101" y="1411"/>
                </a:lnTo>
                <a:lnTo>
                  <a:pt x="6099" y="1397"/>
                </a:lnTo>
                <a:lnTo>
                  <a:pt x="6099" y="1383"/>
                </a:lnTo>
                <a:lnTo>
                  <a:pt x="6099" y="1369"/>
                </a:lnTo>
                <a:lnTo>
                  <a:pt x="6100" y="1354"/>
                </a:lnTo>
                <a:lnTo>
                  <a:pt x="6101" y="1340"/>
                </a:lnTo>
                <a:lnTo>
                  <a:pt x="6104" y="1325"/>
                </a:lnTo>
                <a:lnTo>
                  <a:pt x="6108" y="1309"/>
                </a:lnTo>
                <a:lnTo>
                  <a:pt x="6111" y="1295"/>
                </a:lnTo>
                <a:lnTo>
                  <a:pt x="6116" y="1280"/>
                </a:lnTo>
                <a:lnTo>
                  <a:pt x="6121" y="1265"/>
                </a:lnTo>
                <a:lnTo>
                  <a:pt x="6127" y="1250"/>
                </a:lnTo>
                <a:lnTo>
                  <a:pt x="6133" y="1236"/>
                </a:lnTo>
                <a:lnTo>
                  <a:pt x="6141" y="1221"/>
                </a:lnTo>
                <a:lnTo>
                  <a:pt x="6149" y="1207"/>
                </a:lnTo>
                <a:lnTo>
                  <a:pt x="6157" y="1192"/>
                </a:lnTo>
                <a:lnTo>
                  <a:pt x="6166" y="1178"/>
                </a:lnTo>
                <a:lnTo>
                  <a:pt x="6176" y="1164"/>
                </a:lnTo>
                <a:lnTo>
                  <a:pt x="6187" y="1150"/>
                </a:lnTo>
                <a:lnTo>
                  <a:pt x="6198" y="1137"/>
                </a:lnTo>
                <a:lnTo>
                  <a:pt x="6210" y="1124"/>
                </a:lnTo>
                <a:lnTo>
                  <a:pt x="6224" y="1111"/>
                </a:lnTo>
                <a:lnTo>
                  <a:pt x="6237" y="1099"/>
                </a:lnTo>
                <a:lnTo>
                  <a:pt x="6251" y="1087"/>
                </a:lnTo>
                <a:close/>
                <a:moveTo>
                  <a:pt x="12562" y="149"/>
                </a:moveTo>
                <a:lnTo>
                  <a:pt x="12480" y="94"/>
                </a:lnTo>
                <a:lnTo>
                  <a:pt x="12335" y="51"/>
                </a:lnTo>
                <a:lnTo>
                  <a:pt x="12134" y="22"/>
                </a:lnTo>
                <a:lnTo>
                  <a:pt x="11880" y="5"/>
                </a:lnTo>
                <a:lnTo>
                  <a:pt x="11576" y="0"/>
                </a:lnTo>
                <a:lnTo>
                  <a:pt x="11229" y="6"/>
                </a:lnTo>
                <a:lnTo>
                  <a:pt x="10840" y="21"/>
                </a:lnTo>
                <a:lnTo>
                  <a:pt x="10415" y="46"/>
                </a:lnTo>
                <a:lnTo>
                  <a:pt x="9958" y="81"/>
                </a:lnTo>
                <a:lnTo>
                  <a:pt x="9472" y="123"/>
                </a:lnTo>
                <a:lnTo>
                  <a:pt x="8962" y="172"/>
                </a:lnTo>
                <a:lnTo>
                  <a:pt x="8432" y="229"/>
                </a:lnTo>
                <a:lnTo>
                  <a:pt x="7887" y="291"/>
                </a:lnTo>
                <a:lnTo>
                  <a:pt x="7331" y="359"/>
                </a:lnTo>
                <a:lnTo>
                  <a:pt x="6767" y="430"/>
                </a:lnTo>
                <a:lnTo>
                  <a:pt x="6199" y="506"/>
                </a:lnTo>
                <a:lnTo>
                  <a:pt x="5632" y="586"/>
                </a:lnTo>
                <a:lnTo>
                  <a:pt x="5071" y="667"/>
                </a:lnTo>
                <a:lnTo>
                  <a:pt x="4518" y="750"/>
                </a:lnTo>
                <a:lnTo>
                  <a:pt x="3978" y="835"/>
                </a:lnTo>
                <a:lnTo>
                  <a:pt x="3457" y="919"/>
                </a:lnTo>
                <a:lnTo>
                  <a:pt x="2956" y="1004"/>
                </a:lnTo>
                <a:lnTo>
                  <a:pt x="2481" y="1088"/>
                </a:lnTo>
                <a:lnTo>
                  <a:pt x="2037" y="1169"/>
                </a:lnTo>
                <a:lnTo>
                  <a:pt x="1626" y="1248"/>
                </a:lnTo>
                <a:lnTo>
                  <a:pt x="1254" y="1325"/>
                </a:lnTo>
                <a:lnTo>
                  <a:pt x="923" y="1397"/>
                </a:lnTo>
                <a:lnTo>
                  <a:pt x="639" y="1465"/>
                </a:lnTo>
                <a:lnTo>
                  <a:pt x="406" y="1527"/>
                </a:lnTo>
                <a:lnTo>
                  <a:pt x="227" y="1584"/>
                </a:lnTo>
                <a:lnTo>
                  <a:pt x="108" y="1634"/>
                </a:lnTo>
                <a:lnTo>
                  <a:pt x="50" y="1676"/>
                </a:lnTo>
                <a:lnTo>
                  <a:pt x="29" y="1752"/>
                </a:lnTo>
                <a:lnTo>
                  <a:pt x="14" y="1897"/>
                </a:lnTo>
                <a:lnTo>
                  <a:pt x="4" y="2107"/>
                </a:lnTo>
                <a:lnTo>
                  <a:pt x="0" y="2378"/>
                </a:lnTo>
                <a:lnTo>
                  <a:pt x="0" y="2704"/>
                </a:lnTo>
                <a:lnTo>
                  <a:pt x="5" y="3083"/>
                </a:lnTo>
                <a:lnTo>
                  <a:pt x="14" y="3508"/>
                </a:lnTo>
                <a:lnTo>
                  <a:pt x="28" y="3976"/>
                </a:lnTo>
                <a:lnTo>
                  <a:pt x="46" y="4480"/>
                </a:lnTo>
                <a:lnTo>
                  <a:pt x="70" y="5017"/>
                </a:lnTo>
                <a:lnTo>
                  <a:pt x="96" y="5582"/>
                </a:lnTo>
                <a:lnTo>
                  <a:pt x="125" y="6172"/>
                </a:lnTo>
                <a:lnTo>
                  <a:pt x="159" y="6780"/>
                </a:lnTo>
                <a:lnTo>
                  <a:pt x="196" y="7403"/>
                </a:lnTo>
                <a:lnTo>
                  <a:pt x="235" y="8035"/>
                </a:lnTo>
                <a:lnTo>
                  <a:pt x="278" y="8672"/>
                </a:lnTo>
                <a:lnTo>
                  <a:pt x="323" y="9310"/>
                </a:lnTo>
                <a:lnTo>
                  <a:pt x="372" y="9944"/>
                </a:lnTo>
                <a:lnTo>
                  <a:pt x="421" y="10569"/>
                </a:lnTo>
                <a:lnTo>
                  <a:pt x="473" y="11180"/>
                </a:lnTo>
                <a:lnTo>
                  <a:pt x="528" y="11773"/>
                </a:lnTo>
                <a:lnTo>
                  <a:pt x="584" y="12344"/>
                </a:lnTo>
                <a:lnTo>
                  <a:pt x="641" y="12888"/>
                </a:lnTo>
                <a:lnTo>
                  <a:pt x="700" y="13399"/>
                </a:lnTo>
                <a:lnTo>
                  <a:pt x="760" y="13874"/>
                </a:lnTo>
                <a:lnTo>
                  <a:pt x="822" y="14309"/>
                </a:lnTo>
                <a:lnTo>
                  <a:pt x="883" y="14697"/>
                </a:lnTo>
                <a:lnTo>
                  <a:pt x="946" y="15034"/>
                </a:lnTo>
                <a:lnTo>
                  <a:pt x="1009" y="15318"/>
                </a:lnTo>
                <a:lnTo>
                  <a:pt x="1071" y="15540"/>
                </a:lnTo>
                <a:lnTo>
                  <a:pt x="1135" y="15699"/>
                </a:lnTo>
                <a:lnTo>
                  <a:pt x="1197" y="15789"/>
                </a:lnTo>
                <a:lnTo>
                  <a:pt x="1288" y="15840"/>
                </a:lnTo>
                <a:lnTo>
                  <a:pt x="1432" y="15886"/>
                </a:lnTo>
                <a:lnTo>
                  <a:pt x="1627" y="15928"/>
                </a:lnTo>
                <a:lnTo>
                  <a:pt x="1870" y="15966"/>
                </a:lnTo>
                <a:lnTo>
                  <a:pt x="2154" y="15999"/>
                </a:lnTo>
                <a:lnTo>
                  <a:pt x="2477" y="16027"/>
                </a:lnTo>
                <a:lnTo>
                  <a:pt x="2837" y="16052"/>
                </a:lnTo>
                <a:lnTo>
                  <a:pt x="3228" y="16074"/>
                </a:lnTo>
                <a:lnTo>
                  <a:pt x="3647" y="16092"/>
                </a:lnTo>
                <a:lnTo>
                  <a:pt x="4091" y="16105"/>
                </a:lnTo>
                <a:lnTo>
                  <a:pt x="4555" y="16116"/>
                </a:lnTo>
                <a:lnTo>
                  <a:pt x="5036" y="16123"/>
                </a:lnTo>
                <a:lnTo>
                  <a:pt x="5531" y="16127"/>
                </a:lnTo>
                <a:lnTo>
                  <a:pt x="6036" y="16128"/>
                </a:lnTo>
                <a:lnTo>
                  <a:pt x="6546" y="16126"/>
                </a:lnTo>
                <a:lnTo>
                  <a:pt x="7058" y="16121"/>
                </a:lnTo>
                <a:lnTo>
                  <a:pt x="7570" y="16114"/>
                </a:lnTo>
                <a:lnTo>
                  <a:pt x="8076" y="16105"/>
                </a:lnTo>
                <a:lnTo>
                  <a:pt x="8574" y="16093"/>
                </a:lnTo>
                <a:lnTo>
                  <a:pt x="9058" y="16079"/>
                </a:lnTo>
                <a:lnTo>
                  <a:pt x="9527" y="16062"/>
                </a:lnTo>
                <a:lnTo>
                  <a:pt x="9976" y="16044"/>
                </a:lnTo>
                <a:lnTo>
                  <a:pt x="10402" y="16024"/>
                </a:lnTo>
                <a:lnTo>
                  <a:pt x="10800" y="16003"/>
                </a:lnTo>
                <a:lnTo>
                  <a:pt x="11167" y="15980"/>
                </a:lnTo>
                <a:lnTo>
                  <a:pt x="11499" y="15956"/>
                </a:lnTo>
                <a:lnTo>
                  <a:pt x="11794" y="15930"/>
                </a:lnTo>
                <a:lnTo>
                  <a:pt x="12046" y="15903"/>
                </a:lnTo>
                <a:lnTo>
                  <a:pt x="12253" y="15876"/>
                </a:lnTo>
                <a:lnTo>
                  <a:pt x="12410" y="15848"/>
                </a:lnTo>
                <a:lnTo>
                  <a:pt x="12515" y="15819"/>
                </a:lnTo>
                <a:lnTo>
                  <a:pt x="12562" y="15789"/>
                </a:lnTo>
                <a:lnTo>
                  <a:pt x="12580" y="15718"/>
                </a:lnTo>
                <a:lnTo>
                  <a:pt x="12600" y="15569"/>
                </a:lnTo>
                <a:lnTo>
                  <a:pt x="12620" y="15345"/>
                </a:lnTo>
                <a:lnTo>
                  <a:pt x="12639" y="15052"/>
                </a:lnTo>
                <a:lnTo>
                  <a:pt x="12659" y="14698"/>
                </a:lnTo>
                <a:lnTo>
                  <a:pt x="12679" y="14284"/>
                </a:lnTo>
                <a:lnTo>
                  <a:pt x="12700" y="13819"/>
                </a:lnTo>
                <a:lnTo>
                  <a:pt x="12719" y="13305"/>
                </a:lnTo>
                <a:lnTo>
                  <a:pt x="12738" y="12748"/>
                </a:lnTo>
                <a:lnTo>
                  <a:pt x="12756" y="12154"/>
                </a:lnTo>
                <a:lnTo>
                  <a:pt x="12773" y="11528"/>
                </a:lnTo>
                <a:lnTo>
                  <a:pt x="12788" y="10876"/>
                </a:lnTo>
                <a:lnTo>
                  <a:pt x="12804" y="10202"/>
                </a:lnTo>
                <a:lnTo>
                  <a:pt x="12817" y="9510"/>
                </a:lnTo>
                <a:lnTo>
                  <a:pt x="12828" y="8808"/>
                </a:lnTo>
                <a:lnTo>
                  <a:pt x="12837" y="8099"/>
                </a:lnTo>
                <a:lnTo>
                  <a:pt x="12844" y="7390"/>
                </a:lnTo>
                <a:lnTo>
                  <a:pt x="12849" y="6684"/>
                </a:lnTo>
                <a:lnTo>
                  <a:pt x="12851" y="5988"/>
                </a:lnTo>
                <a:lnTo>
                  <a:pt x="12850" y="5306"/>
                </a:lnTo>
                <a:lnTo>
                  <a:pt x="12847" y="4644"/>
                </a:lnTo>
                <a:lnTo>
                  <a:pt x="12841" y="4008"/>
                </a:lnTo>
                <a:lnTo>
                  <a:pt x="12831" y="3400"/>
                </a:lnTo>
                <a:lnTo>
                  <a:pt x="12818" y="2828"/>
                </a:lnTo>
                <a:lnTo>
                  <a:pt x="12801" y="2297"/>
                </a:lnTo>
                <a:lnTo>
                  <a:pt x="12779" y="1812"/>
                </a:lnTo>
                <a:lnTo>
                  <a:pt x="12754" y="1378"/>
                </a:lnTo>
                <a:lnTo>
                  <a:pt x="12726" y="999"/>
                </a:lnTo>
                <a:lnTo>
                  <a:pt x="12691" y="681"/>
                </a:lnTo>
                <a:lnTo>
                  <a:pt x="12653" y="430"/>
                </a:lnTo>
                <a:lnTo>
                  <a:pt x="12611" y="252"/>
                </a:lnTo>
                <a:lnTo>
                  <a:pt x="12562" y="149"/>
                </a:lnTo>
                <a:close/>
              </a:path>
            </a:pathLst>
          </a:custGeom>
          <a:solidFill>
            <a:srgbClr val="FFFFFF"/>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48" name="Freeform 345">
            <a:extLst>
              <a:ext uri="{FF2B5EF4-FFF2-40B4-BE49-F238E27FC236}">
                <a16:creationId xmlns:a16="http://schemas.microsoft.com/office/drawing/2014/main" id="{F7016B81-4395-459D-E65B-7CC760B0AA9E}"/>
              </a:ext>
            </a:extLst>
          </p:cNvPr>
          <p:cNvSpPr>
            <a:spLocks noEditPoints="1"/>
          </p:cNvSpPr>
          <p:nvPr/>
        </p:nvSpPr>
        <p:spPr bwMode="auto">
          <a:xfrm>
            <a:off x="7683527" y="5457350"/>
            <a:ext cx="582787" cy="727775"/>
          </a:xfrm>
          <a:custGeom>
            <a:avLst/>
            <a:gdLst>
              <a:gd name="T0" fmla="*/ 12743 w 12915"/>
              <a:gd name="T1" fmla="*/ 7426 h 16127"/>
              <a:gd name="T2" fmla="*/ 12498 w 12915"/>
              <a:gd name="T3" fmla="*/ 7405 h 16127"/>
              <a:gd name="T4" fmla="*/ 12126 w 12915"/>
              <a:gd name="T5" fmla="*/ 7417 h 16127"/>
              <a:gd name="T6" fmla="*/ 10130 w 12915"/>
              <a:gd name="T7" fmla="*/ 10085 h 16127"/>
              <a:gd name="T8" fmla="*/ 12912 w 12915"/>
              <a:gd name="T9" fmla="*/ 8561 h 16127"/>
              <a:gd name="T10" fmla="*/ 12907 w 12915"/>
              <a:gd name="T11" fmla="*/ 7895 h 16127"/>
              <a:gd name="T12" fmla="*/ 12872 w 12915"/>
              <a:gd name="T13" fmla="*/ 7570 h 16127"/>
              <a:gd name="T14" fmla="*/ 10792 w 12915"/>
              <a:gd name="T15" fmla="*/ 15347 h 16127"/>
              <a:gd name="T16" fmla="*/ 3175 w 12915"/>
              <a:gd name="T17" fmla="*/ 13457 h 16127"/>
              <a:gd name="T18" fmla="*/ 1409 w 12915"/>
              <a:gd name="T19" fmla="*/ 15947 h 16127"/>
              <a:gd name="T20" fmla="*/ 3094 w 12915"/>
              <a:gd name="T21" fmla="*/ 16060 h 16127"/>
              <a:gd name="T22" fmla="*/ 6231 w 12915"/>
              <a:gd name="T23" fmla="*/ 16122 h 16127"/>
              <a:gd name="T24" fmla="*/ 9559 w 12915"/>
              <a:gd name="T25" fmla="*/ 16110 h 16127"/>
              <a:gd name="T26" fmla="*/ 11815 w 12915"/>
              <a:gd name="T27" fmla="*/ 16005 h 16127"/>
              <a:gd name="T28" fmla="*/ 12211 w 12915"/>
              <a:gd name="T29" fmla="*/ 15738 h 16127"/>
              <a:gd name="T30" fmla="*/ 12359 w 12915"/>
              <a:gd name="T31" fmla="*/ 14920 h 16127"/>
              <a:gd name="T32" fmla="*/ 12522 w 12915"/>
              <a:gd name="T33" fmla="*/ 13652 h 16127"/>
              <a:gd name="T34" fmla="*/ 12679 w 12915"/>
              <a:gd name="T35" fmla="*/ 12130 h 16127"/>
              <a:gd name="T36" fmla="*/ 12810 w 12915"/>
              <a:gd name="T37" fmla="*/ 10554 h 16127"/>
              <a:gd name="T38" fmla="*/ 1146 w 12915"/>
              <a:gd name="T39" fmla="*/ 13712 h 16127"/>
              <a:gd name="T40" fmla="*/ 1210 w 12915"/>
              <a:gd name="T41" fmla="*/ 14831 h 16127"/>
              <a:gd name="T42" fmla="*/ 1287 w 12915"/>
              <a:gd name="T43" fmla="*/ 15631 h 16127"/>
              <a:gd name="T44" fmla="*/ 12140 w 12915"/>
              <a:gd name="T45" fmla="*/ 3281 h 16127"/>
              <a:gd name="T46" fmla="*/ 11950 w 12915"/>
              <a:gd name="T47" fmla="*/ 2747 h 16127"/>
              <a:gd name="T48" fmla="*/ 11455 w 12915"/>
              <a:gd name="T49" fmla="*/ 1823 h 16127"/>
              <a:gd name="T50" fmla="*/ 10848 w 12915"/>
              <a:gd name="T51" fmla="*/ 845 h 16127"/>
              <a:gd name="T52" fmla="*/ 10315 w 12915"/>
              <a:gd name="T53" fmla="*/ 145 h 16127"/>
              <a:gd name="T54" fmla="*/ 10061 w 12915"/>
              <a:gd name="T55" fmla="*/ 12 h 16127"/>
              <a:gd name="T56" fmla="*/ 9770 w 12915"/>
              <a:gd name="T57" fmla="*/ 183 h 16127"/>
              <a:gd name="T58" fmla="*/ 9196 w 12915"/>
              <a:gd name="T59" fmla="*/ 594 h 16127"/>
              <a:gd name="T60" fmla="*/ 7712 w 12915"/>
              <a:gd name="T61" fmla="*/ 1739 h 16127"/>
              <a:gd name="T62" fmla="*/ 11590 w 12915"/>
              <a:gd name="T63" fmla="*/ 3695 h 16127"/>
              <a:gd name="T64" fmla="*/ 12065 w 12915"/>
              <a:gd name="T65" fmla="*/ 3366 h 16127"/>
              <a:gd name="T66" fmla="*/ 12140 w 12915"/>
              <a:gd name="T67" fmla="*/ 3281 h 16127"/>
              <a:gd name="T68" fmla="*/ 4653 w 12915"/>
              <a:gd name="T69" fmla="*/ 4224 h 16127"/>
              <a:gd name="T70" fmla="*/ 3850 w 12915"/>
              <a:gd name="T71" fmla="*/ 4892 h 16127"/>
              <a:gd name="T72" fmla="*/ 5923 w 12915"/>
              <a:gd name="T73" fmla="*/ 6940 h 16127"/>
              <a:gd name="T74" fmla="*/ 6962 w 12915"/>
              <a:gd name="T75" fmla="*/ 6366 h 16127"/>
              <a:gd name="T76" fmla="*/ 7990 w 12915"/>
              <a:gd name="T77" fmla="*/ 5791 h 16127"/>
              <a:gd name="T78" fmla="*/ 7852 w 12915"/>
              <a:gd name="T79" fmla="*/ 8047 h 16127"/>
              <a:gd name="T80" fmla="*/ 6703 w 12915"/>
              <a:gd name="T81" fmla="*/ 8262 h 16127"/>
              <a:gd name="T82" fmla="*/ 3343 w 12915"/>
              <a:gd name="T83" fmla="*/ 8956 h 16127"/>
              <a:gd name="T84" fmla="*/ 2173 w 12915"/>
              <a:gd name="T85" fmla="*/ 9231 h 16127"/>
              <a:gd name="T86" fmla="*/ 1393 w 12915"/>
              <a:gd name="T87" fmla="*/ 9445 h 16127"/>
              <a:gd name="T88" fmla="*/ 1670 w 12915"/>
              <a:gd name="T89" fmla="*/ 9269 h 16127"/>
              <a:gd name="T90" fmla="*/ 2622 w 12915"/>
              <a:gd name="T91" fmla="*/ 8753 h 16127"/>
              <a:gd name="T92" fmla="*/ 1130 w 12915"/>
              <a:gd name="T93" fmla="*/ 7238 h 16127"/>
              <a:gd name="T94" fmla="*/ 305 w 12915"/>
              <a:gd name="T95" fmla="*/ 8011 h 16127"/>
              <a:gd name="T96" fmla="*/ 58 w 12915"/>
              <a:gd name="T97" fmla="*/ 8279 h 16127"/>
              <a:gd name="T98" fmla="*/ 3 w 12915"/>
              <a:gd name="T99" fmla="*/ 8422 h 16127"/>
              <a:gd name="T100" fmla="*/ 174 w 12915"/>
              <a:gd name="T101" fmla="*/ 8743 h 16127"/>
              <a:gd name="T102" fmla="*/ 506 w 12915"/>
              <a:gd name="T103" fmla="*/ 9086 h 16127"/>
              <a:gd name="T104" fmla="*/ 942 w 12915"/>
              <a:gd name="T105" fmla="*/ 9444 h 16127"/>
              <a:gd name="T106" fmla="*/ 1105 w 12915"/>
              <a:gd name="T107" fmla="*/ 9611 h 16127"/>
              <a:gd name="T108" fmla="*/ 1073 w 12915"/>
              <a:gd name="T109" fmla="*/ 10073 h 16127"/>
              <a:gd name="T110" fmla="*/ 1068 w 12915"/>
              <a:gd name="T111" fmla="*/ 10971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15" h="16127">
                <a:moveTo>
                  <a:pt x="12837" y="7474"/>
                </a:moveTo>
                <a:lnTo>
                  <a:pt x="12829" y="7464"/>
                </a:lnTo>
                <a:lnTo>
                  <a:pt x="12818" y="7455"/>
                </a:lnTo>
                <a:lnTo>
                  <a:pt x="12804" y="7446"/>
                </a:lnTo>
                <a:lnTo>
                  <a:pt x="12786" y="7439"/>
                </a:lnTo>
                <a:lnTo>
                  <a:pt x="12766" y="7432"/>
                </a:lnTo>
                <a:lnTo>
                  <a:pt x="12743" y="7426"/>
                </a:lnTo>
                <a:lnTo>
                  <a:pt x="12716" y="7421"/>
                </a:lnTo>
                <a:lnTo>
                  <a:pt x="12686" y="7417"/>
                </a:lnTo>
                <a:lnTo>
                  <a:pt x="12654" y="7413"/>
                </a:lnTo>
                <a:lnTo>
                  <a:pt x="12619" y="7410"/>
                </a:lnTo>
                <a:lnTo>
                  <a:pt x="12582" y="7407"/>
                </a:lnTo>
                <a:lnTo>
                  <a:pt x="12542" y="7406"/>
                </a:lnTo>
                <a:lnTo>
                  <a:pt x="12498" y="7405"/>
                </a:lnTo>
                <a:lnTo>
                  <a:pt x="12453" y="7405"/>
                </a:lnTo>
                <a:lnTo>
                  <a:pt x="12405" y="7405"/>
                </a:lnTo>
                <a:lnTo>
                  <a:pt x="12353" y="7406"/>
                </a:lnTo>
                <a:lnTo>
                  <a:pt x="12300" y="7408"/>
                </a:lnTo>
                <a:lnTo>
                  <a:pt x="12245" y="7410"/>
                </a:lnTo>
                <a:lnTo>
                  <a:pt x="12186" y="7413"/>
                </a:lnTo>
                <a:lnTo>
                  <a:pt x="12126" y="7417"/>
                </a:lnTo>
                <a:lnTo>
                  <a:pt x="11998" y="7426"/>
                </a:lnTo>
                <a:lnTo>
                  <a:pt x="11861" y="7437"/>
                </a:lnTo>
                <a:lnTo>
                  <a:pt x="11716" y="7451"/>
                </a:lnTo>
                <a:lnTo>
                  <a:pt x="11563" y="7467"/>
                </a:lnTo>
                <a:lnTo>
                  <a:pt x="11402" y="7484"/>
                </a:lnTo>
                <a:lnTo>
                  <a:pt x="11234" y="7505"/>
                </a:lnTo>
                <a:lnTo>
                  <a:pt x="10130" y="10085"/>
                </a:lnTo>
                <a:lnTo>
                  <a:pt x="12862" y="9773"/>
                </a:lnTo>
                <a:lnTo>
                  <a:pt x="12874" y="9551"/>
                </a:lnTo>
                <a:lnTo>
                  <a:pt x="12885" y="9336"/>
                </a:lnTo>
                <a:lnTo>
                  <a:pt x="12894" y="9128"/>
                </a:lnTo>
                <a:lnTo>
                  <a:pt x="12902" y="8930"/>
                </a:lnTo>
                <a:lnTo>
                  <a:pt x="12908" y="8740"/>
                </a:lnTo>
                <a:lnTo>
                  <a:pt x="12912" y="8561"/>
                </a:lnTo>
                <a:lnTo>
                  <a:pt x="12914" y="8392"/>
                </a:lnTo>
                <a:lnTo>
                  <a:pt x="12915" y="8234"/>
                </a:lnTo>
                <a:lnTo>
                  <a:pt x="12914" y="8160"/>
                </a:lnTo>
                <a:lnTo>
                  <a:pt x="12913" y="8088"/>
                </a:lnTo>
                <a:lnTo>
                  <a:pt x="12912" y="8021"/>
                </a:lnTo>
                <a:lnTo>
                  <a:pt x="12909" y="7956"/>
                </a:lnTo>
                <a:lnTo>
                  <a:pt x="12907" y="7895"/>
                </a:lnTo>
                <a:lnTo>
                  <a:pt x="12904" y="7837"/>
                </a:lnTo>
                <a:lnTo>
                  <a:pt x="12900" y="7783"/>
                </a:lnTo>
                <a:lnTo>
                  <a:pt x="12895" y="7732"/>
                </a:lnTo>
                <a:lnTo>
                  <a:pt x="12890" y="7686"/>
                </a:lnTo>
                <a:lnTo>
                  <a:pt x="12885" y="7644"/>
                </a:lnTo>
                <a:lnTo>
                  <a:pt x="12879" y="7604"/>
                </a:lnTo>
                <a:lnTo>
                  <a:pt x="12872" y="7570"/>
                </a:lnTo>
                <a:lnTo>
                  <a:pt x="12865" y="7540"/>
                </a:lnTo>
                <a:lnTo>
                  <a:pt x="12856" y="7514"/>
                </a:lnTo>
                <a:lnTo>
                  <a:pt x="12848" y="7491"/>
                </a:lnTo>
                <a:lnTo>
                  <a:pt x="12837" y="7474"/>
                </a:lnTo>
                <a:close/>
                <a:moveTo>
                  <a:pt x="3175" y="14717"/>
                </a:moveTo>
                <a:lnTo>
                  <a:pt x="10792" y="14717"/>
                </a:lnTo>
                <a:lnTo>
                  <a:pt x="10792" y="15347"/>
                </a:lnTo>
                <a:lnTo>
                  <a:pt x="3175" y="15347"/>
                </a:lnTo>
                <a:lnTo>
                  <a:pt x="3175" y="14717"/>
                </a:lnTo>
                <a:close/>
                <a:moveTo>
                  <a:pt x="3175" y="13457"/>
                </a:moveTo>
                <a:lnTo>
                  <a:pt x="10792" y="13457"/>
                </a:lnTo>
                <a:lnTo>
                  <a:pt x="10792" y="14087"/>
                </a:lnTo>
                <a:lnTo>
                  <a:pt x="3175" y="14087"/>
                </a:lnTo>
                <a:lnTo>
                  <a:pt x="3175" y="13457"/>
                </a:lnTo>
                <a:close/>
                <a:moveTo>
                  <a:pt x="3175" y="12202"/>
                </a:moveTo>
                <a:lnTo>
                  <a:pt x="10792" y="12202"/>
                </a:lnTo>
                <a:lnTo>
                  <a:pt x="10792" y="12832"/>
                </a:lnTo>
                <a:lnTo>
                  <a:pt x="3175" y="12832"/>
                </a:lnTo>
                <a:lnTo>
                  <a:pt x="3175" y="12202"/>
                </a:lnTo>
                <a:close/>
                <a:moveTo>
                  <a:pt x="1360" y="15926"/>
                </a:moveTo>
                <a:lnTo>
                  <a:pt x="1409" y="15947"/>
                </a:lnTo>
                <a:lnTo>
                  <a:pt x="1513" y="15965"/>
                </a:lnTo>
                <a:lnTo>
                  <a:pt x="1669" y="15983"/>
                </a:lnTo>
                <a:lnTo>
                  <a:pt x="1872" y="16000"/>
                </a:lnTo>
                <a:lnTo>
                  <a:pt x="2120" y="16017"/>
                </a:lnTo>
                <a:lnTo>
                  <a:pt x="2409" y="16032"/>
                </a:lnTo>
                <a:lnTo>
                  <a:pt x="2735" y="16047"/>
                </a:lnTo>
                <a:lnTo>
                  <a:pt x="3094" y="16060"/>
                </a:lnTo>
                <a:lnTo>
                  <a:pt x="3483" y="16073"/>
                </a:lnTo>
                <a:lnTo>
                  <a:pt x="3898" y="16085"/>
                </a:lnTo>
                <a:lnTo>
                  <a:pt x="4335" y="16095"/>
                </a:lnTo>
                <a:lnTo>
                  <a:pt x="4790" y="16103"/>
                </a:lnTo>
                <a:lnTo>
                  <a:pt x="5261" y="16111"/>
                </a:lnTo>
                <a:lnTo>
                  <a:pt x="5742" y="16117"/>
                </a:lnTo>
                <a:lnTo>
                  <a:pt x="6231" y="16122"/>
                </a:lnTo>
                <a:lnTo>
                  <a:pt x="6724" y="16125"/>
                </a:lnTo>
                <a:lnTo>
                  <a:pt x="7218" y="16127"/>
                </a:lnTo>
                <a:lnTo>
                  <a:pt x="7708" y="16127"/>
                </a:lnTo>
                <a:lnTo>
                  <a:pt x="8190" y="16125"/>
                </a:lnTo>
                <a:lnTo>
                  <a:pt x="8662" y="16122"/>
                </a:lnTo>
                <a:lnTo>
                  <a:pt x="9120" y="16117"/>
                </a:lnTo>
                <a:lnTo>
                  <a:pt x="9559" y="16110"/>
                </a:lnTo>
                <a:lnTo>
                  <a:pt x="9977" y="16101"/>
                </a:lnTo>
                <a:lnTo>
                  <a:pt x="10368" y="16091"/>
                </a:lnTo>
                <a:lnTo>
                  <a:pt x="10731" y="16078"/>
                </a:lnTo>
                <a:lnTo>
                  <a:pt x="11060" y="16062"/>
                </a:lnTo>
                <a:lnTo>
                  <a:pt x="11353" y="16045"/>
                </a:lnTo>
                <a:lnTo>
                  <a:pt x="11605" y="16026"/>
                </a:lnTo>
                <a:lnTo>
                  <a:pt x="11815" y="16005"/>
                </a:lnTo>
                <a:lnTo>
                  <a:pt x="11976" y="15981"/>
                </a:lnTo>
                <a:lnTo>
                  <a:pt x="12086" y="15956"/>
                </a:lnTo>
                <a:lnTo>
                  <a:pt x="12141" y="15926"/>
                </a:lnTo>
                <a:lnTo>
                  <a:pt x="12157" y="15901"/>
                </a:lnTo>
                <a:lnTo>
                  <a:pt x="12174" y="15862"/>
                </a:lnTo>
                <a:lnTo>
                  <a:pt x="12192" y="15806"/>
                </a:lnTo>
                <a:lnTo>
                  <a:pt x="12211" y="15738"/>
                </a:lnTo>
                <a:lnTo>
                  <a:pt x="12230" y="15656"/>
                </a:lnTo>
                <a:lnTo>
                  <a:pt x="12251" y="15563"/>
                </a:lnTo>
                <a:lnTo>
                  <a:pt x="12271" y="15456"/>
                </a:lnTo>
                <a:lnTo>
                  <a:pt x="12293" y="15338"/>
                </a:lnTo>
                <a:lnTo>
                  <a:pt x="12314" y="15209"/>
                </a:lnTo>
                <a:lnTo>
                  <a:pt x="12336" y="15070"/>
                </a:lnTo>
                <a:lnTo>
                  <a:pt x="12359" y="14920"/>
                </a:lnTo>
                <a:lnTo>
                  <a:pt x="12381" y="14763"/>
                </a:lnTo>
                <a:lnTo>
                  <a:pt x="12405" y="14596"/>
                </a:lnTo>
                <a:lnTo>
                  <a:pt x="12428" y="14420"/>
                </a:lnTo>
                <a:lnTo>
                  <a:pt x="12452" y="14239"/>
                </a:lnTo>
                <a:lnTo>
                  <a:pt x="12475" y="14050"/>
                </a:lnTo>
                <a:lnTo>
                  <a:pt x="12498" y="13854"/>
                </a:lnTo>
                <a:lnTo>
                  <a:pt x="12522" y="13652"/>
                </a:lnTo>
                <a:lnTo>
                  <a:pt x="12546" y="13446"/>
                </a:lnTo>
                <a:lnTo>
                  <a:pt x="12569" y="13235"/>
                </a:lnTo>
                <a:lnTo>
                  <a:pt x="12591" y="13019"/>
                </a:lnTo>
                <a:lnTo>
                  <a:pt x="12614" y="12801"/>
                </a:lnTo>
                <a:lnTo>
                  <a:pt x="12636" y="12580"/>
                </a:lnTo>
                <a:lnTo>
                  <a:pt x="12657" y="12356"/>
                </a:lnTo>
                <a:lnTo>
                  <a:pt x="12679" y="12130"/>
                </a:lnTo>
                <a:lnTo>
                  <a:pt x="12700" y="11904"/>
                </a:lnTo>
                <a:lnTo>
                  <a:pt x="12720" y="11677"/>
                </a:lnTo>
                <a:lnTo>
                  <a:pt x="12740" y="11450"/>
                </a:lnTo>
                <a:lnTo>
                  <a:pt x="12759" y="11224"/>
                </a:lnTo>
                <a:lnTo>
                  <a:pt x="12776" y="10998"/>
                </a:lnTo>
                <a:lnTo>
                  <a:pt x="12794" y="10775"/>
                </a:lnTo>
                <a:lnTo>
                  <a:pt x="12810" y="10554"/>
                </a:lnTo>
                <a:lnTo>
                  <a:pt x="1076" y="11567"/>
                </a:lnTo>
                <a:lnTo>
                  <a:pt x="1083" y="11915"/>
                </a:lnTo>
                <a:lnTo>
                  <a:pt x="1092" y="12271"/>
                </a:lnTo>
                <a:lnTo>
                  <a:pt x="1102" y="12633"/>
                </a:lnTo>
                <a:lnTo>
                  <a:pt x="1115" y="12997"/>
                </a:lnTo>
                <a:lnTo>
                  <a:pt x="1129" y="13358"/>
                </a:lnTo>
                <a:lnTo>
                  <a:pt x="1146" y="13712"/>
                </a:lnTo>
                <a:lnTo>
                  <a:pt x="1154" y="13884"/>
                </a:lnTo>
                <a:lnTo>
                  <a:pt x="1162" y="14054"/>
                </a:lnTo>
                <a:lnTo>
                  <a:pt x="1171" y="14219"/>
                </a:lnTo>
                <a:lnTo>
                  <a:pt x="1181" y="14380"/>
                </a:lnTo>
                <a:lnTo>
                  <a:pt x="1190" y="14536"/>
                </a:lnTo>
                <a:lnTo>
                  <a:pt x="1200" y="14687"/>
                </a:lnTo>
                <a:lnTo>
                  <a:pt x="1210" y="14831"/>
                </a:lnTo>
                <a:lnTo>
                  <a:pt x="1221" y="14970"/>
                </a:lnTo>
                <a:lnTo>
                  <a:pt x="1231" y="15100"/>
                </a:lnTo>
                <a:lnTo>
                  <a:pt x="1242" y="15224"/>
                </a:lnTo>
                <a:lnTo>
                  <a:pt x="1253" y="15339"/>
                </a:lnTo>
                <a:lnTo>
                  <a:pt x="1264" y="15446"/>
                </a:lnTo>
                <a:lnTo>
                  <a:pt x="1276" y="15543"/>
                </a:lnTo>
                <a:lnTo>
                  <a:pt x="1287" y="15631"/>
                </a:lnTo>
                <a:lnTo>
                  <a:pt x="1300" y="15710"/>
                </a:lnTo>
                <a:lnTo>
                  <a:pt x="1312" y="15776"/>
                </a:lnTo>
                <a:lnTo>
                  <a:pt x="1324" y="15832"/>
                </a:lnTo>
                <a:lnTo>
                  <a:pt x="1336" y="15876"/>
                </a:lnTo>
                <a:lnTo>
                  <a:pt x="1348" y="15907"/>
                </a:lnTo>
                <a:lnTo>
                  <a:pt x="1360" y="15926"/>
                </a:lnTo>
                <a:close/>
                <a:moveTo>
                  <a:pt x="12140" y="3281"/>
                </a:moveTo>
                <a:lnTo>
                  <a:pt x="12139" y="3241"/>
                </a:lnTo>
                <a:lnTo>
                  <a:pt x="12128" y="3187"/>
                </a:lnTo>
                <a:lnTo>
                  <a:pt x="12108" y="3121"/>
                </a:lnTo>
                <a:lnTo>
                  <a:pt x="12080" y="3042"/>
                </a:lnTo>
                <a:lnTo>
                  <a:pt x="12043" y="2953"/>
                </a:lnTo>
                <a:lnTo>
                  <a:pt x="11999" y="2855"/>
                </a:lnTo>
                <a:lnTo>
                  <a:pt x="11950" y="2747"/>
                </a:lnTo>
                <a:lnTo>
                  <a:pt x="11893" y="2631"/>
                </a:lnTo>
                <a:lnTo>
                  <a:pt x="11831" y="2508"/>
                </a:lnTo>
                <a:lnTo>
                  <a:pt x="11763" y="2379"/>
                </a:lnTo>
                <a:lnTo>
                  <a:pt x="11692" y="2245"/>
                </a:lnTo>
                <a:lnTo>
                  <a:pt x="11616" y="2107"/>
                </a:lnTo>
                <a:lnTo>
                  <a:pt x="11538" y="1966"/>
                </a:lnTo>
                <a:lnTo>
                  <a:pt x="11455" y="1823"/>
                </a:lnTo>
                <a:lnTo>
                  <a:pt x="11372" y="1678"/>
                </a:lnTo>
                <a:lnTo>
                  <a:pt x="11285" y="1534"/>
                </a:lnTo>
                <a:lnTo>
                  <a:pt x="11199" y="1391"/>
                </a:lnTo>
                <a:lnTo>
                  <a:pt x="11110" y="1249"/>
                </a:lnTo>
                <a:lnTo>
                  <a:pt x="11023" y="1110"/>
                </a:lnTo>
                <a:lnTo>
                  <a:pt x="10935" y="975"/>
                </a:lnTo>
                <a:lnTo>
                  <a:pt x="10848" y="845"/>
                </a:lnTo>
                <a:lnTo>
                  <a:pt x="10763" y="720"/>
                </a:lnTo>
                <a:lnTo>
                  <a:pt x="10680" y="602"/>
                </a:lnTo>
                <a:lnTo>
                  <a:pt x="10600" y="491"/>
                </a:lnTo>
                <a:lnTo>
                  <a:pt x="10522" y="389"/>
                </a:lnTo>
                <a:lnTo>
                  <a:pt x="10449" y="297"/>
                </a:lnTo>
                <a:lnTo>
                  <a:pt x="10379" y="216"/>
                </a:lnTo>
                <a:lnTo>
                  <a:pt x="10315" y="145"/>
                </a:lnTo>
                <a:lnTo>
                  <a:pt x="10257" y="88"/>
                </a:lnTo>
                <a:lnTo>
                  <a:pt x="10203" y="43"/>
                </a:lnTo>
                <a:lnTo>
                  <a:pt x="10157" y="14"/>
                </a:lnTo>
                <a:lnTo>
                  <a:pt x="10117" y="0"/>
                </a:lnTo>
                <a:lnTo>
                  <a:pt x="10103" y="0"/>
                </a:lnTo>
                <a:lnTo>
                  <a:pt x="10085" y="4"/>
                </a:lnTo>
                <a:lnTo>
                  <a:pt x="10061" y="12"/>
                </a:lnTo>
                <a:lnTo>
                  <a:pt x="10034" y="25"/>
                </a:lnTo>
                <a:lnTo>
                  <a:pt x="10001" y="41"/>
                </a:lnTo>
                <a:lnTo>
                  <a:pt x="9964" y="63"/>
                </a:lnTo>
                <a:lnTo>
                  <a:pt x="9922" y="87"/>
                </a:lnTo>
                <a:lnTo>
                  <a:pt x="9876" y="116"/>
                </a:lnTo>
                <a:lnTo>
                  <a:pt x="9826" y="148"/>
                </a:lnTo>
                <a:lnTo>
                  <a:pt x="9770" y="183"/>
                </a:lnTo>
                <a:lnTo>
                  <a:pt x="9712" y="223"/>
                </a:lnTo>
                <a:lnTo>
                  <a:pt x="9650" y="266"/>
                </a:lnTo>
                <a:lnTo>
                  <a:pt x="9583" y="312"/>
                </a:lnTo>
                <a:lnTo>
                  <a:pt x="9513" y="363"/>
                </a:lnTo>
                <a:lnTo>
                  <a:pt x="9438" y="416"/>
                </a:lnTo>
                <a:lnTo>
                  <a:pt x="9361" y="472"/>
                </a:lnTo>
                <a:lnTo>
                  <a:pt x="9196" y="594"/>
                </a:lnTo>
                <a:lnTo>
                  <a:pt x="9016" y="728"/>
                </a:lnTo>
                <a:lnTo>
                  <a:pt x="8825" y="872"/>
                </a:lnTo>
                <a:lnTo>
                  <a:pt x="8623" y="1027"/>
                </a:lnTo>
                <a:lnTo>
                  <a:pt x="8409" y="1192"/>
                </a:lnTo>
                <a:lnTo>
                  <a:pt x="8186" y="1366"/>
                </a:lnTo>
                <a:lnTo>
                  <a:pt x="7952" y="1548"/>
                </a:lnTo>
                <a:lnTo>
                  <a:pt x="7712" y="1739"/>
                </a:lnTo>
                <a:lnTo>
                  <a:pt x="10828" y="4163"/>
                </a:lnTo>
                <a:lnTo>
                  <a:pt x="10974" y="4075"/>
                </a:lnTo>
                <a:lnTo>
                  <a:pt x="11112" y="3992"/>
                </a:lnTo>
                <a:lnTo>
                  <a:pt x="11244" y="3912"/>
                </a:lnTo>
                <a:lnTo>
                  <a:pt x="11368" y="3835"/>
                </a:lnTo>
                <a:lnTo>
                  <a:pt x="11484" y="3764"/>
                </a:lnTo>
                <a:lnTo>
                  <a:pt x="11590" y="3695"/>
                </a:lnTo>
                <a:lnTo>
                  <a:pt x="11689" y="3632"/>
                </a:lnTo>
                <a:lnTo>
                  <a:pt x="11780" y="3572"/>
                </a:lnTo>
                <a:lnTo>
                  <a:pt x="11860" y="3518"/>
                </a:lnTo>
                <a:lnTo>
                  <a:pt x="11932" y="3469"/>
                </a:lnTo>
                <a:lnTo>
                  <a:pt x="11993" y="3423"/>
                </a:lnTo>
                <a:lnTo>
                  <a:pt x="12044" y="3384"/>
                </a:lnTo>
                <a:lnTo>
                  <a:pt x="12065" y="3366"/>
                </a:lnTo>
                <a:lnTo>
                  <a:pt x="12085" y="3350"/>
                </a:lnTo>
                <a:lnTo>
                  <a:pt x="12101" y="3334"/>
                </a:lnTo>
                <a:lnTo>
                  <a:pt x="12115" y="3321"/>
                </a:lnTo>
                <a:lnTo>
                  <a:pt x="12125" y="3308"/>
                </a:lnTo>
                <a:lnTo>
                  <a:pt x="12133" y="3298"/>
                </a:lnTo>
                <a:lnTo>
                  <a:pt x="12138" y="3288"/>
                </a:lnTo>
                <a:lnTo>
                  <a:pt x="12140" y="3281"/>
                </a:lnTo>
                <a:close/>
                <a:moveTo>
                  <a:pt x="7990" y="5791"/>
                </a:moveTo>
                <a:lnTo>
                  <a:pt x="5232" y="3745"/>
                </a:lnTo>
                <a:lnTo>
                  <a:pt x="5117" y="3840"/>
                </a:lnTo>
                <a:lnTo>
                  <a:pt x="5001" y="3936"/>
                </a:lnTo>
                <a:lnTo>
                  <a:pt x="4884" y="4032"/>
                </a:lnTo>
                <a:lnTo>
                  <a:pt x="4768" y="4128"/>
                </a:lnTo>
                <a:lnTo>
                  <a:pt x="4653" y="4224"/>
                </a:lnTo>
                <a:lnTo>
                  <a:pt x="4537" y="4319"/>
                </a:lnTo>
                <a:lnTo>
                  <a:pt x="4422" y="4416"/>
                </a:lnTo>
                <a:lnTo>
                  <a:pt x="4306" y="4511"/>
                </a:lnTo>
                <a:lnTo>
                  <a:pt x="4192" y="4607"/>
                </a:lnTo>
                <a:lnTo>
                  <a:pt x="4078" y="4702"/>
                </a:lnTo>
                <a:lnTo>
                  <a:pt x="3964" y="4797"/>
                </a:lnTo>
                <a:lnTo>
                  <a:pt x="3850" y="4892"/>
                </a:lnTo>
                <a:lnTo>
                  <a:pt x="3738" y="4987"/>
                </a:lnTo>
                <a:lnTo>
                  <a:pt x="3626" y="5080"/>
                </a:lnTo>
                <a:lnTo>
                  <a:pt x="3514" y="5174"/>
                </a:lnTo>
                <a:lnTo>
                  <a:pt x="3403" y="5267"/>
                </a:lnTo>
                <a:lnTo>
                  <a:pt x="5629" y="7101"/>
                </a:lnTo>
                <a:lnTo>
                  <a:pt x="5775" y="7021"/>
                </a:lnTo>
                <a:lnTo>
                  <a:pt x="5923" y="6940"/>
                </a:lnTo>
                <a:lnTo>
                  <a:pt x="6071" y="6858"/>
                </a:lnTo>
                <a:lnTo>
                  <a:pt x="6219" y="6777"/>
                </a:lnTo>
                <a:lnTo>
                  <a:pt x="6367" y="6695"/>
                </a:lnTo>
                <a:lnTo>
                  <a:pt x="6516" y="6612"/>
                </a:lnTo>
                <a:lnTo>
                  <a:pt x="6664" y="6531"/>
                </a:lnTo>
                <a:lnTo>
                  <a:pt x="6813" y="6448"/>
                </a:lnTo>
                <a:lnTo>
                  <a:pt x="6962" y="6366"/>
                </a:lnTo>
                <a:lnTo>
                  <a:pt x="7110" y="6283"/>
                </a:lnTo>
                <a:lnTo>
                  <a:pt x="7258" y="6200"/>
                </a:lnTo>
                <a:lnTo>
                  <a:pt x="7406" y="6119"/>
                </a:lnTo>
                <a:lnTo>
                  <a:pt x="7553" y="6036"/>
                </a:lnTo>
                <a:lnTo>
                  <a:pt x="7699" y="5954"/>
                </a:lnTo>
                <a:lnTo>
                  <a:pt x="7845" y="5873"/>
                </a:lnTo>
                <a:lnTo>
                  <a:pt x="7990" y="5791"/>
                </a:lnTo>
                <a:close/>
                <a:moveTo>
                  <a:pt x="5083" y="10660"/>
                </a:moveTo>
                <a:lnTo>
                  <a:pt x="7524" y="10382"/>
                </a:lnTo>
                <a:lnTo>
                  <a:pt x="8498" y="7933"/>
                </a:lnTo>
                <a:lnTo>
                  <a:pt x="8338" y="7960"/>
                </a:lnTo>
                <a:lnTo>
                  <a:pt x="8177" y="7988"/>
                </a:lnTo>
                <a:lnTo>
                  <a:pt x="8015" y="8018"/>
                </a:lnTo>
                <a:lnTo>
                  <a:pt x="7852" y="8047"/>
                </a:lnTo>
                <a:lnTo>
                  <a:pt x="7689" y="8076"/>
                </a:lnTo>
                <a:lnTo>
                  <a:pt x="7525" y="8106"/>
                </a:lnTo>
                <a:lnTo>
                  <a:pt x="7360" y="8137"/>
                </a:lnTo>
                <a:lnTo>
                  <a:pt x="7196" y="8168"/>
                </a:lnTo>
                <a:lnTo>
                  <a:pt x="7031" y="8199"/>
                </a:lnTo>
                <a:lnTo>
                  <a:pt x="6867" y="8230"/>
                </a:lnTo>
                <a:lnTo>
                  <a:pt x="6703" y="8262"/>
                </a:lnTo>
                <a:lnTo>
                  <a:pt x="6538" y="8294"/>
                </a:lnTo>
                <a:lnTo>
                  <a:pt x="6374" y="8326"/>
                </a:lnTo>
                <a:lnTo>
                  <a:pt x="6211" y="8357"/>
                </a:lnTo>
                <a:lnTo>
                  <a:pt x="6048" y="8390"/>
                </a:lnTo>
                <a:lnTo>
                  <a:pt x="5885" y="8422"/>
                </a:lnTo>
                <a:lnTo>
                  <a:pt x="5083" y="10660"/>
                </a:lnTo>
                <a:close/>
                <a:moveTo>
                  <a:pt x="3343" y="8956"/>
                </a:moveTo>
                <a:lnTo>
                  <a:pt x="3157" y="8998"/>
                </a:lnTo>
                <a:lnTo>
                  <a:pt x="2976" y="9040"/>
                </a:lnTo>
                <a:lnTo>
                  <a:pt x="2801" y="9080"/>
                </a:lnTo>
                <a:lnTo>
                  <a:pt x="2633" y="9119"/>
                </a:lnTo>
                <a:lnTo>
                  <a:pt x="2473" y="9158"/>
                </a:lnTo>
                <a:lnTo>
                  <a:pt x="2319" y="9195"/>
                </a:lnTo>
                <a:lnTo>
                  <a:pt x="2173" y="9231"/>
                </a:lnTo>
                <a:lnTo>
                  <a:pt x="2035" y="9267"/>
                </a:lnTo>
                <a:lnTo>
                  <a:pt x="1906" y="9300"/>
                </a:lnTo>
                <a:lnTo>
                  <a:pt x="1785" y="9332"/>
                </a:lnTo>
                <a:lnTo>
                  <a:pt x="1673" y="9363"/>
                </a:lnTo>
                <a:lnTo>
                  <a:pt x="1570" y="9392"/>
                </a:lnTo>
                <a:lnTo>
                  <a:pt x="1477" y="9420"/>
                </a:lnTo>
                <a:lnTo>
                  <a:pt x="1393" y="9445"/>
                </a:lnTo>
                <a:lnTo>
                  <a:pt x="1321" y="9468"/>
                </a:lnTo>
                <a:lnTo>
                  <a:pt x="1258" y="9490"/>
                </a:lnTo>
                <a:lnTo>
                  <a:pt x="1321" y="9457"/>
                </a:lnTo>
                <a:lnTo>
                  <a:pt x="1393" y="9419"/>
                </a:lnTo>
                <a:lnTo>
                  <a:pt x="1476" y="9374"/>
                </a:lnTo>
                <a:lnTo>
                  <a:pt x="1568" y="9324"/>
                </a:lnTo>
                <a:lnTo>
                  <a:pt x="1670" y="9269"/>
                </a:lnTo>
                <a:lnTo>
                  <a:pt x="1782" y="9209"/>
                </a:lnTo>
                <a:lnTo>
                  <a:pt x="1902" y="9145"/>
                </a:lnTo>
                <a:lnTo>
                  <a:pt x="2030" y="9075"/>
                </a:lnTo>
                <a:lnTo>
                  <a:pt x="2167" y="9000"/>
                </a:lnTo>
                <a:lnTo>
                  <a:pt x="2311" y="8922"/>
                </a:lnTo>
                <a:lnTo>
                  <a:pt x="2463" y="8840"/>
                </a:lnTo>
                <a:lnTo>
                  <a:pt x="2622" y="8753"/>
                </a:lnTo>
                <a:lnTo>
                  <a:pt x="2788" y="8663"/>
                </a:lnTo>
                <a:lnTo>
                  <a:pt x="2960" y="8569"/>
                </a:lnTo>
                <a:lnTo>
                  <a:pt x="3139" y="8472"/>
                </a:lnTo>
                <a:lnTo>
                  <a:pt x="3323" y="8371"/>
                </a:lnTo>
                <a:lnTo>
                  <a:pt x="1442" y="6960"/>
                </a:lnTo>
                <a:lnTo>
                  <a:pt x="1282" y="7102"/>
                </a:lnTo>
                <a:lnTo>
                  <a:pt x="1130" y="7238"/>
                </a:lnTo>
                <a:lnTo>
                  <a:pt x="985" y="7368"/>
                </a:lnTo>
                <a:lnTo>
                  <a:pt x="850" y="7493"/>
                </a:lnTo>
                <a:lnTo>
                  <a:pt x="722" y="7611"/>
                </a:lnTo>
                <a:lnTo>
                  <a:pt x="603" y="7722"/>
                </a:lnTo>
                <a:lnTo>
                  <a:pt x="494" y="7826"/>
                </a:lnTo>
                <a:lnTo>
                  <a:pt x="395" y="7922"/>
                </a:lnTo>
                <a:lnTo>
                  <a:pt x="305" y="8011"/>
                </a:lnTo>
                <a:lnTo>
                  <a:pt x="226" y="8091"/>
                </a:lnTo>
                <a:lnTo>
                  <a:pt x="191" y="8128"/>
                </a:lnTo>
                <a:lnTo>
                  <a:pt x="159" y="8163"/>
                </a:lnTo>
                <a:lnTo>
                  <a:pt x="130" y="8195"/>
                </a:lnTo>
                <a:lnTo>
                  <a:pt x="103" y="8225"/>
                </a:lnTo>
                <a:lnTo>
                  <a:pt x="80" y="8254"/>
                </a:lnTo>
                <a:lnTo>
                  <a:pt x="58" y="8279"/>
                </a:lnTo>
                <a:lnTo>
                  <a:pt x="41" y="8302"/>
                </a:lnTo>
                <a:lnTo>
                  <a:pt x="26" y="8323"/>
                </a:lnTo>
                <a:lnTo>
                  <a:pt x="15" y="8341"/>
                </a:lnTo>
                <a:lnTo>
                  <a:pt x="7" y="8357"/>
                </a:lnTo>
                <a:lnTo>
                  <a:pt x="2" y="8370"/>
                </a:lnTo>
                <a:lnTo>
                  <a:pt x="0" y="8382"/>
                </a:lnTo>
                <a:lnTo>
                  <a:pt x="3" y="8422"/>
                </a:lnTo>
                <a:lnTo>
                  <a:pt x="12" y="8464"/>
                </a:lnTo>
                <a:lnTo>
                  <a:pt x="27" y="8508"/>
                </a:lnTo>
                <a:lnTo>
                  <a:pt x="48" y="8553"/>
                </a:lnTo>
                <a:lnTo>
                  <a:pt x="73" y="8599"/>
                </a:lnTo>
                <a:lnTo>
                  <a:pt x="103" y="8647"/>
                </a:lnTo>
                <a:lnTo>
                  <a:pt x="137" y="8695"/>
                </a:lnTo>
                <a:lnTo>
                  <a:pt x="174" y="8743"/>
                </a:lnTo>
                <a:lnTo>
                  <a:pt x="215" y="8793"/>
                </a:lnTo>
                <a:lnTo>
                  <a:pt x="259" y="8843"/>
                </a:lnTo>
                <a:lnTo>
                  <a:pt x="305" y="8893"/>
                </a:lnTo>
                <a:lnTo>
                  <a:pt x="353" y="8942"/>
                </a:lnTo>
                <a:lnTo>
                  <a:pt x="403" y="8990"/>
                </a:lnTo>
                <a:lnTo>
                  <a:pt x="454" y="9039"/>
                </a:lnTo>
                <a:lnTo>
                  <a:pt x="506" y="9086"/>
                </a:lnTo>
                <a:lnTo>
                  <a:pt x="558" y="9133"/>
                </a:lnTo>
                <a:lnTo>
                  <a:pt x="610" y="9178"/>
                </a:lnTo>
                <a:lnTo>
                  <a:pt x="662" y="9222"/>
                </a:lnTo>
                <a:lnTo>
                  <a:pt x="714" y="9265"/>
                </a:lnTo>
                <a:lnTo>
                  <a:pt x="763" y="9305"/>
                </a:lnTo>
                <a:lnTo>
                  <a:pt x="858" y="9379"/>
                </a:lnTo>
                <a:lnTo>
                  <a:pt x="942" y="9444"/>
                </a:lnTo>
                <a:lnTo>
                  <a:pt x="1014" y="9497"/>
                </a:lnTo>
                <a:lnTo>
                  <a:pt x="1068" y="9537"/>
                </a:lnTo>
                <a:lnTo>
                  <a:pt x="1103" y="9562"/>
                </a:lnTo>
                <a:lnTo>
                  <a:pt x="1116" y="9571"/>
                </a:lnTo>
                <a:lnTo>
                  <a:pt x="1112" y="9581"/>
                </a:lnTo>
                <a:lnTo>
                  <a:pt x="1108" y="9595"/>
                </a:lnTo>
                <a:lnTo>
                  <a:pt x="1105" y="9611"/>
                </a:lnTo>
                <a:lnTo>
                  <a:pt x="1101" y="9631"/>
                </a:lnTo>
                <a:lnTo>
                  <a:pt x="1095" y="9679"/>
                </a:lnTo>
                <a:lnTo>
                  <a:pt x="1089" y="9737"/>
                </a:lnTo>
                <a:lnTo>
                  <a:pt x="1084" y="9807"/>
                </a:lnTo>
                <a:lnTo>
                  <a:pt x="1080" y="9886"/>
                </a:lnTo>
                <a:lnTo>
                  <a:pt x="1076" y="9975"/>
                </a:lnTo>
                <a:lnTo>
                  <a:pt x="1073" y="10073"/>
                </a:lnTo>
                <a:lnTo>
                  <a:pt x="1070" y="10180"/>
                </a:lnTo>
                <a:lnTo>
                  <a:pt x="1069" y="10294"/>
                </a:lnTo>
                <a:lnTo>
                  <a:pt x="1067" y="10417"/>
                </a:lnTo>
                <a:lnTo>
                  <a:pt x="1066" y="10546"/>
                </a:lnTo>
                <a:lnTo>
                  <a:pt x="1066" y="10682"/>
                </a:lnTo>
                <a:lnTo>
                  <a:pt x="1067" y="10823"/>
                </a:lnTo>
                <a:lnTo>
                  <a:pt x="1068" y="10971"/>
                </a:lnTo>
                <a:lnTo>
                  <a:pt x="1069" y="11123"/>
                </a:lnTo>
                <a:lnTo>
                  <a:pt x="2751" y="10927"/>
                </a:lnTo>
                <a:lnTo>
                  <a:pt x="3343" y="89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3">
            <a:extLst>
              <a:ext uri="{FF2B5EF4-FFF2-40B4-BE49-F238E27FC236}">
                <a16:creationId xmlns:a16="http://schemas.microsoft.com/office/drawing/2014/main" id="{A067C252-4253-70AC-88D3-A8B4E5AB1461}"/>
              </a:ext>
            </a:extLst>
          </p:cNvPr>
          <p:cNvSpPr>
            <a:spLocks noEditPoints="1"/>
          </p:cNvSpPr>
          <p:nvPr/>
        </p:nvSpPr>
        <p:spPr bwMode="auto">
          <a:xfrm>
            <a:off x="9717423" y="4143455"/>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0" name="Group 73">
            <a:extLst>
              <a:ext uri="{FF2B5EF4-FFF2-40B4-BE49-F238E27FC236}">
                <a16:creationId xmlns:a16="http://schemas.microsoft.com/office/drawing/2014/main" id="{E8F9AD69-DEC0-C0D0-94A5-01496D0D218E}"/>
              </a:ext>
            </a:extLst>
          </p:cNvPr>
          <p:cNvGrpSpPr/>
          <p:nvPr/>
        </p:nvGrpSpPr>
        <p:grpSpPr>
          <a:xfrm>
            <a:off x="7676172" y="551053"/>
            <a:ext cx="590142" cy="592077"/>
            <a:chOff x="4267200" y="1196975"/>
            <a:chExt cx="593725" cy="635001"/>
          </a:xfrm>
          <a:solidFill>
            <a:srgbClr val="FFFFFF">
              <a:alpha val="85000"/>
            </a:srgbClr>
          </a:solidFill>
        </p:grpSpPr>
        <p:sp>
          <p:nvSpPr>
            <p:cNvPr id="51" name="Freeform 272">
              <a:extLst>
                <a:ext uri="{FF2B5EF4-FFF2-40B4-BE49-F238E27FC236}">
                  <a16:creationId xmlns:a16="http://schemas.microsoft.com/office/drawing/2014/main" id="{0C6943B9-AB8C-2AB6-BAF8-8926C20F4E5C}"/>
                </a:ext>
              </a:extLst>
            </p:cNvPr>
            <p:cNvSpPr>
              <a:spLocks/>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2" name="Rectangle 273">
              <a:extLst>
                <a:ext uri="{FF2B5EF4-FFF2-40B4-BE49-F238E27FC236}">
                  <a16:creationId xmlns:a16="http://schemas.microsoft.com/office/drawing/2014/main" id="{2CF34272-CE2C-C618-3016-4A78785812E5}"/>
                </a:ext>
              </a:extLst>
            </p:cNvPr>
            <p:cNvSpPr>
              <a:spLocks noChangeArrowheads="1"/>
            </p:cNvSpPr>
            <p:nvPr/>
          </p:nvSpPr>
          <p:spPr bwMode="auto">
            <a:xfrm>
              <a:off x="4845050" y="1641475"/>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53" name="Freeform 274">
              <a:extLst>
                <a:ext uri="{FF2B5EF4-FFF2-40B4-BE49-F238E27FC236}">
                  <a16:creationId xmlns:a16="http://schemas.microsoft.com/office/drawing/2014/main" id="{9B16D8C7-8D09-1EB1-3CDB-523B9195152E}"/>
                </a:ext>
              </a:extLst>
            </p:cNvPr>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269592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out)">
                                      <p:cBhvr>
                                        <p:cTn id="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320a12f17719807e63efce8d180946eb">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a871a50a4478fd83579f41afb6d2f78f"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DCF210-E7E0-4CD4-9C33-5B6CC88650EE}">
  <ds:schemaRefs>
    <ds:schemaRef ds:uri="59566f82-f342-460b-a36f-7f2067fae10e"/>
    <ds:schemaRef ds:uri="df5c9daf-8ab9-4342-943d-bf1a0c64b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BB2807-2EDA-4B8E-B862-2DFF545E17F0}">
  <ds:schemaRefs>
    <ds:schemaRef ds:uri="59566f82-f342-460b-a36f-7f2067fae10e"/>
    <ds:schemaRef ds:uri="df5c9daf-8ab9-4342-943d-bf1a0c64b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895AB89-B92D-427D-8368-D096DD3D08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Tema de Office</vt:lpstr>
      <vt:lpstr>Open Day de prácticas profesionales  Universidad EAN</vt:lpstr>
      <vt:lpstr>Temas a desarrollar </vt:lpstr>
      <vt:lpstr>Información general del evento</vt:lpstr>
      <vt:lpstr>Temas a desarrollar </vt:lpstr>
      <vt:lpstr>Enfoque de la feria</vt:lpstr>
      <vt:lpstr>Enfoque de la feria</vt:lpstr>
      <vt:lpstr>Temas a desarrollar </vt:lpstr>
      <vt:lpstr>PowerPoint Presentation</vt:lpstr>
      <vt:lpstr>Temas a desarrollar </vt:lpstr>
      <vt:lpstr>PowerPoint Presentation</vt:lpstr>
      <vt:lpstr>PowerPoint Presentation</vt:lpstr>
      <vt:lpstr>Temas a desarrollar </vt:lpstr>
      <vt:lpstr>Cifras de la feria</vt:lpstr>
      <vt:lpstr>Cifras de la feria</vt:lpstr>
      <vt:lpstr>PowerPoint Presentation</vt:lpstr>
      <vt:lpstr>Cifras de la feria</vt:lpstr>
      <vt:lpstr>PowerPoint Presentation</vt:lpstr>
      <vt:lpstr>Cifras de la feria</vt:lpstr>
      <vt:lpstr>PowerPoint Presentation</vt:lpstr>
      <vt:lpstr>Cifras de la feria</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Conclusiones</vt:lpstr>
      <vt:lpstr>Temas a desarrollar </vt:lpstr>
      <vt:lpstr>Registro fotográfico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Tatiana Posso</dc:creator>
  <cp:revision>1</cp:revision>
  <dcterms:created xsi:type="dcterms:W3CDTF">2024-07-08T22:54:50Z</dcterms:created>
  <dcterms:modified xsi:type="dcterms:W3CDTF">2025-09-22T19:44:22Z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