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handoutMasterIdLst>
    <p:handoutMasterId r:id="rId39"/>
  </p:handoutMasterIdLst>
  <p:sldIdLst>
    <p:sldId id="408" r:id="rId6"/>
    <p:sldId id="320" r:id="rId7"/>
    <p:sldId id="339" r:id="rId8"/>
    <p:sldId id="342" r:id="rId9"/>
    <p:sldId id="398" r:id="rId10"/>
    <p:sldId id="344" r:id="rId11"/>
    <p:sldId id="345" r:id="rId12"/>
    <p:sldId id="346" r:id="rId13"/>
    <p:sldId id="349" r:id="rId14"/>
    <p:sldId id="351" r:id="rId15"/>
    <p:sldId id="352" r:id="rId16"/>
    <p:sldId id="353" r:id="rId17"/>
    <p:sldId id="354" r:id="rId18"/>
    <p:sldId id="347" r:id="rId19"/>
    <p:sldId id="355" r:id="rId20"/>
    <p:sldId id="356" r:id="rId21"/>
    <p:sldId id="359" r:id="rId22"/>
    <p:sldId id="360" r:id="rId23"/>
    <p:sldId id="369" r:id="rId24"/>
    <p:sldId id="370" r:id="rId25"/>
    <p:sldId id="372" r:id="rId26"/>
    <p:sldId id="373" r:id="rId27"/>
    <p:sldId id="374" r:id="rId28"/>
    <p:sldId id="375" r:id="rId29"/>
    <p:sldId id="377" r:id="rId30"/>
    <p:sldId id="378" r:id="rId31"/>
    <p:sldId id="397" r:id="rId32"/>
    <p:sldId id="380" r:id="rId33"/>
    <p:sldId id="407" r:id="rId34"/>
    <p:sldId id="409" r:id="rId35"/>
    <p:sldId id="410" r:id="rId36"/>
    <p:sldId id="412" r:id="rId37"/>
    <p:sldId id="414" r:id="rId3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A8A"/>
    <a:srgbClr val="89BA20"/>
    <a:srgbClr val="B28A3F"/>
    <a:srgbClr val="216EA7"/>
    <a:srgbClr val="257CBD"/>
    <a:srgbClr val="61A60E"/>
    <a:srgbClr val="035A93"/>
    <a:srgbClr val="0E4070"/>
    <a:srgbClr val="297F2D"/>
    <a:srgbClr val="006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Ximena Cifuentes Alba" userId="e8b26861-67ca-4d98-98de-54ccc2dc1596" providerId="ADAL" clId="{B9D7F3A9-13D6-47D0-A9CF-3A7C64794371}"/>
    <pc:docChg chg="undo custSel addSld delSld modSld">
      <pc:chgData name="Laura Ximena Cifuentes Alba" userId="e8b26861-67ca-4d98-98de-54ccc2dc1596" providerId="ADAL" clId="{B9D7F3A9-13D6-47D0-A9CF-3A7C64794371}" dt="2025-02-05T17:44:26.167" v="1313" actId="2062"/>
      <pc:docMkLst>
        <pc:docMk/>
      </pc:docMkLst>
      <pc:sldChg chg="del">
        <pc:chgData name="Laura Ximena Cifuentes Alba" userId="e8b26861-67ca-4d98-98de-54ccc2dc1596" providerId="ADAL" clId="{B9D7F3A9-13D6-47D0-A9CF-3A7C64794371}" dt="2025-01-28T14:52:18.560" v="683" actId="47"/>
        <pc:sldMkLst>
          <pc:docMk/>
          <pc:sldMk cId="3135589185" sldId="256"/>
        </pc:sldMkLst>
      </pc:sldChg>
      <pc:sldChg chg="modSp mod">
        <pc:chgData name="Laura Ximena Cifuentes Alba" userId="e8b26861-67ca-4d98-98de-54ccc2dc1596" providerId="ADAL" clId="{B9D7F3A9-13D6-47D0-A9CF-3A7C64794371}" dt="2025-01-28T14:50:29.682" v="660" actId="27636"/>
        <pc:sldMkLst>
          <pc:docMk/>
          <pc:sldMk cId="3501170369" sldId="320"/>
        </pc:sldMkLst>
      </pc:sldChg>
      <pc:sldChg chg="del">
        <pc:chgData name="Laura Ximena Cifuentes Alba" userId="e8b26861-67ca-4d98-98de-54ccc2dc1596" providerId="ADAL" clId="{B9D7F3A9-13D6-47D0-A9CF-3A7C64794371}" dt="2025-01-28T17:05:31.708" v="1046" actId="47"/>
        <pc:sldMkLst>
          <pc:docMk/>
          <pc:sldMk cId="815432288" sldId="323"/>
        </pc:sldMkLst>
      </pc:sldChg>
      <pc:sldChg chg="modSp mod">
        <pc:chgData name="Laura Ximena Cifuentes Alba" userId="e8b26861-67ca-4d98-98de-54ccc2dc1596" providerId="ADAL" clId="{B9D7F3A9-13D6-47D0-A9CF-3A7C64794371}" dt="2025-01-28T14:50:49.592" v="664" actId="14100"/>
        <pc:sldMkLst>
          <pc:docMk/>
          <pc:sldMk cId="2947408913" sldId="339"/>
        </pc:sldMkLst>
      </pc:sldChg>
      <pc:sldChg chg="mod modShow">
        <pc:chgData name="Laura Ximena Cifuentes Alba" userId="e8b26861-67ca-4d98-98de-54ccc2dc1596" providerId="ADAL" clId="{B9D7F3A9-13D6-47D0-A9CF-3A7C64794371}" dt="2025-01-28T14:49:58.340" v="643" actId="729"/>
        <pc:sldMkLst>
          <pc:docMk/>
          <pc:sldMk cId="1993468265" sldId="340"/>
        </pc:sldMkLst>
      </pc:sldChg>
      <pc:sldChg chg="modSp mod">
        <pc:chgData name="Laura Ximena Cifuentes Alba" userId="e8b26861-67ca-4d98-98de-54ccc2dc1596" providerId="ADAL" clId="{B9D7F3A9-13D6-47D0-A9CF-3A7C64794371}" dt="2025-01-31T20:52:49.861" v="1288" actId="1035"/>
        <pc:sldMkLst>
          <pc:docMk/>
          <pc:sldMk cId="2813447997" sldId="345"/>
        </pc:sldMkLst>
      </pc:sldChg>
      <pc:sldChg chg="modSp mod">
        <pc:chgData name="Laura Ximena Cifuentes Alba" userId="e8b26861-67ca-4d98-98de-54ccc2dc1596" providerId="ADAL" clId="{B9D7F3A9-13D6-47D0-A9CF-3A7C64794371}" dt="2025-01-28T14:54:06.164" v="688" actId="17032"/>
        <pc:sldMkLst>
          <pc:docMk/>
          <pc:sldMk cId="584114779" sldId="346"/>
        </pc:sldMkLst>
      </pc:sldChg>
      <pc:sldChg chg="addSp delSp modSp mod">
        <pc:chgData name="Laura Ximena Cifuentes Alba" userId="e8b26861-67ca-4d98-98de-54ccc2dc1596" providerId="ADAL" clId="{B9D7F3A9-13D6-47D0-A9CF-3A7C64794371}" dt="2025-01-29T14:44:47.170" v="1240" actId="255"/>
        <pc:sldMkLst>
          <pc:docMk/>
          <pc:sldMk cId="2954754845" sldId="349"/>
        </pc:sldMkLst>
      </pc:sldChg>
      <pc:sldChg chg="modSp mod">
        <pc:chgData name="Laura Ximena Cifuentes Alba" userId="e8b26861-67ca-4d98-98de-54ccc2dc1596" providerId="ADAL" clId="{B9D7F3A9-13D6-47D0-A9CF-3A7C64794371}" dt="2025-01-28T14:54:27.224" v="692" actId="1076"/>
        <pc:sldMkLst>
          <pc:docMk/>
          <pc:sldMk cId="89038851" sldId="353"/>
        </pc:sldMkLst>
      </pc:sldChg>
      <pc:sldChg chg="modSp mod">
        <pc:chgData name="Laura Ximena Cifuentes Alba" userId="e8b26861-67ca-4d98-98de-54ccc2dc1596" providerId="ADAL" clId="{B9D7F3A9-13D6-47D0-A9CF-3A7C64794371}" dt="2025-01-28T14:43:31.513" v="608" actId="255"/>
        <pc:sldMkLst>
          <pc:docMk/>
          <pc:sldMk cId="702550392" sldId="355"/>
        </pc:sldMkLst>
      </pc:sldChg>
      <pc:sldChg chg="mod modShow">
        <pc:chgData name="Laura Ximena Cifuentes Alba" userId="e8b26861-67ca-4d98-98de-54ccc2dc1596" providerId="ADAL" clId="{B9D7F3A9-13D6-47D0-A9CF-3A7C64794371}" dt="2025-01-28T14:49:58.340" v="643" actId="729"/>
        <pc:sldMkLst>
          <pc:docMk/>
          <pc:sldMk cId="2510603960" sldId="358"/>
        </pc:sldMkLst>
      </pc:sldChg>
      <pc:sldChg chg="modSp mod">
        <pc:chgData name="Laura Ximena Cifuentes Alba" userId="e8b26861-67ca-4d98-98de-54ccc2dc1596" providerId="ADAL" clId="{B9D7F3A9-13D6-47D0-A9CF-3A7C64794371}" dt="2025-02-05T17:44:26.167" v="1313" actId="2062"/>
        <pc:sldMkLst>
          <pc:docMk/>
          <pc:sldMk cId="780627596" sldId="359"/>
        </pc:sldMkLst>
      </pc:sldChg>
      <pc:sldChg chg="modSp mod">
        <pc:chgData name="Laura Ximena Cifuentes Alba" userId="e8b26861-67ca-4d98-98de-54ccc2dc1596" providerId="ADAL" clId="{B9D7F3A9-13D6-47D0-A9CF-3A7C64794371}" dt="2025-01-28T14:54:49.423" v="696" actId="1076"/>
        <pc:sldMkLst>
          <pc:docMk/>
          <pc:sldMk cId="3103203258" sldId="370"/>
        </pc:sldMkLst>
      </pc:sldChg>
      <pc:sldChg chg="modSp mod">
        <pc:chgData name="Laura Ximena Cifuentes Alba" userId="e8b26861-67ca-4d98-98de-54ccc2dc1596" providerId="ADAL" clId="{B9D7F3A9-13D6-47D0-A9CF-3A7C64794371}" dt="2025-01-28T14:54:56.864" v="697" actId="13822"/>
        <pc:sldMkLst>
          <pc:docMk/>
          <pc:sldMk cId="2987858863" sldId="372"/>
        </pc:sldMkLst>
      </pc:sldChg>
      <pc:sldChg chg="modSp mod">
        <pc:chgData name="Laura Ximena Cifuentes Alba" userId="e8b26861-67ca-4d98-98de-54ccc2dc1596" providerId="ADAL" clId="{B9D7F3A9-13D6-47D0-A9CF-3A7C64794371}" dt="2025-01-28T14:55:19.685" v="701" actId="17032"/>
        <pc:sldMkLst>
          <pc:docMk/>
          <pc:sldMk cId="3712103413" sldId="374"/>
        </pc:sldMkLst>
      </pc:sldChg>
      <pc:sldChg chg="modSp mod">
        <pc:chgData name="Laura Ximena Cifuentes Alba" userId="e8b26861-67ca-4d98-98de-54ccc2dc1596" providerId="ADAL" clId="{B9D7F3A9-13D6-47D0-A9CF-3A7C64794371}" dt="2025-01-28T14:55:42.194" v="705" actId="17032"/>
        <pc:sldMkLst>
          <pc:docMk/>
          <pc:sldMk cId="1214756706" sldId="375"/>
        </pc:sldMkLst>
      </pc:sldChg>
      <pc:sldChg chg="modSp mod modShow">
        <pc:chgData name="Laura Ximena Cifuentes Alba" userId="e8b26861-67ca-4d98-98de-54ccc2dc1596" providerId="ADAL" clId="{B9D7F3A9-13D6-47D0-A9CF-3A7C64794371}" dt="2025-01-28T14:49:58.340" v="643" actId="729"/>
        <pc:sldMkLst>
          <pc:docMk/>
          <pc:sldMk cId="291054345" sldId="376"/>
        </pc:sldMkLst>
      </pc:sldChg>
      <pc:sldChg chg="modSp mod">
        <pc:chgData name="Laura Ximena Cifuentes Alba" userId="e8b26861-67ca-4d98-98de-54ccc2dc1596" providerId="ADAL" clId="{B9D7F3A9-13D6-47D0-A9CF-3A7C64794371}" dt="2025-02-05T16:23:33.496" v="1312" actId="207"/>
        <pc:sldMkLst>
          <pc:docMk/>
          <pc:sldMk cId="3354151746" sldId="377"/>
        </pc:sldMkLst>
      </pc:sldChg>
      <pc:sldChg chg="addSp delSp modSp mod">
        <pc:chgData name="Laura Ximena Cifuentes Alba" userId="e8b26861-67ca-4d98-98de-54ccc2dc1596" providerId="ADAL" clId="{B9D7F3A9-13D6-47D0-A9CF-3A7C64794371}" dt="2025-01-28T14:56:03.612" v="708" actId="17032"/>
        <pc:sldMkLst>
          <pc:docMk/>
          <pc:sldMk cId="1475253495" sldId="380"/>
        </pc:sldMkLst>
      </pc:sldChg>
      <pc:sldChg chg="modSp mod">
        <pc:chgData name="Laura Ximena Cifuentes Alba" userId="e8b26861-67ca-4d98-98de-54ccc2dc1596" providerId="ADAL" clId="{B9D7F3A9-13D6-47D0-A9CF-3A7C64794371}" dt="2025-01-28T14:55:57.894" v="707" actId="17032"/>
        <pc:sldMkLst>
          <pc:docMk/>
          <pc:sldMk cId="1351532507" sldId="397"/>
        </pc:sldMkLst>
      </pc:sldChg>
      <pc:sldChg chg="addSp delSp modSp mod">
        <pc:chgData name="Laura Ximena Cifuentes Alba" userId="e8b26861-67ca-4d98-98de-54ccc2dc1596" providerId="ADAL" clId="{B9D7F3A9-13D6-47D0-A9CF-3A7C64794371}" dt="2025-01-28T17:34:32.860" v="1085" actId="20577"/>
        <pc:sldMkLst>
          <pc:docMk/>
          <pc:sldMk cId="2330060851" sldId="398"/>
        </pc:sldMkLst>
      </pc:sldChg>
      <pc:sldChg chg="mod modShow">
        <pc:chgData name="Laura Ximena Cifuentes Alba" userId="e8b26861-67ca-4d98-98de-54ccc2dc1596" providerId="ADAL" clId="{B9D7F3A9-13D6-47D0-A9CF-3A7C64794371}" dt="2025-01-28T14:49:58.340" v="643" actId="729"/>
        <pc:sldMkLst>
          <pc:docMk/>
          <pc:sldMk cId="1490216694" sldId="399"/>
        </pc:sldMkLst>
      </pc:sldChg>
      <pc:sldChg chg="mod modShow">
        <pc:chgData name="Laura Ximena Cifuentes Alba" userId="e8b26861-67ca-4d98-98de-54ccc2dc1596" providerId="ADAL" clId="{B9D7F3A9-13D6-47D0-A9CF-3A7C64794371}" dt="2025-01-28T14:49:58.340" v="643" actId="729"/>
        <pc:sldMkLst>
          <pc:docMk/>
          <pc:sldMk cId="1870365887" sldId="400"/>
        </pc:sldMkLst>
      </pc:sldChg>
      <pc:sldChg chg="mod modShow">
        <pc:chgData name="Laura Ximena Cifuentes Alba" userId="e8b26861-67ca-4d98-98de-54ccc2dc1596" providerId="ADAL" clId="{B9D7F3A9-13D6-47D0-A9CF-3A7C64794371}" dt="2025-01-28T14:49:58.340" v="643" actId="729"/>
        <pc:sldMkLst>
          <pc:docMk/>
          <pc:sldMk cId="1107094400" sldId="401"/>
        </pc:sldMkLst>
      </pc:sldChg>
      <pc:sldChg chg="mod modShow">
        <pc:chgData name="Laura Ximena Cifuentes Alba" userId="e8b26861-67ca-4d98-98de-54ccc2dc1596" providerId="ADAL" clId="{B9D7F3A9-13D6-47D0-A9CF-3A7C64794371}" dt="2025-01-28T14:49:58.340" v="643" actId="729"/>
        <pc:sldMkLst>
          <pc:docMk/>
          <pc:sldMk cId="3597098256" sldId="402"/>
        </pc:sldMkLst>
      </pc:sldChg>
      <pc:sldChg chg="mod modShow">
        <pc:chgData name="Laura Ximena Cifuentes Alba" userId="e8b26861-67ca-4d98-98de-54ccc2dc1596" providerId="ADAL" clId="{B9D7F3A9-13D6-47D0-A9CF-3A7C64794371}" dt="2025-01-28T14:49:58.340" v="643" actId="729"/>
        <pc:sldMkLst>
          <pc:docMk/>
          <pc:sldMk cId="2683809736" sldId="403"/>
        </pc:sldMkLst>
      </pc:sldChg>
      <pc:sldChg chg="mod modShow">
        <pc:chgData name="Laura Ximena Cifuentes Alba" userId="e8b26861-67ca-4d98-98de-54ccc2dc1596" providerId="ADAL" clId="{B9D7F3A9-13D6-47D0-A9CF-3A7C64794371}" dt="2025-01-28T14:49:58.340" v="643" actId="729"/>
        <pc:sldMkLst>
          <pc:docMk/>
          <pc:sldMk cId="651528153" sldId="405"/>
        </pc:sldMkLst>
      </pc:sldChg>
      <pc:sldChg chg="mod modShow">
        <pc:chgData name="Laura Ximena Cifuentes Alba" userId="e8b26861-67ca-4d98-98de-54ccc2dc1596" providerId="ADAL" clId="{B9D7F3A9-13D6-47D0-A9CF-3A7C64794371}" dt="2025-01-28T14:49:58.340" v="643" actId="729"/>
        <pc:sldMkLst>
          <pc:docMk/>
          <pc:sldMk cId="2946655046" sldId="406"/>
        </pc:sldMkLst>
      </pc:sldChg>
      <pc:sldChg chg="modSp add mod">
        <pc:chgData name="Laura Ximena Cifuentes Alba" userId="e8b26861-67ca-4d98-98de-54ccc2dc1596" providerId="ADAL" clId="{B9D7F3A9-13D6-47D0-A9CF-3A7C64794371}" dt="2025-01-28T14:56:31.377" v="710" actId="207"/>
        <pc:sldMkLst>
          <pc:docMk/>
          <pc:sldMk cId="1029312202" sldId="407"/>
        </pc:sldMkLst>
      </pc:sldChg>
      <pc:sldChg chg="addSp delSp modSp add mod">
        <pc:chgData name="Laura Ximena Cifuentes Alba" userId="e8b26861-67ca-4d98-98de-54ccc2dc1596" providerId="ADAL" clId="{B9D7F3A9-13D6-47D0-A9CF-3A7C64794371}" dt="2025-01-31T21:55:41.379" v="1308" actId="20577"/>
        <pc:sldMkLst>
          <pc:docMk/>
          <pc:sldMk cId="963440500" sldId="408"/>
        </pc:sldMkLst>
      </pc:sldChg>
      <pc:sldChg chg="add del">
        <pc:chgData name="Laura Ximena Cifuentes Alba" userId="e8b26861-67ca-4d98-98de-54ccc2dc1596" providerId="ADAL" clId="{B9D7F3A9-13D6-47D0-A9CF-3A7C64794371}" dt="2025-01-28T14:51:20.613" v="667"/>
        <pc:sldMkLst>
          <pc:docMk/>
          <pc:sldMk cId="1560501760" sldId="408"/>
        </pc:sldMkLst>
      </pc:sldChg>
      <pc:sldChg chg="addSp delSp modSp add mod">
        <pc:chgData name="Laura Ximena Cifuentes Alba" userId="e8b26861-67ca-4d98-98de-54ccc2dc1596" providerId="ADAL" clId="{B9D7F3A9-13D6-47D0-A9CF-3A7C64794371}" dt="2025-01-28T17:35:56.832" v="1095" actId="1076"/>
        <pc:sldMkLst>
          <pc:docMk/>
          <pc:sldMk cId="121773968" sldId="409"/>
        </pc:sldMkLst>
      </pc:sldChg>
      <pc:sldChg chg="addSp delSp modSp add mod">
        <pc:chgData name="Laura Ximena Cifuentes Alba" userId="e8b26861-67ca-4d98-98de-54ccc2dc1596" providerId="ADAL" clId="{B9D7F3A9-13D6-47D0-A9CF-3A7C64794371}" dt="2025-01-29T14:47:04.847" v="1283" actId="20577"/>
        <pc:sldMkLst>
          <pc:docMk/>
          <pc:sldMk cId="3148310961" sldId="410"/>
        </pc:sldMkLst>
      </pc:sldChg>
      <pc:sldChg chg="modSp new del mod">
        <pc:chgData name="Laura Ximena Cifuentes Alba" userId="e8b26861-67ca-4d98-98de-54ccc2dc1596" providerId="ADAL" clId="{B9D7F3A9-13D6-47D0-A9CF-3A7C64794371}" dt="2025-01-28T17:05:36.554" v="1047" actId="47"/>
        <pc:sldMkLst>
          <pc:docMk/>
          <pc:sldMk cId="3707890680" sldId="411"/>
        </pc:sldMkLst>
      </pc:sldChg>
      <pc:sldChg chg="addSp delSp modSp add mod chgLayout">
        <pc:chgData name="Laura Ximena Cifuentes Alba" userId="e8b26861-67ca-4d98-98de-54ccc2dc1596" providerId="ADAL" clId="{B9D7F3A9-13D6-47D0-A9CF-3A7C64794371}" dt="2025-01-29T14:45:42.333" v="1249" actId="20577"/>
        <pc:sldMkLst>
          <pc:docMk/>
          <pc:sldMk cId="141858267" sldId="412"/>
        </pc:sldMkLst>
      </pc:sldChg>
      <pc:sldChg chg="modSp add del mod">
        <pc:chgData name="Laura Ximena Cifuentes Alba" userId="e8b26861-67ca-4d98-98de-54ccc2dc1596" providerId="ADAL" clId="{B9D7F3A9-13D6-47D0-A9CF-3A7C64794371}" dt="2025-01-29T14:47:44.165" v="1284" actId="20577"/>
        <pc:sldMkLst>
          <pc:docMk/>
          <pc:sldMk cId="3972287491" sldId="414"/>
        </pc:sldMkLst>
      </pc:sldChg>
    </pc:docChg>
  </pc:docChgLst>
  <pc:docChgLst>
    <pc:chgData name="Laura Ximena Cifuentes Alba" userId="e8b26861-67ca-4d98-98de-54ccc2dc1596" providerId="ADAL" clId="{3409C1C0-7AF6-429D-B199-F80473FB4C5A}"/>
    <pc:docChg chg="undo redo custSel addSld delSld modSld sldOrd">
      <pc:chgData name="Laura Ximena Cifuentes Alba" userId="e8b26861-67ca-4d98-98de-54ccc2dc1596" providerId="ADAL" clId="{3409C1C0-7AF6-429D-B199-F80473FB4C5A}" dt="2025-01-03T22:54:16.339" v="1976" actId="403"/>
      <pc:docMkLst>
        <pc:docMk/>
      </pc:docMkLst>
      <pc:sldChg chg="addSp delSp modSp mod">
        <pc:chgData name="Laura Ximena Cifuentes Alba" userId="e8b26861-67ca-4d98-98de-54ccc2dc1596" providerId="ADAL" clId="{3409C1C0-7AF6-429D-B199-F80473FB4C5A}" dt="2025-01-03T22:54:16.339" v="1976" actId="403"/>
        <pc:sldMkLst>
          <pc:docMk/>
          <pc:sldMk cId="3135589185" sldId="256"/>
        </pc:sldMkLst>
      </pc:sldChg>
      <pc:sldChg chg="del">
        <pc:chgData name="Laura Ximena Cifuentes Alba" userId="e8b26861-67ca-4d98-98de-54ccc2dc1596" providerId="ADAL" clId="{3409C1C0-7AF6-429D-B199-F80473FB4C5A}" dt="2025-01-03T22:49:27.584" v="1901" actId="47"/>
        <pc:sldMkLst>
          <pc:docMk/>
          <pc:sldMk cId="4162492969" sldId="258"/>
        </pc:sldMkLst>
      </pc:sldChg>
      <pc:sldChg chg="del">
        <pc:chgData name="Laura Ximena Cifuentes Alba" userId="e8b26861-67ca-4d98-98de-54ccc2dc1596" providerId="ADAL" clId="{3409C1C0-7AF6-429D-B199-F80473FB4C5A}" dt="2025-01-03T22:49:27.584" v="1901" actId="47"/>
        <pc:sldMkLst>
          <pc:docMk/>
          <pc:sldMk cId="966475484" sldId="259"/>
        </pc:sldMkLst>
      </pc:sldChg>
      <pc:sldChg chg="del">
        <pc:chgData name="Laura Ximena Cifuentes Alba" userId="e8b26861-67ca-4d98-98de-54ccc2dc1596" providerId="ADAL" clId="{3409C1C0-7AF6-429D-B199-F80473FB4C5A}" dt="2025-01-03T22:49:27.584" v="1901" actId="47"/>
        <pc:sldMkLst>
          <pc:docMk/>
          <pc:sldMk cId="2818576879" sldId="260"/>
        </pc:sldMkLst>
      </pc:sldChg>
      <pc:sldChg chg="del">
        <pc:chgData name="Laura Ximena Cifuentes Alba" userId="e8b26861-67ca-4d98-98de-54ccc2dc1596" providerId="ADAL" clId="{3409C1C0-7AF6-429D-B199-F80473FB4C5A}" dt="2025-01-03T22:49:27.584" v="1901" actId="47"/>
        <pc:sldMkLst>
          <pc:docMk/>
          <pc:sldMk cId="581282985" sldId="261"/>
        </pc:sldMkLst>
      </pc:sldChg>
      <pc:sldChg chg="del">
        <pc:chgData name="Laura Ximena Cifuentes Alba" userId="e8b26861-67ca-4d98-98de-54ccc2dc1596" providerId="ADAL" clId="{3409C1C0-7AF6-429D-B199-F80473FB4C5A}" dt="2025-01-03T22:49:27.584" v="1901" actId="47"/>
        <pc:sldMkLst>
          <pc:docMk/>
          <pc:sldMk cId="2139789492" sldId="262"/>
        </pc:sldMkLst>
      </pc:sldChg>
      <pc:sldChg chg="del">
        <pc:chgData name="Laura Ximena Cifuentes Alba" userId="e8b26861-67ca-4d98-98de-54ccc2dc1596" providerId="ADAL" clId="{3409C1C0-7AF6-429D-B199-F80473FB4C5A}" dt="2025-01-03T22:49:27.584" v="1901" actId="47"/>
        <pc:sldMkLst>
          <pc:docMk/>
          <pc:sldMk cId="3323436071" sldId="263"/>
        </pc:sldMkLst>
      </pc:sldChg>
      <pc:sldChg chg="del">
        <pc:chgData name="Laura Ximena Cifuentes Alba" userId="e8b26861-67ca-4d98-98de-54ccc2dc1596" providerId="ADAL" clId="{3409C1C0-7AF6-429D-B199-F80473FB4C5A}" dt="2025-01-03T22:49:27.584" v="1901" actId="47"/>
        <pc:sldMkLst>
          <pc:docMk/>
          <pc:sldMk cId="997616182" sldId="264"/>
        </pc:sldMkLst>
      </pc:sldChg>
      <pc:sldChg chg="del">
        <pc:chgData name="Laura Ximena Cifuentes Alba" userId="e8b26861-67ca-4d98-98de-54ccc2dc1596" providerId="ADAL" clId="{3409C1C0-7AF6-429D-B199-F80473FB4C5A}" dt="2025-01-03T22:49:27.584" v="1901" actId="47"/>
        <pc:sldMkLst>
          <pc:docMk/>
          <pc:sldMk cId="2418429252" sldId="265"/>
        </pc:sldMkLst>
      </pc:sldChg>
      <pc:sldChg chg="del">
        <pc:chgData name="Laura Ximena Cifuentes Alba" userId="e8b26861-67ca-4d98-98de-54ccc2dc1596" providerId="ADAL" clId="{3409C1C0-7AF6-429D-B199-F80473FB4C5A}" dt="2025-01-03T22:49:27.584" v="1901" actId="47"/>
        <pc:sldMkLst>
          <pc:docMk/>
          <pc:sldMk cId="3579813201" sldId="267"/>
        </pc:sldMkLst>
      </pc:sldChg>
      <pc:sldChg chg="del">
        <pc:chgData name="Laura Ximena Cifuentes Alba" userId="e8b26861-67ca-4d98-98de-54ccc2dc1596" providerId="ADAL" clId="{3409C1C0-7AF6-429D-B199-F80473FB4C5A}" dt="2025-01-03T22:49:27.584" v="1901" actId="47"/>
        <pc:sldMkLst>
          <pc:docMk/>
          <pc:sldMk cId="2634204748" sldId="268"/>
        </pc:sldMkLst>
      </pc:sldChg>
      <pc:sldChg chg="del">
        <pc:chgData name="Laura Ximena Cifuentes Alba" userId="e8b26861-67ca-4d98-98de-54ccc2dc1596" providerId="ADAL" clId="{3409C1C0-7AF6-429D-B199-F80473FB4C5A}" dt="2025-01-03T22:49:27.584" v="1901" actId="47"/>
        <pc:sldMkLst>
          <pc:docMk/>
          <pc:sldMk cId="1772171784" sldId="269"/>
        </pc:sldMkLst>
      </pc:sldChg>
      <pc:sldChg chg="del">
        <pc:chgData name="Laura Ximena Cifuentes Alba" userId="e8b26861-67ca-4d98-98de-54ccc2dc1596" providerId="ADAL" clId="{3409C1C0-7AF6-429D-B199-F80473FB4C5A}" dt="2025-01-03T22:49:27.584" v="1901" actId="47"/>
        <pc:sldMkLst>
          <pc:docMk/>
          <pc:sldMk cId="2492739216" sldId="270"/>
        </pc:sldMkLst>
      </pc:sldChg>
      <pc:sldChg chg="add del">
        <pc:chgData name="Laura Ximena Cifuentes Alba" userId="e8b26861-67ca-4d98-98de-54ccc2dc1596" providerId="ADAL" clId="{3409C1C0-7AF6-429D-B199-F80473FB4C5A}" dt="2025-01-03T22:12:17.396" v="1419" actId="47"/>
        <pc:sldMkLst>
          <pc:docMk/>
          <pc:sldMk cId="507208189" sldId="271"/>
        </pc:sldMkLst>
      </pc:sldChg>
      <pc:sldChg chg="del">
        <pc:chgData name="Laura Ximena Cifuentes Alba" userId="e8b26861-67ca-4d98-98de-54ccc2dc1596" providerId="ADAL" clId="{3409C1C0-7AF6-429D-B199-F80473FB4C5A}" dt="2025-01-03T22:49:27.584" v="1901" actId="47"/>
        <pc:sldMkLst>
          <pc:docMk/>
          <pc:sldMk cId="3929437212" sldId="273"/>
        </pc:sldMkLst>
      </pc:sldChg>
      <pc:sldChg chg="del">
        <pc:chgData name="Laura Ximena Cifuentes Alba" userId="e8b26861-67ca-4d98-98de-54ccc2dc1596" providerId="ADAL" clId="{3409C1C0-7AF6-429D-B199-F80473FB4C5A}" dt="2025-01-03T22:49:27.584" v="1901" actId="47"/>
        <pc:sldMkLst>
          <pc:docMk/>
          <pc:sldMk cId="1879391613" sldId="274"/>
        </pc:sldMkLst>
      </pc:sldChg>
      <pc:sldChg chg="del">
        <pc:chgData name="Laura Ximena Cifuentes Alba" userId="e8b26861-67ca-4d98-98de-54ccc2dc1596" providerId="ADAL" clId="{3409C1C0-7AF6-429D-B199-F80473FB4C5A}" dt="2025-01-03T22:49:27.584" v="1901" actId="47"/>
        <pc:sldMkLst>
          <pc:docMk/>
          <pc:sldMk cId="48907352" sldId="309"/>
        </pc:sldMkLst>
      </pc:sldChg>
      <pc:sldChg chg="del">
        <pc:chgData name="Laura Ximena Cifuentes Alba" userId="e8b26861-67ca-4d98-98de-54ccc2dc1596" providerId="ADAL" clId="{3409C1C0-7AF6-429D-B199-F80473FB4C5A}" dt="2025-01-03T22:49:27.584" v="1901" actId="47"/>
        <pc:sldMkLst>
          <pc:docMk/>
          <pc:sldMk cId="1983243711" sldId="310"/>
        </pc:sldMkLst>
      </pc:sldChg>
      <pc:sldChg chg="del">
        <pc:chgData name="Laura Ximena Cifuentes Alba" userId="e8b26861-67ca-4d98-98de-54ccc2dc1596" providerId="ADAL" clId="{3409C1C0-7AF6-429D-B199-F80473FB4C5A}" dt="2025-01-03T22:49:27.584" v="1901" actId="47"/>
        <pc:sldMkLst>
          <pc:docMk/>
          <pc:sldMk cId="2174311146" sldId="314"/>
        </pc:sldMkLst>
      </pc:sldChg>
      <pc:sldChg chg="del">
        <pc:chgData name="Laura Ximena Cifuentes Alba" userId="e8b26861-67ca-4d98-98de-54ccc2dc1596" providerId="ADAL" clId="{3409C1C0-7AF6-429D-B199-F80473FB4C5A}" dt="2025-01-03T22:49:27.584" v="1901" actId="47"/>
        <pc:sldMkLst>
          <pc:docMk/>
          <pc:sldMk cId="4087659040" sldId="315"/>
        </pc:sldMkLst>
      </pc:sldChg>
      <pc:sldChg chg="del">
        <pc:chgData name="Laura Ximena Cifuentes Alba" userId="e8b26861-67ca-4d98-98de-54ccc2dc1596" providerId="ADAL" clId="{3409C1C0-7AF6-429D-B199-F80473FB4C5A}" dt="2025-01-03T22:49:27.584" v="1901" actId="47"/>
        <pc:sldMkLst>
          <pc:docMk/>
          <pc:sldMk cId="3458034824" sldId="316"/>
        </pc:sldMkLst>
      </pc:sldChg>
      <pc:sldChg chg="del">
        <pc:chgData name="Laura Ximena Cifuentes Alba" userId="e8b26861-67ca-4d98-98de-54ccc2dc1596" providerId="ADAL" clId="{3409C1C0-7AF6-429D-B199-F80473FB4C5A}" dt="2025-01-03T22:49:27.584" v="1901" actId="47"/>
        <pc:sldMkLst>
          <pc:docMk/>
          <pc:sldMk cId="348583108" sldId="317"/>
        </pc:sldMkLst>
      </pc:sldChg>
      <pc:sldChg chg="del">
        <pc:chgData name="Laura Ximena Cifuentes Alba" userId="e8b26861-67ca-4d98-98de-54ccc2dc1596" providerId="ADAL" clId="{3409C1C0-7AF6-429D-B199-F80473FB4C5A}" dt="2025-01-03T22:49:27.584" v="1901" actId="47"/>
        <pc:sldMkLst>
          <pc:docMk/>
          <pc:sldMk cId="190376059" sldId="318"/>
        </pc:sldMkLst>
      </pc:sldChg>
      <pc:sldChg chg="del">
        <pc:chgData name="Laura Ximena Cifuentes Alba" userId="e8b26861-67ca-4d98-98de-54ccc2dc1596" providerId="ADAL" clId="{3409C1C0-7AF6-429D-B199-F80473FB4C5A}" dt="2025-01-03T22:49:27.584" v="1901" actId="47"/>
        <pc:sldMkLst>
          <pc:docMk/>
          <pc:sldMk cId="3777013612" sldId="319"/>
        </pc:sldMkLst>
      </pc:sldChg>
      <pc:sldChg chg="addSp delSp modSp mod modClrScheme chgLayout">
        <pc:chgData name="Laura Ximena Cifuentes Alba" userId="e8b26861-67ca-4d98-98de-54ccc2dc1596" providerId="ADAL" clId="{3409C1C0-7AF6-429D-B199-F80473FB4C5A}" dt="2025-01-02T23:39:55.626" v="107"/>
        <pc:sldMkLst>
          <pc:docMk/>
          <pc:sldMk cId="3501170369" sldId="320"/>
        </pc:sldMkLst>
      </pc:sldChg>
      <pc:sldChg chg="del">
        <pc:chgData name="Laura Ximena Cifuentes Alba" userId="e8b26861-67ca-4d98-98de-54ccc2dc1596" providerId="ADAL" clId="{3409C1C0-7AF6-429D-B199-F80473FB4C5A}" dt="2025-01-03T22:49:27.584" v="1901" actId="47"/>
        <pc:sldMkLst>
          <pc:docMk/>
          <pc:sldMk cId="2110331843" sldId="322"/>
        </pc:sldMkLst>
      </pc:sldChg>
      <pc:sldChg chg="delSp modSp mod ord">
        <pc:chgData name="Laura Ximena Cifuentes Alba" userId="e8b26861-67ca-4d98-98de-54ccc2dc1596" providerId="ADAL" clId="{3409C1C0-7AF6-429D-B199-F80473FB4C5A}" dt="2025-01-03T22:53:45.966" v="1931" actId="114"/>
        <pc:sldMkLst>
          <pc:docMk/>
          <pc:sldMk cId="815432288" sldId="323"/>
        </pc:sldMkLst>
      </pc:sldChg>
      <pc:sldChg chg="del">
        <pc:chgData name="Laura Ximena Cifuentes Alba" userId="e8b26861-67ca-4d98-98de-54ccc2dc1596" providerId="ADAL" clId="{3409C1C0-7AF6-429D-B199-F80473FB4C5A}" dt="2025-01-03T22:49:27.584" v="1901" actId="47"/>
        <pc:sldMkLst>
          <pc:docMk/>
          <pc:sldMk cId="3241339638" sldId="324"/>
        </pc:sldMkLst>
      </pc:sldChg>
      <pc:sldChg chg="del">
        <pc:chgData name="Laura Ximena Cifuentes Alba" userId="e8b26861-67ca-4d98-98de-54ccc2dc1596" providerId="ADAL" clId="{3409C1C0-7AF6-429D-B199-F80473FB4C5A}" dt="2025-01-03T22:49:27.584" v="1901" actId="47"/>
        <pc:sldMkLst>
          <pc:docMk/>
          <pc:sldMk cId="2679914552" sldId="326"/>
        </pc:sldMkLst>
      </pc:sldChg>
      <pc:sldChg chg="del">
        <pc:chgData name="Laura Ximena Cifuentes Alba" userId="e8b26861-67ca-4d98-98de-54ccc2dc1596" providerId="ADAL" clId="{3409C1C0-7AF6-429D-B199-F80473FB4C5A}" dt="2025-01-03T22:49:27.584" v="1901" actId="47"/>
        <pc:sldMkLst>
          <pc:docMk/>
          <pc:sldMk cId="3550336678" sldId="327"/>
        </pc:sldMkLst>
      </pc:sldChg>
      <pc:sldChg chg="del">
        <pc:chgData name="Laura Ximena Cifuentes Alba" userId="e8b26861-67ca-4d98-98de-54ccc2dc1596" providerId="ADAL" clId="{3409C1C0-7AF6-429D-B199-F80473FB4C5A}" dt="2025-01-03T22:49:27.584" v="1901" actId="47"/>
        <pc:sldMkLst>
          <pc:docMk/>
          <pc:sldMk cId="2462075822" sldId="328"/>
        </pc:sldMkLst>
      </pc:sldChg>
      <pc:sldChg chg="del">
        <pc:chgData name="Laura Ximena Cifuentes Alba" userId="e8b26861-67ca-4d98-98de-54ccc2dc1596" providerId="ADAL" clId="{3409C1C0-7AF6-429D-B199-F80473FB4C5A}" dt="2025-01-03T22:49:27.584" v="1901" actId="47"/>
        <pc:sldMkLst>
          <pc:docMk/>
          <pc:sldMk cId="1989509921" sldId="329"/>
        </pc:sldMkLst>
      </pc:sldChg>
      <pc:sldChg chg="del">
        <pc:chgData name="Laura Ximena Cifuentes Alba" userId="e8b26861-67ca-4d98-98de-54ccc2dc1596" providerId="ADAL" clId="{3409C1C0-7AF6-429D-B199-F80473FB4C5A}" dt="2025-01-03T22:49:27.584" v="1901" actId="47"/>
        <pc:sldMkLst>
          <pc:docMk/>
          <pc:sldMk cId="3236212751" sldId="330"/>
        </pc:sldMkLst>
      </pc:sldChg>
      <pc:sldChg chg="del">
        <pc:chgData name="Laura Ximena Cifuentes Alba" userId="e8b26861-67ca-4d98-98de-54ccc2dc1596" providerId="ADAL" clId="{3409C1C0-7AF6-429D-B199-F80473FB4C5A}" dt="2025-01-03T22:49:27.584" v="1901" actId="47"/>
        <pc:sldMkLst>
          <pc:docMk/>
          <pc:sldMk cId="422635639" sldId="331"/>
        </pc:sldMkLst>
      </pc:sldChg>
      <pc:sldChg chg="del">
        <pc:chgData name="Laura Ximena Cifuentes Alba" userId="e8b26861-67ca-4d98-98de-54ccc2dc1596" providerId="ADAL" clId="{3409C1C0-7AF6-429D-B199-F80473FB4C5A}" dt="2025-01-03T22:49:27.584" v="1901" actId="47"/>
        <pc:sldMkLst>
          <pc:docMk/>
          <pc:sldMk cId="3168268918" sldId="332"/>
        </pc:sldMkLst>
      </pc:sldChg>
      <pc:sldChg chg="del">
        <pc:chgData name="Laura Ximena Cifuentes Alba" userId="e8b26861-67ca-4d98-98de-54ccc2dc1596" providerId="ADAL" clId="{3409C1C0-7AF6-429D-B199-F80473FB4C5A}" dt="2025-01-03T22:49:27.584" v="1901" actId="47"/>
        <pc:sldMkLst>
          <pc:docMk/>
          <pc:sldMk cId="3470360449" sldId="333"/>
        </pc:sldMkLst>
      </pc:sldChg>
      <pc:sldChg chg="del">
        <pc:chgData name="Laura Ximena Cifuentes Alba" userId="e8b26861-67ca-4d98-98de-54ccc2dc1596" providerId="ADAL" clId="{3409C1C0-7AF6-429D-B199-F80473FB4C5A}" dt="2025-01-03T22:49:27.584" v="1901" actId="47"/>
        <pc:sldMkLst>
          <pc:docMk/>
          <pc:sldMk cId="759725173" sldId="334"/>
        </pc:sldMkLst>
      </pc:sldChg>
      <pc:sldChg chg="del">
        <pc:chgData name="Laura Ximena Cifuentes Alba" userId="e8b26861-67ca-4d98-98de-54ccc2dc1596" providerId="ADAL" clId="{3409C1C0-7AF6-429D-B199-F80473FB4C5A}" dt="2025-01-03T22:49:27.584" v="1901" actId="47"/>
        <pc:sldMkLst>
          <pc:docMk/>
          <pc:sldMk cId="3349305655" sldId="335"/>
        </pc:sldMkLst>
      </pc:sldChg>
      <pc:sldChg chg="del">
        <pc:chgData name="Laura Ximena Cifuentes Alba" userId="e8b26861-67ca-4d98-98de-54ccc2dc1596" providerId="ADAL" clId="{3409C1C0-7AF6-429D-B199-F80473FB4C5A}" dt="2025-01-03T22:49:27.584" v="1901" actId="47"/>
        <pc:sldMkLst>
          <pc:docMk/>
          <pc:sldMk cId="2973358757" sldId="336"/>
        </pc:sldMkLst>
      </pc:sldChg>
      <pc:sldChg chg="del">
        <pc:chgData name="Laura Ximena Cifuentes Alba" userId="e8b26861-67ca-4d98-98de-54ccc2dc1596" providerId="ADAL" clId="{3409C1C0-7AF6-429D-B199-F80473FB4C5A}" dt="2025-01-03T22:49:27.584" v="1901" actId="47"/>
        <pc:sldMkLst>
          <pc:docMk/>
          <pc:sldMk cId="3621059577" sldId="337"/>
        </pc:sldMkLst>
      </pc:sldChg>
      <pc:sldChg chg="del">
        <pc:chgData name="Laura Ximena Cifuentes Alba" userId="e8b26861-67ca-4d98-98de-54ccc2dc1596" providerId="ADAL" clId="{3409C1C0-7AF6-429D-B199-F80473FB4C5A}" dt="2025-01-03T22:49:27.584" v="1901" actId="47"/>
        <pc:sldMkLst>
          <pc:docMk/>
          <pc:sldMk cId="2033087359" sldId="338"/>
        </pc:sldMkLst>
      </pc:sldChg>
      <pc:sldChg chg="modSp add mod ord">
        <pc:chgData name="Laura Ximena Cifuentes Alba" userId="e8b26861-67ca-4d98-98de-54ccc2dc1596" providerId="ADAL" clId="{3409C1C0-7AF6-429D-B199-F80473FB4C5A}" dt="2025-01-02T23:39:46.906" v="103" actId="1076"/>
        <pc:sldMkLst>
          <pc:docMk/>
          <pc:sldMk cId="2947408913" sldId="339"/>
        </pc:sldMkLst>
      </pc:sldChg>
      <pc:sldChg chg="addSp delSp modSp add mod ord">
        <pc:chgData name="Laura Ximena Cifuentes Alba" userId="e8b26861-67ca-4d98-98de-54ccc2dc1596" providerId="ADAL" clId="{3409C1C0-7AF6-429D-B199-F80473FB4C5A}" dt="2025-01-03T22:31:13.418" v="1685"/>
        <pc:sldMkLst>
          <pc:docMk/>
          <pc:sldMk cId="1993468265" sldId="340"/>
        </pc:sldMkLst>
      </pc:sldChg>
      <pc:sldChg chg="addSp delSp modSp new del mod ord modClrScheme chgLayout">
        <pc:chgData name="Laura Ximena Cifuentes Alba" userId="e8b26861-67ca-4d98-98de-54ccc2dc1596" providerId="ADAL" clId="{3409C1C0-7AF6-429D-B199-F80473FB4C5A}" dt="2025-01-03T22:12:44.253" v="1420" actId="47"/>
        <pc:sldMkLst>
          <pc:docMk/>
          <pc:sldMk cId="1705285507" sldId="341"/>
        </pc:sldMkLst>
      </pc:sldChg>
      <pc:sldChg chg="modSp add mod">
        <pc:chgData name="Laura Ximena Cifuentes Alba" userId="e8b26861-67ca-4d98-98de-54ccc2dc1596" providerId="ADAL" clId="{3409C1C0-7AF6-429D-B199-F80473FB4C5A}" dt="2025-01-03T20:11:02.118" v="1062" actId="207"/>
        <pc:sldMkLst>
          <pc:docMk/>
          <pc:sldMk cId="3392800017" sldId="342"/>
        </pc:sldMkLst>
      </pc:sldChg>
      <pc:sldChg chg="add del">
        <pc:chgData name="Laura Ximena Cifuentes Alba" userId="e8b26861-67ca-4d98-98de-54ccc2dc1596" providerId="ADAL" clId="{3409C1C0-7AF6-429D-B199-F80473FB4C5A}" dt="2025-01-03T22:12:50.149" v="1421" actId="47"/>
        <pc:sldMkLst>
          <pc:docMk/>
          <pc:sldMk cId="3334473834" sldId="343"/>
        </pc:sldMkLst>
      </pc:sldChg>
      <pc:sldChg chg="modSp add mod">
        <pc:chgData name="Laura Ximena Cifuentes Alba" userId="e8b26861-67ca-4d98-98de-54ccc2dc1596" providerId="ADAL" clId="{3409C1C0-7AF6-429D-B199-F80473FB4C5A}" dt="2025-01-03T20:10:41.727" v="1058" actId="207"/>
        <pc:sldMkLst>
          <pc:docMk/>
          <pc:sldMk cId="1610448132" sldId="344"/>
        </pc:sldMkLst>
      </pc:sldChg>
      <pc:sldChg chg="addSp delSp modSp new mod modClrScheme chgLayout">
        <pc:chgData name="Laura Ximena Cifuentes Alba" userId="e8b26861-67ca-4d98-98de-54ccc2dc1596" providerId="ADAL" clId="{3409C1C0-7AF6-429D-B199-F80473FB4C5A}" dt="2025-01-03T22:15:57.633" v="1455" actId="207"/>
        <pc:sldMkLst>
          <pc:docMk/>
          <pc:sldMk cId="2813447997" sldId="345"/>
        </pc:sldMkLst>
      </pc:sldChg>
      <pc:sldChg chg="addSp delSp modSp add mod">
        <pc:chgData name="Laura Ximena Cifuentes Alba" userId="e8b26861-67ca-4d98-98de-54ccc2dc1596" providerId="ADAL" clId="{3409C1C0-7AF6-429D-B199-F80473FB4C5A}" dt="2025-01-03T22:20:14.670" v="1533" actId="21"/>
        <pc:sldMkLst>
          <pc:docMk/>
          <pc:sldMk cId="584114779" sldId="346"/>
        </pc:sldMkLst>
      </pc:sldChg>
      <pc:sldChg chg="addSp delSp modSp new mod">
        <pc:chgData name="Laura Ximena Cifuentes Alba" userId="e8b26861-67ca-4d98-98de-54ccc2dc1596" providerId="ADAL" clId="{3409C1C0-7AF6-429D-B199-F80473FB4C5A}" dt="2025-01-03T20:07:52.974" v="1024" actId="1076"/>
        <pc:sldMkLst>
          <pc:docMk/>
          <pc:sldMk cId="1902491644" sldId="347"/>
        </pc:sldMkLst>
      </pc:sldChg>
      <pc:sldChg chg="addSp delSp modSp add del mod">
        <pc:chgData name="Laura Ximena Cifuentes Alba" userId="e8b26861-67ca-4d98-98de-54ccc2dc1596" providerId="ADAL" clId="{3409C1C0-7AF6-429D-B199-F80473FB4C5A}" dt="2025-01-03T22:20:29.179" v="1541" actId="47"/>
        <pc:sldMkLst>
          <pc:docMk/>
          <pc:sldMk cId="4083613309" sldId="348"/>
        </pc:sldMkLst>
      </pc:sldChg>
      <pc:sldChg chg="addSp delSp modSp add mod modAnim chgLayout">
        <pc:chgData name="Laura Ximena Cifuentes Alba" userId="e8b26861-67ca-4d98-98de-54ccc2dc1596" providerId="ADAL" clId="{3409C1C0-7AF6-429D-B199-F80473FB4C5A}" dt="2025-01-03T22:20:26.461" v="1540" actId="14100"/>
        <pc:sldMkLst>
          <pc:docMk/>
          <pc:sldMk cId="2954754845" sldId="349"/>
        </pc:sldMkLst>
      </pc:sldChg>
      <pc:sldChg chg="add del ord">
        <pc:chgData name="Laura Ximena Cifuentes Alba" userId="e8b26861-67ca-4d98-98de-54ccc2dc1596" providerId="ADAL" clId="{3409C1C0-7AF6-429D-B199-F80473FB4C5A}" dt="2025-01-03T22:21:10.104" v="1548" actId="47"/>
        <pc:sldMkLst>
          <pc:docMk/>
          <pc:sldMk cId="478102426" sldId="350"/>
        </pc:sldMkLst>
      </pc:sldChg>
      <pc:sldChg chg="addSp delSp modSp add mod delAnim">
        <pc:chgData name="Laura Ximena Cifuentes Alba" userId="e8b26861-67ca-4d98-98de-54ccc2dc1596" providerId="ADAL" clId="{3409C1C0-7AF6-429D-B199-F80473FB4C5A}" dt="2025-01-03T20:44:55.177" v="1292" actId="1076"/>
        <pc:sldMkLst>
          <pc:docMk/>
          <pc:sldMk cId="2867354258" sldId="351"/>
        </pc:sldMkLst>
      </pc:sldChg>
      <pc:sldChg chg="addSp delSp modSp new mod">
        <pc:chgData name="Laura Ximena Cifuentes Alba" userId="e8b26861-67ca-4d98-98de-54ccc2dc1596" providerId="ADAL" clId="{3409C1C0-7AF6-429D-B199-F80473FB4C5A}" dt="2025-01-03T20:44:27.500" v="1279" actId="207"/>
        <pc:sldMkLst>
          <pc:docMk/>
          <pc:sldMk cId="2442391437" sldId="352"/>
        </pc:sldMkLst>
      </pc:sldChg>
      <pc:sldChg chg="addSp delSp modSp add mod ord delAnim">
        <pc:chgData name="Laura Ximena Cifuentes Alba" userId="e8b26861-67ca-4d98-98de-54ccc2dc1596" providerId="ADAL" clId="{3409C1C0-7AF6-429D-B199-F80473FB4C5A}" dt="2025-01-03T22:21:07.261" v="1547"/>
        <pc:sldMkLst>
          <pc:docMk/>
          <pc:sldMk cId="89038851" sldId="353"/>
        </pc:sldMkLst>
      </pc:sldChg>
      <pc:sldChg chg="addSp delSp modSp add mod">
        <pc:chgData name="Laura Ximena Cifuentes Alba" userId="e8b26861-67ca-4d98-98de-54ccc2dc1596" providerId="ADAL" clId="{3409C1C0-7AF6-429D-B199-F80473FB4C5A}" dt="2025-01-03T20:08:03.983" v="1027" actId="14100"/>
        <pc:sldMkLst>
          <pc:docMk/>
          <pc:sldMk cId="2691209349" sldId="354"/>
        </pc:sldMkLst>
      </pc:sldChg>
      <pc:sldChg chg="addSp delSp modSp add mod ord">
        <pc:chgData name="Laura Ximena Cifuentes Alba" userId="e8b26861-67ca-4d98-98de-54ccc2dc1596" providerId="ADAL" clId="{3409C1C0-7AF6-429D-B199-F80473FB4C5A}" dt="2025-01-03T20:07:30.267" v="1017" actId="207"/>
        <pc:sldMkLst>
          <pc:docMk/>
          <pc:sldMk cId="702550392" sldId="355"/>
        </pc:sldMkLst>
      </pc:sldChg>
      <pc:sldChg chg="delSp add del mod">
        <pc:chgData name="Laura Ximena Cifuentes Alba" userId="e8b26861-67ca-4d98-98de-54ccc2dc1596" providerId="ADAL" clId="{3409C1C0-7AF6-429D-B199-F80473FB4C5A}" dt="2025-01-03T00:13:12.845" v="521" actId="47"/>
        <pc:sldMkLst>
          <pc:docMk/>
          <pc:sldMk cId="3928364981" sldId="355"/>
        </pc:sldMkLst>
      </pc:sldChg>
      <pc:sldChg chg="addSp delSp modSp add mod">
        <pc:chgData name="Laura Ximena Cifuentes Alba" userId="e8b26861-67ca-4d98-98de-54ccc2dc1596" providerId="ADAL" clId="{3409C1C0-7AF6-429D-B199-F80473FB4C5A}" dt="2025-01-03T20:07:24.128" v="1016" actId="14100"/>
        <pc:sldMkLst>
          <pc:docMk/>
          <pc:sldMk cId="412151663" sldId="356"/>
        </pc:sldMkLst>
      </pc:sldChg>
      <pc:sldChg chg="addSp delSp modSp add del mod">
        <pc:chgData name="Laura Ximena Cifuentes Alba" userId="e8b26861-67ca-4d98-98de-54ccc2dc1596" providerId="ADAL" clId="{3409C1C0-7AF6-429D-B199-F80473FB4C5A}" dt="2025-01-03T22:23:04.772" v="1567" actId="47"/>
        <pc:sldMkLst>
          <pc:docMk/>
          <pc:sldMk cId="2015076332" sldId="357"/>
        </pc:sldMkLst>
      </pc:sldChg>
      <pc:sldChg chg="addSp delSp modSp new mod delAnim modAnim">
        <pc:chgData name="Laura Ximena Cifuentes Alba" userId="e8b26861-67ca-4d98-98de-54ccc2dc1596" providerId="ADAL" clId="{3409C1C0-7AF6-429D-B199-F80473FB4C5A}" dt="2025-01-03T22:40:50.154" v="1755" actId="14734"/>
        <pc:sldMkLst>
          <pc:docMk/>
          <pc:sldMk cId="2510603960" sldId="358"/>
        </pc:sldMkLst>
      </pc:sldChg>
      <pc:sldChg chg="addSp delSp modSp add mod">
        <pc:chgData name="Laura Ximena Cifuentes Alba" userId="e8b26861-67ca-4d98-98de-54ccc2dc1596" providerId="ADAL" clId="{3409C1C0-7AF6-429D-B199-F80473FB4C5A}" dt="2025-01-03T22:22:59.920" v="1566" actId="14100"/>
        <pc:sldMkLst>
          <pc:docMk/>
          <pc:sldMk cId="780627596" sldId="359"/>
        </pc:sldMkLst>
      </pc:sldChg>
      <pc:sldChg chg="addSp delSp modSp add mod">
        <pc:chgData name="Laura Ximena Cifuentes Alba" userId="e8b26861-67ca-4d98-98de-54ccc2dc1596" providerId="ADAL" clId="{3409C1C0-7AF6-429D-B199-F80473FB4C5A}" dt="2025-01-03T00:24:53.249" v="763" actId="14100"/>
        <pc:sldMkLst>
          <pc:docMk/>
          <pc:sldMk cId="820074099" sldId="360"/>
        </pc:sldMkLst>
      </pc:sldChg>
      <pc:sldChg chg="modSp add mod">
        <pc:chgData name="Laura Ximena Cifuentes Alba" userId="e8b26861-67ca-4d98-98de-54ccc2dc1596" providerId="ADAL" clId="{3409C1C0-7AF6-429D-B199-F80473FB4C5A}" dt="2025-01-03T19:50:15.679" v="1003" actId="207"/>
        <pc:sldMkLst>
          <pc:docMk/>
          <pc:sldMk cId="4098912890" sldId="369"/>
        </pc:sldMkLst>
      </pc:sldChg>
      <pc:sldChg chg="addSp delSp modSp add mod ord">
        <pc:chgData name="Laura Ximena Cifuentes Alba" userId="e8b26861-67ca-4d98-98de-54ccc2dc1596" providerId="ADAL" clId="{3409C1C0-7AF6-429D-B199-F80473FB4C5A}" dt="2025-01-03T22:25:46.676" v="1615" actId="1076"/>
        <pc:sldMkLst>
          <pc:docMk/>
          <pc:sldMk cId="3103203258" sldId="370"/>
        </pc:sldMkLst>
      </pc:sldChg>
      <pc:sldChg chg="addSp delSp modSp add del mod ord">
        <pc:chgData name="Laura Ximena Cifuentes Alba" userId="e8b26861-67ca-4d98-98de-54ccc2dc1596" providerId="ADAL" clId="{3409C1C0-7AF6-429D-B199-F80473FB4C5A}" dt="2025-01-03T22:23:55.860" v="1582" actId="47"/>
        <pc:sldMkLst>
          <pc:docMk/>
          <pc:sldMk cId="1016618616" sldId="371"/>
        </pc:sldMkLst>
      </pc:sldChg>
      <pc:sldChg chg="addSp delSp modSp add mod ord">
        <pc:chgData name="Laura Ximena Cifuentes Alba" userId="e8b26861-67ca-4d98-98de-54ccc2dc1596" providerId="ADAL" clId="{3409C1C0-7AF6-429D-B199-F80473FB4C5A}" dt="2025-01-03T22:23:51.720" v="1581" actId="1076"/>
        <pc:sldMkLst>
          <pc:docMk/>
          <pc:sldMk cId="2987858863" sldId="372"/>
        </pc:sldMkLst>
      </pc:sldChg>
      <pc:sldChg chg="addSp delSp modSp add mod ord modAnim">
        <pc:chgData name="Laura Ximena Cifuentes Alba" userId="e8b26861-67ca-4d98-98de-54ccc2dc1596" providerId="ADAL" clId="{3409C1C0-7AF6-429D-B199-F80473FB4C5A}" dt="2025-01-03T20:13:37.080" v="1071"/>
        <pc:sldMkLst>
          <pc:docMk/>
          <pc:sldMk cId="1052718437" sldId="373"/>
        </pc:sldMkLst>
      </pc:sldChg>
      <pc:sldChg chg="addSp delSp modSp add mod ord">
        <pc:chgData name="Laura Ximena Cifuentes Alba" userId="e8b26861-67ca-4d98-98de-54ccc2dc1596" providerId="ADAL" clId="{3409C1C0-7AF6-429D-B199-F80473FB4C5A}" dt="2025-01-03T22:26:26.627" v="1632" actId="122"/>
        <pc:sldMkLst>
          <pc:docMk/>
          <pc:sldMk cId="3712103413" sldId="374"/>
        </pc:sldMkLst>
      </pc:sldChg>
      <pc:sldChg chg="addSp delSp modSp add mod ord">
        <pc:chgData name="Laura Ximena Cifuentes Alba" userId="e8b26861-67ca-4d98-98de-54ccc2dc1596" providerId="ADAL" clId="{3409C1C0-7AF6-429D-B199-F80473FB4C5A}" dt="2025-01-03T22:28:59.495" v="1648" actId="1076"/>
        <pc:sldMkLst>
          <pc:docMk/>
          <pc:sldMk cId="1214756706" sldId="375"/>
        </pc:sldMkLst>
      </pc:sldChg>
      <pc:sldChg chg="addSp delSp modSp new mod">
        <pc:chgData name="Laura Ximena Cifuentes Alba" userId="e8b26861-67ca-4d98-98de-54ccc2dc1596" providerId="ADAL" clId="{3409C1C0-7AF6-429D-B199-F80473FB4C5A}" dt="2025-01-03T22:33:00.555" v="1701" actId="2711"/>
        <pc:sldMkLst>
          <pc:docMk/>
          <pc:sldMk cId="291054345" sldId="376"/>
        </pc:sldMkLst>
      </pc:sldChg>
      <pc:sldChg chg="modSp add del mod">
        <pc:chgData name="Laura Ximena Cifuentes Alba" userId="e8b26861-67ca-4d98-98de-54ccc2dc1596" providerId="ADAL" clId="{3409C1C0-7AF6-429D-B199-F80473FB4C5A}" dt="2025-01-02T23:48:17.896" v="158" actId="47"/>
        <pc:sldMkLst>
          <pc:docMk/>
          <pc:sldMk cId="2063102244" sldId="376"/>
        </pc:sldMkLst>
      </pc:sldChg>
      <pc:sldChg chg="addSp delSp modSp add mod">
        <pc:chgData name="Laura Ximena Cifuentes Alba" userId="e8b26861-67ca-4d98-98de-54ccc2dc1596" providerId="ADAL" clId="{3409C1C0-7AF6-429D-B199-F80473FB4C5A}" dt="2025-01-03T22:29:38.640" v="1658" actId="478"/>
        <pc:sldMkLst>
          <pc:docMk/>
          <pc:sldMk cId="3354151746" sldId="377"/>
        </pc:sldMkLst>
      </pc:sldChg>
      <pc:sldChg chg="add">
        <pc:chgData name="Laura Ximena Cifuentes Alba" userId="e8b26861-67ca-4d98-98de-54ccc2dc1596" providerId="ADAL" clId="{3409C1C0-7AF6-429D-B199-F80473FB4C5A}" dt="2025-01-03T20:25:42.631" v="1216"/>
        <pc:sldMkLst>
          <pc:docMk/>
          <pc:sldMk cId="2302997095" sldId="378"/>
        </pc:sldMkLst>
      </pc:sldChg>
      <pc:sldChg chg="modSp add del mod">
        <pc:chgData name="Laura Ximena Cifuentes Alba" userId="e8b26861-67ca-4d98-98de-54ccc2dc1596" providerId="ADAL" clId="{3409C1C0-7AF6-429D-B199-F80473FB4C5A}" dt="2025-01-03T20:42:34.492" v="1265" actId="47"/>
        <pc:sldMkLst>
          <pc:docMk/>
          <pc:sldMk cId="2412698290" sldId="379"/>
        </pc:sldMkLst>
      </pc:sldChg>
      <pc:sldChg chg="addSp delSp modSp add mod ord">
        <pc:chgData name="Laura Ximena Cifuentes Alba" userId="e8b26861-67ca-4d98-98de-54ccc2dc1596" providerId="ADAL" clId="{3409C1C0-7AF6-429D-B199-F80473FB4C5A}" dt="2025-01-03T22:30:57.140" v="1683" actId="478"/>
        <pc:sldMkLst>
          <pc:docMk/>
          <pc:sldMk cId="1475253495" sldId="380"/>
        </pc:sldMkLst>
      </pc:sldChg>
      <pc:sldChg chg="add del">
        <pc:chgData name="Laura Ximena Cifuentes Alba" userId="e8b26861-67ca-4d98-98de-54ccc2dc1596" providerId="ADAL" clId="{3409C1C0-7AF6-429D-B199-F80473FB4C5A}" dt="2025-01-03T00:14:52.831" v="539" actId="47"/>
        <pc:sldMkLst>
          <pc:docMk/>
          <pc:sldMk cId="756962969" sldId="387"/>
        </pc:sldMkLst>
      </pc:sldChg>
      <pc:sldChg chg="add del">
        <pc:chgData name="Laura Ximena Cifuentes Alba" userId="e8b26861-67ca-4d98-98de-54ccc2dc1596" providerId="ADAL" clId="{3409C1C0-7AF6-429D-B199-F80473FB4C5A}" dt="2025-01-03T20:43:08.437" v="1271" actId="47"/>
        <pc:sldMkLst>
          <pc:docMk/>
          <pc:sldMk cId="2401751128" sldId="396"/>
        </pc:sldMkLst>
      </pc:sldChg>
      <pc:sldChg chg="addSp delSp modSp add mod">
        <pc:chgData name="Laura Ximena Cifuentes Alba" userId="e8b26861-67ca-4d98-98de-54ccc2dc1596" providerId="ADAL" clId="{3409C1C0-7AF6-429D-B199-F80473FB4C5A}" dt="2025-01-03T22:30:23.317" v="1674" actId="478"/>
        <pc:sldMkLst>
          <pc:docMk/>
          <pc:sldMk cId="1351532507" sldId="397"/>
        </pc:sldMkLst>
      </pc:sldChg>
      <pc:sldChg chg="add del">
        <pc:chgData name="Laura Ximena Cifuentes Alba" userId="e8b26861-67ca-4d98-98de-54ccc2dc1596" providerId="ADAL" clId="{3409C1C0-7AF6-429D-B199-F80473FB4C5A}" dt="2025-01-03T00:13:40.637" v="522" actId="47"/>
        <pc:sldMkLst>
          <pc:docMk/>
          <pc:sldMk cId="1923945341" sldId="398"/>
        </pc:sldMkLst>
      </pc:sldChg>
      <pc:sldChg chg="addSp delSp modSp new mod modClrScheme addAnim delAnim modAnim chgLayout">
        <pc:chgData name="Laura Ximena Cifuentes Alba" userId="e8b26861-67ca-4d98-98de-54ccc2dc1596" providerId="ADAL" clId="{3409C1C0-7AF6-429D-B199-F80473FB4C5A}" dt="2025-01-03T22:15:33.351" v="1446" actId="1076"/>
        <pc:sldMkLst>
          <pc:docMk/>
          <pc:sldMk cId="2330060851" sldId="398"/>
        </pc:sldMkLst>
      </pc:sldChg>
      <pc:sldChg chg="add del">
        <pc:chgData name="Laura Ximena Cifuentes Alba" userId="e8b26861-67ca-4d98-98de-54ccc2dc1596" providerId="ADAL" clId="{3409C1C0-7AF6-429D-B199-F80473FB4C5A}" dt="2025-01-03T20:42:00.705" v="1256" actId="47"/>
        <pc:sldMkLst>
          <pc:docMk/>
          <pc:sldMk cId="2594770863" sldId="398"/>
        </pc:sldMkLst>
      </pc:sldChg>
      <pc:sldChg chg="addSp delSp modSp add mod modClrScheme chgLayout">
        <pc:chgData name="Laura Ximena Cifuentes Alba" userId="e8b26861-67ca-4d98-98de-54ccc2dc1596" providerId="ADAL" clId="{3409C1C0-7AF6-429D-B199-F80473FB4C5A}" dt="2025-01-03T22:50:31.308" v="1904"/>
        <pc:sldMkLst>
          <pc:docMk/>
          <pc:sldMk cId="1490216694" sldId="399"/>
        </pc:sldMkLst>
      </pc:sldChg>
      <pc:sldChg chg="addSp delSp modSp add mod modClrScheme chgLayout">
        <pc:chgData name="Laura Ximena Cifuentes Alba" userId="e8b26861-67ca-4d98-98de-54ccc2dc1596" providerId="ADAL" clId="{3409C1C0-7AF6-429D-B199-F80473FB4C5A}" dt="2025-01-03T22:50:53.873" v="1905"/>
        <pc:sldMkLst>
          <pc:docMk/>
          <pc:sldMk cId="1870365887" sldId="400"/>
        </pc:sldMkLst>
      </pc:sldChg>
      <pc:sldChg chg="addSp delSp modSp new mod">
        <pc:chgData name="Laura Ximena Cifuentes Alba" userId="e8b26861-67ca-4d98-98de-54ccc2dc1596" providerId="ADAL" clId="{3409C1C0-7AF6-429D-B199-F80473FB4C5A}" dt="2025-01-03T22:38:55.355" v="1733" actId="122"/>
        <pc:sldMkLst>
          <pc:docMk/>
          <pc:sldMk cId="1107094400" sldId="401"/>
        </pc:sldMkLst>
      </pc:sldChg>
      <pc:sldChg chg="addSp delSp modSp add mod modClrScheme chgLayout">
        <pc:chgData name="Laura Ximena Cifuentes Alba" userId="e8b26861-67ca-4d98-98de-54ccc2dc1596" providerId="ADAL" clId="{3409C1C0-7AF6-429D-B199-F80473FB4C5A}" dt="2025-01-03T22:51:43.260" v="1911"/>
        <pc:sldMkLst>
          <pc:docMk/>
          <pc:sldMk cId="3597098256" sldId="402"/>
        </pc:sldMkLst>
      </pc:sldChg>
      <pc:sldChg chg="addSp delSp modSp add mod ord modClrScheme chgLayout">
        <pc:chgData name="Laura Ximena Cifuentes Alba" userId="e8b26861-67ca-4d98-98de-54ccc2dc1596" providerId="ADAL" clId="{3409C1C0-7AF6-429D-B199-F80473FB4C5A}" dt="2025-01-03T22:51:32.722" v="1909"/>
        <pc:sldMkLst>
          <pc:docMk/>
          <pc:sldMk cId="2683809736" sldId="403"/>
        </pc:sldMkLst>
      </pc:sldChg>
      <pc:sldChg chg="add del">
        <pc:chgData name="Laura Ximena Cifuentes Alba" userId="e8b26861-67ca-4d98-98de-54ccc2dc1596" providerId="ADAL" clId="{3409C1C0-7AF6-429D-B199-F80473FB4C5A}" dt="2025-01-03T22:42:18.176" v="1763" actId="47"/>
        <pc:sldMkLst>
          <pc:docMk/>
          <pc:sldMk cId="1632799172" sldId="404"/>
        </pc:sldMkLst>
      </pc:sldChg>
      <pc:sldChg chg="new del">
        <pc:chgData name="Laura Ximena Cifuentes Alba" userId="e8b26861-67ca-4d98-98de-54ccc2dc1596" providerId="ADAL" clId="{3409C1C0-7AF6-429D-B199-F80473FB4C5A}" dt="2025-01-03T22:49:27.584" v="1901" actId="47"/>
        <pc:sldMkLst>
          <pc:docMk/>
          <pc:sldMk cId="3299418817" sldId="404"/>
        </pc:sldMkLst>
      </pc:sldChg>
      <pc:sldChg chg="addSp delSp modSp add mod">
        <pc:chgData name="Laura Ximena Cifuentes Alba" userId="e8b26861-67ca-4d98-98de-54ccc2dc1596" providerId="ADAL" clId="{3409C1C0-7AF6-429D-B199-F80473FB4C5A}" dt="2025-01-03T22:45:03.020" v="1788" actId="403"/>
        <pc:sldMkLst>
          <pc:docMk/>
          <pc:sldMk cId="651528153" sldId="405"/>
        </pc:sldMkLst>
      </pc:sldChg>
      <pc:sldChg chg="addSp delSp modSp add mod setBg">
        <pc:chgData name="Laura Ximena Cifuentes Alba" userId="e8b26861-67ca-4d98-98de-54ccc2dc1596" providerId="ADAL" clId="{3409C1C0-7AF6-429D-B199-F80473FB4C5A}" dt="2025-01-03T22:52:20.507" v="1915" actId="478"/>
        <pc:sldMkLst>
          <pc:docMk/>
          <pc:sldMk cId="2946655046" sldId="406"/>
        </pc:sldMkLst>
      </pc:sldChg>
      <pc:sldMasterChg chg="delSldLayout">
        <pc:chgData name="Laura Ximena Cifuentes Alba" userId="e8b26861-67ca-4d98-98de-54ccc2dc1596" providerId="ADAL" clId="{3409C1C0-7AF6-429D-B199-F80473FB4C5A}" dt="2025-01-03T22:49:27.584" v="1901" actId="47"/>
        <pc:sldMasterMkLst>
          <pc:docMk/>
          <pc:sldMasterMk cId="1501785617" sldId="2147483648"/>
        </pc:sldMasterMkLst>
        <pc:sldLayoutChg chg="del">
          <pc:chgData name="Laura Ximena Cifuentes Alba" userId="e8b26861-67ca-4d98-98de-54ccc2dc1596" providerId="ADAL" clId="{3409C1C0-7AF6-429D-B199-F80473FB4C5A}" dt="2025-01-03T22:49:27.584" v="1901" actId="47"/>
          <pc:sldLayoutMkLst>
            <pc:docMk/>
            <pc:sldMasterMk cId="1501785617" sldId="2147483648"/>
            <pc:sldLayoutMk cId="2945146169" sldId="2147483666"/>
          </pc:sldLayoutMkLst>
        </pc:sldLayoutChg>
        <pc:sldLayoutChg chg="del">
          <pc:chgData name="Laura Ximena Cifuentes Alba" userId="e8b26861-67ca-4d98-98de-54ccc2dc1596" providerId="ADAL" clId="{3409C1C0-7AF6-429D-B199-F80473FB4C5A}" dt="2025-01-03T22:49:27.584" v="1901" actId="47"/>
          <pc:sldLayoutMkLst>
            <pc:docMk/>
            <pc:sldMasterMk cId="1501785617" sldId="2147483648"/>
            <pc:sldLayoutMk cId="2716827306" sldId="2147483676"/>
          </pc:sldLayoutMkLst>
        </pc:sldLayoutChg>
        <pc:sldLayoutChg chg="del">
          <pc:chgData name="Laura Ximena Cifuentes Alba" userId="e8b26861-67ca-4d98-98de-54ccc2dc1596" providerId="ADAL" clId="{3409C1C0-7AF6-429D-B199-F80473FB4C5A}" dt="2025-01-03T22:49:27.584" v="1901" actId="47"/>
          <pc:sldLayoutMkLst>
            <pc:docMk/>
            <pc:sldMasterMk cId="1501785617" sldId="2147483648"/>
            <pc:sldLayoutMk cId="2242321611" sldId="2147483677"/>
          </pc:sldLayoutMkLst>
        </pc:sldLayoutChg>
        <pc:sldLayoutChg chg="del">
          <pc:chgData name="Laura Ximena Cifuentes Alba" userId="e8b26861-67ca-4d98-98de-54ccc2dc1596" providerId="ADAL" clId="{3409C1C0-7AF6-429D-B199-F80473FB4C5A}" dt="2025-01-03T22:49:27.584" v="1901" actId="47"/>
          <pc:sldLayoutMkLst>
            <pc:docMk/>
            <pc:sldMasterMk cId="1501785617" sldId="2147483648"/>
            <pc:sldLayoutMk cId="1145703460" sldId="2147483678"/>
          </pc:sldLayoutMkLst>
        </pc:sldLayoutChg>
        <pc:sldLayoutChg chg="del">
          <pc:chgData name="Laura Ximena Cifuentes Alba" userId="e8b26861-67ca-4d98-98de-54ccc2dc1596" providerId="ADAL" clId="{3409C1C0-7AF6-429D-B199-F80473FB4C5A}" dt="2025-01-03T22:12:17.396" v="1419" actId="47"/>
          <pc:sldLayoutMkLst>
            <pc:docMk/>
            <pc:sldMasterMk cId="1501785617" sldId="2147483648"/>
            <pc:sldLayoutMk cId="3930731862" sldId="2147483679"/>
          </pc:sldLayoutMkLst>
        </pc:sldLayoutChg>
      </pc:sldMasterChg>
    </pc:docChg>
  </pc:docChgLst>
  <pc:docChgLst>
    <pc:chgData name="Elquin Alexis Huertas Ramirez" userId="d6204182-b1b1-4876-9d61-6b4cea7aba13" providerId="ADAL" clId="{F654826B-E185-4868-93C3-95D74E3F450A}"/>
    <pc:docChg chg="delSld modSld">
      <pc:chgData name="Elquin Alexis Huertas Ramirez" userId="d6204182-b1b1-4876-9d61-6b4cea7aba13" providerId="ADAL" clId="{F654826B-E185-4868-93C3-95D74E3F450A}" dt="2025-07-23T16:32:27.816" v="11" actId="47"/>
      <pc:docMkLst>
        <pc:docMk/>
      </pc:docMkLst>
      <pc:sldChg chg="del">
        <pc:chgData name="Elquin Alexis Huertas Ramirez" userId="d6204182-b1b1-4876-9d61-6b4cea7aba13" providerId="ADAL" clId="{F654826B-E185-4868-93C3-95D74E3F450A}" dt="2025-07-23T16:32:08.935" v="2" actId="2696"/>
        <pc:sldMkLst>
          <pc:docMk/>
          <pc:sldMk cId="1993468265" sldId="340"/>
        </pc:sldMkLst>
      </pc:sldChg>
      <pc:sldChg chg="modSp mod">
        <pc:chgData name="Elquin Alexis Huertas Ramirez" userId="d6204182-b1b1-4876-9d61-6b4cea7aba13" providerId="ADAL" clId="{F654826B-E185-4868-93C3-95D74E3F450A}" dt="2025-07-23T16:30:44.097" v="1" actId="6549"/>
        <pc:sldMkLst>
          <pc:docMk/>
          <pc:sldMk cId="2954754845" sldId="349"/>
        </pc:sldMkLst>
        <pc:spChg chg="mod">
          <ac:chgData name="Elquin Alexis Huertas Ramirez" userId="d6204182-b1b1-4876-9d61-6b4cea7aba13" providerId="ADAL" clId="{F654826B-E185-4868-93C3-95D74E3F450A}" dt="2025-07-23T16:30:44.097" v="1" actId="6549"/>
          <ac:spMkLst>
            <pc:docMk/>
            <pc:sldMk cId="2954754845" sldId="349"/>
            <ac:spMk id="6" creationId="{5DA565B7-69D2-F488-29A3-00FF3B68EE94}"/>
          </ac:spMkLst>
        </pc:spChg>
      </pc:sldChg>
      <pc:sldChg chg="del">
        <pc:chgData name="Elquin Alexis Huertas Ramirez" userId="d6204182-b1b1-4876-9d61-6b4cea7aba13" providerId="ADAL" clId="{F654826B-E185-4868-93C3-95D74E3F450A}" dt="2025-07-23T16:32:18.811" v="6" actId="2696"/>
        <pc:sldMkLst>
          <pc:docMk/>
          <pc:sldMk cId="2510603960" sldId="358"/>
        </pc:sldMkLst>
      </pc:sldChg>
      <pc:sldChg chg="del">
        <pc:chgData name="Elquin Alexis Huertas Ramirez" userId="d6204182-b1b1-4876-9d61-6b4cea7aba13" providerId="ADAL" clId="{F654826B-E185-4868-93C3-95D74E3F450A}" dt="2025-07-23T16:32:13.731" v="4" actId="2696"/>
        <pc:sldMkLst>
          <pc:docMk/>
          <pc:sldMk cId="291054345" sldId="376"/>
        </pc:sldMkLst>
      </pc:sldChg>
      <pc:sldChg chg="del">
        <pc:chgData name="Elquin Alexis Huertas Ramirez" userId="d6204182-b1b1-4876-9d61-6b4cea7aba13" providerId="ADAL" clId="{F654826B-E185-4868-93C3-95D74E3F450A}" dt="2025-07-23T16:32:11.289" v="3" actId="2696"/>
        <pc:sldMkLst>
          <pc:docMk/>
          <pc:sldMk cId="1490216694" sldId="399"/>
        </pc:sldMkLst>
      </pc:sldChg>
      <pc:sldChg chg="del">
        <pc:chgData name="Elquin Alexis Huertas Ramirez" userId="d6204182-b1b1-4876-9d61-6b4cea7aba13" providerId="ADAL" clId="{F654826B-E185-4868-93C3-95D74E3F450A}" dt="2025-07-23T16:32:16.168" v="5" actId="2696"/>
        <pc:sldMkLst>
          <pc:docMk/>
          <pc:sldMk cId="1870365887" sldId="400"/>
        </pc:sldMkLst>
      </pc:sldChg>
      <pc:sldChg chg="del">
        <pc:chgData name="Elquin Alexis Huertas Ramirez" userId="d6204182-b1b1-4876-9d61-6b4cea7aba13" providerId="ADAL" clId="{F654826B-E185-4868-93C3-95D74E3F450A}" dt="2025-07-23T16:32:20.915" v="7" actId="2696"/>
        <pc:sldMkLst>
          <pc:docMk/>
          <pc:sldMk cId="1107094400" sldId="401"/>
        </pc:sldMkLst>
      </pc:sldChg>
      <pc:sldChg chg="del">
        <pc:chgData name="Elquin Alexis Huertas Ramirez" userId="d6204182-b1b1-4876-9d61-6b4cea7aba13" providerId="ADAL" clId="{F654826B-E185-4868-93C3-95D74E3F450A}" dt="2025-07-23T16:32:23.341" v="8" actId="2696"/>
        <pc:sldMkLst>
          <pc:docMk/>
          <pc:sldMk cId="3597098256" sldId="402"/>
        </pc:sldMkLst>
      </pc:sldChg>
      <pc:sldChg chg="del">
        <pc:chgData name="Elquin Alexis Huertas Ramirez" userId="d6204182-b1b1-4876-9d61-6b4cea7aba13" providerId="ADAL" clId="{F654826B-E185-4868-93C3-95D74E3F450A}" dt="2025-07-23T16:32:26.857" v="10" actId="47"/>
        <pc:sldMkLst>
          <pc:docMk/>
          <pc:sldMk cId="2683809736" sldId="403"/>
        </pc:sldMkLst>
      </pc:sldChg>
      <pc:sldChg chg="del">
        <pc:chgData name="Elquin Alexis Huertas Ramirez" userId="d6204182-b1b1-4876-9d61-6b4cea7aba13" providerId="ADAL" clId="{F654826B-E185-4868-93C3-95D74E3F450A}" dt="2025-07-23T16:32:25.682" v="9" actId="2696"/>
        <pc:sldMkLst>
          <pc:docMk/>
          <pc:sldMk cId="651528153" sldId="405"/>
        </pc:sldMkLst>
      </pc:sldChg>
      <pc:sldChg chg="del">
        <pc:chgData name="Elquin Alexis Huertas Ramirez" userId="d6204182-b1b1-4876-9d61-6b4cea7aba13" providerId="ADAL" clId="{F654826B-E185-4868-93C3-95D74E3F450A}" dt="2025-07-23T16:32:27.816" v="11" actId="47"/>
        <pc:sldMkLst>
          <pc:docMk/>
          <pc:sldMk cId="2946655046" sldId="406"/>
        </pc:sldMkLst>
      </pc:sldChg>
    </pc:docChg>
  </pc:docChgLst>
  <pc:docChgLst>
    <pc:chgData name="Laura Ximena Cifuentes Alba" userId="e8b26861-67ca-4d98-98de-54ccc2dc1596" providerId="ADAL" clId="{8434A374-ACC9-43AC-AF7D-D1D3020FF815}"/>
    <pc:docChg chg="undo custSel modSld">
      <pc:chgData name="Laura Ximena Cifuentes Alba" userId="e8b26861-67ca-4d98-98de-54ccc2dc1596" providerId="ADAL" clId="{8434A374-ACC9-43AC-AF7D-D1D3020FF815}" dt="2025-07-14T14:51:26.248" v="6" actId="14100"/>
      <pc:docMkLst>
        <pc:docMk/>
      </pc:docMkLst>
      <pc:sldChg chg="modSp mod">
        <pc:chgData name="Laura Ximena Cifuentes Alba" userId="e8b26861-67ca-4d98-98de-54ccc2dc1596" providerId="ADAL" clId="{8434A374-ACC9-43AC-AF7D-D1D3020FF815}" dt="2025-07-14T14:51:26.248" v="6" actId="14100"/>
        <pc:sldMkLst>
          <pc:docMk/>
          <pc:sldMk cId="963440500" sldId="408"/>
        </pc:sldMkLst>
        <pc:spChg chg="mod">
          <ac:chgData name="Laura Ximena Cifuentes Alba" userId="e8b26861-67ca-4d98-98de-54ccc2dc1596" providerId="ADAL" clId="{8434A374-ACC9-43AC-AF7D-D1D3020FF815}" dt="2025-07-14T14:51:26.248" v="6" actId="14100"/>
          <ac:spMkLst>
            <pc:docMk/>
            <pc:sldMk cId="963440500" sldId="408"/>
            <ac:spMk id="5" creationId="{6C788DDF-5253-387A-3F21-DE9A73C8FAAF}"/>
          </ac:spMkLst>
        </pc:spChg>
      </pc:sldChg>
    </pc:docChg>
  </pc:docChgLst>
  <pc:docChgLst>
    <pc:chgData name="Laura Ximena Cifuentes Alba" userId="e8b26861-67ca-4d98-98de-54ccc2dc1596" providerId="ADAL" clId="{A829EADB-6AB7-46D7-95F4-BC065E9FBB44}"/>
    <pc:docChg chg="custSel modSld">
      <pc:chgData name="Laura Ximena Cifuentes Alba" userId="e8b26861-67ca-4d98-98de-54ccc2dc1596" providerId="ADAL" clId="{A829EADB-6AB7-46D7-95F4-BC065E9FBB44}" dt="2025-03-28T15:40:13.221" v="0" actId="478"/>
      <pc:docMkLst>
        <pc:docMk/>
      </pc:docMkLst>
      <pc:sldChg chg="delSp mod">
        <pc:chgData name="Laura Ximena Cifuentes Alba" userId="e8b26861-67ca-4d98-98de-54ccc2dc1596" providerId="ADAL" clId="{A829EADB-6AB7-46D7-95F4-BC065E9FBB44}" dt="2025-03-28T15:40:13.221" v="0" actId="478"/>
        <pc:sldMkLst>
          <pc:docMk/>
          <pc:sldMk cId="651528153" sldId="405"/>
        </pc:sldMkLst>
      </pc:sldChg>
    </pc:docChg>
  </pc:docChgLst>
  <pc:docChgLst>
    <pc:chgData name="Elquin Alexis Huertas Ramirez" userId="d6204182-b1b1-4876-9d61-6b4cea7aba13" providerId="ADAL" clId="{0FB25503-5E5F-4DAF-BC95-E278DE2E51C9}"/>
    <pc:docChg chg="undo custSel modSld">
      <pc:chgData name="Elquin Alexis Huertas Ramirez" userId="d6204182-b1b1-4876-9d61-6b4cea7aba13" providerId="ADAL" clId="{0FB25503-5E5F-4DAF-BC95-E278DE2E51C9}" dt="2025-02-05T19:30:12.602" v="528" actId="20577"/>
      <pc:docMkLst>
        <pc:docMk/>
      </pc:docMkLst>
      <pc:sldChg chg="addSp modSp mod">
        <pc:chgData name="Elquin Alexis Huertas Ramirez" userId="d6204182-b1b1-4876-9d61-6b4cea7aba13" providerId="ADAL" clId="{0FB25503-5E5F-4DAF-BC95-E278DE2E51C9}" dt="2025-01-09T20:43:17.260" v="261" actId="207"/>
        <pc:sldMkLst>
          <pc:docMk/>
          <pc:sldMk cId="815432288" sldId="323"/>
        </pc:sldMkLst>
      </pc:sldChg>
      <pc:sldChg chg="modSp mod">
        <pc:chgData name="Elquin Alexis Huertas Ramirez" userId="d6204182-b1b1-4876-9d61-6b4cea7aba13" providerId="ADAL" clId="{0FB25503-5E5F-4DAF-BC95-E278DE2E51C9}" dt="2025-02-05T19:22:43.426" v="472" actId="20577"/>
        <pc:sldMkLst>
          <pc:docMk/>
          <pc:sldMk cId="584114779" sldId="346"/>
        </pc:sldMkLst>
      </pc:sldChg>
      <pc:sldChg chg="modSp mod">
        <pc:chgData name="Elquin Alexis Huertas Ramirez" userId="d6204182-b1b1-4876-9d61-6b4cea7aba13" providerId="ADAL" clId="{0FB25503-5E5F-4DAF-BC95-E278DE2E51C9}" dt="2025-02-05T18:58:55.460" v="358" actId="1076"/>
        <pc:sldMkLst>
          <pc:docMk/>
          <pc:sldMk cId="1902491644" sldId="347"/>
        </pc:sldMkLst>
      </pc:sldChg>
      <pc:sldChg chg="addSp delSp modSp mod">
        <pc:chgData name="Elquin Alexis Huertas Ramirez" userId="d6204182-b1b1-4876-9d61-6b4cea7aba13" providerId="ADAL" clId="{0FB25503-5E5F-4DAF-BC95-E278DE2E51C9}" dt="2025-02-05T19:21:24.735" v="467" actId="27636"/>
        <pc:sldMkLst>
          <pc:docMk/>
          <pc:sldMk cId="2954754845" sldId="349"/>
        </pc:sldMkLst>
      </pc:sldChg>
      <pc:sldChg chg="modSp mod">
        <pc:chgData name="Elquin Alexis Huertas Ramirez" userId="d6204182-b1b1-4876-9d61-6b4cea7aba13" providerId="ADAL" clId="{0FB25503-5E5F-4DAF-BC95-E278DE2E51C9}" dt="2025-02-04T19:56:42.059" v="338" actId="403"/>
        <pc:sldMkLst>
          <pc:docMk/>
          <pc:sldMk cId="2867354258" sldId="351"/>
        </pc:sldMkLst>
      </pc:sldChg>
      <pc:sldChg chg="modSp mod">
        <pc:chgData name="Elquin Alexis Huertas Ramirez" userId="d6204182-b1b1-4876-9d61-6b4cea7aba13" providerId="ADAL" clId="{0FB25503-5E5F-4DAF-BC95-E278DE2E51C9}" dt="2025-02-04T19:56:31.515" v="336" actId="403"/>
        <pc:sldMkLst>
          <pc:docMk/>
          <pc:sldMk cId="2442391437" sldId="352"/>
        </pc:sldMkLst>
      </pc:sldChg>
      <pc:sldChg chg="modSp mod">
        <pc:chgData name="Elquin Alexis Huertas Ramirez" userId="d6204182-b1b1-4876-9d61-6b4cea7aba13" providerId="ADAL" clId="{0FB25503-5E5F-4DAF-BC95-E278DE2E51C9}" dt="2025-02-05T19:22:31.577" v="468" actId="20577"/>
        <pc:sldMkLst>
          <pc:docMk/>
          <pc:sldMk cId="89038851" sldId="353"/>
        </pc:sldMkLst>
      </pc:sldChg>
      <pc:sldChg chg="modSp mod">
        <pc:chgData name="Elquin Alexis Huertas Ramirez" userId="d6204182-b1b1-4876-9d61-6b4cea7aba13" providerId="ADAL" clId="{0FB25503-5E5F-4DAF-BC95-E278DE2E51C9}" dt="2025-02-05T19:23:56.980" v="473" actId="123"/>
        <pc:sldMkLst>
          <pc:docMk/>
          <pc:sldMk cId="2691209349" sldId="354"/>
        </pc:sldMkLst>
      </pc:sldChg>
      <pc:sldChg chg="addSp delSp modSp mod">
        <pc:chgData name="Elquin Alexis Huertas Ramirez" userId="d6204182-b1b1-4876-9d61-6b4cea7aba13" providerId="ADAL" clId="{0FB25503-5E5F-4DAF-BC95-E278DE2E51C9}" dt="2025-02-05T18:59:46.861" v="373" actId="20577"/>
        <pc:sldMkLst>
          <pc:docMk/>
          <pc:sldMk cId="702550392" sldId="355"/>
        </pc:sldMkLst>
      </pc:sldChg>
      <pc:sldChg chg="addSp delSp modSp mod">
        <pc:chgData name="Elquin Alexis Huertas Ramirez" userId="d6204182-b1b1-4876-9d61-6b4cea7aba13" providerId="ADAL" clId="{0FB25503-5E5F-4DAF-BC95-E278DE2E51C9}" dt="2025-02-05T19:26:17.196" v="476" actId="478"/>
        <pc:sldMkLst>
          <pc:docMk/>
          <pc:sldMk cId="780627596" sldId="359"/>
        </pc:sldMkLst>
      </pc:sldChg>
      <pc:sldChg chg="modSp mod">
        <pc:chgData name="Elquin Alexis Huertas Ramirez" userId="d6204182-b1b1-4876-9d61-6b4cea7aba13" providerId="ADAL" clId="{0FB25503-5E5F-4DAF-BC95-E278DE2E51C9}" dt="2025-01-09T20:40:33.140" v="204" actId="255"/>
        <pc:sldMkLst>
          <pc:docMk/>
          <pc:sldMk cId="3103203258" sldId="370"/>
        </pc:sldMkLst>
      </pc:sldChg>
      <pc:sldChg chg="modSp mod">
        <pc:chgData name="Elquin Alexis Huertas Ramirez" userId="d6204182-b1b1-4876-9d61-6b4cea7aba13" providerId="ADAL" clId="{0FB25503-5E5F-4DAF-BC95-E278DE2E51C9}" dt="2025-02-05T19:28:32.788" v="515" actId="20577"/>
        <pc:sldMkLst>
          <pc:docMk/>
          <pc:sldMk cId="3712103413" sldId="374"/>
        </pc:sldMkLst>
      </pc:sldChg>
      <pc:sldChg chg="modSp mod">
        <pc:chgData name="Elquin Alexis Huertas Ramirez" userId="d6204182-b1b1-4876-9d61-6b4cea7aba13" providerId="ADAL" clId="{0FB25503-5E5F-4DAF-BC95-E278DE2E51C9}" dt="2025-02-04T19:57:56.666" v="348" actId="14100"/>
        <pc:sldMkLst>
          <pc:docMk/>
          <pc:sldMk cId="1475253495" sldId="380"/>
        </pc:sldMkLst>
      </pc:sldChg>
      <pc:sldChg chg="addSp modSp mod modAnim">
        <pc:chgData name="Elquin Alexis Huertas Ramirez" userId="d6204182-b1b1-4876-9d61-6b4cea7aba13" providerId="ADAL" clId="{0FB25503-5E5F-4DAF-BC95-E278DE2E51C9}" dt="2025-02-05T19:09:43.188" v="411" actId="20577"/>
        <pc:sldMkLst>
          <pc:docMk/>
          <pc:sldMk cId="2330060851" sldId="398"/>
        </pc:sldMkLst>
      </pc:sldChg>
      <pc:sldChg chg="addSp modSp mod">
        <pc:chgData name="Elquin Alexis Huertas Ramirez" userId="d6204182-b1b1-4876-9d61-6b4cea7aba13" providerId="ADAL" clId="{0FB25503-5E5F-4DAF-BC95-E278DE2E51C9}" dt="2025-01-09T20:44:25.773" v="330" actId="207"/>
        <pc:sldMkLst>
          <pc:docMk/>
          <pc:sldMk cId="651528153" sldId="405"/>
        </pc:sldMkLst>
      </pc:sldChg>
      <pc:sldChg chg="modSp mod">
        <pc:chgData name="Elquin Alexis Huertas Ramirez" userId="d6204182-b1b1-4876-9d61-6b4cea7aba13" providerId="ADAL" clId="{0FB25503-5E5F-4DAF-BC95-E278DE2E51C9}" dt="2025-01-29T19:24:58.840" v="331" actId="20577"/>
        <pc:sldMkLst>
          <pc:docMk/>
          <pc:sldMk cId="121773968" sldId="409"/>
        </pc:sldMkLst>
      </pc:sldChg>
      <pc:sldChg chg="modSp mod">
        <pc:chgData name="Elquin Alexis Huertas Ramirez" userId="d6204182-b1b1-4876-9d61-6b4cea7aba13" providerId="ADAL" clId="{0FB25503-5E5F-4DAF-BC95-E278DE2E51C9}" dt="2025-02-05T19:30:12.602" v="528" actId="20577"/>
        <pc:sldMkLst>
          <pc:docMk/>
          <pc:sldMk cId="3148310961" sldId="41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85B4739-9E32-4E84-D8A6-663D4789D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06C4100-6C81-06BC-FBAD-CBEDB04380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23C81C-2A0B-6345-8DC1-486845094AA6}" type="datetimeFigureOut">
              <a:rPr lang="es-CO" smtClean="0"/>
              <a:t>23/07/2025</a:t>
            </a:fld>
            <a:endParaRPr lang="es-CO"/>
          </a:p>
        </p:txBody>
      </p:sp>
      <p:sp>
        <p:nvSpPr>
          <p:cNvPr id="4" name="Marcador de pie de página 3">
            <a:extLst>
              <a:ext uri="{FF2B5EF4-FFF2-40B4-BE49-F238E27FC236}">
                <a16:creationId xmlns:a16="http://schemas.microsoft.com/office/drawing/2014/main" id="{E6F1AC5C-6734-0F0D-6028-A212CBCFE9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BA8E7D9A-AD8D-7232-9839-A107EB3E35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E65CD-08A0-C04E-859D-2693FB8A377F}" type="slidenum">
              <a:rPr lang="es-CO" smtClean="0"/>
              <a:t>‹Nº›</a:t>
            </a:fld>
            <a:endParaRPr lang="es-CO"/>
          </a:p>
        </p:txBody>
      </p:sp>
    </p:spTree>
    <p:extLst>
      <p:ext uri="{BB962C8B-B14F-4D97-AF65-F5344CB8AC3E}">
        <p14:creationId xmlns:p14="http://schemas.microsoft.com/office/powerpoint/2010/main" val="223462618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pic>
        <p:nvPicPr>
          <p:cNvPr id="13" name="Gráfico 12">
            <a:extLst>
              <a:ext uri="{FF2B5EF4-FFF2-40B4-BE49-F238E27FC236}">
                <a16:creationId xmlns:a16="http://schemas.microsoft.com/office/drawing/2014/main" id="{1E04A440-8982-4122-B1AC-E890A92FEA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14974" y="455250"/>
            <a:ext cx="2962049" cy="858372"/>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4070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8" name="Gráfico 17">
            <a:extLst>
              <a:ext uri="{FF2B5EF4-FFF2-40B4-BE49-F238E27FC236}">
                <a16:creationId xmlns:a16="http://schemas.microsoft.com/office/drawing/2014/main" id="{CE7BF810-7CFC-4691-A25D-1473165111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5642" y="5818666"/>
            <a:ext cx="2292351" cy="672169"/>
          </a:xfrm>
          <a:prstGeom prst="rect">
            <a:avLst/>
          </a:prstGeom>
        </p:spPr>
      </p:pic>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66546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pic>
        <p:nvPicPr>
          <p:cNvPr id="18" name="Gráfico 17">
            <a:extLst>
              <a:ext uri="{FF2B5EF4-FFF2-40B4-BE49-F238E27FC236}">
                <a16:creationId xmlns:a16="http://schemas.microsoft.com/office/drawing/2014/main" id="{87E29ECC-6851-4746-97B4-C01BF4C233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5642" y="5818666"/>
            <a:ext cx="2292351" cy="672169"/>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84368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23/07/2025</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pic>
        <p:nvPicPr>
          <p:cNvPr id="16" name="Gráfico 15">
            <a:extLst>
              <a:ext uri="{FF2B5EF4-FFF2-40B4-BE49-F238E27FC236}">
                <a16:creationId xmlns:a16="http://schemas.microsoft.com/office/drawing/2014/main" id="{D94C77E4-6DA6-402C-9CA7-26A813B977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7825" y="5874612"/>
            <a:ext cx="2292350" cy="664300"/>
          </a:xfrm>
          <a:prstGeom prst="rect">
            <a:avLst/>
          </a:prstGeom>
        </p:spPr>
      </p:pic>
    </p:spTree>
    <p:extLst>
      <p:ext uri="{BB962C8B-B14F-4D97-AF65-F5344CB8AC3E}">
        <p14:creationId xmlns:p14="http://schemas.microsoft.com/office/powerpoint/2010/main" val="303891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1" name="Gráfico 20">
            <a:extLst>
              <a:ext uri="{FF2B5EF4-FFF2-40B4-BE49-F238E27FC236}">
                <a16:creationId xmlns:a16="http://schemas.microsoft.com/office/drawing/2014/main" id="{ECF08347-C5E1-40D4-B18A-882DB15951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5642" y="5818666"/>
            <a:ext cx="2292351" cy="672169"/>
          </a:xfrm>
          <a:prstGeom prst="rect">
            <a:avLst/>
          </a:prstGeom>
        </p:spPr>
      </p:pic>
    </p:spTree>
    <p:extLst>
      <p:ext uri="{BB962C8B-B14F-4D97-AF65-F5344CB8AC3E}">
        <p14:creationId xmlns:p14="http://schemas.microsoft.com/office/powerpoint/2010/main" val="80298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6276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8" name="Gráfico 7">
            <a:extLst>
              <a:ext uri="{FF2B5EF4-FFF2-40B4-BE49-F238E27FC236}">
                <a16:creationId xmlns:a16="http://schemas.microsoft.com/office/drawing/2014/main" id="{5F734FBF-2282-4DF2-A458-F400CF4489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5642" y="5818666"/>
            <a:ext cx="2292351" cy="672169"/>
          </a:xfrm>
          <a:prstGeom prst="rect">
            <a:avLst/>
          </a:prstGeom>
        </p:spPr>
      </p:pic>
    </p:spTree>
    <p:extLst>
      <p:ext uri="{BB962C8B-B14F-4D97-AF65-F5344CB8AC3E}">
        <p14:creationId xmlns:p14="http://schemas.microsoft.com/office/powerpoint/2010/main" val="447216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pic>
        <p:nvPicPr>
          <p:cNvPr id="13" name="Gráfico 12">
            <a:extLst>
              <a:ext uri="{FF2B5EF4-FFF2-40B4-BE49-F238E27FC236}">
                <a16:creationId xmlns:a16="http://schemas.microsoft.com/office/drawing/2014/main" id="{0C22472A-15F2-452A-B54D-BD90F28EA9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812" y="5818002"/>
            <a:ext cx="2292350" cy="664300"/>
          </a:xfrm>
          <a:prstGeom prst="rect">
            <a:avLst/>
          </a:prstGeom>
        </p:spPr>
      </p:pic>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9113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4" name="Gráfico 23">
            <a:extLst>
              <a:ext uri="{FF2B5EF4-FFF2-40B4-BE49-F238E27FC236}">
                <a16:creationId xmlns:a16="http://schemas.microsoft.com/office/drawing/2014/main" id="{5B18146C-96BE-4B07-A00C-25CB17DFD5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5642" y="5818666"/>
            <a:ext cx="2292351" cy="672169"/>
          </a:xfrm>
          <a:prstGeom prst="rect">
            <a:avLst/>
          </a:prstGeom>
        </p:spPr>
      </p:pic>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8389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641267A1-D289-4378-8AA7-EB7FE6DBC9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7965" y="533388"/>
            <a:ext cx="2662820" cy="780799"/>
          </a:xfrm>
          <a:prstGeom prst="rect">
            <a:avLst/>
          </a:prstGeom>
        </p:spPr>
      </p:pic>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1599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15" name="Gráfico 14">
            <a:extLst>
              <a:ext uri="{FF2B5EF4-FFF2-40B4-BE49-F238E27FC236}">
                <a16:creationId xmlns:a16="http://schemas.microsoft.com/office/drawing/2014/main" id="{2FE95ED5-394B-44AF-9969-0583A46F19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42583" y="595409"/>
            <a:ext cx="2635416" cy="763717"/>
          </a:xfrm>
          <a:prstGeom prst="rect">
            <a:avLst/>
          </a:prstGeom>
        </p:spPr>
      </p:pic>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310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1" name="Gráfico 10">
            <a:extLst>
              <a:ext uri="{FF2B5EF4-FFF2-40B4-BE49-F238E27FC236}">
                <a16:creationId xmlns:a16="http://schemas.microsoft.com/office/drawing/2014/main" id="{072A3F95-F332-457A-BF73-97FE90CA0A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55490" y="5555549"/>
            <a:ext cx="2492820" cy="730951"/>
          </a:xfrm>
          <a:prstGeom prst="rect">
            <a:avLst/>
          </a:prstGeom>
        </p:spPr>
      </p:pic>
    </p:spTree>
    <p:extLst>
      <p:ext uri="{BB962C8B-B14F-4D97-AF65-F5344CB8AC3E}">
        <p14:creationId xmlns:p14="http://schemas.microsoft.com/office/powerpoint/2010/main" val="18807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1" name="Gráfico 20">
            <a:extLst>
              <a:ext uri="{FF2B5EF4-FFF2-40B4-BE49-F238E27FC236}">
                <a16:creationId xmlns:a16="http://schemas.microsoft.com/office/drawing/2014/main" id="{ECF08347-C5E1-40D4-B18A-882DB15951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5642" y="5818666"/>
            <a:ext cx="2292351" cy="672169"/>
          </a:xfrm>
          <a:prstGeom prst="rect">
            <a:avLst/>
          </a:prstGeom>
        </p:spPr>
      </p:pic>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spTree>
    <p:extLst>
      <p:ext uri="{BB962C8B-B14F-4D97-AF65-F5344CB8AC3E}">
        <p14:creationId xmlns:p14="http://schemas.microsoft.com/office/powerpoint/2010/main" val="960060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1075624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83A2203-4B62-4C10-8EFC-65CA5DDF4476}"/>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619" y="2705482"/>
            <a:ext cx="3151681" cy="3118330"/>
          </a:xfrm>
          <a:prstGeom prst="rect">
            <a:avLst/>
          </a:prstGeom>
        </p:spPr>
      </p:pic>
      <p:sp>
        <p:nvSpPr>
          <p:cNvPr id="10" name="Diagrama de flujo: conector 9">
            <a:extLst>
              <a:ext uri="{FF2B5EF4-FFF2-40B4-BE49-F238E27FC236}">
                <a16:creationId xmlns:a16="http://schemas.microsoft.com/office/drawing/2014/main" id="{CE3AD0C8-A690-4951-974F-AA70D0EEBEE1}"/>
              </a:ext>
            </a:extLst>
          </p:cNvPr>
          <p:cNvSpPr/>
          <p:nvPr userDrawn="1"/>
        </p:nvSpPr>
        <p:spPr>
          <a:xfrm>
            <a:off x="5766519" y="1455201"/>
            <a:ext cx="7774480" cy="7774480"/>
          </a:xfrm>
          <a:prstGeom prst="flowChartConnector">
            <a:avLst/>
          </a:prstGeom>
          <a:noFill/>
          <a:ln w="57150">
            <a:solidFill>
              <a:srgbClr val="B28A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posición de imagen 12">
            <a:extLst>
              <a:ext uri="{FF2B5EF4-FFF2-40B4-BE49-F238E27FC236}">
                <a16:creationId xmlns:a16="http://schemas.microsoft.com/office/drawing/2014/main" id="{D39373E1-4788-4E83-9CCF-73C99790E0B8}"/>
              </a:ext>
            </a:extLst>
          </p:cNvPr>
          <p:cNvSpPr>
            <a:spLocks noGrp="1"/>
          </p:cNvSpPr>
          <p:nvPr>
            <p:ph type="pic" sz="quarter" idx="10"/>
          </p:nvPr>
        </p:nvSpPr>
        <p:spPr>
          <a:xfrm>
            <a:off x="6095999" y="1838571"/>
            <a:ext cx="7127543" cy="7128456"/>
          </a:xfrm>
          <a:prstGeom prst="flowChartConnector">
            <a:avLst/>
          </a:prstGeom>
          <a:solidFill>
            <a:schemeClr val="bg1">
              <a:lumMod val="95000"/>
            </a:schemeClr>
          </a:solidFill>
        </p:spPr>
        <p:txBody>
          <a:bodyPr/>
          <a:lstStyle/>
          <a:p>
            <a:endParaRPr lang="es-CO"/>
          </a:p>
        </p:txBody>
      </p:sp>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835355" y="1833207"/>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849869" y="3425824"/>
            <a:ext cx="4214588" cy="2648953"/>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92A0A790-F2F8-48EA-DCEA-6424E9AA24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69676" y="166651"/>
            <a:ext cx="4452645" cy="1467905"/>
          </a:xfrm>
          <a:prstGeom prst="rect">
            <a:avLst/>
          </a:prstGeom>
        </p:spPr>
      </p:pic>
    </p:spTree>
    <p:extLst>
      <p:ext uri="{BB962C8B-B14F-4D97-AF65-F5344CB8AC3E}">
        <p14:creationId xmlns:p14="http://schemas.microsoft.com/office/powerpoint/2010/main" val="1705122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498849" y="-3502024"/>
            <a:ext cx="5194301"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F975AD49-8C6D-0704-465E-E5DF79B9CB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76401" y="5296823"/>
            <a:ext cx="3839198" cy="1265670"/>
          </a:xfrm>
          <a:prstGeom prst="rect">
            <a:avLst/>
          </a:prstGeom>
        </p:spPr>
      </p:pic>
    </p:spTree>
    <p:extLst>
      <p:ext uri="{BB962C8B-B14F-4D97-AF65-F5344CB8AC3E}">
        <p14:creationId xmlns:p14="http://schemas.microsoft.com/office/powerpoint/2010/main" val="1825507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002850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21B37F14-3556-4F76-186C-501BB2860B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4152" y="5447370"/>
            <a:ext cx="3529682" cy="1163632"/>
          </a:xfrm>
          <a:prstGeom prst="rect">
            <a:avLst/>
          </a:prstGeom>
        </p:spPr>
      </p:pic>
    </p:spTree>
    <p:extLst>
      <p:ext uri="{BB962C8B-B14F-4D97-AF65-F5344CB8AC3E}">
        <p14:creationId xmlns:p14="http://schemas.microsoft.com/office/powerpoint/2010/main" val="3762779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2999422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387C231A-EDCA-425D-A9C4-2E359CEE4D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011151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6ABE9C6A-9CED-C6C7-8D15-BA01245CD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622585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0FB5A3B1-1531-CECB-6A91-AB66FC3D3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8097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2218E17-7A72-40E9-81BE-BBB1F544FF18}"/>
              </a:ext>
            </a:extLst>
          </p:cNvPr>
          <p:cNvSpPr/>
          <p:nvPr userDrawn="1"/>
        </p:nvSpPr>
        <p:spPr>
          <a:xfrm rot="16200000">
            <a:off x="3175044" y="-3178219"/>
            <a:ext cx="5841912"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pic>
        <p:nvPicPr>
          <p:cNvPr id="9" name="Gráfico 8">
            <a:extLst>
              <a:ext uri="{FF2B5EF4-FFF2-40B4-BE49-F238E27FC236}">
                <a16:creationId xmlns:a16="http://schemas.microsoft.com/office/drawing/2014/main" id="{EE67AAA3-04AC-4256-B9EF-B6A9E53503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97319" y="1306919"/>
            <a:ext cx="3151681" cy="3118330"/>
          </a:xfrm>
          <a:prstGeom prst="rect">
            <a:avLst/>
          </a:prstGeom>
        </p:spPr>
      </p:pic>
      <p:sp>
        <p:nvSpPr>
          <p:cNvPr id="14" name="Título 1">
            <a:extLst>
              <a:ext uri="{FF2B5EF4-FFF2-40B4-BE49-F238E27FC236}">
                <a16:creationId xmlns:a16="http://schemas.microsoft.com/office/drawing/2014/main" id="{7DCCAAFE-9A6A-45A5-A3CE-3098D2BC87FF}"/>
              </a:ext>
            </a:extLst>
          </p:cNvPr>
          <p:cNvSpPr>
            <a:spLocks noGrp="1"/>
          </p:cNvSpPr>
          <p:nvPr>
            <p:ph type="title" hasCustomPrompt="1"/>
          </p:nvPr>
        </p:nvSpPr>
        <p:spPr>
          <a:xfrm>
            <a:off x="1317955" y="1433858"/>
            <a:ext cx="9642145" cy="744893"/>
          </a:xfrm>
          <a:prstGeom prst="rect">
            <a:avLst/>
          </a:prstGeom>
        </p:spPr>
        <p:txBody>
          <a:bodyPr anchor="b">
            <a:normAutofit/>
          </a:bodyPr>
          <a:lstStyle>
            <a:lvl1pPr algn="ctr">
              <a:defRPr sz="3600">
                <a:solidFill>
                  <a:schemeClr val="bg1"/>
                </a:solidFill>
              </a:defRPr>
            </a:lvl1pPr>
          </a:lstStyle>
          <a:p>
            <a:r>
              <a:rPr lang="es-ES"/>
              <a:t>Haga clic para título del patrón</a:t>
            </a:r>
            <a:endParaRPr lang="es-CO"/>
          </a:p>
        </p:txBody>
      </p:sp>
      <p:sp>
        <p:nvSpPr>
          <p:cNvPr id="15" name="Marcador de texto 2">
            <a:extLst>
              <a:ext uri="{FF2B5EF4-FFF2-40B4-BE49-F238E27FC236}">
                <a16:creationId xmlns:a16="http://schemas.microsoft.com/office/drawing/2014/main" id="{50671BE5-E0AA-40C6-877A-E2F0F1BACCE0}"/>
              </a:ext>
            </a:extLst>
          </p:cNvPr>
          <p:cNvSpPr>
            <a:spLocks noGrp="1"/>
          </p:cNvSpPr>
          <p:nvPr>
            <p:ph type="body" idx="1"/>
          </p:nvPr>
        </p:nvSpPr>
        <p:spPr>
          <a:xfrm>
            <a:off x="1317955" y="2384363"/>
            <a:ext cx="9642145" cy="1044637"/>
          </a:xfrm>
          <a:prstGeom prst="rect">
            <a:avLst/>
          </a:prstGeo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3" name="Gráfico 2">
            <a:extLst>
              <a:ext uri="{FF2B5EF4-FFF2-40B4-BE49-F238E27FC236}">
                <a16:creationId xmlns:a16="http://schemas.microsoft.com/office/drawing/2014/main" id="{30EA3C14-978E-44E0-BDFC-4CA7CB7D04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12975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BF2ABA6C-B764-6ABF-C8BF-D252F60FB8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2364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6" name="Marcador de texto 2">
            <a:extLst>
              <a:ext uri="{FF2B5EF4-FFF2-40B4-BE49-F238E27FC236}">
                <a16:creationId xmlns:a16="http://schemas.microsoft.com/office/drawing/2014/main" id="{428C91D1-80A8-4225-88D2-E489987BA89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9" name="Rectángulo: esquinas redondeadas 18">
            <a:extLst>
              <a:ext uri="{FF2B5EF4-FFF2-40B4-BE49-F238E27FC236}">
                <a16:creationId xmlns:a16="http://schemas.microsoft.com/office/drawing/2014/main" id="{40881EC0-4358-4EBC-8A75-DE9E596E1B7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6C628959-2FC4-B058-39BA-B9AF7CBA53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382494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BA536149-5AB4-48F1-9EA7-D9B0DECF7BF5}"/>
              </a:ext>
            </a:extLst>
          </p:cNvPr>
          <p:cNvSpPr/>
          <p:nvPr userDrawn="1"/>
        </p:nvSpPr>
        <p:spPr>
          <a:xfrm>
            <a:off x="530086" y="338137"/>
            <a:ext cx="50165" cy="651989"/>
          </a:xfrm>
          <a:prstGeom prst="roundRect">
            <a:avLst>
              <a:gd name="adj" fmla="val 50000"/>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E4070"/>
              </a:solidFill>
            </a:endParaRPr>
          </a:p>
        </p:txBody>
      </p:sp>
      <p:sp>
        <p:nvSpPr>
          <p:cNvPr id="14" name="Marcador de texto 2">
            <a:extLst>
              <a:ext uri="{FF2B5EF4-FFF2-40B4-BE49-F238E27FC236}">
                <a16:creationId xmlns:a16="http://schemas.microsoft.com/office/drawing/2014/main" id="{9634BF03-CD1A-4FD5-8390-24B97D96CC3F}"/>
              </a:ext>
            </a:extLst>
          </p:cNvPr>
          <p:cNvSpPr>
            <a:spLocks noGrp="1"/>
          </p:cNvSpPr>
          <p:nvPr>
            <p:ph type="body" idx="13" hasCustomPrompt="1"/>
          </p:nvPr>
        </p:nvSpPr>
        <p:spPr>
          <a:xfrm>
            <a:off x="901700" y="1735370"/>
            <a:ext cx="10274300" cy="3620468"/>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5" name="Gráfico 14">
            <a:extLst>
              <a:ext uri="{FF2B5EF4-FFF2-40B4-BE49-F238E27FC236}">
                <a16:creationId xmlns:a16="http://schemas.microsoft.com/office/drawing/2014/main" id="{87FAC8D6-7788-4105-A70B-B7FCB41C7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9" name="Rectángulo: esquinas redondeadas 18">
            <a:extLst>
              <a:ext uri="{FF2B5EF4-FFF2-40B4-BE49-F238E27FC236}">
                <a16:creationId xmlns:a16="http://schemas.microsoft.com/office/drawing/2014/main" id="{4EAE0003-7B0C-4E06-9677-E5DE8C77D6D9}"/>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F10911C9-74DD-BECF-3552-7715684599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3094024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65679-853C-4480-AD0D-FA2FBC60DD3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0165CA6-1E05-4739-B103-B6A17F7735EA}"/>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49DD0CA-36D8-48C3-959E-31A537452224}"/>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23/07/2025</a:t>
            </a:fld>
            <a:endParaRPr lang="es-CO"/>
          </a:p>
        </p:txBody>
      </p:sp>
      <p:sp>
        <p:nvSpPr>
          <p:cNvPr id="5" name="Marcador de pie de página 4">
            <a:extLst>
              <a:ext uri="{FF2B5EF4-FFF2-40B4-BE49-F238E27FC236}">
                <a16:creationId xmlns:a16="http://schemas.microsoft.com/office/drawing/2014/main" id="{363D17A0-A2D5-4FDB-9826-70A238EF3603}"/>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ECD0B767-DF28-4120-B698-2C0960DF2399}"/>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F9C1DD56-C58E-430A-99F2-B18F06FB64D3}"/>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87BCB645-7763-4627-AFFE-331A4CE4E09A}"/>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Marcador de texto 2">
            <a:extLst>
              <a:ext uri="{FF2B5EF4-FFF2-40B4-BE49-F238E27FC236}">
                <a16:creationId xmlns:a16="http://schemas.microsoft.com/office/drawing/2014/main" id="{FA92F655-BE1E-4BBF-A4FC-371EF7F6DE6E}"/>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21" name="Gráfico 20">
            <a:extLst>
              <a:ext uri="{FF2B5EF4-FFF2-40B4-BE49-F238E27FC236}">
                <a16:creationId xmlns:a16="http://schemas.microsoft.com/office/drawing/2014/main" id="{3800C0AB-FC41-4B40-AE3A-4B773E773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pic>
        <p:nvPicPr>
          <p:cNvPr id="10" name="Imagen 9">
            <a:extLst>
              <a:ext uri="{FF2B5EF4-FFF2-40B4-BE49-F238E27FC236}">
                <a16:creationId xmlns:a16="http://schemas.microsoft.com/office/drawing/2014/main" id="{B2C178F0-6614-612C-769A-7B617D3C2B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487847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F773B5C4-84CE-4AB6-9FFC-55280B681F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20830" y="706705"/>
            <a:ext cx="6271170" cy="5393634"/>
          </a:xfrm>
          <a:prstGeom prst="rect">
            <a:avLst/>
          </a:prstGeom>
        </p:spPr>
      </p:pic>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88694" y="1388701"/>
            <a:ext cx="3750000" cy="3697332"/>
          </a:xfrm>
          <a:prstGeom prst="rect">
            <a:avLst/>
          </a:prstGeom>
        </p:spPr>
      </p:pic>
      <p:sp>
        <p:nvSpPr>
          <p:cNvPr id="10" name="Marcador de posición de imagen 12">
            <a:extLst>
              <a:ext uri="{FF2B5EF4-FFF2-40B4-BE49-F238E27FC236}">
                <a16:creationId xmlns:a16="http://schemas.microsoft.com/office/drawing/2014/main" id="{497B6177-D8E7-48AC-9B3C-46042B2F7D83}"/>
              </a:ext>
            </a:extLst>
          </p:cNvPr>
          <p:cNvSpPr>
            <a:spLocks noGrp="1"/>
          </p:cNvSpPr>
          <p:nvPr>
            <p:ph type="pic" sz="quarter" idx="10"/>
          </p:nvPr>
        </p:nvSpPr>
        <p:spPr>
          <a:xfrm>
            <a:off x="6515100" y="1269586"/>
            <a:ext cx="4318274" cy="4318827"/>
          </a:xfrm>
          <a:prstGeom prst="flowChartConnector">
            <a:avLst/>
          </a:prstGeom>
          <a:solidFill>
            <a:schemeClr val="bg1"/>
          </a:solidFill>
        </p:spPr>
        <p:txBody>
          <a:bodyPr/>
          <a:lstStyle/>
          <a:p>
            <a:endParaRPr lang="es-CO"/>
          </a:p>
        </p:txBody>
      </p:sp>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AF15B8D6-7D15-89CD-9344-6C747CF338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55275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F2C0BCDA-A511-4E37-AFE4-FB72E2274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032719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15">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1747229" y="1097555"/>
            <a:ext cx="8851436" cy="571610"/>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770414B5-C77D-4595-93C8-768683437BC9}"/>
              </a:ext>
            </a:extLst>
          </p:cNvPr>
          <p:cNvSpPr>
            <a:spLocks noGrp="1"/>
          </p:cNvSpPr>
          <p:nvPr>
            <p:ph type="body" idx="1"/>
          </p:nvPr>
        </p:nvSpPr>
        <p:spPr>
          <a:xfrm>
            <a:off x="1761743"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Marcador de texto 2">
            <a:extLst>
              <a:ext uri="{FF2B5EF4-FFF2-40B4-BE49-F238E27FC236}">
                <a16:creationId xmlns:a16="http://schemas.microsoft.com/office/drawing/2014/main" id="{56992BC9-7468-4FE2-8251-A875A76E55C5}"/>
              </a:ext>
            </a:extLst>
          </p:cNvPr>
          <p:cNvSpPr>
            <a:spLocks noGrp="1"/>
          </p:cNvSpPr>
          <p:nvPr>
            <p:ph type="body" idx="10"/>
          </p:nvPr>
        </p:nvSpPr>
        <p:spPr>
          <a:xfrm>
            <a:off x="6384077" y="1912691"/>
            <a:ext cx="4214588" cy="3428528"/>
          </a:xfrm>
          <a:prstGeom prst="rect">
            <a:avLst/>
          </a:prstGeom>
        </p:spPr>
        <p:txBody>
          <a:bodyPr>
            <a:normAutofit/>
          </a:bodyPr>
          <a:lstStyle>
            <a:lvl1pPr marL="0" indent="0" algn="l">
              <a:buNone/>
              <a:defRPr sz="1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2" name="Imagen 1">
            <a:extLst>
              <a:ext uri="{FF2B5EF4-FFF2-40B4-BE49-F238E27FC236}">
                <a16:creationId xmlns:a16="http://schemas.microsoft.com/office/drawing/2014/main" id="{073CF72C-E651-E32E-4197-8DBF30AC2D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4091546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A4F0AFD-C9B0-4D41-8171-96145E47BFA1}"/>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44DB28E2-F19E-41F2-9331-64E02BEA8DC7}"/>
              </a:ext>
            </a:extLst>
          </p:cNvPr>
          <p:cNvSpPr/>
          <p:nvPr userDrawn="1"/>
        </p:nvSpPr>
        <p:spPr>
          <a:xfrm>
            <a:off x="1039584"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8E7F0A89-E3DC-49F3-9466-E8D8A7043099}"/>
              </a:ext>
            </a:extLst>
          </p:cNvPr>
          <p:cNvSpPr/>
          <p:nvPr userDrawn="1"/>
        </p:nvSpPr>
        <p:spPr>
          <a:xfrm>
            <a:off x="4469053"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89DA87E3-1E68-4021-8D44-196C43DE04BF}"/>
              </a:ext>
            </a:extLst>
          </p:cNvPr>
          <p:cNvSpPr/>
          <p:nvPr userDrawn="1"/>
        </p:nvSpPr>
        <p:spPr>
          <a:xfrm>
            <a:off x="7912531" y="1451429"/>
            <a:ext cx="3239883" cy="41450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C2F36180-0976-4F96-A175-0A15983ECE62}"/>
              </a:ext>
            </a:extLst>
          </p:cNvPr>
          <p:cNvSpPr/>
          <p:nvPr userDrawn="1"/>
        </p:nvSpPr>
        <p:spPr>
          <a:xfrm>
            <a:off x="530086" y="338137"/>
            <a:ext cx="50165" cy="651989"/>
          </a:xfrm>
          <a:prstGeom prst="roundRect">
            <a:avLst>
              <a:gd name="adj" fmla="val 5000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4" name="Marcador de texto 2">
            <a:extLst>
              <a:ext uri="{FF2B5EF4-FFF2-40B4-BE49-F238E27FC236}">
                <a16:creationId xmlns:a16="http://schemas.microsoft.com/office/drawing/2014/main" id="{D71E4FE0-34BE-4802-95F2-BE7E5889A2E4}"/>
              </a:ext>
            </a:extLst>
          </p:cNvPr>
          <p:cNvSpPr>
            <a:spLocks noGrp="1"/>
          </p:cNvSpPr>
          <p:nvPr>
            <p:ph type="body" idx="13" hasCustomPrompt="1"/>
          </p:nvPr>
        </p:nvSpPr>
        <p:spPr>
          <a:xfrm>
            <a:off x="1322841" y="246742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5" name="Marcador de texto 2">
            <a:extLst>
              <a:ext uri="{FF2B5EF4-FFF2-40B4-BE49-F238E27FC236}">
                <a16:creationId xmlns:a16="http://schemas.microsoft.com/office/drawing/2014/main" id="{CBDA24A3-B2CB-4985-A312-16F426B03B33}"/>
              </a:ext>
            </a:extLst>
          </p:cNvPr>
          <p:cNvSpPr>
            <a:spLocks noGrp="1"/>
          </p:cNvSpPr>
          <p:nvPr>
            <p:ph type="body" idx="14" hasCustomPrompt="1"/>
          </p:nvPr>
        </p:nvSpPr>
        <p:spPr>
          <a:xfrm>
            <a:off x="4756174" y="2469859"/>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6" name="Marcador de texto 2">
            <a:extLst>
              <a:ext uri="{FF2B5EF4-FFF2-40B4-BE49-F238E27FC236}">
                <a16:creationId xmlns:a16="http://schemas.microsoft.com/office/drawing/2014/main" id="{BC57874A-CCD4-4218-AC64-F2975F4972EF}"/>
              </a:ext>
            </a:extLst>
          </p:cNvPr>
          <p:cNvSpPr>
            <a:spLocks noGrp="1"/>
          </p:cNvSpPr>
          <p:nvPr>
            <p:ph type="body" idx="15" hasCustomPrompt="1"/>
          </p:nvPr>
        </p:nvSpPr>
        <p:spPr>
          <a:xfrm>
            <a:off x="8199652" y="2438111"/>
            <a:ext cx="2665639" cy="2827505"/>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17" name="Marcador de texto 2">
            <a:extLst>
              <a:ext uri="{FF2B5EF4-FFF2-40B4-BE49-F238E27FC236}">
                <a16:creationId xmlns:a16="http://schemas.microsoft.com/office/drawing/2014/main" id="{23031889-E5A1-482C-BD5A-3950A9CC0FC7}"/>
              </a:ext>
            </a:extLst>
          </p:cNvPr>
          <p:cNvSpPr>
            <a:spLocks noGrp="1"/>
          </p:cNvSpPr>
          <p:nvPr>
            <p:ph type="body" idx="16" hasCustomPrompt="1"/>
          </p:nvPr>
        </p:nvSpPr>
        <p:spPr>
          <a:xfrm>
            <a:off x="1322840" y="1887237"/>
            <a:ext cx="2726645" cy="527645"/>
          </a:xfrm>
          <a:prstGeom prst="rect">
            <a:avLst/>
          </a:prstGeom>
        </p:spPr>
        <p:txBody>
          <a:bodyPr>
            <a:normAutofit/>
          </a:bodyPr>
          <a:lstStyle>
            <a:lvl1pPr marL="0" indent="0" algn="l">
              <a:buNone/>
              <a:defRPr sz="18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18" name="Marcador de texto 2">
            <a:extLst>
              <a:ext uri="{FF2B5EF4-FFF2-40B4-BE49-F238E27FC236}">
                <a16:creationId xmlns:a16="http://schemas.microsoft.com/office/drawing/2014/main" id="{82125490-73F6-447C-8EB8-8F213D1F3A5D}"/>
              </a:ext>
            </a:extLst>
          </p:cNvPr>
          <p:cNvSpPr>
            <a:spLocks noGrp="1"/>
          </p:cNvSpPr>
          <p:nvPr>
            <p:ph type="body" idx="17" hasCustomPrompt="1"/>
          </p:nvPr>
        </p:nvSpPr>
        <p:spPr>
          <a:xfrm>
            <a:off x="4745648" y="1903276"/>
            <a:ext cx="2665638" cy="527645"/>
          </a:xfrm>
          <a:prstGeom prst="rect">
            <a:avLst/>
          </a:prstGeom>
        </p:spPr>
        <p:txBody>
          <a:bodyPr>
            <a:normAutofit/>
          </a:bodyPr>
          <a:lstStyle>
            <a:lvl1pPr marL="0" indent="0" algn="l">
              <a:buNone/>
              <a:defRPr sz="18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a:t>
            </a:r>
          </a:p>
        </p:txBody>
      </p:sp>
      <p:sp>
        <p:nvSpPr>
          <p:cNvPr id="19" name="Marcador de texto 2">
            <a:extLst>
              <a:ext uri="{FF2B5EF4-FFF2-40B4-BE49-F238E27FC236}">
                <a16:creationId xmlns:a16="http://schemas.microsoft.com/office/drawing/2014/main" id="{DD62642F-CB79-4FE8-9D14-ADDA260837E3}"/>
              </a:ext>
            </a:extLst>
          </p:cNvPr>
          <p:cNvSpPr>
            <a:spLocks noGrp="1"/>
          </p:cNvSpPr>
          <p:nvPr>
            <p:ph type="body" idx="18" hasCustomPrompt="1"/>
          </p:nvPr>
        </p:nvSpPr>
        <p:spPr>
          <a:xfrm>
            <a:off x="8199652" y="1887237"/>
            <a:ext cx="2640134" cy="527645"/>
          </a:xfrm>
          <a:prstGeom prst="rect">
            <a:avLst/>
          </a:prstGeom>
        </p:spPr>
        <p:txBody>
          <a:bodyPr>
            <a:normAutofit/>
          </a:bodyPr>
          <a:lstStyle>
            <a:lvl1pPr marL="0" indent="0" algn="l">
              <a:buNone/>
              <a:defRPr sz="18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3" name="Rectángulo: esquinas redondeadas 22">
            <a:extLst>
              <a:ext uri="{FF2B5EF4-FFF2-40B4-BE49-F238E27FC236}">
                <a16:creationId xmlns:a16="http://schemas.microsoft.com/office/drawing/2014/main" id="{CBC2D46B-991D-455C-8911-0FCFD445D116}"/>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9668E045-3BA1-052D-CD6A-7539613B4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536" y="5587639"/>
            <a:ext cx="3480305" cy="1147354"/>
          </a:xfrm>
          <a:prstGeom prst="rect">
            <a:avLst/>
          </a:prstGeom>
        </p:spPr>
      </p:pic>
    </p:spTree>
    <p:extLst>
      <p:ext uri="{BB962C8B-B14F-4D97-AF65-F5344CB8AC3E}">
        <p14:creationId xmlns:p14="http://schemas.microsoft.com/office/powerpoint/2010/main" val="387946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664676F2-E131-4438-8DF5-4302D86ECD30}"/>
              </a:ext>
            </a:extLst>
          </p:cNvPr>
          <p:cNvSpPr/>
          <p:nvPr userDrawn="1"/>
        </p:nvSpPr>
        <p:spPr>
          <a:xfrm>
            <a:off x="6638912" y="5686178"/>
            <a:ext cx="3752850" cy="42118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9" name="Group 62">
            <a:extLst>
              <a:ext uri="{FF2B5EF4-FFF2-40B4-BE49-F238E27FC236}">
                <a16:creationId xmlns:a16="http://schemas.microsoft.com/office/drawing/2014/main" id="{BCF9A532-7721-46EF-A277-89339B9C312E}"/>
              </a:ext>
            </a:extLst>
          </p:cNvPr>
          <p:cNvGrpSpPr/>
          <p:nvPr userDrawn="1"/>
        </p:nvGrpSpPr>
        <p:grpSpPr>
          <a:xfrm>
            <a:off x="5817627" y="1481682"/>
            <a:ext cx="5432487" cy="4409161"/>
            <a:chOff x="5774538" y="1133933"/>
            <a:chExt cx="5655462" cy="4590134"/>
          </a:xfrm>
        </p:grpSpPr>
        <p:sp>
          <p:nvSpPr>
            <p:cNvPr id="23" name="Freeform 52">
              <a:extLst>
                <a:ext uri="{FF2B5EF4-FFF2-40B4-BE49-F238E27FC236}">
                  <a16:creationId xmlns:a16="http://schemas.microsoft.com/office/drawing/2014/main" id="{449905F2-4946-4FCC-8125-DC87829518CA}"/>
                </a:ext>
              </a:extLst>
            </p:cNvPr>
            <p:cNvSpPr>
              <a:spLocks/>
            </p:cNvSpPr>
            <p:nvPr/>
          </p:nvSpPr>
          <p:spPr bwMode="auto">
            <a:xfrm>
              <a:off x="7682061" y="5653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53">
              <a:extLst>
                <a:ext uri="{FF2B5EF4-FFF2-40B4-BE49-F238E27FC236}">
                  <a16:creationId xmlns:a16="http://schemas.microsoft.com/office/drawing/2014/main" id="{A20C5CD1-AD63-4B6A-895E-7DB01B1A7F3C}"/>
                </a:ext>
              </a:extLst>
            </p:cNvPr>
            <p:cNvSpPr>
              <a:spLocks/>
            </p:cNvSpPr>
            <p:nvPr/>
          </p:nvSpPr>
          <p:spPr bwMode="auto">
            <a:xfrm>
              <a:off x="7671995" y="5667026"/>
              <a:ext cx="1848804" cy="57041"/>
            </a:xfrm>
            <a:custGeom>
              <a:avLst/>
              <a:gdLst>
                <a:gd name="T0" fmla="*/ 5504 w 5511"/>
                <a:gd name="T1" fmla="*/ 8 h 171"/>
                <a:gd name="T2" fmla="*/ 5502 w 5511"/>
                <a:gd name="T3" fmla="*/ 23 h 171"/>
                <a:gd name="T4" fmla="*/ 5494 w 5511"/>
                <a:gd name="T5" fmla="*/ 34 h 171"/>
                <a:gd name="T6" fmla="*/ 5479 w 5511"/>
                <a:gd name="T7" fmla="*/ 43 h 171"/>
                <a:gd name="T8" fmla="*/ 5455 w 5511"/>
                <a:gd name="T9" fmla="*/ 52 h 171"/>
                <a:gd name="T10" fmla="*/ 5435 w 5511"/>
                <a:gd name="T11" fmla="*/ 56 h 171"/>
                <a:gd name="T12" fmla="*/ 5379 w 5511"/>
                <a:gd name="T13" fmla="*/ 67 h 171"/>
                <a:gd name="T14" fmla="*/ 5257 w 5511"/>
                <a:gd name="T15" fmla="*/ 77 h 171"/>
                <a:gd name="T16" fmla="*/ 5028 w 5511"/>
                <a:gd name="T17" fmla="*/ 89 h 171"/>
                <a:gd name="T18" fmla="*/ 4086 w 5511"/>
                <a:gd name="T19" fmla="*/ 106 h 171"/>
                <a:gd name="T20" fmla="*/ 3968 w 5511"/>
                <a:gd name="T21" fmla="*/ 106 h 171"/>
                <a:gd name="T22" fmla="*/ 3032 w 5511"/>
                <a:gd name="T23" fmla="*/ 107 h 171"/>
                <a:gd name="T24" fmla="*/ 2900 w 5511"/>
                <a:gd name="T25" fmla="*/ 109 h 171"/>
                <a:gd name="T26" fmla="*/ 2785 w 5511"/>
                <a:gd name="T27" fmla="*/ 109 h 171"/>
                <a:gd name="T28" fmla="*/ 2684 w 5511"/>
                <a:gd name="T29" fmla="*/ 109 h 171"/>
                <a:gd name="T30" fmla="*/ 2562 w 5511"/>
                <a:gd name="T31" fmla="*/ 108 h 171"/>
                <a:gd name="T32" fmla="*/ 2427 w 5511"/>
                <a:gd name="T33" fmla="*/ 106 h 171"/>
                <a:gd name="T34" fmla="*/ 1497 w 5511"/>
                <a:gd name="T35" fmla="*/ 106 h 171"/>
                <a:gd name="T36" fmla="*/ 1416 w 5511"/>
                <a:gd name="T37" fmla="*/ 106 h 171"/>
                <a:gd name="T38" fmla="*/ 1188 w 5511"/>
                <a:gd name="T39" fmla="*/ 104 h 171"/>
                <a:gd name="T40" fmla="*/ 971 w 5511"/>
                <a:gd name="T41" fmla="*/ 100 h 171"/>
                <a:gd name="T42" fmla="*/ 784 w 5511"/>
                <a:gd name="T43" fmla="*/ 96 h 171"/>
                <a:gd name="T44" fmla="*/ 645 w 5511"/>
                <a:gd name="T45" fmla="*/ 93 h 171"/>
                <a:gd name="T46" fmla="*/ 574 w 5511"/>
                <a:gd name="T47" fmla="*/ 92 h 171"/>
                <a:gd name="T48" fmla="*/ 392 w 5511"/>
                <a:gd name="T49" fmla="*/ 86 h 171"/>
                <a:gd name="T50" fmla="*/ 193 w 5511"/>
                <a:gd name="T51" fmla="*/ 73 h 171"/>
                <a:gd name="T52" fmla="*/ 117 w 5511"/>
                <a:gd name="T53" fmla="*/ 66 h 171"/>
                <a:gd name="T54" fmla="*/ 61 w 5511"/>
                <a:gd name="T55" fmla="*/ 54 h 171"/>
                <a:gd name="T56" fmla="*/ 38 w 5511"/>
                <a:gd name="T57" fmla="*/ 48 h 171"/>
                <a:gd name="T58" fmla="*/ 16 w 5511"/>
                <a:gd name="T59" fmla="*/ 37 h 171"/>
                <a:gd name="T60" fmla="*/ 4 w 5511"/>
                <a:gd name="T61" fmla="*/ 25 h 171"/>
                <a:gd name="T62" fmla="*/ 1 w 5511"/>
                <a:gd name="T63" fmla="*/ 43 h 171"/>
                <a:gd name="T64" fmla="*/ 2 w 5511"/>
                <a:gd name="T65" fmla="*/ 74 h 171"/>
                <a:gd name="T66" fmla="*/ 15 w 5511"/>
                <a:gd name="T67" fmla="*/ 100 h 171"/>
                <a:gd name="T68" fmla="*/ 34 w 5511"/>
                <a:gd name="T69" fmla="*/ 112 h 171"/>
                <a:gd name="T70" fmla="*/ 75 w 5511"/>
                <a:gd name="T71" fmla="*/ 127 h 171"/>
                <a:gd name="T72" fmla="*/ 125 w 5511"/>
                <a:gd name="T73" fmla="*/ 137 h 171"/>
                <a:gd name="T74" fmla="*/ 198 w 5511"/>
                <a:gd name="T75" fmla="*/ 144 h 171"/>
                <a:gd name="T76" fmla="*/ 319 w 5511"/>
                <a:gd name="T77" fmla="*/ 152 h 171"/>
                <a:gd name="T78" fmla="*/ 578 w 5511"/>
                <a:gd name="T79" fmla="*/ 166 h 171"/>
                <a:gd name="T80" fmla="*/ 2075 w 5511"/>
                <a:gd name="T81" fmla="*/ 171 h 171"/>
                <a:gd name="T82" fmla="*/ 4761 w 5511"/>
                <a:gd name="T83" fmla="*/ 167 h 171"/>
                <a:gd name="T84" fmla="*/ 5026 w 5511"/>
                <a:gd name="T85" fmla="*/ 156 h 171"/>
                <a:gd name="T86" fmla="*/ 5257 w 5511"/>
                <a:gd name="T87" fmla="*/ 144 h 171"/>
                <a:gd name="T88" fmla="*/ 5341 w 5511"/>
                <a:gd name="T89" fmla="*/ 138 h 171"/>
                <a:gd name="T90" fmla="*/ 5405 w 5511"/>
                <a:gd name="T91" fmla="*/ 130 h 171"/>
                <a:gd name="T92" fmla="*/ 5450 w 5511"/>
                <a:gd name="T93" fmla="*/ 119 h 171"/>
                <a:gd name="T94" fmla="*/ 5489 w 5511"/>
                <a:gd name="T95" fmla="*/ 101 h 171"/>
                <a:gd name="T96" fmla="*/ 5501 w 5511"/>
                <a:gd name="T97" fmla="*/ 91 h 171"/>
                <a:gd name="T98" fmla="*/ 5509 w 5511"/>
                <a:gd name="T99" fmla="*/ 72 h 171"/>
                <a:gd name="T100" fmla="*/ 5509 w 5511"/>
                <a:gd name="T101" fmla="*/ 30 h 171"/>
                <a:gd name="T102" fmla="*/ 5502 w 551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11" h="171">
                  <a:moveTo>
                    <a:pt x="5502" y="0"/>
                  </a:moveTo>
                  <a:lnTo>
                    <a:pt x="5502" y="0"/>
                  </a:lnTo>
                  <a:lnTo>
                    <a:pt x="5504" y="8"/>
                  </a:lnTo>
                  <a:lnTo>
                    <a:pt x="5504" y="15"/>
                  </a:lnTo>
                  <a:lnTo>
                    <a:pt x="5503" y="19"/>
                  </a:lnTo>
                  <a:lnTo>
                    <a:pt x="5502" y="23"/>
                  </a:lnTo>
                  <a:lnTo>
                    <a:pt x="5500" y="27"/>
                  </a:lnTo>
                  <a:lnTo>
                    <a:pt x="5497" y="31"/>
                  </a:lnTo>
                  <a:lnTo>
                    <a:pt x="5494" y="34"/>
                  </a:lnTo>
                  <a:lnTo>
                    <a:pt x="5489" y="37"/>
                  </a:lnTo>
                  <a:lnTo>
                    <a:pt x="5484" y="40"/>
                  </a:lnTo>
                  <a:lnTo>
                    <a:pt x="5479" y="43"/>
                  </a:lnTo>
                  <a:lnTo>
                    <a:pt x="5471" y="47"/>
                  </a:lnTo>
                  <a:lnTo>
                    <a:pt x="5464" y="49"/>
                  </a:lnTo>
                  <a:lnTo>
                    <a:pt x="5455" y="52"/>
                  </a:lnTo>
                  <a:lnTo>
                    <a:pt x="5445" y="54"/>
                  </a:lnTo>
                  <a:lnTo>
                    <a:pt x="5443" y="54"/>
                  </a:lnTo>
                  <a:lnTo>
                    <a:pt x="5435" y="56"/>
                  </a:lnTo>
                  <a:lnTo>
                    <a:pt x="5417" y="60"/>
                  </a:lnTo>
                  <a:lnTo>
                    <a:pt x="5387" y="66"/>
                  </a:lnTo>
                  <a:lnTo>
                    <a:pt x="5379" y="67"/>
                  </a:lnTo>
                  <a:lnTo>
                    <a:pt x="5352" y="70"/>
                  </a:lnTo>
                  <a:lnTo>
                    <a:pt x="5311" y="73"/>
                  </a:lnTo>
                  <a:lnTo>
                    <a:pt x="5257" y="77"/>
                  </a:lnTo>
                  <a:lnTo>
                    <a:pt x="5190" y="81"/>
                  </a:lnTo>
                  <a:lnTo>
                    <a:pt x="5113" y="86"/>
                  </a:lnTo>
                  <a:lnTo>
                    <a:pt x="5028" y="89"/>
                  </a:lnTo>
                  <a:lnTo>
                    <a:pt x="4935" y="91"/>
                  </a:lnTo>
                  <a:lnTo>
                    <a:pt x="4431" y="106"/>
                  </a:lnTo>
                  <a:lnTo>
                    <a:pt x="4086" y="106"/>
                  </a:lnTo>
                  <a:lnTo>
                    <a:pt x="4046" y="106"/>
                  </a:lnTo>
                  <a:lnTo>
                    <a:pt x="4007" y="106"/>
                  </a:lnTo>
                  <a:lnTo>
                    <a:pt x="3968" y="106"/>
                  </a:lnTo>
                  <a:lnTo>
                    <a:pt x="3929" y="106"/>
                  </a:lnTo>
                  <a:lnTo>
                    <a:pt x="3077" y="106"/>
                  </a:lnTo>
                  <a:lnTo>
                    <a:pt x="3032" y="107"/>
                  </a:lnTo>
                  <a:lnTo>
                    <a:pt x="2986" y="108"/>
                  </a:lnTo>
                  <a:lnTo>
                    <a:pt x="2942" y="108"/>
                  </a:lnTo>
                  <a:lnTo>
                    <a:pt x="2900" y="109"/>
                  </a:lnTo>
                  <a:lnTo>
                    <a:pt x="2859" y="109"/>
                  </a:lnTo>
                  <a:lnTo>
                    <a:pt x="2821" y="109"/>
                  </a:lnTo>
                  <a:lnTo>
                    <a:pt x="2785" y="109"/>
                  </a:lnTo>
                  <a:lnTo>
                    <a:pt x="2752" y="108"/>
                  </a:lnTo>
                  <a:lnTo>
                    <a:pt x="2720" y="109"/>
                  </a:lnTo>
                  <a:lnTo>
                    <a:pt x="2684" y="109"/>
                  </a:lnTo>
                  <a:lnTo>
                    <a:pt x="2645" y="109"/>
                  </a:lnTo>
                  <a:lnTo>
                    <a:pt x="2604" y="109"/>
                  </a:lnTo>
                  <a:lnTo>
                    <a:pt x="2562" y="108"/>
                  </a:lnTo>
                  <a:lnTo>
                    <a:pt x="2518" y="108"/>
                  </a:lnTo>
                  <a:lnTo>
                    <a:pt x="2472" y="107"/>
                  </a:lnTo>
                  <a:lnTo>
                    <a:pt x="2427" y="106"/>
                  </a:lnTo>
                  <a:lnTo>
                    <a:pt x="1575" y="106"/>
                  </a:lnTo>
                  <a:lnTo>
                    <a:pt x="1536" y="106"/>
                  </a:lnTo>
                  <a:lnTo>
                    <a:pt x="1497" y="106"/>
                  </a:lnTo>
                  <a:lnTo>
                    <a:pt x="1458" y="106"/>
                  </a:lnTo>
                  <a:lnTo>
                    <a:pt x="1418" y="106"/>
                  </a:lnTo>
                  <a:lnTo>
                    <a:pt x="1416" y="106"/>
                  </a:lnTo>
                  <a:lnTo>
                    <a:pt x="1340" y="106"/>
                  </a:lnTo>
                  <a:lnTo>
                    <a:pt x="1264" y="105"/>
                  </a:lnTo>
                  <a:lnTo>
                    <a:pt x="1188" y="104"/>
                  </a:lnTo>
                  <a:lnTo>
                    <a:pt x="1114" y="102"/>
                  </a:lnTo>
                  <a:lnTo>
                    <a:pt x="1042" y="101"/>
                  </a:lnTo>
                  <a:lnTo>
                    <a:pt x="971" y="100"/>
                  </a:lnTo>
                  <a:lnTo>
                    <a:pt x="905" y="99"/>
                  </a:lnTo>
                  <a:lnTo>
                    <a:pt x="842" y="98"/>
                  </a:lnTo>
                  <a:lnTo>
                    <a:pt x="784" y="96"/>
                  </a:lnTo>
                  <a:lnTo>
                    <a:pt x="731" y="95"/>
                  </a:lnTo>
                  <a:lnTo>
                    <a:pt x="685" y="94"/>
                  </a:lnTo>
                  <a:lnTo>
                    <a:pt x="645" y="93"/>
                  </a:lnTo>
                  <a:lnTo>
                    <a:pt x="613" y="93"/>
                  </a:lnTo>
                  <a:lnTo>
                    <a:pt x="589" y="92"/>
                  </a:lnTo>
                  <a:lnTo>
                    <a:pt x="574" y="92"/>
                  </a:lnTo>
                  <a:lnTo>
                    <a:pt x="569" y="91"/>
                  </a:lnTo>
                  <a:lnTo>
                    <a:pt x="477" y="89"/>
                  </a:lnTo>
                  <a:lnTo>
                    <a:pt x="392" y="86"/>
                  </a:lnTo>
                  <a:lnTo>
                    <a:pt x="315" y="81"/>
                  </a:lnTo>
                  <a:lnTo>
                    <a:pt x="247" y="77"/>
                  </a:lnTo>
                  <a:lnTo>
                    <a:pt x="193" y="73"/>
                  </a:lnTo>
                  <a:lnTo>
                    <a:pt x="152" y="70"/>
                  </a:lnTo>
                  <a:lnTo>
                    <a:pt x="125" y="67"/>
                  </a:lnTo>
                  <a:lnTo>
                    <a:pt x="117" y="66"/>
                  </a:lnTo>
                  <a:lnTo>
                    <a:pt x="87" y="60"/>
                  </a:lnTo>
                  <a:lnTo>
                    <a:pt x="69" y="56"/>
                  </a:lnTo>
                  <a:lnTo>
                    <a:pt x="61" y="54"/>
                  </a:lnTo>
                  <a:lnTo>
                    <a:pt x="59" y="54"/>
                  </a:lnTo>
                  <a:lnTo>
                    <a:pt x="47" y="51"/>
                  </a:lnTo>
                  <a:lnTo>
                    <a:pt x="38" y="48"/>
                  </a:lnTo>
                  <a:lnTo>
                    <a:pt x="28" y="45"/>
                  </a:lnTo>
                  <a:lnTo>
                    <a:pt x="21" y="41"/>
                  </a:lnTo>
                  <a:lnTo>
                    <a:pt x="16" y="37"/>
                  </a:lnTo>
                  <a:lnTo>
                    <a:pt x="10" y="33"/>
                  </a:lnTo>
                  <a:lnTo>
                    <a:pt x="6" y="29"/>
                  </a:lnTo>
                  <a:lnTo>
                    <a:pt x="4" y="25"/>
                  </a:lnTo>
                  <a:lnTo>
                    <a:pt x="4" y="25"/>
                  </a:lnTo>
                  <a:lnTo>
                    <a:pt x="2" y="34"/>
                  </a:lnTo>
                  <a:lnTo>
                    <a:pt x="1" y="43"/>
                  </a:lnTo>
                  <a:lnTo>
                    <a:pt x="0" y="53"/>
                  </a:lnTo>
                  <a:lnTo>
                    <a:pt x="1" y="64"/>
                  </a:lnTo>
                  <a:lnTo>
                    <a:pt x="2" y="74"/>
                  </a:lnTo>
                  <a:lnTo>
                    <a:pt x="4" y="84"/>
                  </a:lnTo>
                  <a:lnTo>
                    <a:pt x="8" y="92"/>
                  </a:lnTo>
                  <a:lnTo>
                    <a:pt x="15" y="100"/>
                  </a:lnTo>
                  <a:lnTo>
                    <a:pt x="17" y="101"/>
                  </a:lnTo>
                  <a:lnTo>
                    <a:pt x="22" y="107"/>
                  </a:lnTo>
                  <a:lnTo>
                    <a:pt x="34" y="112"/>
                  </a:lnTo>
                  <a:lnTo>
                    <a:pt x="50" y="119"/>
                  </a:lnTo>
                  <a:lnTo>
                    <a:pt x="61" y="124"/>
                  </a:lnTo>
                  <a:lnTo>
                    <a:pt x="75" y="127"/>
                  </a:lnTo>
                  <a:lnTo>
                    <a:pt x="89" y="131"/>
                  </a:lnTo>
                  <a:lnTo>
                    <a:pt x="106" y="134"/>
                  </a:lnTo>
                  <a:lnTo>
                    <a:pt x="125" y="137"/>
                  </a:lnTo>
                  <a:lnTo>
                    <a:pt x="147" y="140"/>
                  </a:lnTo>
                  <a:lnTo>
                    <a:pt x="172" y="143"/>
                  </a:lnTo>
                  <a:lnTo>
                    <a:pt x="198" y="144"/>
                  </a:lnTo>
                  <a:lnTo>
                    <a:pt x="213" y="145"/>
                  </a:lnTo>
                  <a:lnTo>
                    <a:pt x="255" y="148"/>
                  </a:lnTo>
                  <a:lnTo>
                    <a:pt x="319" y="152"/>
                  </a:lnTo>
                  <a:lnTo>
                    <a:pt x="397" y="156"/>
                  </a:lnTo>
                  <a:lnTo>
                    <a:pt x="485" y="160"/>
                  </a:lnTo>
                  <a:lnTo>
                    <a:pt x="578" y="166"/>
                  </a:lnTo>
                  <a:lnTo>
                    <a:pt x="668" y="169"/>
                  </a:lnTo>
                  <a:lnTo>
                    <a:pt x="750" y="171"/>
                  </a:lnTo>
                  <a:lnTo>
                    <a:pt x="2075" y="171"/>
                  </a:lnTo>
                  <a:lnTo>
                    <a:pt x="2755" y="171"/>
                  </a:lnTo>
                  <a:lnTo>
                    <a:pt x="3436" y="167"/>
                  </a:lnTo>
                  <a:lnTo>
                    <a:pt x="4761" y="167"/>
                  </a:lnTo>
                  <a:lnTo>
                    <a:pt x="4844" y="165"/>
                  </a:lnTo>
                  <a:lnTo>
                    <a:pt x="4934" y="162"/>
                  </a:lnTo>
                  <a:lnTo>
                    <a:pt x="5026" y="156"/>
                  </a:lnTo>
                  <a:lnTo>
                    <a:pt x="5114" y="152"/>
                  </a:lnTo>
                  <a:lnTo>
                    <a:pt x="5193" y="148"/>
                  </a:lnTo>
                  <a:lnTo>
                    <a:pt x="5257" y="144"/>
                  </a:lnTo>
                  <a:lnTo>
                    <a:pt x="5299" y="140"/>
                  </a:lnTo>
                  <a:lnTo>
                    <a:pt x="5313" y="139"/>
                  </a:lnTo>
                  <a:lnTo>
                    <a:pt x="5341" y="138"/>
                  </a:lnTo>
                  <a:lnTo>
                    <a:pt x="5364" y="136"/>
                  </a:lnTo>
                  <a:lnTo>
                    <a:pt x="5386" y="133"/>
                  </a:lnTo>
                  <a:lnTo>
                    <a:pt x="5405" y="130"/>
                  </a:lnTo>
                  <a:lnTo>
                    <a:pt x="5422" y="127"/>
                  </a:lnTo>
                  <a:lnTo>
                    <a:pt x="5437" y="123"/>
                  </a:lnTo>
                  <a:lnTo>
                    <a:pt x="5450" y="119"/>
                  </a:lnTo>
                  <a:lnTo>
                    <a:pt x="5461" y="115"/>
                  </a:lnTo>
                  <a:lnTo>
                    <a:pt x="5478" y="108"/>
                  </a:lnTo>
                  <a:lnTo>
                    <a:pt x="5489" y="101"/>
                  </a:lnTo>
                  <a:lnTo>
                    <a:pt x="5495" y="97"/>
                  </a:lnTo>
                  <a:lnTo>
                    <a:pt x="5497" y="96"/>
                  </a:lnTo>
                  <a:lnTo>
                    <a:pt x="5501" y="91"/>
                  </a:lnTo>
                  <a:lnTo>
                    <a:pt x="5504" y="85"/>
                  </a:lnTo>
                  <a:lnTo>
                    <a:pt x="5507" y="78"/>
                  </a:lnTo>
                  <a:lnTo>
                    <a:pt x="5509" y="72"/>
                  </a:lnTo>
                  <a:lnTo>
                    <a:pt x="5511" y="57"/>
                  </a:lnTo>
                  <a:lnTo>
                    <a:pt x="5511" y="43"/>
                  </a:lnTo>
                  <a:lnTo>
                    <a:pt x="5509" y="30"/>
                  </a:lnTo>
                  <a:lnTo>
                    <a:pt x="5507" y="17"/>
                  </a:lnTo>
                  <a:lnTo>
                    <a:pt x="5504" y="8"/>
                  </a:lnTo>
                  <a:lnTo>
                    <a:pt x="5502" y="0"/>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54">
              <a:extLst>
                <a:ext uri="{FF2B5EF4-FFF2-40B4-BE49-F238E27FC236}">
                  <a16:creationId xmlns:a16="http://schemas.microsoft.com/office/drawing/2014/main" id="{3C58E12B-947D-4829-972B-ACF55B77900C}"/>
                </a:ext>
              </a:extLst>
            </p:cNvPr>
            <p:cNvSpPr>
              <a:spLocks/>
            </p:cNvSpPr>
            <p:nvPr/>
          </p:nvSpPr>
          <p:spPr bwMode="auto">
            <a:xfrm>
              <a:off x="9517444" y="5665349"/>
              <a:ext cx="0" cy="0"/>
            </a:xfrm>
            <a:custGeom>
              <a:avLst/>
              <a:gdLst>
                <a:gd name="T0" fmla="*/ 1 w 1"/>
                <a:gd name="T1" fmla="*/ 2 h 2"/>
                <a:gd name="T2" fmla="*/ 1 w 1"/>
                <a:gd name="T3" fmla="*/ 0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1" y="0"/>
                  </a:lnTo>
                  <a:lnTo>
                    <a:pt x="0" y="0"/>
                  </a:lnTo>
                  <a:lnTo>
                    <a:pt x="1" y="1"/>
                  </a:lnTo>
                  <a:lnTo>
                    <a:pt x="1" y="2"/>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55">
              <a:extLst>
                <a:ext uri="{FF2B5EF4-FFF2-40B4-BE49-F238E27FC236}">
                  <a16:creationId xmlns:a16="http://schemas.microsoft.com/office/drawing/2014/main" id="{E856073D-69B8-4B52-AF89-7F8BBB67AC54}"/>
                </a:ext>
              </a:extLst>
            </p:cNvPr>
            <p:cNvSpPr>
              <a:spLocks/>
            </p:cNvSpPr>
            <p:nvPr/>
          </p:nvSpPr>
          <p:spPr bwMode="auto">
            <a:xfrm>
              <a:off x="7682061" y="5653604"/>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434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56">
              <a:extLst>
                <a:ext uri="{FF2B5EF4-FFF2-40B4-BE49-F238E27FC236}">
                  <a16:creationId xmlns:a16="http://schemas.microsoft.com/office/drawing/2014/main" id="{11E18481-2E67-4591-A45F-7DA6C55CF905}"/>
                </a:ext>
              </a:extLst>
            </p:cNvPr>
            <p:cNvSpPr>
              <a:spLocks/>
            </p:cNvSpPr>
            <p:nvPr/>
          </p:nvSpPr>
          <p:spPr bwMode="auto">
            <a:xfrm>
              <a:off x="7671995" y="5032863"/>
              <a:ext cx="1847127" cy="671072"/>
            </a:xfrm>
            <a:custGeom>
              <a:avLst/>
              <a:gdLst>
                <a:gd name="T0" fmla="*/ 5323 w 5504"/>
                <a:gd name="T1" fmla="*/ 1736 h 1998"/>
                <a:gd name="T2" fmla="*/ 5137 w 5504"/>
                <a:gd name="T3" fmla="*/ 1596 h 1998"/>
                <a:gd name="T4" fmla="*/ 4956 w 5504"/>
                <a:gd name="T5" fmla="*/ 1439 h 1998"/>
                <a:gd name="T6" fmla="*/ 4864 w 5504"/>
                <a:gd name="T7" fmla="*/ 1348 h 1998"/>
                <a:gd name="T8" fmla="*/ 4802 w 5504"/>
                <a:gd name="T9" fmla="*/ 1243 h 1998"/>
                <a:gd name="T10" fmla="*/ 4741 w 5504"/>
                <a:gd name="T11" fmla="*/ 1062 h 1998"/>
                <a:gd name="T12" fmla="*/ 4694 w 5504"/>
                <a:gd name="T13" fmla="*/ 847 h 1998"/>
                <a:gd name="T14" fmla="*/ 4659 w 5504"/>
                <a:gd name="T15" fmla="*/ 619 h 1998"/>
                <a:gd name="T16" fmla="*/ 4622 w 5504"/>
                <a:gd name="T17" fmla="*/ 254 h 1998"/>
                <a:gd name="T18" fmla="*/ 4609 w 5504"/>
                <a:gd name="T19" fmla="*/ 12 h 1998"/>
                <a:gd name="T20" fmla="*/ 895 w 5504"/>
                <a:gd name="T21" fmla="*/ 11 h 1998"/>
                <a:gd name="T22" fmla="*/ 882 w 5504"/>
                <a:gd name="T23" fmla="*/ 254 h 1998"/>
                <a:gd name="T24" fmla="*/ 845 w 5504"/>
                <a:gd name="T25" fmla="*/ 619 h 1998"/>
                <a:gd name="T26" fmla="*/ 810 w 5504"/>
                <a:gd name="T27" fmla="*/ 847 h 1998"/>
                <a:gd name="T28" fmla="*/ 763 w 5504"/>
                <a:gd name="T29" fmla="*/ 1062 h 1998"/>
                <a:gd name="T30" fmla="*/ 701 w 5504"/>
                <a:gd name="T31" fmla="*/ 1243 h 1998"/>
                <a:gd name="T32" fmla="*/ 640 w 5504"/>
                <a:gd name="T33" fmla="*/ 1348 h 1998"/>
                <a:gd name="T34" fmla="*/ 548 w 5504"/>
                <a:gd name="T35" fmla="*/ 1439 h 1998"/>
                <a:gd name="T36" fmla="*/ 366 w 5504"/>
                <a:gd name="T37" fmla="*/ 1596 h 1998"/>
                <a:gd name="T38" fmla="*/ 181 w 5504"/>
                <a:gd name="T39" fmla="*/ 1736 h 1998"/>
                <a:gd name="T40" fmla="*/ 27 w 5504"/>
                <a:gd name="T41" fmla="*/ 1852 h 1998"/>
                <a:gd name="T42" fmla="*/ 5 w 5504"/>
                <a:gd name="T43" fmla="*/ 1880 h 1998"/>
                <a:gd name="T44" fmla="*/ 1 w 5504"/>
                <a:gd name="T45" fmla="*/ 1907 h 1998"/>
                <a:gd name="T46" fmla="*/ 10 w 5504"/>
                <a:gd name="T47" fmla="*/ 1923 h 1998"/>
                <a:gd name="T48" fmla="*/ 33 w 5504"/>
                <a:gd name="T49" fmla="*/ 1936 h 1998"/>
                <a:gd name="T50" fmla="*/ 61 w 5504"/>
                <a:gd name="T51" fmla="*/ 1943 h 1998"/>
                <a:gd name="T52" fmla="*/ 125 w 5504"/>
                <a:gd name="T53" fmla="*/ 1957 h 1998"/>
                <a:gd name="T54" fmla="*/ 317 w 5504"/>
                <a:gd name="T55" fmla="*/ 1976 h 1998"/>
                <a:gd name="T56" fmla="*/ 577 w 5504"/>
                <a:gd name="T57" fmla="*/ 1987 h 1998"/>
                <a:gd name="T58" fmla="*/ 687 w 5504"/>
                <a:gd name="T59" fmla="*/ 1988 h 1998"/>
                <a:gd name="T60" fmla="*/ 906 w 5504"/>
                <a:gd name="T61" fmla="*/ 1990 h 1998"/>
                <a:gd name="T62" fmla="*/ 1189 w 5504"/>
                <a:gd name="T63" fmla="*/ 1994 h 1998"/>
                <a:gd name="T64" fmla="*/ 1418 w 5504"/>
                <a:gd name="T65" fmla="*/ 1995 h 1998"/>
                <a:gd name="T66" fmla="*/ 1575 w 5504"/>
                <a:gd name="T67" fmla="*/ 1995 h 1998"/>
                <a:gd name="T68" fmla="*/ 2562 w 5504"/>
                <a:gd name="T69" fmla="*/ 1997 h 1998"/>
                <a:gd name="T70" fmla="*/ 2720 w 5504"/>
                <a:gd name="T71" fmla="*/ 1998 h 1998"/>
                <a:gd name="T72" fmla="*/ 2859 w 5504"/>
                <a:gd name="T73" fmla="*/ 1998 h 1998"/>
                <a:gd name="T74" fmla="*/ 3032 w 5504"/>
                <a:gd name="T75" fmla="*/ 1996 h 1998"/>
                <a:gd name="T76" fmla="*/ 4007 w 5504"/>
                <a:gd name="T77" fmla="*/ 1995 h 1998"/>
                <a:gd name="T78" fmla="*/ 4937 w 5504"/>
                <a:gd name="T79" fmla="*/ 1987 h 1998"/>
                <a:gd name="T80" fmla="*/ 5258 w 5504"/>
                <a:gd name="T81" fmla="*/ 1969 h 1998"/>
                <a:gd name="T82" fmla="*/ 5387 w 5504"/>
                <a:gd name="T83" fmla="*/ 1955 h 1998"/>
                <a:gd name="T84" fmla="*/ 5445 w 5504"/>
                <a:gd name="T85" fmla="*/ 1943 h 1998"/>
                <a:gd name="T86" fmla="*/ 5479 w 5504"/>
                <a:gd name="T87" fmla="*/ 1932 h 1998"/>
                <a:gd name="T88" fmla="*/ 5498 w 5504"/>
                <a:gd name="T89" fmla="*/ 1919 h 1998"/>
                <a:gd name="T90" fmla="*/ 5504 w 5504"/>
                <a:gd name="T91" fmla="*/ 1904 h 1998"/>
                <a:gd name="T92" fmla="*/ 5495 w 5504"/>
                <a:gd name="T93" fmla="*/ 1873 h 1998"/>
                <a:gd name="T94" fmla="*/ 5474 w 5504"/>
                <a:gd name="T95" fmla="*/ 1849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04" h="1998">
                  <a:moveTo>
                    <a:pt x="5474" y="1849"/>
                  </a:moveTo>
                  <a:lnTo>
                    <a:pt x="5423" y="1811"/>
                  </a:lnTo>
                  <a:lnTo>
                    <a:pt x="5373" y="1773"/>
                  </a:lnTo>
                  <a:lnTo>
                    <a:pt x="5323" y="1736"/>
                  </a:lnTo>
                  <a:lnTo>
                    <a:pt x="5274" y="1701"/>
                  </a:lnTo>
                  <a:lnTo>
                    <a:pt x="5227" y="1665"/>
                  </a:lnTo>
                  <a:lnTo>
                    <a:pt x="5181" y="1630"/>
                  </a:lnTo>
                  <a:lnTo>
                    <a:pt x="5137" y="1596"/>
                  </a:lnTo>
                  <a:lnTo>
                    <a:pt x="5097" y="1564"/>
                  </a:lnTo>
                  <a:lnTo>
                    <a:pt x="5044" y="1518"/>
                  </a:lnTo>
                  <a:lnTo>
                    <a:pt x="4997" y="1477"/>
                  </a:lnTo>
                  <a:lnTo>
                    <a:pt x="4956" y="1439"/>
                  </a:lnTo>
                  <a:lnTo>
                    <a:pt x="4923" y="1407"/>
                  </a:lnTo>
                  <a:lnTo>
                    <a:pt x="4896" y="1380"/>
                  </a:lnTo>
                  <a:lnTo>
                    <a:pt x="4876" y="1360"/>
                  </a:lnTo>
                  <a:lnTo>
                    <a:pt x="4864" y="1348"/>
                  </a:lnTo>
                  <a:lnTo>
                    <a:pt x="4859" y="1343"/>
                  </a:lnTo>
                  <a:lnTo>
                    <a:pt x="4839" y="1314"/>
                  </a:lnTo>
                  <a:lnTo>
                    <a:pt x="4820" y="1280"/>
                  </a:lnTo>
                  <a:lnTo>
                    <a:pt x="4802" y="1243"/>
                  </a:lnTo>
                  <a:lnTo>
                    <a:pt x="4786" y="1202"/>
                  </a:lnTo>
                  <a:lnTo>
                    <a:pt x="4770" y="1158"/>
                  </a:lnTo>
                  <a:lnTo>
                    <a:pt x="4755" y="1112"/>
                  </a:lnTo>
                  <a:lnTo>
                    <a:pt x="4741" y="1062"/>
                  </a:lnTo>
                  <a:lnTo>
                    <a:pt x="4728" y="1011"/>
                  </a:lnTo>
                  <a:lnTo>
                    <a:pt x="4716" y="958"/>
                  </a:lnTo>
                  <a:lnTo>
                    <a:pt x="4705" y="903"/>
                  </a:lnTo>
                  <a:lnTo>
                    <a:pt x="4694" y="847"/>
                  </a:lnTo>
                  <a:lnTo>
                    <a:pt x="4684" y="791"/>
                  </a:lnTo>
                  <a:lnTo>
                    <a:pt x="4675" y="734"/>
                  </a:lnTo>
                  <a:lnTo>
                    <a:pt x="4667" y="676"/>
                  </a:lnTo>
                  <a:lnTo>
                    <a:pt x="4659" y="619"/>
                  </a:lnTo>
                  <a:lnTo>
                    <a:pt x="4652" y="562"/>
                  </a:lnTo>
                  <a:lnTo>
                    <a:pt x="4640" y="453"/>
                  </a:lnTo>
                  <a:lnTo>
                    <a:pt x="4631" y="349"/>
                  </a:lnTo>
                  <a:lnTo>
                    <a:pt x="4622" y="254"/>
                  </a:lnTo>
                  <a:lnTo>
                    <a:pt x="4617" y="169"/>
                  </a:lnTo>
                  <a:lnTo>
                    <a:pt x="4613" y="99"/>
                  </a:lnTo>
                  <a:lnTo>
                    <a:pt x="4611" y="46"/>
                  </a:lnTo>
                  <a:lnTo>
                    <a:pt x="4609" y="12"/>
                  </a:lnTo>
                  <a:lnTo>
                    <a:pt x="4609" y="0"/>
                  </a:lnTo>
                  <a:lnTo>
                    <a:pt x="2752" y="1"/>
                  </a:lnTo>
                  <a:lnTo>
                    <a:pt x="895" y="0"/>
                  </a:lnTo>
                  <a:lnTo>
                    <a:pt x="895" y="11"/>
                  </a:lnTo>
                  <a:lnTo>
                    <a:pt x="894" y="46"/>
                  </a:lnTo>
                  <a:lnTo>
                    <a:pt x="891" y="99"/>
                  </a:lnTo>
                  <a:lnTo>
                    <a:pt x="887" y="169"/>
                  </a:lnTo>
                  <a:lnTo>
                    <a:pt x="882" y="254"/>
                  </a:lnTo>
                  <a:lnTo>
                    <a:pt x="874" y="349"/>
                  </a:lnTo>
                  <a:lnTo>
                    <a:pt x="864" y="453"/>
                  </a:lnTo>
                  <a:lnTo>
                    <a:pt x="852" y="562"/>
                  </a:lnTo>
                  <a:lnTo>
                    <a:pt x="845" y="619"/>
                  </a:lnTo>
                  <a:lnTo>
                    <a:pt x="837" y="676"/>
                  </a:lnTo>
                  <a:lnTo>
                    <a:pt x="829" y="734"/>
                  </a:lnTo>
                  <a:lnTo>
                    <a:pt x="820" y="791"/>
                  </a:lnTo>
                  <a:lnTo>
                    <a:pt x="810" y="847"/>
                  </a:lnTo>
                  <a:lnTo>
                    <a:pt x="799" y="903"/>
                  </a:lnTo>
                  <a:lnTo>
                    <a:pt x="788" y="958"/>
                  </a:lnTo>
                  <a:lnTo>
                    <a:pt x="776" y="1011"/>
                  </a:lnTo>
                  <a:lnTo>
                    <a:pt x="763" y="1062"/>
                  </a:lnTo>
                  <a:lnTo>
                    <a:pt x="749" y="1112"/>
                  </a:lnTo>
                  <a:lnTo>
                    <a:pt x="734" y="1158"/>
                  </a:lnTo>
                  <a:lnTo>
                    <a:pt x="718" y="1202"/>
                  </a:lnTo>
                  <a:lnTo>
                    <a:pt x="701" y="1243"/>
                  </a:lnTo>
                  <a:lnTo>
                    <a:pt x="684" y="1280"/>
                  </a:lnTo>
                  <a:lnTo>
                    <a:pt x="665" y="1314"/>
                  </a:lnTo>
                  <a:lnTo>
                    <a:pt x="645" y="1343"/>
                  </a:lnTo>
                  <a:lnTo>
                    <a:pt x="640" y="1348"/>
                  </a:lnTo>
                  <a:lnTo>
                    <a:pt x="628" y="1360"/>
                  </a:lnTo>
                  <a:lnTo>
                    <a:pt x="609" y="1380"/>
                  </a:lnTo>
                  <a:lnTo>
                    <a:pt x="581" y="1407"/>
                  </a:lnTo>
                  <a:lnTo>
                    <a:pt x="548" y="1439"/>
                  </a:lnTo>
                  <a:lnTo>
                    <a:pt x="507" y="1477"/>
                  </a:lnTo>
                  <a:lnTo>
                    <a:pt x="460" y="1518"/>
                  </a:lnTo>
                  <a:lnTo>
                    <a:pt x="408" y="1564"/>
                  </a:lnTo>
                  <a:lnTo>
                    <a:pt x="366" y="1596"/>
                  </a:lnTo>
                  <a:lnTo>
                    <a:pt x="323" y="1630"/>
                  </a:lnTo>
                  <a:lnTo>
                    <a:pt x="277" y="1665"/>
                  </a:lnTo>
                  <a:lnTo>
                    <a:pt x="230" y="1701"/>
                  </a:lnTo>
                  <a:lnTo>
                    <a:pt x="181" y="1736"/>
                  </a:lnTo>
                  <a:lnTo>
                    <a:pt x="130" y="1773"/>
                  </a:lnTo>
                  <a:lnTo>
                    <a:pt x="81" y="1811"/>
                  </a:lnTo>
                  <a:lnTo>
                    <a:pt x="30" y="1849"/>
                  </a:lnTo>
                  <a:lnTo>
                    <a:pt x="27" y="1852"/>
                  </a:lnTo>
                  <a:lnTo>
                    <a:pt x="19" y="1861"/>
                  </a:lnTo>
                  <a:lnTo>
                    <a:pt x="15" y="1866"/>
                  </a:lnTo>
                  <a:lnTo>
                    <a:pt x="9" y="1873"/>
                  </a:lnTo>
                  <a:lnTo>
                    <a:pt x="5" y="1880"/>
                  </a:lnTo>
                  <a:lnTo>
                    <a:pt x="2" y="1888"/>
                  </a:lnTo>
                  <a:lnTo>
                    <a:pt x="1" y="1896"/>
                  </a:lnTo>
                  <a:lnTo>
                    <a:pt x="0" y="1904"/>
                  </a:lnTo>
                  <a:lnTo>
                    <a:pt x="1" y="1907"/>
                  </a:lnTo>
                  <a:lnTo>
                    <a:pt x="2" y="1911"/>
                  </a:lnTo>
                  <a:lnTo>
                    <a:pt x="4" y="1916"/>
                  </a:lnTo>
                  <a:lnTo>
                    <a:pt x="7" y="1919"/>
                  </a:lnTo>
                  <a:lnTo>
                    <a:pt x="10" y="1923"/>
                  </a:lnTo>
                  <a:lnTo>
                    <a:pt x="15" y="1926"/>
                  </a:lnTo>
                  <a:lnTo>
                    <a:pt x="20" y="1929"/>
                  </a:lnTo>
                  <a:lnTo>
                    <a:pt x="25" y="1932"/>
                  </a:lnTo>
                  <a:lnTo>
                    <a:pt x="33" y="1936"/>
                  </a:lnTo>
                  <a:lnTo>
                    <a:pt x="40" y="1938"/>
                  </a:lnTo>
                  <a:lnTo>
                    <a:pt x="49" y="1940"/>
                  </a:lnTo>
                  <a:lnTo>
                    <a:pt x="59" y="1943"/>
                  </a:lnTo>
                  <a:lnTo>
                    <a:pt x="61" y="1943"/>
                  </a:lnTo>
                  <a:lnTo>
                    <a:pt x="69" y="1945"/>
                  </a:lnTo>
                  <a:lnTo>
                    <a:pt x="87" y="1949"/>
                  </a:lnTo>
                  <a:lnTo>
                    <a:pt x="117" y="1955"/>
                  </a:lnTo>
                  <a:lnTo>
                    <a:pt x="125" y="1957"/>
                  </a:lnTo>
                  <a:lnTo>
                    <a:pt x="152" y="1960"/>
                  </a:lnTo>
                  <a:lnTo>
                    <a:pt x="194" y="1964"/>
                  </a:lnTo>
                  <a:lnTo>
                    <a:pt x="250" y="1969"/>
                  </a:lnTo>
                  <a:lnTo>
                    <a:pt x="317" y="1976"/>
                  </a:lnTo>
                  <a:lnTo>
                    <a:pt x="394" y="1981"/>
                  </a:lnTo>
                  <a:lnTo>
                    <a:pt x="479" y="1984"/>
                  </a:lnTo>
                  <a:lnTo>
                    <a:pt x="572" y="1987"/>
                  </a:lnTo>
                  <a:lnTo>
                    <a:pt x="577" y="1987"/>
                  </a:lnTo>
                  <a:lnTo>
                    <a:pt x="592" y="1987"/>
                  </a:lnTo>
                  <a:lnTo>
                    <a:pt x="615" y="1987"/>
                  </a:lnTo>
                  <a:lnTo>
                    <a:pt x="648" y="1988"/>
                  </a:lnTo>
                  <a:lnTo>
                    <a:pt x="687" y="1988"/>
                  </a:lnTo>
                  <a:lnTo>
                    <a:pt x="733" y="1989"/>
                  </a:lnTo>
                  <a:lnTo>
                    <a:pt x="786" y="1989"/>
                  </a:lnTo>
                  <a:lnTo>
                    <a:pt x="844" y="1990"/>
                  </a:lnTo>
                  <a:lnTo>
                    <a:pt x="906" y="1990"/>
                  </a:lnTo>
                  <a:lnTo>
                    <a:pt x="972" y="1991"/>
                  </a:lnTo>
                  <a:lnTo>
                    <a:pt x="1042" y="1993"/>
                  </a:lnTo>
                  <a:lnTo>
                    <a:pt x="1114" y="1993"/>
                  </a:lnTo>
                  <a:lnTo>
                    <a:pt x="1189" y="1994"/>
                  </a:lnTo>
                  <a:lnTo>
                    <a:pt x="1264" y="1994"/>
                  </a:lnTo>
                  <a:lnTo>
                    <a:pt x="1340" y="1995"/>
                  </a:lnTo>
                  <a:lnTo>
                    <a:pt x="1416" y="1995"/>
                  </a:lnTo>
                  <a:lnTo>
                    <a:pt x="1418" y="1995"/>
                  </a:lnTo>
                  <a:lnTo>
                    <a:pt x="1458" y="1995"/>
                  </a:lnTo>
                  <a:lnTo>
                    <a:pt x="1497" y="1995"/>
                  </a:lnTo>
                  <a:lnTo>
                    <a:pt x="1536" y="1995"/>
                  </a:lnTo>
                  <a:lnTo>
                    <a:pt x="1575" y="1995"/>
                  </a:lnTo>
                  <a:lnTo>
                    <a:pt x="2427" y="1995"/>
                  </a:lnTo>
                  <a:lnTo>
                    <a:pt x="2472" y="1996"/>
                  </a:lnTo>
                  <a:lnTo>
                    <a:pt x="2518" y="1997"/>
                  </a:lnTo>
                  <a:lnTo>
                    <a:pt x="2562" y="1997"/>
                  </a:lnTo>
                  <a:lnTo>
                    <a:pt x="2604" y="1998"/>
                  </a:lnTo>
                  <a:lnTo>
                    <a:pt x="2645" y="1998"/>
                  </a:lnTo>
                  <a:lnTo>
                    <a:pt x="2684" y="1998"/>
                  </a:lnTo>
                  <a:lnTo>
                    <a:pt x="2720" y="1998"/>
                  </a:lnTo>
                  <a:lnTo>
                    <a:pt x="2752" y="1997"/>
                  </a:lnTo>
                  <a:lnTo>
                    <a:pt x="2785" y="1998"/>
                  </a:lnTo>
                  <a:lnTo>
                    <a:pt x="2821" y="1998"/>
                  </a:lnTo>
                  <a:lnTo>
                    <a:pt x="2859" y="1998"/>
                  </a:lnTo>
                  <a:lnTo>
                    <a:pt x="2900" y="1998"/>
                  </a:lnTo>
                  <a:lnTo>
                    <a:pt x="2942" y="1997"/>
                  </a:lnTo>
                  <a:lnTo>
                    <a:pt x="2986" y="1997"/>
                  </a:lnTo>
                  <a:lnTo>
                    <a:pt x="3032" y="1996"/>
                  </a:lnTo>
                  <a:lnTo>
                    <a:pt x="3077" y="1995"/>
                  </a:lnTo>
                  <a:lnTo>
                    <a:pt x="3929" y="1995"/>
                  </a:lnTo>
                  <a:lnTo>
                    <a:pt x="3968" y="1995"/>
                  </a:lnTo>
                  <a:lnTo>
                    <a:pt x="4007" y="1995"/>
                  </a:lnTo>
                  <a:lnTo>
                    <a:pt x="4046" y="1995"/>
                  </a:lnTo>
                  <a:lnTo>
                    <a:pt x="4086" y="1995"/>
                  </a:lnTo>
                  <a:lnTo>
                    <a:pt x="4431" y="1995"/>
                  </a:lnTo>
                  <a:lnTo>
                    <a:pt x="4937" y="1987"/>
                  </a:lnTo>
                  <a:lnTo>
                    <a:pt x="5029" y="1984"/>
                  </a:lnTo>
                  <a:lnTo>
                    <a:pt x="5114" y="1981"/>
                  </a:lnTo>
                  <a:lnTo>
                    <a:pt x="5191" y="1976"/>
                  </a:lnTo>
                  <a:lnTo>
                    <a:pt x="5258" y="1969"/>
                  </a:lnTo>
                  <a:lnTo>
                    <a:pt x="5311" y="1964"/>
                  </a:lnTo>
                  <a:lnTo>
                    <a:pt x="5352" y="1960"/>
                  </a:lnTo>
                  <a:lnTo>
                    <a:pt x="5379" y="1957"/>
                  </a:lnTo>
                  <a:lnTo>
                    <a:pt x="5387" y="1955"/>
                  </a:lnTo>
                  <a:lnTo>
                    <a:pt x="5417" y="1949"/>
                  </a:lnTo>
                  <a:lnTo>
                    <a:pt x="5435" y="1945"/>
                  </a:lnTo>
                  <a:lnTo>
                    <a:pt x="5443" y="1943"/>
                  </a:lnTo>
                  <a:lnTo>
                    <a:pt x="5445" y="1943"/>
                  </a:lnTo>
                  <a:lnTo>
                    <a:pt x="5456" y="1940"/>
                  </a:lnTo>
                  <a:lnTo>
                    <a:pt x="5464" y="1938"/>
                  </a:lnTo>
                  <a:lnTo>
                    <a:pt x="5471" y="1936"/>
                  </a:lnTo>
                  <a:lnTo>
                    <a:pt x="5479" y="1932"/>
                  </a:lnTo>
                  <a:lnTo>
                    <a:pt x="5485" y="1929"/>
                  </a:lnTo>
                  <a:lnTo>
                    <a:pt x="5489" y="1926"/>
                  </a:lnTo>
                  <a:lnTo>
                    <a:pt x="5494" y="1923"/>
                  </a:lnTo>
                  <a:lnTo>
                    <a:pt x="5498" y="1919"/>
                  </a:lnTo>
                  <a:lnTo>
                    <a:pt x="5500" y="1916"/>
                  </a:lnTo>
                  <a:lnTo>
                    <a:pt x="5502" y="1911"/>
                  </a:lnTo>
                  <a:lnTo>
                    <a:pt x="5503" y="1907"/>
                  </a:lnTo>
                  <a:lnTo>
                    <a:pt x="5504" y="1904"/>
                  </a:lnTo>
                  <a:lnTo>
                    <a:pt x="5504" y="1896"/>
                  </a:lnTo>
                  <a:lnTo>
                    <a:pt x="5502" y="1888"/>
                  </a:lnTo>
                  <a:lnTo>
                    <a:pt x="5499" y="1880"/>
                  </a:lnTo>
                  <a:lnTo>
                    <a:pt x="5495" y="1873"/>
                  </a:lnTo>
                  <a:lnTo>
                    <a:pt x="5489" y="1866"/>
                  </a:lnTo>
                  <a:lnTo>
                    <a:pt x="5485" y="1861"/>
                  </a:lnTo>
                  <a:lnTo>
                    <a:pt x="5477" y="1852"/>
                  </a:lnTo>
                  <a:lnTo>
                    <a:pt x="5474" y="1849"/>
                  </a:lnTo>
                  <a:close/>
                </a:path>
              </a:pathLst>
            </a:custGeom>
            <a:solidFill>
              <a:srgbClr val="E2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57">
              <a:extLst>
                <a:ext uri="{FF2B5EF4-FFF2-40B4-BE49-F238E27FC236}">
                  <a16:creationId xmlns:a16="http://schemas.microsoft.com/office/drawing/2014/main" id="{0FE49C78-B760-4CBF-B1C8-D67ED8A3957E}"/>
                </a:ext>
              </a:extLst>
            </p:cNvPr>
            <p:cNvSpPr>
              <a:spLocks/>
            </p:cNvSpPr>
            <p:nvPr/>
          </p:nvSpPr>
          <p:spPr bwMode="auto">
            <a:xfrm>
              <a:off x="7671995" y="5511002"/>
              <a:ext cx="1847127" cy="192934"/>
            </a:xfrm>
            <a:custGeom>
              <a:avLst/>
              <a:gdLst>
                <a:gd name="T0" fmla="*/ 323 w 5504"/>
                <a:gd name="T1" fmla="*/ 204 h 572"/>
                <a:gd name="T2" fmla="*/ 181 w 5504"/>
                <a:gd name="T3" fmla="*/ 310 h 572"/>
                <a:gd name="T4" fmla="*/ 30 w 5504"/>
                <a:gd name="T5" fmla="*/ 423 h 572"/>
                <a:gd name="T6" fmla="*/ 15 w 5504"/>
                <a:gd name="T7" fmla="*/ 440 h 572"/>
                <a:gd name="T8" fmla="*/ 2 w 5504"/>
                <a:gd name="T9" fmla="*/ 462 h 572"/>
                <a:gd name="T10" fmla="*/ 1 w 5504"/>
                <a:gd name="T11" fmla="*/ 481 h 572"/>
                <a:gd name="T12" fmla="*/ 7 w 5504"/>
                <a:gd name="T13" fmla="*/ 493 h 572"/>
                <a:gd name="T14" fmla="*/ 20 w 5504"/>
                <a:gd name="T15" fmla="*/ 503 h 572"/>
                <a:gd name="T16" fmla="*/ 40 w 5504"/>
                <a:gd name="T17" fmla="*/ 512 h 572"/>
                <a:gd name="T18" fmla="*/ 61 w 5504"/>
                <a:gd name="T19" fmla="*/ 517 h 572"/>
                <a:gd name="T20" fmla="*/ 117 w 5504"/>
                <a:gd name="T21" fmla="*/ 529 h 572"/>
                <a:gd name="T22" fmla="*/ 194 w 5504"/>
                <a:gd name="T23" fmla="*/ 538 h 572"/>
                <a:gd name="T24" fmla="*/ 394 w 5504"/>
                <a:gd name="T25" fmla="*/ 555 h 572"/>
                <a:gd name="T26" fmla="*/ 577 w 5504"/>
                <a:gd name="T27" fmla="*/ 561 h 572"/>
                <a:gd name="T28" fmla="*/ 648 w 5504"/>
                <a:gd name="T29" fmla="*/ 562 h 572"/>
                <a:gd name="T30" fmla="*/ 786 w 5504"/>
                <a:gd name="T31" fmla="*/ 563 h 572"/>
                <a:gd name="T32" fmla="*/ 972 w 5504"/>
                <a:gd name="T33" fmla="*/ 565 h 572"/>
                <a:gd name="T34" fmla="*/ 1189 w 5504"/>
                <a:gd name="T35" fmla="*/ 568 h 572"/>
                <a:gd name="T36" fmla="*/ 1416 w 5504"/>
                <a:gd name="T37" fmla="*/ 569 h 572"/>
                <a:gd name="T38" fmla="*/ 1497 w 5504"/>
                <a:gd name="T39" fmla="*/ 569 h 572"/>
                <a:gd name="T40" fmla="*/ 2427 w 5504"/>
                <a:gd name="T41" fmla="*/ 569 h 572"/>
                <a:gd name="T42" fmla="*/ 2562 w 5504"/>
                <a:gd name="T43" fmla="*/ 571 h 572"/>
                <a:gd name="T44" fmla="*/ 2684 w 5504"/>
                <a:gd name="T45" fmla="*/ 572 h 572"/>
                <a:gd name="T46" fmla="*/ 2785 w 5504"/>
                <a:gd name="T47" fmla="*/ 572 h 572"/>
                <a:gd name="T48" fmla="*/ 2900 w 5504"/>
                <a:gd name="T49" fmla="*/ 572 h 572"/>
                <a:gd name="T50" fmla="*/ 3032 w 5504"/>
                <a:gd name="T51" fmla="*/ 570 h 572"/>
                <a:gd name="T52" fmla="*/ 3968 w 5504"/>
                <a:gd name="T53" fmla="*/ 569 h 572"/>
                <a:gd name="T54" fmla="*/ 4086 w 5504"/>
                <a:gd name="T55" fmla="*/ 569 h 572"/>
                <a:gd name="T56" fmla="*/ 5029 w 5504"/>
                <a:gd name="T57" fmla="*/ 558 h 572"/>
                <a:gd name="T58" fmla="*/ 5258 w 5504"/>
                <a:gd name="T59" fmla="*/ 543 h 572"/>
                <a:gd name="T60" fmla="*/ 5379 w 5504"/>
                <a:gd name="T61" fmla="*/ 531 h 572"/>
                <a:gd name="T62" fmla="*/ 5435 w 5504"/>
                <a:gd name="T63" fmla="*/ 519 h 572"/>
                <a:gd name="T64" fmla="*/ 5456 w 5504"/>
                <a:gd name="T65" fmla="*/ 514 h 572"/>
                <a:gd name="T66" fmla="*/ 5479 w 5504"/>
                <a:gd name="T67" fmla="*/ 506 h 572"/>
                <a:gd name="T68" fmla="*/ 5494 w 5504"/>
                <a:gd name="T69" fmla="*/ 497 h 572"/>
                <a:gd name="T70" fmla="*/ 5502 w 5504"/>
                <a:gd name="T71" fmla="*/ 485 h 572"/>
                <a:gd name="T72" fmla="*/ 5504 w 5504"/>
                <a:gd name="T73" fmla="*/ 470 h 572"/>
                <a:gd name="T74" fmla="*/ 5495 w 5504"/>
                <a:gd name="T75" fmla="*/ 447 h 572"/>
                <a:gd name="T76" fmla="*/ 5477 w 5504"/>
                <a:gd name="T77" fmla="*/ 426 h 572"/>
                <a:gd name="T78" fmla="*/ 5373 w 5504"/>
                <a:gd name="T79" fmla="*/ 347 h 572"/>
                <a:gd name="T80" fmla="*/ 5227 w 5504"/>
                <a:gd name="T81" fmla="*/ 239 h 572"/>
                <a:gd name="T82" fmla="*/ 5097 w 5504"/>
                <a:gd name="T83" fmla="*/ 138 h 572"/>
                <a:gd name="T84" fmla="*/ 4974 w 5504"/>
                <a:gd name="T85" fmla="*/ 29 h 572"/>
                <a:gd name="T86" fmla="*/ 530 w 5504"/>
                <a:gd name="T87" fmla="*/ 29 h 572"/>
                <a:gd name="T88" fmla="*/ 408 w 5504"/>
                <a:gd name="T89" fmla="*/ 13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04" h="572">
                  <a:moveTo>
                    <a:pt x="408" y="138"/>
                  </a:moveTo>
                  <a:lnTo>
                    <a:pt x="366" y="170"/>
                  </a:lnTo>
                  <a:lnTo>
                    <a:pt x="323" y="204"/>
                  </a:lnTo>
                  <a:lnTo>
                    <a:pt x="277" y="239"/>
                  </a:lnTo>
                  <a:lnTo>
                    <a:pt x="230" y="275"/>
                  </a:lnTo>
                  <a:lnTo>
                    <a:pt x="181" y="310"/>
                  </a:lnTo>
                  <a:lnTo>
                    <a:pt x="130" y="347"/>
                  </a:lnTo>
                  <a:lnTo>
                    <a:pt x="81" y="385"/>
                  </a:lnTo>
                  <a:lnTo>
                    <a:pt x="30" y="423"/>
                  </a:lnTo>
                  <a:lnTo>
                    <a:pt x="27" y="426"/>
                  </a:lnTo>
                  <a:lnTo>
                    <a:pt x="19" y="435"/>
                  </a:lnTo>
                  <a:lnTo>
                    <a:pt x="15" y="440"/>
                  </a:lnTo>
                  <a:lnTo>
                    <a:pt x="9" y="447"/>
                  </a:lnTo>
                  <a:lnTo>
                    <a:pt x="5" y="454"/>
                  </a:lnTo>
                  <a:lnTo>
                    <a:pt x="2" y="462"/>
                  </a:lnTo>
                  <a:lnTo>
                    <a:pt x="1" y="470"/>
                  </a:lnTo>
                  <a:lnTo>
                    <a:pt x="0" y="478"/>
                  </a:lnTo>
                  <a:lnTo>
                    <a:pt x="1" y="481"/>
                  </a:lnTo>
                  <a:lnTo>
                    <a:pt x="2" y="485"/>
                  </a:lnTo>
                  <a:lnTo>
                    <a:pt x="4" y="490"/>
                  </a:lnTo>
                  <a:lnTo>
                    <a:pt x="7" y="493"/>
                  </a:lnTo>
                  <a:lnTo>
                    <a:pt x="10" y="497"/>
                  </a:lnTo>
                  <a:lnTo>
                    <a:pt x="15" y="500"/>
                  </a:lnTo>
                  <a:lnTo>
                    <a:pt x="20" y="503"/>
                  </a:lnTo>
                  <a:lnTo>
                    <a:pt x="25" y="506"/>
                  </a:lnTo>
                  <a:lnTo>
                    <a:pt x="33" y="510"/>
                  </a:lnTo>
                  <a:lnTo>
                    <a:pt x="40" y="512"/>
                  </a:lnTo>
                  <a:lnTo>
                    <a:pt x="49" y="514"/>
                  </a:lnTo>
                  <a:lnTo>
                    <a:pt x="59" y="517"/>
                  </a:lnTo>
                  <a:lnTo>
                    <a:pt x="61" y="517"/>
                  </a:lnTo>
                  <a:lnTo>
                    <a:pt x="69" y="519"/>
                  </a:lnTo>
                  <a:lnTo>
                    <a:pt x="87" y="523"/>
                  </a:lnTo>
                  <a:lnTo>
                    <a:pt x="117" y="529"/>
                  </a:lnTo>
                  <a:lnTo>
                    <a:pt x="125" y="531"/>
                  </a:lnTo>
                  <a:lnTo>
                    <a:pt x="152" y="534"/>
                  </a:lnTo>
                  <a:lnTo>
                    <a:pt x="194" y="538"/>
                  </a:lnTo>
                  <a:lnTo>
                    <a:pt x="250" y="543"/>
                  </a:lnTo>
                  <a:lnTo>
                    <a:pt x="317" y="550"/>
                  </a:lnTo>
                  <a:lnTo>
                    <a:pt x="394" y="555"/>
                  </a:lnTo>
                  <a:lnTo>
                    <a:pt x="479" y="558"/>
                  </a:lnTo>
                  <a:lnTo>
                    <a:pt x="572" y="561"/>
                  </a:lnTo>
                  <a:lnTo>
                    <a:pt x="577" y="561"/>
                  </a:lnTo>
                  <a:lnTo>
                    <a:pt x="592" y="561"/>
                  </a:lnTo>
                  <a:lnTo>
                    <a:pt x="615" y="561"/>
                  </a:lnTo>
                  <a:lnTo>
                    <a:pt x="648" y="562"/>
                  </a:lnTo>
                  <a:lnTo>
                    <a:pt x="687" y="562"/>
                  </a:lnTo>
                  <a:lnTo>
                    <a:pt x="733" y="563"/>
                  </a:lnTo>
                  <a:lnTo>
                    <a:pt x="786" y="563"/>
                  </a:lnTo>
                  <a:lnTo>
                    <a:pt x="844" y="564"/>
                  </a:lnTo>
                  <a:lnTo>
                    <a:pt x="906" y="564"/>
                  </a:lnTo>
                  <a:lnTo>
                    <a:pt x="972" y="565"/>
                  </a:lnTo>
                  <a:lnTo>
                    <a:pt x="1042" y="567"/>
                  </a:lnTo>
                  <a:lnTo>
                    <a:pt x="1114" y="567"/>
                  </a:lnTo>
                  <a:lnTo>
                    <a:pt x="1189" y="568"/>
                  </a:lnTo>
                  <a:lnTo>
                    <a:pt x="1264" y="568"/>
                  </a:lnTo>
                  <a:lnTo>
                    <a:pt x="1340" y="569"/>
                  </a:lnTo>
                  <a:lnTo>
                    <a:pt x="1416" y="569"/>
                  </a:lnTo>
                  <a:lnTo>
                    <a:pt x="1418" y="569"/>
                  </a:lnTo>
                  <a:lnTo>
                    <a:pt x="1458" y="569"/>
                  </a:lnTo>
                  <a:lnTo>
                    <a:pt x="1497" y="569"/>
                  </a:lnTo>
                  <a:lnTo>
                    <a:pt x="1536" y="569"/>
                  </a:lnTo>
                  <a:lnTo>
                    <a:pt x="1575" y="569"/>
                  </a:lnTo>
                  <a:lnTo>
                    <a:pt x="2427" y="569"/>
                  </a:lnTo>
                  <a:lnTo>
                    <a:pt x="2472" y="570"/>
                  </a:lnTo>
                  <a:lnTo>
                    <a:pt x="2518" y="571"/>
                  </a:lnTo>
                  <a:lnTo>
                    <a:pt x="2562" y="571"/>
                  </a:lnTo>
                  <a:lnTo>
                    <a:pt x="2604" y="572"/>
                  </a:lnTo>
                  <a:lnTo>
                    <a:pt x="2645" y="572"/>
                  </a:lnTo>
                  <a:lnTo>
                    <a:pt x="2684" y="572"/>
                  </a:lnTo>
                  <a:lnTo>
                    <a:pt x="2720" y="572"/>
                  </a:lnTo>
                  <a:lnTo>
                    <a:pt x="2752" y="571"/>
                  </a:lnTo>
                  <a:lnTo>
                    <a:pt x="2785" y="572"/>
                  </a:lnTo>
                  <a:lnTo>
                    <a:pt x="2821" y="572"/>
                  </a:lnTo>
                  <a:lnTo>
                    <a:pt x="2859" y="572"/>
                  </a:lnTo>
                  <a:lnTo>
                    <a:pt x="2900" y="572"/>
                  </a:lnTo>
                  <a:lnTo>
                    <a:pt x="2942" y="571"/>
                  </a:lnTo>
                  <a:lnTo>
                    <a:pt x="2986" y="571"/>
                  </a:lnTo>
                  <a:lnTo>
                    <a:pt x="3032" y="570"/>
                  </a:lnTo>
                  <a:lnTo>
                    <a:pt x="3077" y="569"/>
                  </a:lnTo>
                  <a:lnTo>
                    <a:pt x="3929" y="569"/>
                  </a:lnTo>
                  <a:lnTo>
                    <a:pt x="3968" y="569"/>
                  </a:lnTo>
                  <a:lnTo>
                    <a:pt x="4007" y="569"/>
                  </a:lnTo>
                  <a:lnTo>
                    <a:pt x="4046" y="569"/>
                  </a:lnTo>
                  <a:lnTo>
                    <a:pt x="4086" y="569"/>
                  </a:lnTo>
                  <a:lnTo>
                    <a:pt x="4431" y="569"/>
                  </a:lnTo>
                  <a:lnTo>
                    <a:pt x="4937" y="561"/>
                  </a:lnTo>
                  <a:lnTo>
                    <a:pt x="5029" y="558"/>
                  </a:lnTo>
                  <a:lnTo>
                    <a:pt x="5114" y="555"/>
                  </a:lnTo>
                  <a:lnTo>
                    <a:pt x="5191" y="550"/>
                  </a:lnTo>
                  <a:lnTo>
                    <a:pt x="5258" y="543"/>
                  </a:lnTo>
                  <a:lnTo>
                    <a:pt x="5311" y="538"/>
                  </a:lnTo>
                  <a:lnTo>
                    <a:pt x="5352" y="534"/>
                  </a:lnTo>
                  <a:lnTo>
                    <a:pt x="5379" y="531"/>
                  </a:lnTo>
                  <a:lnTo>
                    <a:pt x="5387" y="529"/>
                  </a:lnTo>
                  <a:lnTo>
                    <a:pt x="5417" y="523"/>
                  </a:lnTo>
                  <a:lnTo>
                    <a:pt x="5435" y="519"/>
                  </a:lnTo>
                  <a:lnTo>
                    <a:pt x="5443" y="517"/>
                  </a:lnTo>
                  <a:lnTo>
                    <a:pt x="5445" y="517"/>
                  </a:lnTo>
                  <a:lnTo>
                    <a:pt x="5456" y="514"/>
                  </a:lnTo>
                  <a:lnTo>
                    <a:pt x="5464" y="512"/>
                  </a:lnTo>
                  <a:lnTo>
                    <a:pt x="5471" y="510"/>
                  </a:lnTo>
                  <a:lnTo>
                    <a:pt x="5479" y="506"/>
                  </a:lnTo>
                  <a:lnTo>
                    <a:pt x="5485" y="503"/>
                  </a:lnTo>
                  <a:lnTo>
                    <a:pt x="5489" y="500"/>
                  </a:lnTo>
                  <a:lnTo>
                    <a:pt x="5494" y="497"/>
                  </a:lnTo>
                  <a:lnTo>
                    <a:pt x="5498" y="493"/>
                  </a:lnTo>
                  <a:lnTo>
                    <a:pt x="5500" y="490"/>
                  </a:lnTo>
                  <a:lnTo>
                    <a:pt x="5502" y="485"/>
                  </a:lnTo>
                  <a:lnTo>
                    <a:pt x="5503" y="481"/>
                  </a:lnTo>
                  <a:lnTo>
                    <a:pt x="5504" y="478"/>
                  </a:lnTo>
                  <a:lnTo>
                    <a:pt x="5504" y="470"/>
                  </a:lnTo>
                  <a:lnTo>
                    <a:pt x="5502" y="462"/>
                  </a:lnTo>
                  <a:lnTo>
                    <a:pt x="5499" y="454"/>
                  </a:lnTo>
                  <a:lnTo>
                    <a:pt x="5495" y="447"/>
                  </a:lnTo>
                  <a:lnTo>
                    <a:pt x="5489" y="440"/>
                  </a:lnTo>
                  <a:lnTo>
                    <a:pt x="5485" y="435"/>
                  </a:lnTo>
                  <a:lnTo>
                    <a:pt x="5477" y="426"/>
                  </a:lnTo>
                  <a:lnTo>
                    <a:pt x="5474" y="423"/>
                  </a:lnTo>
                  <a:lnTo>
                    <a:pt x="5423" y="385"/>
                  </a:lnTo>
                  <a:lnTo>
                    <a:pt x="5373" y="347"/>
                  </a:lnTo>
                  <a:lnTo>
                    <a:pt x="5323" y="310"/>
                  </a:lnTo>
                  <a:lnTo>
                    <a:pt x="5274" y="275"/>
                  </a:lnTo>
                  <a:lnTo>
                    <a:pt x="5227" y="239"/>
                  </a:lnTo>
                  <a:lnTo>
                    <a:pt x="5181" y="204"/>
                  </a:lnTo>
                  <a:lnTo>
                    <a:pt x="5137" y="170"/>
                  </a:lnTo>
                  <a:lnTo>
                    <a:pt x="5097" y="138"/>
                  </a:lnTo>
                  <a:lnTo>
                    <a:pt x="5051" y="99"/>
                  </a:lnTo>
                  <a:lnTo>
                    <a:pt x="5010" y="63"/>
                  </a:lnTo>
                  <a:lnTo>
                    <a:pt x="4974" y="29"/>
                  </a:lnTo>
                  <a:lnTo>
                    <a:pt x="4942" y="0"/>
                  </a:lnTo>
                  <a:lnTo>
                    <a:pt x="562" y="0"/>
                  </a:lnTo>
                  <a:lnTo>
                    <a:pt x="530" y="29"/>
                  </a:lnTo>
                  <a:lnTo>
                    <a:pt x="494" y="63"/>
                  </a:lnTo>
                  <a:lnTo>
                    <a:pt x="453" y="100"/>
                  </a:lnTo>
                  <a:lnTo>
                    <a:pt x="408" y="138"/>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58">
              <a:extLst>
                <a:ext uri="{FF2B5EF4-FFF2-40B4-BE49-F238E27FC236}">
                  <a16:creationId xmlns:a16="http://schemas.microsoft.com/office/drawing/2014/main" id="{BA302552-DD4D-4111-8963-74B8D7F2D26E}"/>
                </a:ext>
              </a:extLst>
            </p:cNvPr>
            <p:cNvSpPr>
              <a:spLocks/>
            </p:cNvSpPr>
            <p:nvPr/>
          </p:nvSpPr>
          <p:spPr bwMode="auto">
            <a:xfrm>
              <a:off x="5774538" y="1133933"/>
              <a:ext cx="5655462" cy="3383882"/>
            </a:xfrm>
            <a:custGeom>
              <a:avLst/>
              <a:gdLst>
                <a:gd name="T0" fmla="*/ 16855 w 16855"/>
                <a:gd name="T1" fmla="*/ 403 h 10085"/>
                <a:gd name="T2" fmla="*/ 16853 w 16855"/>
                <a:gd name="T3" fmla="*/ 361 h 10085"/>
                <a:gd name="T4" fmla="*/ 16847 w 16855"/>
                <a:gd name="T5" fmla="*/ 321 h 10085"/>
                <a:gd name="T6" fmla="*/ 16837 w 16855"/>
                <a:gd name="T7" fmla="*/ 283 h 10085"/>
                <a:gd name="T8" fmla="*/ 16823 w 16855"/>
                <a:gd name="T9" fmla="*/ 247 h 10085"/>
                <a:gd name="T10" fmla="*/ 16807 w 16855"/>
                <a:gd name="T11" fmla="*/ 211 h 10085"/>
                <a:gd name="T12" fmla="*/ 16787 w 16855"/>
                <a:gd name="T13" fmla="*/ 178 h 10085"/>
                <a:gd name="T14" fmla="*/ 16763 w 16855"/>
                <a:gd name="T15" fmla="*/ 146 h 10085"/>
                <a:gd name="T16" fmla="*/ 16737 w 16855"/>
                <a:gd name="T17" fmla="*/ 118 h 10085"/>
                <a:gd name="T18" fmla="*/ 16709 w 16855"/>
                <a:gd name="T19" fmla="*/ 92 h 10085"/>
                <a:gd name="T20" fmla="*/ 16677 w 16855"/>
                <a:gd name="T21" fmla="*/ 69 h 10085"/>
                <a:gd name="T22" fmla="*/ 16644 w 16855"/>
                <a:gd name="T23" fmla="*/ 48 h 10085"/>
                <a:gd name="T24" fmla="*/ 16608 w 16855"/>
                <a:gd name="T25" fmla="*/ 32 h 10085"/>
                <a:gd name="T26" fmla="*/ 16572 w 16855"/>
                <a:gd name="T27" fmla="*/ 18 h 10085"/>
                <a:gd name="T28" fmla="*/ 16534 w 16855"/>
                <a:gd name="T29" fmla="*/ 8 h 10085"/>
                <a:gd name="T30" fmla="*/ 16494 w 16855"/>
                <a:gd name="T31" fmla="*/ 2 h 10085"/>
                <a:gd name="T32" fmla="*/ 16453 w 16855"/>
                <a:gd name="T33" fmla="*/ 0 h 10085"/>
                <a:gd name="T34" fmla="*/ 382 w 16855"/>
                <a:gd name="T35" fmla="*/ 0 h 10085"/>
                <a:gd name="T36" fmla="*/ 341 w 16855"/>
                <a:gd name="T37" fmla="*/ 4 h 10085"/>
                <a:gd name="T38" fmla="*/ 302 w 16855"/>
                <a:gd name="T39" fmla="*/ 13 h 10085"/>
                <a:gd name="T40" fmla="*/ 264 w 16855"/>
                <a:gd name="T41" fmla="*/ 24 h 10085"/>
                <a:gd name="T42" fmla="*/ 229 w 16855"/>
                <a:gd name="T43" fmla="*/ 40 h 10085"/>
                <a:gd name="T44" fmla="*/ 194 w 16855"/>
                <a:gd name="T45" fmla="*/ 58 h 10085"/>
                <a:gd name="T46" fmla="*/ 162 w 16855"/>
                <a:gd name="T47" fmla="*/ 80 h 10085"/>
                <a:gd name="T48" fmla="*/ 132 w 16855"/>
                <a:gd name="T49" fmla="*/ 104 h 10085"/>
                <a:gd name="T50" fmla="*/ 104 w 16855"/>
                <a:gd name="T51" fmla="*/ 132 h 10085"/>
                <a:gd name="T52" fmla="*/ 80 w 16855"/>
                <a:gd name="T53" fmla="*/ 162 h 10085"/>
                <a:gd name="T54" fmla="*/ 58 w 16855"/>
                <a:gd name="T55" fmla="*/ 194 h 10085"/>
                <a:gd name="T56" fmla="*/ 40 w 16855"/>
                <a:gd name="T57" fmla="*/ 229 h 10085"/>
                <a:gd name="T58" fmla="*/ 24 w 16855"/>
                <a:gd name="T59" fmla="*/ 265 h 10085"/>
                <a:gd name="T60" fmla="*/ 13 w 16855"/>
                <a:gd name="T61" fmla="*/ 302 h 10085"/>
                <a:gd name="T62" fmla="*/ 4 w 16855"/>
                <a:gd name="T63" fmla="*/ 341 h 10085"/>
                <a:gd name="T64" fmla="*/ 0 w 16855"/>
                <a:gd name="T65" fmla="*/ 383 h 10085"/>
                <a:gd name="T66" fmla="*/ 0 w 16855"/>
                <a:gd name="T67" fmla="*/ 10085 h 10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0085">
                  <a:moveTo>
                    <a:pt x="16855" y="10085"/>
                  </a:moveTo>
                  <a:lnTo>
                    <a:pt x="16855" y="403"/>
                  </a:lnTo>
                  <a:lnTo>
                    <a:pt x="16854" y="383"/>
                  </a:lnTo>
                  <a:lnTo>
                    <a:pt x="16853" y="361"/>
                  </a:lnTo>
                  <a:lnTo>
                    <a:pt x="16851" y="341"/>
                  </a:lnTo>
                  <a:lnTo>
                    <a:pt x="16847" y="321"/>
                  </a:lnTo>
                  <a:lnTo>
                    <a:pt x="16842" y="302"/>
                  </a:lnTo>
                  <a:lnTo>
                    <a:pt x="16837" y="283"/>
                  </a:lnTo>
                  <a:lnTo>
                    <a:pt x="16831" y="265"/>
                  </a:lnTo>
                  <a:lnTo>
                    <a:pt x="16823" y="247"/>
                  </a:lnTo>
                  <a:lnTo>
                    <a:pt x="16815" y="229"/>
                  </a:lnTo>
                  <a:lnTo>
                    <a:pt x="16807" y="211"/>
                  </a:lnTo>
                  <a:lnTo>
                    <a:pt x="16797" y="194"/>
                  </a:lnTo>
                  <a:lnTo>
                    <a:pt x="16787" y="178"/>
                  </a:lnTo>
                  <a:lnTo>
                    <a:pt x="16775" y="162"/>
                  </a:lnTo>
                  <a:lnTo>
                    <a:pt x="16763" y="146"/>
                  </a:lnTo>
                  <a:lnTo>
                    <a:pt x="16751" y="132"/>
                  </a:lnTo>
                  <a:lnTo>
                    <a:pt x="16737" y="118"/>
                  </a:lnTo>
                  <a:lnTo>
                    <a:pt x="16723" y="104"/>
                  </a:lnTo>
                  <a:lnTo>
                    <a:pt x="16709" y="92"/>
                  </a:lnTo>
                  <a:lnTo>
                    <a:pt x="16693" y="80"/>
                  </a:lnTo>
                  <a:lnTo>
                    <a:pt x="16677" y="69"/>
                  </a:lnTo>
                  <a:lnTo>
                    <a:pt x="16661" y="58"/>
                  </a:lnTo>
                  <a:lnTo>
                    <a:pt x="16644" y="48"/>
                  </a:lnTo>
                  <a:lnTo>
                    <a:pt x="16626" y="40"/>
                  </a:lnTo>
                  <a:lnTo>
                    <a:pt x="16608" y="32"/>
                  </a:lnTo>
                  <a:lnTo>
                    <a:pt x="16591" y="24"/>
                  </a:lnTo>
                  <a:lnTo>
                    <a:pt x="16572" y="18"/>
                  </a:lnTo>
                  <a:lnTo>
                    <a:pt x="16553" y="13"/>
                  </a:lnTo>
                  <a:lnTo>
                    <a:pt x="16534" y="8"/>
                  </a:lnTo>
                  <a:lnTo>
                    <a:pt x="16514" y="4"/>
                  </a:lnTo>
                  <a:lnTo>
                    <a:pt x="16494" y="2"/>
                  </a:lnTo>
                  <a:lnTo>
                    <a:pt x="16473" y="1"/>
                  </a:lnTo>
                  <a:lnTo>
                    <a:pt x="16453" y="0"/>
                  </a:lnTo>
                  <a:lnTo>
                    <a:pt x="402" y="0"/>
                  </a:lnTo>
                  <a:lnTo>
                    <a:pt x="382" y="0"/>
                  </a:lnTo>
                  <a:lnTo>
                    <a:pt x="361" y="2"/>
                  </a:lnTo>
                  <a:lnTo>
                    <a:pt x="341" y="4"/>
                  </a:lnTo>
                  <a:lnTo>
                    <a:pt x="321" y="8"/>
                  </a:lnTo>
                  <a:lnTo>
                    <a:pt x="302" y="13"/>
                  </a:lnTo>
                  <a:lnTo>
                    <a:pt x="283" y="18"/>
                  </a:lnTo>
                  <a:lnTo>
                    <a:pt x="264" y="24"/>
                  </a:lnTo>
                  <a:lnTo>
                    <a:pt x="247" y="32"/>
                  </a:lnTo>
                  <a:lnTo>
                    <a:pt x="229" y="40"/>
                  </a:lnTo>
                  <a:lnTo>
                    <a:pt x="211" y="48"/>
                  </a:lnTo>
                  <a:lnTo>
                    <a:pt x="194" y="58"/>
                  </a:lnTo>
                  <a:lnTo>
                    <a:pt x="178" y="69"/>
                  </a:lnTo>
                  <a:lnTo>
                    <a:pt x="162" y="80"/>
                  </a:lnTo>
                  <a:lnTo>
                    <a:pt x="146" y="92"/>
                  </a:lnTo>
                  <a:lnTo>
                    <a:pt x="132" y="104"/>
                  </a:lnTo>
                  <a:lnTo>
                    <a:pt x="118" y="118"/>
                  </a:lnTo>
                  <a:lnTo>
                    <a:pt x="104" y="132"/>
                  </a:lnTo>
                  <a:lnTo>
                    <a:pt x="92" y="146"/>
                  </a:lnTo>
                  <a:lnTo>
                    <a:pt x="80" y="162"/>
                  </a:lnTo>
                  <a:lnTo>
                    <a:pt x="68" y="178"/>
                  </a:lnTo>
                  <a:lnTo>
                    <a:pt x="58" y="194"/>
                  </a:lnTo>
                  <a:lnTo>
                    <a:pt x="48" y="211"/>
                  </a:lnTo>
                  <a:lnTo>
                    <a:pt x="40" y="229"/>
                  </a:lnTo>
                  <a:lnTo>
                    <a:pt x="32" y="247"/>
                  </a:lnTo>
                  <a:lnTo>
                    <a:pt x="24" y="265"/>
                  </a:lnTo>
                  <a:lnTo>
                    <a:pt x="18" y="283"/>
                  </a:lnTo>
                  <a:lnTo>
                    <a:pt x="13" y="302"/>
                  </a:lnTo>
                  <a:lnTo>
                    <a:pt x="8" y="321"/>
                  </a:lnTo>
                  <a:lnTo>
                    <a:pt x="4" y="341"/>
                  </a:lnTo>
                  <a:lnTo>
                    <a:pt x="2" y="361"/>
                  </a:lnTo>
                  <a:lnTo>
                    <a:pt x="0" y="383"/>
                  </a:lnTo>
                  <a:lnTo>
                    <a:pt x="0" y="403"/>
                  </a:lnTo>
                  <a:lnTo>
                    <a:pt x="0" y="10085"/>
                  </a:lnTo>
                  <a:lnTo>
                    <a:pt x="16855" y="100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59">
              <a:extLst>
                <a:ext uri="{FF2B5EF4-FFF2-40B4-BE49-F238E27FC236}">
                  <a16:creationId xmlns:a16="http://schemas.microsoft.com/office/drawing/2014/main" id="{D9A32EF7-7191-4D53-B51F-0830A0EE6DEC}"/>
                </a:ext>
              </a:extLst>
            </p:cNvPr>
            <p:cNvSpPr>
              <a:spLocks/>
            </p:cNvSpPr>
            <p:nvPr/>
          </p:nvSpPr>
          <p:spPr bwMode="auto">
            <a:xfrm>
              <a:off x="5774538" y="4517815"/>
              <a:ext cx="5655462" cy="521759"/>
            </a:xfrm>
            <a:custGeom>
              <a:avLst/>
              <a:gdLst>
                <a:gd name="T0" fmla="*/ 0 w 16855"/>
                <a:gd name="T1" fmla="*/ 1151 h 1555"/>
                <a:gd name="T2" fmla="*/ 2 w 16855"/>
                <a:gd name="T3" fmla="*/ 1193 h 1555"/>
                <a:gd name="T4" fmla="*/ 8 w 16855"/>
                <a:gd name="T5" fmla="*/ 1232 h 1555"/>
                <a:gd name="T6" fmla="*/ 18 w 16855"/>
                <a:gd name="T7" fmla="*/ 1271 h 1555"/>
                <a:gd name="T8" fmla="*/ 32 w 16855"/>
                <a:gd name="T9" fmla="*/ 1308 h 1555"/>
                <a:gd name="T10" fmla="*/ 48 w 16855"/>
                <a:gd name="T11" fmla="*/ 1344 h 1555"/>
                <a:gd name="T12" fmla="*/ 68 w 16855"/>
                <a:gd name="T13" fmla="*/ 1377 h 1555"/>
                <a:gd name="T14" fmla="*/ 92 w 16855"/>
                <a:gd name="T15" fmla="*/ 1408 h 1555"/>
                <a:gd name="T16" fmla="*/ 118 w 16855"/>
                <a:gd name="T17" fmla="*/ 1437 h 1555"/>
                <a:gd name="T18" fmla="*/ 146 w 16855"/>
                <a:gd name="T19" fmla="*/ 1462 h 1555"/>
                <a:gd name="T20" fmla="*/ 178 w 16855"/>
                <a:gd name="T21" fmla="*/ 1485 h 1555"/>
                <a:gd name="T22" fmla="*/ 211 w 16855"/>
                <a:gd name="T23" fmla="*/ 1506 h 1555"/>
                <a:gd name="T24" fmla="*/ 247 w 16855"/>
                <a:gd name="T25" fmla="*/ 1523 h 1555"/>
                <a:gd name="T26" fmla="*/ 283 w 16855"/>
                <a:gd name="T27" fmla="*/ 1537 h 1555"/>
                <a:gd name="T28" fmla="*/ 321 w 16855"/>
                <a:gd name="T29" fmla="*/ 1546 h 1555"/>
                <a:gd name="T30" fmla="*/ 361 w 16855"/>
                <a:gd name="T31" fmla="*/ 1553 h 1555"/>
                <a:gd name="T32" fmla="*/ 402 w 16855"/>
                <a:gd name="T33" fmla="*/ 1555 h 1555"/>
                <a:gd name="T34" fmla="*/ 16473 w 16855"/>
                <a:gd name="T35" fmla="*/ 1554 h 1555"/>
                <a:gd name="T36" fmla="*/ 16514 w 16855"/>
                <a:gd name="T37" fmla="*/ 1549 h 1555"/>
                <a:gd name="T38" fmla="*/ 16553 w 16855"/>
                <a:gd name="T39" fmla="*/ 1542 h 1555"/>
                <a:gd name="T40" fmla="*/ 16591 w 16855"/>
                <a:gd name="T41" fmla="*/ 1531 h 1555"/>
                <a:gd name="T42" fmla="*/ 16626 w 16855"/>
                <a:gd name="T43" fmla="*/ 1515 h 1555"/>
                <a:gd name="T44" fmla="*/ 16661 w 16855"/>
                <a:gd name="T45" fmla="*/ 1496 h 1555"/>
                <a:gd name="T46" fmla="*/ 16693 w 16855"/>
                <a:gd name="T47" fmla="*/ 1475 h 1555"/>
                <a:gd name="T48" fmla="*/ 16723 w 16855"/>
                <a:gd name="T49" fmla="*/ 1449 h 1555"/>
                <a:gd name="T50" fmla="*/ 16751 w 16855"/>
                <a:gd name="T51" fmla="*/ 1423 h 1555"/>
                <a:gd name="T52" fmla="*/ 16775 w 16855"/>
                <a:gd name="T53" fmla="*/ 1392 h 1555"/>
                <a:gd name="T54" fmla="*/ 16797 w 16855"/>
                <a:gd name="T55" fmla="*/ 1361 h 1555"/>
                <a:gd name="T56" fmla="*/ 16815 w 16855"/>
                <a:gd name="T57" fmla="*/ 1326 h 1555"/>
                <a:gd name="T58" fmla="*/ 16831 w 16855"/>
                <a:gd name="T59" fmla="*/ 1290 h 1555"/>
                <a:gd name="T60" fmla="*/ 16842 w 16855"/>
                <a:gd name="T61" fmla="*/ 1252 h 1555"/>
                <a:gd name="T62" fmla="*/ 16851 w 16855"/>
                <a:gd name="T63" fmla="*/ 1213 h 1555"/>
                <a:gd name="T64" fmla="*/ 16854 w 16855"/>
                <a:gd name="T65" fmla="*/ 1172 h 1555"/>
                <a:gd name="T66" fmla="*/ 16855 w 16855"/>
                <a:gd name="T67"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55" h="1555">
                  <a:moveTo>
                    <a:pt x="0" y="0"/>
                  </a:moveTo>
                  <a:lnTo>
                    <a:pt x="0" y="1151"/>
                  </a:lnTo>
                  <a:lnTo>
                    <a:pt x="0" y="1172"/>
                  </a:lnTo>
                  <a:lnTo>
                    <a:pt x="2" y="1193"/>
                  </a:lnTo>
                  <a:lnTo>
                    <a:pt x="4" y="1213"/>
                  </a:lnTo>
                  <a:lnTo>
                    <a:pt x="8" y="1232"/>
                  </a:lnTo>
                  <a:lnTo>
                    <a:pt x="13" y="1252"/>
                  </a:lnTo>
                  <a:lnTo>
                    <a:pt x="18" y="1271"/>
                  </a:lnTo>
                  <a:lnTo>
                    <a:pt x="24" y="1290"/>
                  </a:lnTo>
                  <a:lnTo>
                    <a:pt x="32" y="1308"/>
                  </a:lnTo>
                  <a:lnTo>
                    <a:pt x="40" y="1326"/>
                  </a:lnTo>
                  <a:lnTo>
                    <a:pt x="48" y="1344"/>
                  </a:lnTo>
                  <a:lnTo>
                    <a:pt x="58" y="1361"/>
                  </a:lnTo>
                  <a:lnTo>
                    <a:pt x="68" y="1377"/>
                  </a:lnTo>
                  <a:lnTo>
                    <a:pt x="80" y="1392"/>
                  </a:lnTo>
                  <a:lnTo>
                    <a:pt x="92" y="1408"/>
                  </a:lnTo>
                  <a:lnTo>
                    <a:pt x="104" y="1423"/>
                  </a:lnTo>
                  <a:lnTo>
                    <a:pt x="118" y="1437"/>
                  </a:lnTo>
                  <a:lnTo>
                    <a:pt x="132" y="1449"/>
                  </a:lnTo>
                  <a:lnTo>
                    <a:pt x="146" y="1462"/>
                  </a:lnTo>
                  <a:lnTo>
                    <a:pt x="162" y="1475"/>
                  </a:lnTo>
                  <a:lnTo>
                    <a:pt x="178" y="1485"/>
                  </a:lnTo>
                  <a:lnTo>
                    <a:pt x="194" y="1496"/>
                  </a:lnTo>
                  <a:lnTo>
                    <a:pt x="211" y="1506"/>
                  </a:lnTo>
                  <a:lnTo>
                    <a:pt x="229" y="1515"/>
                  </a:lnTo>
                  <a:lnTo>
                    <a:pt x="247" y="1523"/>
                  </a:lnTo>
                  <a:lnTo>
                    <a:pt x="264" y="1531"/>
                  </a:lnTo>
                  <a:lnTo>
                    <a:pt x="283" y="1537"/>
                  </a:lnTo>
                  <a:lnTo>
                    <a:pt x="302" y="1542"/>
                  </a:lnTo>
                  <a:lnTo>
                    <a:pt x="321" y="1546"/>
                  </a:lnTo>
                  <a:lnTo>
                    <a:pt x="341" y="1549"/>
                  </a:lnTo>
                  <a:lnTo>
                    <a:pt x="361" y="1553"/>
                  </a:lnTo>
                  <a:lnTo>
                    <a:pt x="382" y="1554"/>
                  </a:lnTo>
                  <a:lnTo>
                    <a:pt x="402" y="1555"/>
                  </a:lnTo>
                  <a:lnTo>
                    <a:pt x="16453" y="1555"/>
                  </a:lnTo>
                  <a:lnTo>
                    <a:pt x="16473" y="1554"/>
                  </a:lnTo>
                  <a:lnTo>
                    <a:pt x="16494" y="1553"/>
                  </a:lnTo>
                  <a:lnTo>
                    <a:pt x="16514" y="1549"/>
                  </a:lnTo>
                  <a:lnTo>
                    <a:pt x="16534" y="1546"/>
                  </a:lnTo>
                  <a:lnTo>
                    <a:pt x="16553" y="1542"/>
                  </a:lnTo>
                  <a:lnTo>
                    <a:pt x="16572" y="1537"/>
                  </a:lnTo>
                  <a:lnTo>
                    <a:pt x="16591" y="1531"/>
                  </a:lnTo>
                  <a:lnTo>
                    <a:pt x="16608" y="1523"/>
                  </a:lnTo>
                  <a:lnTo>
                    <a:pt x="16626" y="1515"/>
                  </a:lnTo>
                  <a:lnTo>
                    <a:pt x="16644" y="1506"/>
                  </a:lnTo>
                  <a:lnTo>
                    <a:pt x="16661" y="1496"/>
                  </a:lnTo>
                  <a:lnTo>
                    <a:pt x="16677" y="1485"/>
                  </a:lnTo>
                  <a:lnTo>
                    <a:pt x="16693" y="1475"/>
                  </a:lnTo>
                  <a:lnTo>
                    <a:pt x="16709" y="1462"/>
                  </a:lnTo>
                  <a:lnTo>
                    <a:pt x="16723" y="1449"/>
                  </a:lnTo>
                  <a:lnTo>
                    <a:pt x="16737" y="1437"/>
                  </a:lnTo>
                  <a:lnTo>
                    <a:pt x="16751" y="1423"/>
                  </a:lnTo>
                  <a:lnTo>
                    <a:pt x="16763" y="1408"/>
                  </a:lnTo>
                  <a:lnTo>
                    <a:pt x="16775" y="1392"/>
                  </a:lnTo>
                  <a:lnTo>
                    <a:pt x="16787" y="1377"/>
                  </a:lnTo>
                  <a:lnTo>
                    <a:pt x="16797" y="1361"/>
                  </a:lnTo>
                  <a:lnTo>
                    <a:pt x="16807" y="1344"/>
                  </a:lnTo>
                  <a:lnTo>
                    <a:pt x="16815" y="1326"/>
                  </a:lnTo>
                  <a:lnTo>
                    <a:pt x="16823" y="1308"/>
                  </a:lnTo>
                  <a:lnTo>
                    <a:pt x="16831" y="1290"/>
                  </a:lnTo>
                  <a:lnTo>
                    <a:pt x="16837" y="1271"/>
                  </a:lnTo>
                  <a:lnTo>
                    <a:pt x="16842" y="1252"/>
                  </a:lnTo>
                  <a:lnTo>
                    <a:pt x="16847" y="1233"/>
                  </a:lnTo>
                  <a:lnTo>
                    <a:pt x="16851" y="1213"/>
                  </a:lnTo>
                  <a:lnTo>
                    <a:pt x="16853" y="1193"/>
                  </a:lnTo>
                  <a:lnTo>
                    <a:pt x="16854" y="1172"/>
                  </a:lnTo>
                  <a:lnTo>
                    <a:pt x="16855" y="1151"/>
                  </a:lnTo>
                  <a:lnTo>
                    <a:pt x="16855"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Rectangle 60">
              <a:extLst>
                <a:ext uri="{FF2B5EF4-FFF2-40B4-BE49-F238E27FC236}">
                  <a16:creationId xmlns:a16="http://schemas.microsoft.com/office/drawing/2014/main" id="{3F533EA5-D028-443D-A406-83D1FEB8256E}"/>
                </a:ext>
              </a:extLst>
            </p:cNvPr>
            <p:cNvSpPr>
              <a:spLocks noChangeArrowheads="1"/>
            </p:cNvSpPr>
            <p:nvPr/>
          </p:nvSpPr>
          <p:spPr bwMode="auto">
            <a:xfrm>
              <a:off x="5984249" y="1345321"/>
              <a:ext cx="5225976" cy="2964462"/>
            </a:xfrm>
            <a:prstGeom prst="rect">
              <a:avLst/>
            </a:prstGeom>
            <a:solidFill>
              <a:srgbClr val="035A93"/>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5A93"/>
                </a:solidFill>
              </a:endParaRPr>
            </a:p>
          </p:txBody>
        </p:sp>
        <p:sp>
          <p:nvSpPr>
            <p:cNvPr id="34" name="Freeform 61">
              <a:extLst>
                <a:ext uri="{FF2B5EF4-FFF2-40B4-BE49-F238E27FC236}">
                  <a16:creationId xmlns:a16="http://schemas.microsoft.com/office/drawing/2014/main" id="{8313F63B-AD3B-4AF4-9A70-F6853EC03F63}"/>
                </a:ext>
              </a:extLst>
            </p:cNvPr>
            <p:cNvSpPr>
              <a:spLocks/>
            </p:cNvSpPr>
            <p:nvPr/>
          </p:nvSpPr>
          <p:spPr bwMode="auto">
            <a:xfrm>
              <a:off x="8582975" y="1219495"/>
              <a:ext cx="43620" cy="43620"/>
            </a:xfrm>
            <a:custGeom>
              <a:avLst/>
              <a:gdLst>
                <a:gd name="T0" fmla="*/ 59 w 131"/>
                <a:gd name="T1" fmla="*/ 132 h 132"/>
                <a:gd name="T2" fmla="*/ 46 w 131"/>
                <a:gd name="T3" fmla="*/ 128 h 132"/>
                <a:gd name="T4" fmla="*/ 34 w 131"/>
                <a:gd name="T5" fmla="*/ 123 h 132"/>
                <a:gd name="T6" fmla="*/ 24 w 131"/>
                <a:gd name="T7" fmla="*/ 117 h 132"/>
                <a:gd name="T8" fmla="*/ 14 w 131"/>
                <a:gd name="T9" fmla="*/ 107 h 132"/>
                <a:gd name="T10" fmla="*/ 7 w 131"/>
                <a:gd name="T11" fmla="*/ 97 h 132"/>
                <a:gd name="T12" fmla="*/ 3 w 131"/>
                <a:gd name="T13" fmla="*/ 85 h 132"/>
                <a:gd name="T14" fmla="*/ 0 w 131"/>
                <a:gd name="T15" fmla="*/ 73 h 132"/>
                <a:gd name="T16" fmla="*/ 0 w 131"/>
                <a:gd name="T17" fmla="*/ 59 h 132"/>
                <a:gd name="T18" fmla="*/ 3 w 131"/>
                <a:gd name="T19" fmla="*/ 46 h 132"/>
                <a:gd name="T20" fmla="*/ 7 w 131"/>
                <a:gd name="T21" fmla="*/ 35 h 132"/>
                <a:gd name="T22" fmla="*/ 14 w 131"/>
                <a:gd name="T23" fmla="*/ 24 h 132"/>
                <a:gd name="T24" fmla="*/ 24 w 131"/>
                <a:gd name="T25" fmla="*/ 15 h 132"/>
                <a:gd name="T26" fmla="*/ 34 w 131"/>
                <a:gd name="T27" fmla="*/ 7 h 132"/>
                <a:gd name="T28" fmla="*/ 46 w 131"/>
                <a:gd name="T29" fmla="*/ 3 h 132"/>
                <a:gd name="T30" fmla="*/ 59 w 131"/>
                <a:gd name="T31" fmla="*/ 0 h 132"/>
                <a:gd name="T32" fmla="*/ 72 w 131"/>
                <a:gd name="T33" fmla="*/ 0 h 132"/>
                <a:gd name="T34" fmla="*/ 85 w 131"/>
                <a:gd name="T35" fmla="*/ 3 h 132"/>
                <a:gd name="T36" fmla="*/ 96 w 131"/>
                <a:gd name="T37" fmla="*/ 7 h 132"/>
                <a:gd name="T38" fmla="*/ 107 w 131"/>
                <a:gd name="T39" fmla="*/ 15 h 132"/>
                <a:gd name="T40" fmla="*/ 116 w 131"/>
                <a:gd name="T41" fmla="*/ 24 h 132"/>
                <a:gd name="T42" fmla="*/ 123 w 131"/>
                <a:gd name="T43" fmla="*/ 35 h 132"/>
                <a:gd name="T44" fmla="*/ 128 w 131"/>
                <a:gd name="T45" fmla="*/ 46 h 132"/>
                <a:gd name="T46" fmla="*/ 131 w 131"/>
                <a:gd name="T47" fmla="*/ 59 h 132"/>
                <a:gd name="T48" fmla="*/ 131 w 131"/>
                <a:gd name="T49" fmla="*/ 73 h 132"/>
                <a:gd name="T50" fmla="*/ 128 w 131"/>
                <a:gd name="T51" fmla="*/ 85 h 132"/>
                <a:gd name="T52" fmla="*/ 123 w 131"/>
                <a:gd name="T53" fmla="*/ 97 h 132"/>
                <a:gd name="T54" fmla="*/ 116 w 131"/>
                <a:gd name="T55" fmla="*/ 107 h 132"/>
                <a:gd name="T56" fmla="*/ 107 w 131"/>
                <a:gd name="T57" fmla="*/ 117 h 132"/>
                <a:gd name="T58" fmla="*/ 96 w 131"/>
                <a:gd name="T59" fmla="*/ 123 h 132"/>
                <a:gd name="T60" fmla="*/ 85 w 131"/>
                <a:gd name="T61" fmla="*/ 128 h 132"/>
                <a:gd name="T62" fmla="*/ 72 w 131"/>
                <a:gd name="T63"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2">
                  <a:moveTo>
                    <a:pt x="65" y="132"/>
                  </a:moveTo>
                  <a:lnTo>
                    <a:pt x="59" y="132"/>
                  </a:lnTo>
                  <a:lnTo>
                    <a:pt x="52" y="131"/>
                  </a:lnTo>
                  <a:lnTo>
                    <a:pt x="46" y="128"/>
                  </a:lnTo>
                  <a:lnTo>
                    <a:pt x="40" y="126"/>
                  </a:lnTo>
                  <a:lnTo>
                    <a:pt x="34" y="123"/>
                  </a:lnTo>
                  <a:lnTo>
                    <a:pt x="28" y="120"/>
                  </a:lnTo>
                  <a:lnTo>
                    <a:pt x="24" y="117"/>
                  </a:lnTo>
                  <a:lnTo>
                    <a:pt x="18" y="113"/>
                  </a:lnTo>
                  <a:lnTo>
                    <a:pt x="14" y="107"/>
                  </a:lnTo>
                  <a:lnTo>
                    <a:pt x="10" y="102"/>
                  </a:lnTo>
                  <a:lnTo>
                    <a:pt x="7" y="97"/>
                  </a:lnTo>
                  <a:lnTo>
                    <a:pt x="5" y="92"/>
                  </a:lnTo>
                  <a:lnTo>
                    <a:pt x="3" y="85"/>
                  </a:lnTo>
                  <a:lnTo>
                    <a:pt x="1" y="79"/>
                  </a:lnTo>
                  <a:lnTo>
                    <a:pt x="0" y="73"/>
                  </a:lnTo>
                  <a:lnTo>
                    <a:pt x="0" y="65"/>
                  </a:lnTo>
                  <a:lnTo>
                    <a:pt x="0" y="59"/>
                  </a:lnTo>
                  <a:lnTo>
                    <a:pt x="1" y="53"/>
                  </a:lnTo>
                  <a:lnTo>
                    <a:pt x="3" y="46"/>
                  </a:lnTo>
                  <a:lnTo>
                    <a:pt x="5" y="40"/>
                  </a:lnTo>
                  <a:lnTo>
                    <a:pt x="7" y="35"/>
                  </a:lnTo>
                  <a:lnTo>
                    <a:pt x="10" y="28"/>
                  </a:lnTo>
                  <a:lnTo>
                    <a:pt x="14" y="24"/>
                  </a:lnTo>
                  <a:lnTo>
                    <a:pt x="18" y="19"/>
                  </a:lnTo>
                  <a:lnTo>
                    <a:pt x="24" y="15"/>
                  </a:lnTo>
                  <a:lnTo>
                    <a:pt x="28" y="10"/>
                  </a:lnTo>
                  <a:lnTo>
                    <a:pt x="34" y="7"/>
                  </a:lnTo>
                  <a:lnTo>
                    <a:pt x="40" y="5"/>
                  </a:lnTo>
                  <a:lnTo>
                    <a:pt x="46" y="3"/>
                  </a:lnTo>
                  <a:lnTo>
                    <a:pt x="52" y="1"/>
                  </a:lnTo>
                  <a:lnTo>
                    <a:pt x="59" y="0"/>
                  </a:lnTo>
                  <a:lnTo>
                    <a:pt x="65" y="0"/>
                  </a:lnTo>
                  <a:lnTo>
                    <a:pt x="72" y="0"/>
                  </a:lnTo>
                  <a:lnTo>
                    <a:pt x="79" y="1"/>
                  </a:lnTo>
                  <a:lnTo>
                    <a:pt x="85" y="3"/>
                  </a:lnTo>
                  <a:lnTo>
                    <a:pt x="91" y="5"/>
                  </a:lnTo>
                  <a:lnTo>
                    <a:pt x="96" y="7"/>
                  </a:lnTo>
                  <a:lnTo>
                    <a:pt x="102" y="10"/>
                  </a:lnTo>
                  <a:lnTo>
                    <a:pt x="107" y="15"/>
                  </a:lnTo>
                  <a:lnTo>
                    <a:pt x="112" y="19"/>
                  </a:lnTo>
                  <a:lnTo>
                    <a:pt x="116" y="24"/>
                  </a:lnTo>
                  <a:lnTo>
                    <a:pt x="120" y="28"/>
                  </a:lnTo>
                  <a:lnTo>
                    <a:pt x="123" y="35"/>
                  </a:lnTo>
                  <a:lnTo>
                    <a:pt x="126" y="40"/>
                  </a:lnTo>
                  <a:lnTo>
                    <a:pt x="128" y="46"/>
                  </a:lnTo>
                  <a:lnTo>
                    <a:pt x="130" y="53"/>
                  </a:lnTo>
                  <a:lnTo>
                    <a:pt x="131" y="59"/>
                  </a:lnTo>
                  <a:lnTo>
                    <a:pt x="131" y="65"/>
                  </a:lnTo>
                  <a:lnTo>
                    <a:pt x="131" y="73"/>
                  </a:lnTo>
                  <a:lnTo>
                    <a:pt x="130" y="79"/>
                  </a:lnTo>
                  <a:lnTo>
                    <a:pt x="128" y="85"/>
                  </a:lnTo>
                  <a:lnTo>
                    <a:pt x="126" y="92"/>
                  </a:lnTo>
                  <a:lnTo>
                    <a:pt x="123" y="97"/>
                  </a:lnTo>
                  <a:lnTo>
                    <a:pt x="120" y="102"/>
                  </a:lnTo>
                  <a:lnTo>
                    <a:pt x="116" y="107"/>
                  </a:lnTo>
                  <a:lnTo>
                    <a:pt x="112" y="113"/>
                  </a:lnTo>
                  <a:lnTo>
                    <a:pt x="107" y="117"/>
                  </a:lnTo>
                  <a:lnTo>
                    <a:pt x="102" y="120"/>
                  </a:lnTo>
                  <a:lnTo>
                    <a:pt x="96" y="123"/>
                  </a:lnTo>
                  <a:lnTo>
                    <a:pt x="91" y="126"/>
                  </a:lnTo>
                  <a:lnTo>
                    <a:pt x="85" y="128"/>
                  </a:lnTo>
                  <a:lnTo>
                    <a:pt x="79" y="131"/>
                  </a:lnTo>
                  <a:lnTo>
                    <a:pt x="72" y="132"/>
                  </a:lnTo>
                  <a:lnTo>
                    <a:pt x="65" y="13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35" name="Picture Placeholder 2">
            <a:extLst>
              <a:ext uri="{FF2B5EF4-FFF2-40B4-BE49-F238E27FC236}">
                <a16:creationId xmlns:a16="http://schemas.microsoft.com/office/drawing/2014/main" id="{5DF27304-7CE7-4786-B2E0-C7E982CFE267}"/>
              </a:ext>
            </a:extLst>
          </p:cNvPr>
          <p:cNvSpPr>
            <a:spLocks noGrp="1"/>
          </p:cNvSpPr>
          <p:nvPr>
            <p:ph type="pic" sz="quarter" idx="10"/>
          </p:nvPr>
        </p:nvSpPr>
        <p:spPr>
          <a:xfrm>
            <a:off x="6019070" y="1694405"/>
            <a:ext cx="5019934" cy="2847584"/>
          </a:xfrm>
          <a:custGeom>
            <a:avLst/>
            <a:gdLst>
              <a:gd name="connsiteX0" fmla="*/ 0 w 5225976"/>
              <a:gd name="connsiteY0" fmla="*/ 0 h 2964462"/>
              <a:gd name="connsiteX1" fmla="*/ 5225976 w 5225976"/>
              <a:gd name="connsiteY1" fmla="*/ 0 h 2964462"/>
              <a:gd name="connsiteX2" fmla="*/ 5225976 w 5225976"/>
              <a:gd name="connsiteY2" fmla="*/ 2964462 h 2964462"/>
              <a:gd name="connsiteX3" fmla="*/ 0 w 5225976"/>
              <a:gd name="connsiteY3" fmla="*/ 2964462 h 2964462"/>
            </a:gdLst>
            <a:ahLst/>
            <a:cxnLst>
              <a:cxn ang="0">
                <a:pos x="connsiteX0" y="connsiteY0"/>
              </a:cxn>
              <a:cxn ang="0">
                <a:pos x="connsiteX1" y="connsiteY1"/>
              </a:cxn>
              <a:cxn ang="0">
                <a:pos x="connsiteX2" y="connsiteY2"/>
              </a:cxn>
              <a:cxn ang="0">
                <a:pos x="connsiteX3" y="connsiteY3"/>
              </a:cxn>
            </a:cxnLst>
            <a:rect l="l" t="t" r="r" b="b"/>
            <a:pathLst>
              <a:path w="5225976" h="2964462">
                <a:moveTo>
                  <a:pt x="0" y="0"/>
                </a:moveTo>
                <a:lnTo>
                  <a:pt x="5225976" y="0"/>
                </a:lnTo>
                <a:lnTo>
                  <a:pt x="5225976" y="2964462"/>
                </a:lnTo>
                <a:lnTo>
                  <a:pt x="0" y="2964462"/>
                </a:lnTo>
                <a:close/>
              </a:path>
            </a:pathLst>
          </a:custGeom>
        </p:spPr>
      </p:sp>
      <p:pic>
        <p:nvPicPr>
          <p:cNvPr id="36" name="Gráfico 35">
            <a:extLst>
              <a:ext uri="{FF2B5EF4-FFF2-40B4-BE49-F238E27FC236}">
                <a16:creationId xmlns:a16="http://schemas.microsoft.com/office/drawing/2014/main" id="{4EAE63EA-3568-4CAD-BD40-5C0F28B33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88694" y="1388701"/>
            <a:ext cx="3750000" cy="3697332"/>
          </a:xfrm>
          <a:prstGeom prst="rect">
            <a:avLst/>
          </a:prstGeom>
        </p:spPr>
      </p:pic>
      <p:sp>
        <p:nvSpPr>
          <p:cNvPr id="37" name="Título 1">
            <a:extLst>
              <a:ext uri="{FF2B5EF4-FFF2-40B4-BE49-F238E27FC236}">
                <a16:creationId xmlns:a16="http://schemas.microsoft.com/office/drawing/2014/main" id="{01ADA778-40EF-4D44-BC65-0F48B8CAD4D0}"/>
              </a:ext>
            </a:extLst>
          </p:cNvPr>
          <p:cNvSpPr>
            <a:spLocks noGrp="1"/>
          </p:cNvSpPr>
          <p:nvPr>
            <p:ph type="title" hasCustomPrompt="1"/>
          </p:nvPr>
        </p:nvSpPr>
        <p:spPr>
          <a:xfrm>
            <a:off x="941886" y="107238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40" name="Marcador de texto 2">
            <a:extLst>
              <a:ext uri="{FF2B5EF4-FFF2-40B4-BE49-F238E27FC236}">
                <a16:creationId xmlns:a16="http://schemas.microsoft.com/office/drawing/2014/main" id="{198E2D7E-6C37-4719-AB75-6E91A53617F6}"/>
              </a:ext>
            </a:extLst>
          </p:cNvPr>
          <p:cNvSpPr>
            <a:spLocks noGrp="1"/>
          </p:cNvSpPr>
          <p:nvPr>
            <p:ph type="body" idx="1"/>
          </p:nvPr>
        </p:nvSpPr>
        <p:spPr>
          <a:xfrm>
            <a:off x="956400" y="266500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29" name="Rectángulo: esquinas redondeadas 28">
            <a:extLst>
              <a:ext uri="{FF2B5EF4-FFF2-40B4-BE49-F238E27FC236}">
                <a16:creationId xmlns:a16="http://schemas.microsoft.com/office/drawing/2014/main" id="{1A1605CE-6D5C-4771-8EBB-AD68E73FD82B}"/>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0E635218-EAF8-C47A-21FE-7606073859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779622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44059B7A-C273-46D3-9D00-804C84E333AA}"/>
              </a:ext>
            </a:extLst>
          </p:cNvPr>
          <p:cNvSpPr>
            <a:spLocks noGrp="1"/>
          </p:cNvSpPr>
          <p:nvPr>
            <p:ph type="pic" sz="quarter" idx="10"/>
          </p:nvPr>
        </p:nvSpPr>
        <p:spPr>
          <a:xfrm>
            <a:off x="825426" y="0"/>
            <a:ext cx="4615281" cy="5743575"/>
          </a:xfrm>
          <a:custGeom>
            <a:avLst/>
            <a:gdLst>
              <a:gd name="connsiteX0" fmla="*/ 0 w 4493142"/>
              <a:gd name="connsiteY0" fmla="*/ 0 h 6273800"/>
              <a:gd name="connsiteX1" fmla="*/ 4493142 w 4493142"/>
              <a:gd name="connsiteY1" fmla="*/ 0 h 6273800"/>
              <a:gd name="connsiteX2" fmla="*/ 4493142 w 4493142"/>
              <a:gd name="connsiteY2" fmla="*/ 4027229 h 6273800"/>
              <a:gd name="connsiteX3" fmla="*/ 2246571 w 4493142"/>
              <a:gd name="connsiteY3" fmla="*/ 6273800 h 6273800"/>
              <a:gd name="connsiteX4" fmla="*/ 0 w 4493142"/>
              <a:gd name="connsiteY4" fmla="*/ 4027229 h 627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142" h="6273800">
                <a:moveTo>
                  <a:pt x="0" y="0"/>
                </a:moveTo>
                <a:lnTo>
                  <a:pt x="4493142" y="0"/>
                </a:lnTo>
                <a:lnTo>
                  <a:pt x="4493142" y="4027229"/>
                </a:lnTo>
                <a:cubicBezTo>
                  <a:pt x="4493142" y="5267976"/>
                  <a:pt x="3487318" y="6273800"/>
                  <a:pt x="2246571" y="6273800"/>
                </a:cubicBezTo>
                <a:cubicBezTo>
                  <a:pt x="1005824" y="6273800"/>
                  <a:pt x="0" y="5267976"/>
                  <a:pt x="0" y="4027229"/>
                </a:cubicBezTo>
                <a:close/>
              </a:path>
            </a:pathLst>
          </a:custGeom>
          <a:solidFill>
            <a:schemeClr val="bg1">
              <a:lumMod val="95000"/>
            </a:schemeClr>
          </a:solidFill>
        </p:spPr>
        <p:txBody>
          <a:bodyPr wrap="square">
            <a:noAutofit/>
          </a:bodyPr>
          <a:lstStyle/>
          <a:p>
            <a:endParaRPr lang="en-EG"/>
          </a:p>
        </p:txBody>
      </p:sp>
      <p:pic>
        <p:nvPicPr>
          <p:cNvPr id="9" name="Gráfico 8">
            <a:extLst>
              <a:ext uri="{FF2B5EF4-FFF2-40B4-BE49-F238E27FC236}">
                <a16:creationId xmlns:a16="http://schemas.microsoft.com/office/drawing/2014/main" id="{13726717-F77D-4035-B2F3-59CF9F8CF1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51294" y="1620551"/>
            <a:ext cx="3750000" cy="3697332"/>
          </a:xfrm>
          <a:prstGeom prst="rect">
            <a:avLst/>
          </a:prstGeom>
        </p:spPr>
      </p:pic>
      <p:sp>
        <p:nvSpPr>
          <p:cNvPr id="10" name="Título 1">
            <a:extLst>
              <a:ext uri="{FF2B5EF4-FFF2-40B4-BE49-F238E27FC236}">
                <a16:creationId xmlns:a16="http://schemas.microsoft.com/office/drawing/2014/main" id="{307BEF95-D444-4C0B-945F-798032D31D59}"/>
              </a:ext>
            </a:extLst>
          </p:cNvPr>
          <p:cNvSpPr>
            <a:spLocks noGrp="1"/>
          </p:cNvSpPr>
          <p:nvPr>
            <p:ph type="title" hasCustomPrompt="1"/>
          </p:nvPr>
        </p:nvSpPr>
        <p:spPr>
          <a:xfrm>
            <a:off x="6504486" y="1304237"/>
            <a:ext cx="4214588" cy="1284225"/>
          </a:xfrm>
          <a:prstGeom prst="rect">
            <a:avLst/>
          </a:prstGeom>
        </p:spPr>
        <p:txBody>
          <a:bodyPr anchor="b">
            <a:normAutofit/>
          </a:bodyPr>
          <a:lstStyle>
            <a:lvl1pPr algn="l">
              <a:defRPr sz="3600">
                <a:solidFill>
                  <a:srgbClr val="00609C"/>
                </a:solidFill>
              </a:defRPr>
            </a:lvl1pPr>
          </a:lstStyle>
          <a:p>
            <a:r>
              <a:rPr lang="es-ES"/>
              <a:t>Haga clic para título del patrón</a:t>
            </a:r>
            <a:endParaRPr lang="es-CO"/>
          </a:p>
        </p:txBody>
      </p:sp>
      <p:sp>
        <p:nvSpPr>
          <p:cNvPr id="13" name="Marcador de texto 2">
            <a:extLst>
              <a:ext uri="{FF2B5EF4-FFF2-40B4-BE49-F238E27FC236}">
                <a16:creationId xmlns:a16="http://schemas.microsoft.com/office/drawing/2014/main" id="{5C73DDA7-35AF-4AA2-A834-156C5AAE2454}"/>
              </a:ext>
            </a:extLst>
          </p:cNvPr>
          <p:cNvSpPr>
            <a:spLocks noGrp="1"/>
          </p:cNvSpPr>
          <p:nvPr>
            <p:ph type="body" idx="1"/>
          </p:nvPr>
        </p:nvSpPr>
        <p:spPr>
          <a:xfrm>
            <a:off x="6519000" y="2896854"/>
            <a:ext cx="4214588" cy="2651047"/>
          </a:xfrm>
          <a:prstGeom prst="rect">
            <a:avLst/>
          </a:prstGeom>
        </p:spPr>
        <p:txBody>
          <a:bodyPr>
            <a:normAutofit/>
          </a:bodyPr>
          <a:lstStyle>
            <a:lvl1pPr marL="0" indent="0" algn="l">
              <a:buNone/>
              <a:defRPr sz="1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7" name="Rectángulo: esquinas redondeadas 16">
            <a:extLst>
              <a:ext uri="{FF2B5EF4-FFF2-40B4-BE49-F238E27FC236}">
                <a16:creationId xmlns:a16="http://schemas.microsoft.com/office/drawing/2014/main" id="{16DFF271-4C0B-4637-9465-CD439314729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7B3855D4-8477-3303-8546-2910E089A5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26779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7" name="Gráfico 16">
            <a:extLst>
              <a:ext uri="{FF2B5EF4-FFF2-40B4-BE49-F238E27FC236}">
                <a16:creationId xmlns:a16="http://schemas.microsoft.com/office/drawing/2014/main" id="{E3F663AF-5ACE-4432-822F-C0EE247137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42817" y="5682814"/>
            <a:ext cx="2292351" cy="672169"/>
          </a:xfrm>
          <a:prstGeom prst="rect">
            <a:avLst/>
          </a:prstGeom>
        </p:spPr>
      </p:pic>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86593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C593883D-AF54-4EE3-A4D5-78851DC0D30C}"/>
              </a:ext>
            </a:extLst>
          </p:cNvPr>
          <p:cNvGrpSpPr/>
          <p:nvPr userDrawn="1"/>
        </p:nvGrpSpPr>
        <p:grpSpPr>
          <a:xfrm>
            <a:off x="2909519" y="5026156"/>
            <a:ext cx="6372961" cy="644694"/>
            <a:chOff x="2014538" y="2471737"/>
            <a:chExt cx="6372961" cy="644694"/>
          </a:xfrm>
        </p:grpSpPr>
        <p:pic>
          <p:nvPicPr>
            <p:cNvPr id="14" name="Gráfico 13">
              <a:extLst>
                <a:ext uri="{FF2B5EF4-FFF2-40B4-BE49-F238E27FC236}">
                  <a16:creationId xmlns:a16="http://schemas.microsoft.com/office/drawing/2014/main" id="{ECA4A0D4-D339-440A-817C-EB376CEFA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4538" y="2471737"/>
              <a:ext cx="590550" cy="638175"/>
            </a:xfrm>
            <a:prstGeom prst="rect">
              <a:avLst/>
            </a:prstGeom>
          </p:spPr>
        </p:pic>
        <p:pic>
          <p:nvPicPr>
            <p:cNvPr id="16" name="Gráfico 15">
              <a:extLst>
                <a:ext uri="{FF2B5EF4-FFF2-40B4-BE49-F238E27FC236}">
                  <a16:creationId xmlns:a16="http://schemas.microsoft.com/office/drawing/2014/main" id="{CD057195-0026-469D-B898-DCB234E935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24351" y="2475366"/>
              <a:ext cx="590550" cy="638175"/>
            </a:xfrm>
            <a:prstGeom prst="rect">
              <a:avLst/>
            </a:prstGeom>
          </p:spPr>
        </p:pic>
        <p:pic>
          <p:nvPicPr>
            <p:cNvPr id="18" name="Gráfico 17">
              <a:extLst>
                <a:ext uri="{FF2B5EF4-FFF2-40B4-BE49-F238E27FC236}">
                  <a16:creationId xmlns:a16="http://schemas.microsoft.com/office/drawing/2014/main" id="{437E6039-1367-47C7-979C-831482528A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17518" y="2478256"/>
              <a:ext cx="581025" cy="638175"/>
            </a:xfrm>
            <a:prstGeom prst="rect">
              <a:avLst/>
            </a:prstGeom>
          </p:spPr>
        </p:pic>
        <p:sp>
          <p:nvSpPr>
            <p:cNvPr id="20" name="CuadroTexto 19">
              <a:extLst>
                <a:ext uri="{FF2B5EF4-FFF2-40B4-BE49-F238E27FC236}">
                  <a16:creationId xmlns:a16="http://schemas.microsoft.com/office/drawing/2014/main" id="{E3DA408A-41DA-4B31-A0FB-9865A119F43F}"/>
                </a:ext>
              </a:extLst>
            </p:cNvPr>
            <p:cNvSpPr txBox="1"/>
            <p:nvPr userDrawn="1"/>
          </p:nvSpPr>
          <p:spPr>
            <a:xfrm>
              <a:off x="2517372" y="2490560"/>
              <a:ext cx="1063402" cy="369332"/>
            </a:xfrm>
            <a:prstGeom prst="rect">
              <a:avLst/>
            </a:prstGeom>
            <a:noFill/>
          </p:spPr>
          <p:txBody>
            <a:bodyPr wrap="square" rtlCol="0">
              <a:spAutoFit/>
            </a:bodyPr>
            <a:lstStyle/>
            <a:p>
              <a:r>
                <a:rPr lang="es-CO" err="1"/>
                <a:t>Fogafín</a:t>
              </a:r>
              <a:r>
                <a:rPr lang="es-CO"/>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4839322" y="2510670"/>
              <a:ext cx="1381246" cy="369332"/>
            </a:xfrm>
            <a:prstGeom prst="rect">
              <a:avLst/>
            </a:prstGeom>
            <a:noFill/>
          </p:spPr>
          <p:txBody>
            <a:bodyPr wrap="square" rtlCol="0">
              <a:spAutoFit/>
            </a:bodyPr>
            <a:lstStyle/>
            <a:p>
              <a:r>
                <a:rPr lang="es-CO"/>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7324097" y="2515432"/>
              <a:ext cx="1063402" cy="369332"/>
            </a:xfrm>
            <a:prstGeom prst="rect">
              <a:avLst/>
            </a:prstGeom>
            <a:noFill/>
          </p:spPr>
          <p:txBody>
            <a:bodyPr wrap="square" rtlCol="0">
              <a:spAutoFit/>
            </a:bodyPr>
            <a:lstStyle/>
            <a:p>
              <a:r>
                <a:rPr lang="es-CO" err="1"/>
                <a:t>Fogafín</a:t>
              </a:r>
              <a:r>
                <a:rPr lang="es-CO"/>
                <a:t> </a:t>
              </a:r>
            </a:p>
          </p:txBody>
        </p:sp>
      </p:gr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rgbClr val="035A93"/>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err="1">
                <a:solidFill>
                  <a:srgbClr val="0E4070"/>
                </a:solidFill>
                <a:latin typeface="Montserrat Light" pitchFamily="2" charset="77"/>
              </a:rPr>
              <a:t>www.fogafin.gov.co</a:t>
            </a:r>
            <a:r>
              <a:rPr lang="es-CO" sz="1600" b="0" i="0" spc="600">
                <a:solidFill>
                  <a:srgbClr val="0E4070"/>
                </a:solidFill>
                <a:latin typeface="Montserrat Light" pitchFamily="2" charset="77"/>
              </a:rPr>
              <a:t>/</a:t>
            </a:r>
          </a:p>
        </p:txBody>
      </p:sp>
      <p:sp>
        <p:nvSpPr>
          <p:cNvPr id="31" name="Rectángulo: esquinas redondeadas 30">
            <a:extLst>
              <a:ext uri="{FF2B5EF4-FFF2-40B4-BE49-F238E27FC236}">
                <a16:creationId xmlns:a16="http://schemas.microsoft.com/office/drawing/2014/main" id="{F1E565BE-154F-4BDF-8A0B-76D3A1B4FF35}"/>
              </a:ext>
            </a:extLst>
          </p:cNvPr>
          <p:cNvSpPr/>
          <p:nvPr userDrawn="1"/>
        </p:nvSpPr>
        <p:spPr>
          <a:xfrm>
            <a:off x="1" y="6645033"/>
            <a:ext cx="12191999" cy="212967"/>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72E10CA5-B512-8B19-0AA6-554B128D645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349690" y="258337"/>
            <a:ext cx="4150472" cy="1368288"/>
          </a:xfrm>
          <a:prstGeom prst="rect">
            <a:avLst/>
          </a:prstGeom>
        </p:spPr>
      </p:pic>
    </p:spTree>
    <p:extLst>
      <p:ext uri="{BB962C8B-B14F-4D97-AF65-F5344CB8AC3E}">
        <p14:creationId xmlns:p14="http://schemas.microsoft.com/office/powerpoint/2010/main" val="4277673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2387753A-BA67-4267-A5D4-7B4F51F0BB18}"/>
              </a:ext>
            </a:extLst>
          </p:cNvPr>
          <p:cNvSpPr/>
          <p:nvPr userDrawn="1"/>
        </p:nvSpPr>
        <p:spPr>
          <a:xfrm rot="16200000">
            <a:off x="2666999" y="-267504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20" name="CuadroTexto 19">
            <a:extLst>
              <a:ext uri="{FF2B5EF4-FFF2-40B4-BE49-F238E27FC236}">
                <a16:creationId xmlns:a16="http://schemas.microsoft.com/office/drawing/2014/main" id="{E3DA408A-41DA-4B31-A0FB-9865A119F43F}"/>
              </a:ext>
            </a:extLst>
          </p:cNvPr>
          <p:cNvSpPr txBox="1"/>
          <p:nvPr userDrawn="1"/>
        </p:nvSpPr>
        <p:spPr>
          <a:xfrm>
            <a:off x="3412353" y="5044979"/>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sp>
        <p:nvSpPr>
          <p:cNvPr id="21" name="CuadroTexto 20">
            <a:extLst>
              <a:ext uri="{FF2B5EF4-FFF2-40B4-BE49-F238E27FC236}">
                <a16:creationId xmlns:a16="http://schemas.microsoft.com/office/drawing/2014/main" id="{20C01D7C-D87E-4D77-9217-12EDDEB64157}"/>
              </a:ext>
            </a:extLst>
          </p:cNvPr>
          <p:cNvSpPr txBox="1"/>
          <p:nvPr userDrawn="1"/>
        </p:nvSpPr>
        <p:spPr>
          <a:xfrm>
            <a:off x="5734303" y="5065089"/>
            <a:ext cx="1381246" cy="369332"/>
          </a:xfrm>
          <a:prstGeom prst="rect">
            <a:avLst/>
          </a:prstGeom>
          <a:noFill/>
        </p:spPr>
        <p:txBody>
          <a:bodyPr wrap="square" rtlCol="0">
            <a:spAutoFit/>
          </a:bodyPr>
          <a:lstStyle/>
          <a:p>
            <a:r>
              <a:rPr lang="es-CO">
                <a:solidFill>
                  <a:schemeClr val="bg1"/>
                </a:solidFill>
              </a:rPr>
              <a:t>@Fogafín </a:t>
            </a:r>
          </a:p>
        </p:txBody>
      </p:sp>
      <p:sp>
        <p:nvSpPr>
          <p:cNvPr id="22" name="CuadroTexto 21">
            <a:extLst>
              <a:ext uri="{FF2B5EF4-FFF2-40B4-BE49-F238E27FC236}">
                <a16:creationId xmlns:a16="http://schemas.microsoft.com/office/drawing/2014/main" id="{8CA2D820-34F9-4764-ADF7-A925558190E9}"/>
              </a:ext>
            </a:extLst>
          </p:cNvPr>
          <p:cNvSpPr txBox="1"/>
          <p:nvPr userDrawn="1"/>
        </p:nvSpPr>
        <p:spPr>
          <a:xfrm>
            <a:off x="8219078" y="5069851"/>
            <a:ext cx="1063402" cy="369332"/>
          </a:xfrm>
          <a:prstGeom prst="rect">
            <a:avLst/>
          </a:prstGeom>
          <a:noFill/>
        </p:spPr>
        <p:txBody>
          <a:bodyPr wrap="square" rtlCol="0">
            <a:spAutoFit/>
          </a:bodyPr>
          <a:lstStyle/>
          <a:p>
            <a:r>
              <a:rPr lang="es-CO" err="1">
                <a:solidFill>
                  <a:schemeClr val="bg1"/>
                </a:solidFill>
              </a:rPr>
              <a:t>Fogafín</a:t>
            </a:r>
            <a:r>
              <a:rPr lang="es-CO">
                <a:solidFill>
                  <a:schemeClr val="bg1"/>
                </a:solidFill>
              </a:rPr>
              <a:t> </a:t>
            </a:r>
          </a:p>
        </p:txBody>
      </p:sp>
      <p:cxnSp>
        <p:nvCxnSpPr>
          <p:cNvPr id="24" name="Conector recto 23">
            <a:extLst>
              <a:ext uri="{FF2B5EF4-FFF2-40B4-BE49-F238E27FC236}">
                <a16:creationId xmlns:a16="http://schemas.microsoft.com/office/drawing/2014/main" id="{168952F9-C9A8-43A6-BA2A-52B652ECAA4A}"/>
              </a:ext>
            </a:extLst>
          </p:cNvPr>
          <p:cNvCxnSpPr>
            <a:cxnSpLocks/>
          </p:cNvCxnSpPr>
          <p:nvPr userDrawn="1"/>
        </p:nvCxnSpPr>
        <p:spPr>
          <a:xfrm>
            <a:off x="846517" y="4807517"/>
            <a:ext cx="10405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8A099655-4AEB-4D78-814B-A0A0862568AC}"/>
              </a:ext>
            </a:extLst>
          </p:cNvPr>
          <p:cNvSpPr txBox="1"/>
          <p:nvPr userDrawn="1"/>
        </p:nvSpPr>
        <p:spPr>
          <a:xfrm>
            <a:off x="3048000" y="5781701"/>
            <a:ext cx="6096000" cy="338554"/>
          </a:xfrm>
          <a:prstGeom prst="rect">
            <a:avLst/>
          </a:prstGeom>
          <a:noFill/>
        </p:spPr>
        <p:txBody>
          <a:bodyPr wrap="square">
            <a:spAutoFit/>
          </a:bodyPr>
          <a:lstStyle/>
          <a:p>
            <a:pPr algn="ctr"/>
            <a:r>
              <a:rPr lang="es-CO" sz="1600" b="0" i="0" spc="600">
                <a:solidFill>
                  <a:schemeClr val="bg1"/>
                </a:solidFill>
                <a:latin typeface="Montserrat Light" pitchFamily="2" charset="77"/>
              </a:rPr>
              <a:t>www.fogafin.gov.co/</a:t>
            </a:r>
          </a:p>
        </p:txBody>
      </p:sp>
      <p:pic>
        <p:nvPicPr>
          <p:cNvPr id="42" name="Gráfico 41">
            <a:extLst>
              <a:ext uri="{FF2B5EF4-FFF2-40B4-BE49-F238E27FC236}">
                <a16:creationId xmlns:a16="http://schemas.microsoft.com/office/drawing/2014/main" id="{A5113E68-E4D0-42A2-A506-A6D208222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00718" y="5021155"/>
            <a:ext cx="457200" cy="457200"/>
          </a:xfrm>
          <a:prstGeom prst="rect">
            <a:avLst/>
          </a:prstGeom>
        </p:spPr>
      </p:pic>
      <p:pic>
        <p:nvPicPr>
          <p:cNvPr id="44" name="Gráfico 43">
            <a:extLst>
              <a:ext uri="{FF2B5EF4-FFF2-40B4-BE49-F238E27FC236}">
                <a16:creationId xmlns:a16="http://schemas.microsoft.com/office/drawing/2014/main" id="{46BD6028-AC36-427D-8784-A694304580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57875" y="5047304"/>
            <a:ext cx="457200" cy="457200"/>
          </a:xfrm>
          <a:prstGeom prst="rect">
            <a:avLst/>
          </a:prstGeom>
        </p:spPr>
      </p:pic>
      <p:pic>
        <p:nvPicPr>
          <p:cNvPr id="46" name="Gráfico 45">
            <a:extLst>
              <a:ext uri="{FF2B5EF4-FFF2-40B4-BE49-F238E27FC236}">
                <a16:creationId xmlns:a16="http://schemas.microsoft.com/office/drawing/2014/main" id="{81AAEB1A-7AA6-4E40-99F1-9B3DE4ED8E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16247" y="5021155"/>
            <a:ext cx="457200" cy="457200"/>
          </a:xfrm>
          <a:prstGeom prst="rect">
            <a:avLst/>
          </a:prstGeom>
        </p:spPr>
      </p:pic>
      <p:sp>
        <p:nvSpPr>
          <p:cNvPr id="18" name="Rectángulo: esquinas redondeadas 17">
            <a:extLst>
              <a:ext uri="{FF2B5EF4-FFF2-40B4-BE49-F238E27FC236}">
                <a16:creationId xmlns:a16="http://schemas.microsoft.com/office/drawing/2014/main" id="{26167617-BF56-484D-93E9-09E9035067E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320AF927-3EAE-E8C7-281D-B6BC31D5D04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03557" y="331109"/>
            <a:ext cx="3984882" cy="1313698"/>
          </a:xfrm>
          <a:prstGeom prst="rect">
            <a:avLst/>
          </a:prstGeom>
        </p:spPr>
      </p:pic>
    </p:spTree>
    <p:extLst>
      <p:ext uri="{BB962C8B-B14F-4D97-AF65-F5344CB8AC3E}">
        <p14:creationId xmlns:p14="http://schemas.microsoft.com/office/powerpoint/2010/main" val="3480161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23835"/>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2" name="Imagen 1">
            <a:extLst>
              <a:ext uri="{FF2B5EF4-FFF2-40B4-BE49-F238E27FC236}">
                <a16:creationId xmlns:a16="http://schemas.microsoft.com/office/drawing/2014/main" id="{F81298A5-A934-6254-96AB-AD12CCF32F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438102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15">
    <p:spTree>
      <p:nvGrpSpPr>
        <p:cNvPr id="1" name=""/>
        <p:cNvGrpSpPr/>
        <p:nvPr/>
      </p:nvGrpSpPr>
      <p:grpSpPr>
        <a:xfrm>
          <a:off x="0" y="0"/>
          <a:ext cx="0" cy="0"/>
          <a:chOff x="0" y="0"/>
          <a:chExt cx="0" cy="0"/>
        </a:xfrm>
      </p:grpSpPr>
      <p:pic>
        <p:nvPicPr>
          <p:cNvPr id="15" name="Gráfico 14">
            <a:extLst>
              <a:ext uri="{FF2B5EF4-FFF2-40B4-BE49-F238E27FC236}">
                <a16:creationId xmlns:a16="http://schemas.microsoft.com/office/drawing/2014/main" id="{BD8DADBA-BB24-425F-9D70-41356A044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16" name="Rectángulo: esquinas redondeadas 15">
            <a:extLst>
              <a:ext uri="{FF2B5EF4-FFF2-40B4-BE49-F238E27FC236}">
                <a16:creationId xmlns:a16="http://schemas.microsoft.com/office/drawing/2014/main" id="{2712344B-4A22-4CE3-8920-66414F34C28B}"/>
              </a:ext>
            </a:extLst>
          </p:cNvPr>
          <p:cNvSpPr/>
          <p:nvPr userDrawn="1"/>
        </p:nvSpPr>
        <p:spPr>
          <a:xfrm>
            <a:off x="1417089"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esquinas redondeadas 18">
            <a:extLst>
              <a:ext uri="{FF2B5EF4-FFF2-40B4-BE49-F238E27FC236}">
                <a16:creationId xmlns:a16="http://schemas.microsoft.com/office/drawing/2014/main" id="{7E4DC854-7FDF-4DDF-9A1A-28C04F90FBAA}"/>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esquinas redondeadas 17">
            <a:extLst>
              <a:ext uri="{FF2B5EF4-FFF2-40B4-BE49-F238E27FC236}">
                <a16:creationId xmlns:a16="http://schemas.microsoft.com/office/drawing/2014/main" id="{EA01308B-8A8C-48CA-A8EE-9DA34054D1A5}"/>
              </a:ext>
            </a:extLst>
          </p:cNvPr>
          <p:cNvSpPr/>
          <p:nvPr userDrawn="1"/>
        </p:nvSpPr>
        <p:spPr>
          <a:xfrm>
            <a:off x="3866673"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esquinas redondeadas 19">
            <a:extLst>
              <a:ext uri="{FF2B5EF4-FFF2-40B4-BE49-F238E27FC236}">
                <a16:creationId xmlns:a16="http://schemas.microsoft.com/office/drawing/2014/main" id="{7EE23204-9317-45C4-AF7E-A39C39CE9740}"/>
              </a:ext>
            </a:extLst>
          </p:cNvPr>
          <p:cNvSpPr/>
          <p:nvPr userDrawn="1"/>
        </p:nvSpPr>
        <p:spPr>
          <a:xfrm>
            <a:off x="6316257"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esquinas redondeadas 21">
            <a:extLst>
              <a:ext uri="{FF2B5EF4-FFF2-40B4-BE49-F238E27FC236}">
                <a16:creationId xmlns:a16="http://schemas.microsoft.com/office/drawing/2014/main" id="{C004951D-C772-4D1D-8A3D-D9CC87418619}"/>
              </a:ext>
            </a:extLst>
          </p:cNvPr>
          <p:cNvSpPr/>
          <p:nvPr userDrawn="1"/>
        </p:nvSpPr>
        <p:spPr>
          <a:xfrm>
            <a:off x="8765841" y="1318486"/>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esquinas redondeadas 22">
            <a:extLst>
              <a:ext uri="{FF2B5EF4-FFF2-40B4-BE49-F238E27FC236}">
                <a16:creationId xmlns:a16="http://schemas.microsoft.com/office/drawing/2014/main" id="{A2B83F21-B473-4A79-9F77-76FE769FCDBD}"/>
              </a:ext>
            </a:extLst>
          </p:cNvPr>
          <p:cNvSpPr/>
          <p:nvPr userDrawn="1"/>
        </p:nvSpPr>
        <p:spPr>
          <a:xfrm>
            <a:off x="141708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esquinas redondeadas 23">
            <a:extLst>
              <a:ext uri="{FF2B5EF4-FFF2-40B4-BE49-F238E27FC236}">
                <a16:creationId xmlns:a16="http://schemas.microsoft.com/office/drawing/2014/main" id="{E78CA8FE-2573-4118-B665-22BDED606559}"/>
              </a:ext>
            </a:extLst>
          </p:cNvPr>
          <p:cNvSpPr/>
          <p:nvPr userDrawn="1"/>
        </p:nvSpPr>
        <p:spPr>
          <a:xfrm>
            <a:off x="387506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a16="http://schemas.microsoft.com/office/drawing/2014/main" id="{DF9D30C4-8A70-41A2-BF59-B45D9B081D1D}"/>
              </a:ext>
            </a:extLst>
          </p:cNvPr>
          <p:cNvSpPr/>
          <p:nvPr userDrawn="1"/>
        </p:nvSpPr>
        <p:spPr>
          <a:xfrm>
            <a:off x="6333039"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esquinas redondeadas 25">
            <a:extLst>
              <a:ext uri="{FF2B5EF4-FFF2-40B4-BE49-F238E27FC236}">
                <a16:creationId xmlns:a16="http://schemas.microsoft.com/office/drawing/2014/main" id="{6A07AE2E-DE43-4176-A590-794D3623B31B}"/>
              </a:ext>
            </a:extLst>
          </p:cNvPr>
          <p:cNvSpPr/>
          <p:nvPr userDrawn="1"/>
        </p:nvSpPr>
        <p:spPr>
          <a:xfrm>
            <a:off x="8791014" y="3604472"/>
            <a:ext cx="1971414" cy="1919664"/>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DE0F5349-59E9-4F90-8CD3-1570EE56A191}"/>
              </a:ext>
            </a:extLst>
          </p:cNvPr>
          <p:cNvSpPr>
            <a:spLocks noGrp="1"/>
          </p:cNvSpPr>
          <p:nvPr>
            <p:ph type="body" idx="13" hasCustomPrompt="1"/>
          </p:nvPr>
        </p:nvSpPr>
        <p:spPr>
          <a:xfrm>
            <a:off x="156636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0C4C4046-CCBC-40EC-BA7A-F3F4C7923EA4}"/>
              </a:ext>
            </a:extLst>
          </p:cNvPr>
          <p:cNvSpPr>
            <a:spLocks noGrp="1"/>
          </p:cNvSpPr>
          <p:nvPr>
            <p:ph type="body" idx="16" hasCustomPrompt="1"/>
          </p:nvPr>
        </p:nvSpPr>
        <p:spPr>
          <a:xfrm>
            <a:off x="156275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29" name="Marcador de texto 2">
            <a:extLst>
              <a:ext uri="{FF2B5EF4-FFF2-40B4-BE49-F238E27FC236}">
                <a16:creationId xmlns:a16="http://schemas.microsoft.com/office/drawing/2014/main" id="{87391FA1-2AD0-42F6-AAB0-F1D2BEBE2EFA}"/>
              </a:ext>
            </a:extLst>
          </p:cNvPr>
          <p:cNvSpPr>
            <a:spLocks noGrp="1"/>
          </p:cNvSpPr>
          <p:nvPr>
            <p:ph type="body" idx="17" hasCustomPrompt="1"/>
          </p:nvPr>
        </p:nvSpPr>
        <p:spPr>
          <a:xfrm>
            <a:off x="4015946"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DD4F4EF-785C-46A4-BF63-3E6D591DD436}"/>
              </a:ext>
            </a:extLst>
          </p:cNvPr>
          <p:cNvSpPr>
            <a:spLocks noGrp="1"/>
          </p:cNvSpPr>
          <p:nvPr>
            <p:ph type="body" idx="18" hasCustomPrompt="1"/>
          </p:nvPr>
        </p:nvSpPr>
        <p:spPr>
          <a:xfrm>
            <a:off x="4012343"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1" name="Marcador de texto 2">
            <a:extLst>
              <a:ext uri="{FF2B5EF4-FFF2-40B4-BE49-F238E27FC236}">
                <a16:creationId xmlns:a16="http://schemas.microsoft.com/office/drawing/2014/main" id="{3F5BC845-606C-48B3-BE60-6B7868334BE0}"/>
              </a:ext>
            </a:extLst>
          </p:cNvPr>
          <p:cNvSpPr>
            <a:spLocks noGrp="1"/>
          </p:cNvSpPr>
          <p:nvPr>
            <p:ph type="body" idx="19" hasCustomPrompt="1"/>
          </p:nvPr>
        </p:nvSpPr>
        <p:spPr>
          <a:xfrm>
            <a:off x="6455572" y="2004984"/>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2" name="Marcador de texto 2">
            <a:extLst>
              <a:ext uri="{FF2B5EF4-FFF2-40B4-BE49-F238E27FC236}">
                <a16:creationId xmlns:a16="http://schemas.microsoft.com/office/drawing/2014/main" id="{3E502A8E-7D18-47DD-859A-F03E61FD6174}"/>
              </a:ext>
            </a:extLst>
          </p:cNvPr>
          <p:cNvSpPr>
            <a:spLocks noGrp="1"/>
          </p:cNvSpPr>
          <p:nvPr>
            <p:ph type="body" idx="20" hasCustomPrompt="1"/>
          </p:nvPr>
        </p:nvSpPr>
        <p:spPr>
          <a:xfrm>
            <a:off x="6451969" y="1658940"/>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3" name="Marcador de texto 2">
            <a:extLst>
              <a:ext uri="{FF2B5EF4-FFF2-40B4-BE49-F238E27FC236}">
                <a16:creationId xmlns:a16="http://schemas.microsoft.com/office/drawing/2014/main" id="{1D2B6D06-37FB-4BC8-B372-2D392F902E44}"/>
              </a:ext>
            </a:extLst>
          </p:cNvPr>
          <p:cNvSpPr>
            <a:spLocks noGrp="1"/>
          </p:cNvSpPr>
          <p:nvPr>
            <p:ph type="body" idx="21" hasCustomPrompt="1"/>
          </p:nvPr>
        </p:nvSpPr>
        <p:spPr>
          <a:xfrm>
            <a:off x="8906151" y="2004352"/>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4" name="Marcador de texto 2">
            <a:extLst>
              <a:ext uri="{FF2B5EF4-FFF2-40B4-BE49-F238E27FC236}">
                <a16:creationId xmlns:a16="http://schemas.microsoft.com/office/drawing/2014/main" id="{6442DE17-D70B-452E-AEAD-997203C1BF8F}"/>
              </a:ext>
            </a:extLst>
          </p:cNvPr>
          <p:cNvSpPr>
            <a:spLocks noGrp="1"/>
          </p:cNvSpPr>
          <p:nvPr>
            <p:ph type="body" idx="22" hasCustomPrompt="1"/>
          </p:nvPr>
        </p:nvSpPr>
        <p:spPr>
          <a:xfrm>
            <a:off x="8902548" y="1658308"/>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5" name="Marcador de texto 2">
            <a:extLst>
              <a:ext uri="{FF2B5EF4-FFF2-40B4-BE49-F238E27FC236}">
                <a16:creationId xmlns:a16="http://schemas.microsoft.com/office/drawing/2014/main" id="{0FEDB160-2BD2-4FE7-91D3-B425BEADD2FB}"/>
              </a:ext>
            </a:extLst>
          </p:cNvPr>
          <p:cNvSpPr>
            <a:spLocks noGrp="1"/>
          </p:cNvSpPr>
          <p:nvPr>
            <p:ph type="body" idx="23" hasCustomPrompt="1"/>
          </p:nvPr>
        </p:nvSpPr>
        <p:spPr>
          <a:xfrm>
            <a:off x="155220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6" name="Marcador de texto 2">
            <a:extLst>
              <a:ext uri="{FF2B5EF4-FFF2-40B4-BE49-F238E27FC236}">
                <a16:creationId xmlns:a16="http://schemas.microsoft.com/office/drawing/2014/main" id="{7113E951-41A4-48EE-875E-C6F0EADED11B}"/>
              </a:ext>
            </a:extLst>
          </p:cNvPr>
          <p:cNvSpPr>
            <a:spLocks noGrp="1"/>
          </p:cNvSpPr>
          <p:nvPr>
            <p:ph type="body" idx="24" hasCustomPrompt="1"/>
          </p:nvPr>
        </p:nvSpPr>
        <p:spPr>
          <a:xfrm>
            <a:off x="154860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7" name="Marcador de texto 2">
            <a:extLst>
              <a:ext uri="{FF2B5EF4-FFF2-40B4-BE49-F238E27FC236}">
                <a16:creationId xmlns:a16="http://schemas.microsoft.com/office/drawing/2014/main" id="{561342A7-812F-4CB5-8697-C1A844527C33}"/>
              </a:ext>
            </a:extLst>
          </p:cNvPr>
          <p:cNvSpPr>
            <a:spLocks noGrp="1"/>
          </p:cNvSpPr>
          <p:nvPr>
            <p:ph type="body" idx="25" hasCustomPrompt="1"/>
          </p:nvPr>
        </p:nvSpPr>
        <p:spPr>
          <a:xfrm>
            <a:off x="4015946"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8" name="Marcador de texto 2">
            <a:extLst>
              <a:ext uri="{FF2B5EF4-FFF2-40B4-BE49-F238E27FC236}">
                <a16:creationId xmlns:a16="http://schemas.microsoft.com/office/drawing/2014/main" id="{05725989-5753-424C-BE37-16363709B9BC}"/>
              </a:ext>
            </a:extLst>
          </p:cNvPr>
          <p:cNvSpPr>
            <a:spLocks noGrp="1"/>
          </p:cNvSpPr>
          <p:nvPr>
            <p:ph type="body" idx="26" hasCustomPrompt="1"/>
          </p:nvPr>
        </p:nvSpPr>
        <p:spPr>
          <a:xfrm>
            <a:off x="4012343"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39" name="Marcador de texto 2">
            <a:extLst>
              <a:ext uri="{FF2B5EF4-FFF2-40B4-BE49-F238E27FC236}">
                <a16:creationId xmlns:a16="http://schemas.microsoft.com/office/drawing/2014/main" id="{FAC33521-FAB9-4CF0-A420-B05324255D72}"/>
              </a:ext>
            </a:extLst>
          </p:cNvPr>
          <p:cNvSpPr>
            <a:spLocks noGrp="1"/>
          </p:cNvSpPr>
          <p:nvPr>
            <p:ph type="body" idx="27" hasCustomPrompt="1"/>
          </p:nvPr>
        </p:nvSpPr>
        <p:spPr>
          <a:xfrm>
            <a:off x="6468747" y="4297849"/>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0" name="Marcador de texto 2">
            <a:extLst>
              <a:ext uri="{FF2B5EF4-FFF2-40B4-BE49-F238E27FC236}">
                <a16:creationId xmlns:a16="http://schemas.microsoft.com/office/drawing/2014/main" id="{188CCABF-559C-4A8D-89F2-B8EF85B3931E}"/>
              </a:ext>
            </a:extLst>
          </p:cNvPr>
          <p:cNvSpPr>
            <a:spLocks noGrp="1"/>
          </p:cNvSpPr>
          <p:nvPr>
            <p:ph type="body" idx="28" hasCustomPrompt="1"/>
          </p:nvPr>
        </p:nvSpPr>
        <p:spPr>
          <a:xfrm>
            <a:off x="6465144" y="3951805"/>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1" name="Marcador de texto 2">
            <a:extLst>
              <a:ext uri="{FF2B5EF4-FFF2-40B4-BE49-F238E27FC236}">
                <a16:creationId xmlns:a16="http://schemas.microsoft.com/office/drawing/2014/main" id="{75401997-D776-445F-BC86-898D6C59DDD0}"/>
              </a:ext>
            </a:extLst>
          </p:cNvPr>
          <p:cNvSpPr>
            <a:spLocks noGrp="1"/>
          </p:cNvSpPr>
          <p:nvPr>
            <p:ph type="body" idx="29" hasCustomPrompt="1"/>
          </p:nvPr>
        </p:nvSpPr>
        <p:spPr>
          <a:xfrm>
            <a:off x="8931318" y="4312530"/>
            <a:ext cx="1691132" cy="911059"/>
          </a:xfrm>
          <a:prstGeom prst="rect">
            <a:avLst/>
          </a:prstGeom>
        </p:spPr>
        <p:txBody>
          <a:bodyPr>
            <a:normAutofit/>
          </a:bodyPr>
          <a:lstStyle>
            <a:lvl1pPr marL="0" indent="0" algn="ct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42" name="Marcador de texto 2">
            <a:extLst>
              <a:ext uri="{FF2B5EF4-FFF2-40B4-BE49-F238E27FC236}">
                <a16:creationId xmlns:a16="http://schemas.microsoft.com/office/drawing/2014/main" id="{98E093A0-D535-4DE9-8F2C-1586DBC36092}"/>
              </a:ext>
            </a:extLst>
          </p:cNvPr>
          <p:cNvSpPr>
            <a:spLocks noGrp="1"/>
          </p:cNvSpPr>
          <p:nvPr>
            <p:ph type="body" idx="30" hasCustomPrompt="1"/>
          </p:nvPr>
        </p:nvSpPr>
        <p:spPr>
          <a:xfrm>
            <a:off x="8927715" y="3966486"/>
            <a:ext cx="1703124" cy="346044"/>
          </a:xfrm>
          <a:prstGeom prst="rect">
            <a:avLst/>
          </a:prstGeom>
        </p:spPr>
        <p:txBody>
          <a:bodyPr>
            <a:normAutofit/>
          </a:bodyPr>
          <a:lstStyle>
            <a:lvl1pPr marL="0" indent="0" algn="ctr">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Título </a:t>
            </a:r>
          </a:p>
        </p:txBody>
      </p:sp>
      <p:sp>
        <p:nvSpPr>
          <p:cNvPr id="43" name="Título 1">
            <a:extLst>
              <a:ext uri="{FF2B5EF4-FFF2-40B4-BE49-F238E27FC236}">
                <a16:creationId xmlns:a16="http://schemas.microsoft.com/office/drawing/2014/main" id="{EADB8A82-6930-402E-8A18-7E96934438BD}"/>
              </a:ext>
            </a:extLst>
          </p:cNvPr>
          <p:cNvSpPr>
            <a:spLocks noGrp="1"/>
          </p:cNvSpPr>
          <p:nvPr>
            <p:ph type="title" hasCustomPrompt="1"/>
          </p:nvPr>
        </p:nvSpPr>
        <p:spPr>
          <a:xfrm>
            <a:off x="1039583" y="507057"/>
            <a:ext cx="10112831" cy="455325"/>
          </a:xfrm>
          <a:prstGeom prst="rect">
            <a:avLst/>
          </a:prstGeom>
        </p:spPr>
        <p:txBody>
          <a:bodyPr anchor="b">
            <a:normAutofit/>
          </a:bodyPr>
          <a:lstStyle>
            <a:lvl1pPr algn="ctr">
              <a:defRPr sz="2800">
                <a:solidFill>
                  <a:srgbClr val="B28A3F"/>
                </a:solidFill>
              </a:defRPr>
            </a:lvl1pPr>
          </a:lstStyle>
          <a:p>
            <a:r>
              <a:rPr lang="es-ES"/>
              <a:t>Haga clic para título del patrón</a:t>
            </a:r>
            <a:endParaRPr lang="es-CO"/>
          </a:p>
        </p:txBody>
      </p:sp>
      <p:pic>
        <p:nvPicPr>
          <p:cNvPr id="44" name="Gráfico 43">
            <a:extLst>
              <a:ext uri="{FF2B5EF4-FFF2-40B4-BE49-F238E27FC236}">
                <a16:creationId xmlns:a16="http://schemas.microsoft.com/office/drawing/2014/main" id="{CDCD0B29-1C06-401B-83C1-FEFE6909F8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2974619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61AB4A4-0999-CE74-9249-571090E08F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41844" y="2169411"/>
            <a:ext cx="3750000" cy="3697332"/>
          </a:xfrm>
          <a:prstGeom prst="rect">
            <a:avLst/>
          </a:prstGeom>
        </p:spPr>
      </p:pic>
      <p:sp>
        <p:nvSpPr>
          <p:cNvPr id="8" name="Título 1">
            <a:extLst>
              <a:ext uri="{FF2B5EF4-FFF2-40B4-BE49-F238E27FC236}">
                <a16:creationId xmlns:a16="http://schemas.microsoft.com/office/drawing/2014/main" id="{82C82E1C-60A2-8501-799F-6A8958E1D6A6}"/>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pic>
        <p:nvPicPr>
          <p:cNvPr id="9" name="Imagen 8">
            <a:extLst>
              <a:ext uri="{FF2B5EF4-FFF2-40B4-BE49-F238E27FC236}">
                <a16:creationId xmlns:a16="http://schemas.microsoft.com/office/drawing/2014/main" id="{34612B46-49E5-120F-EDEE-D8C5440E94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446" y="5578510"/>
            <a:ext cx="3529682" cy="1163632"/>
          </a:xfrm>
          <a:prstGeom prst="rect">
            <a:avLst/>
          </a:prstGeom>
        </p:spPr>
      </p:pic>
    </p:spTree>
    <p:extLst>
      <p:ext uri="{BB962C8B-B14F-4D97-AF65-F5344CB8AC3E}">
        <p14:creationId xmlns:p14="http://schemas.microsoft.com/office/powerpoint/2010/main" val="2444640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Imagen con título">
    <p:spTree>
      <p:nvGrpSpPr>
        <p:cNvPr id="1" name=""/>
        <p:cNvGrpSpPr/>
        <p:nvPr/>
      </p:nvGrpSpPr>
      <p:grpSpPr>
        <a:xfrm>
          <a:off x="0" y="0"/>
          <a:ext cx="0" cy="0"/>
          <a:chOff x="0" y="0"/>
          <a:chExt cx="0" cy="0"/>
        </a:xfrm>
      </p:grpSpPr>
      <p:pic>
        <p:nvPicPr>
          <p:cNvPr id="17" name="Gráfico 16">
            <a:extLst>
              <a:ext uri="{FF2B5EF4-FFF2-40B4-BE49-F238E27FC236}">
                <a16:creationId xmlns:a16="http://schemas.microsoft.com/office/drawing/2014/main" id="{1FF76CC4-0742-4C0B-9EBB-9ACB122563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41844" y="2169411"/>
            <a:ext cx="3750000" cy="3697332"/>
          </a:xfrm>
          <a:prstGeom prst="rect">
            <a:avLst/>
          </a:prstGeom>
        </p:spPr>
      </p:pic>
      <p:sp>
        <p:nvSpPr>
          <p:cNvPr id="13" name="Título 1">
            <a:extLst>
              <a:ext uri="{FF2B5EF4-FFF2-40B4-BE49-F238E27FC236}">
                <a16:creationId xmlns:a16="http://schemas.microsoft.com/office/drawing/2014/main" id="{3004DEE8-1F3E-447C-A6E6-B4EB13ADC07D}"/>
              </a:ext>
            </a:extLst>
          </p:cNvPr>
          <p:cNvSpPr>
            <a:spLocks noGrp="1"/>
          </p:cNvSpPr>
          <p:nvPr>
            <p:ph type="title" hasCustomPrompt="1"/>
          </p:nvPr>
        </p:nvSpPr>
        <p:spPr>
          <a:xfrm>
            <a:off x="494211" y="404940"/>
            <a:ext cx="8221164" cy="672170"/>
          </a:xfrm>
        </p:spPr>
        <p:txBody>
          <a:bodyPr anchor="b">
            <a:normAutofit/>
          </a:bodyPr>
          <a:lstStyle>
            <a:lvl1pPr algn="l">
              <a:defRPr sz="3600">
                <a:solidFill>
                  <a:srgbClr val="00609C"/>
                </a:solidFill>
              </a:defRPr>
            </a:lvl1pPr>
          </a:lstStyle>
          <a:p>
            <a:r>
              <a:rPr lang="es-ES"/>
              <a:t>Haga clic para título</a:t>
            </a:r>
            <a:endParaRPr lang="es-CO"/>
          </a:p>
        </p:txBody>
      </p:sp>
      <p:sp>
        <p:nvSpPr>
          <p:cNvPr id="3" name="Rectángulo: esquinas redondeadas 18">
            <a:extLst>
              <a:ext uri="{FF2B5EF4-FFF2-40B4-BE49-F238E27FC236}">
                <a16:creationId xmlns:a16="http://schemas.microsoft.com/office/drawing/2014/main" id="{81984FC1-9FD6-D4FD-1397-9E48346F990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07E67310-369E-4815-D780-C1EBEE4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2114449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ondo blanc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88C431-C8F1-2D1B-5239-4350AF47C738}"/>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4DC8C6-E40B-B2C8-A9DD-A3A4FDF2DABE}"/>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C80DF8C-FBE9-4260-D59B-DDCC36D8889C}"/>
              </a:ext>
            </a:extLst>
          </p:cNvPr>
          <p:cNvSpPr>
            <a:spLocks noGrp="1"/>
          </p:cNvSpPr>
          <p:nvPr>
            <p:ph type="dt" sz="half" idx="10"/>
          </p:nvPr>
        </p:nvSpPr>
        <p:spPr>
          <a:xfrm>
            <a:off x="838200" y="6356350"/>
            <a:ext cx="2743200" cy="365125"/>
          </a:xfrm>
          <a:prstGeom prst="rect">
            <a:avLst/>
          </a:prstGeom>
        </p:spPr>
        <p:txBody>
          <a:bodyPr/>
          <a:lstStyle/>
          <a:p>
            <a:fld id="{89CC755B-18F7-4B3D-BF2E-D5EF19176138}" type="datetimeFigureOut">
              <a:rPr lang="es-CO" smtClean="0"/>
              <a:t>23/07/2025</a:t>
            </a:fld>
            <a:endParaRPr lang="es-CO"/>
          </a:p>
        </p:txBody>
      </p:sp>
      <p:sp>
        <p:nvSpPr>
          <p:cNvPr id="5" name="Marcador de pie de página 4">
            <a:extLst>
              <a:ext uri="{FF2B5EF4-FFF2-40B4-BE49-F238E27FC236}">
                <a16:creationId xmlns:a16="http://schemas.microsoft.com/office/drawing/2014/main" id="{DE244FFB-71BF-76BF-5F0F-507401BE6E02}"/>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BF308BDF-5C3C-1C87-0575-4C59F5785A3E}"/>
              </a:ext>
            </a:extLst>
          </p:cNvPr>
          <p:cNvSpPr>
            <a:spLocks noGrp="1"/>
          </p:cNvSpPr>
          <p:nvPr>
            <p:ph type="sldNum" sz="quarter" idx="12"/>
          </p:nvPr>
        </p:nvSpPr>
        <p:spPr>
          <a:xfrm>
            <a:off x="8610600" y="6356350"/>
            <a:ext cx="2743200" cy="365125"/>
          </a:xfrm>
          <a:prstGeom prst="rect">
            <a:avLst/>
          </a:prstGeom>
        </p:spPr>
        <p:txBody>
          <a:bodyPr/>
          <a:lstStyle/>
          <a:p>
            <a:fld id="{37043296-7ECA-4F6D-A027-B04BC89C4200}" type="slidenum">
              <a:rPr lang="es-CO" smtClean="0"/>
              <a:t>‹Nº›</a:t>
            </a:fld>
            <a:endParaRPr lang="es-CO"/>
          </a:p>
        </p:txBody>
      </p:sp>
      <p:sp>
        <p:nvSpPr>
          <p:cNvPr id="7" name="Rectángulo 6">
            <a:extLst>
              <a:ext uri="{FF2B5EF4-FFF2-40B4-BE49-F238E27FC236}">
                <a16:creationId xmlns:a16="http://schemas.microsoft.com/office/drawing/2014/main" id="{855F6E0E-369F-7B7D-75C7-77284F471567}"/>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8" name="Rectángulo: esquinas redondeadas 17">
            <a:extLst>
              <a:ext uri="{FF2B5EF4-FFF2-40B4-BE49-F238E27FC236}">
                <a16:creationId xmlns:a16="http://schemas.microsoft.com/office/drawing/2014/main" id="{A95E195B-EE80-6B88-E7E6-CB037D505125}"/>
              </a:ext>
            </a:extLst>
          </p:cNvPr>
          <p:cNvSpPr/>
          <p:nvPr userDrawn="1"/>
        </p:nvSpPr>
        <p:spPr>
          <a:xfrm>
            <a:off x="530086" y="338137"/>
            <a:ext cx="50165" cy="65198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Marcador de texto 2">
            <a:extLst>
              <a:ext uri="{FF2B5EF4-FFF2-40B4-BE49-F238E27FC236}">
                <a16:creationId xmlns:a16="http://schemas.microsoft.com/office/drawing/2014/main" id="{25C9E904-3B2F-2616-1EC6-49064C374F24}"/>
              </a:ext>
            </a:extLst>
          </p:cNvPr>
          <p:cNvSpPr>
            <a:spLocks noGrp="1"/>
          </p:cNvSpPr>
          <p:nvPr>
            <p:ph type="body" idx="13" hasCustomPrompt="1"/>
          </p:nvPr>
        </p:nvSpPr>
        <p:spPr>
          <a:xfrm>
            <a:off x="838200" y="1576282"/>
            <a:ext cx="10642682" cy="3620468"/>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pic>
        <p:nvPicPr>
          <p:cNvPr id="10" name="Gráfico 9">
            <a:extLst>
              <a:ext uri="{FF2B5EF4-FFF2-40B4-BE49-F238E27FC236}">
                <a16:creationId xmlns:a16="http://schemas.microsoft.com/office/drawing/2014/main" id="{130BD840-56A7-B7B1-D521-E96358B1BA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2319" y="2116867"/>
            <a:ext cx="3759427" cy="3719645"/>
          </a:xfrm>
          <a:prstGeom prst="rect">
            <a:avLst/>
          </a:prstGeom>
        </p:spPr>
      </p:pic>
      <p:sp>
        <p:nvSpPr>
          <p:cNvPr id="12" name="Rectángulo: esquinas redondeadas 18">
            <a:extLst>
              <a:ext uri="{FF2B5EF4-FFF2-40B4-BE49-F238E27FC236}">
                <a16:creationId xmlns:a16="http://schemas.microsoft.com/office/drawing/2014/main" id="{B47843EA-2A0B-214B-77A9-B6CA3AE5A24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Gráfico 12">
            <a:extLst>
              <a:ext uri="{FF2B5EF4-FFF2-40B4-BE49-F238E27FC236}">
                <a16:creationId xmlns:a16="http://schemas.microsoft.com/office/drawing/2014/main" id="{138D426D-D973-6774-3986-60B7A93F23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397535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C4CDC334-5B33-4531-A0AE-F524602F35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877"/>
            <a:ext cx="12192000" cy="6848246"/>
          </a:xfrm>
          <a:prstGeom prst="rect">
            <a:avLst/>
          </a:prstGeom>
        </p:spPr>
      </p:pic>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039583" y="398000"/>
            <a:ext cx="10112831" cy="811352"/>
          </a:xfrm>
          <a:prstGeom prst="rect">
            <a:avLst/>
          </a:prstGeom>
        </p:spPr>
        <p:txBody>
          <a:bodyPr anchor="b">
            <a:normAutofit/>
          </a:bodyPr>
          <a:lstStyle>
            <a:lvl1pPr algn="ctr">
              <a:defRPr sz="3600">
                <a:solidFill>
                  <a:srgbClr val="B28A3F"/>
                </a:solidFill>
              </a:defRPr>
            </a:lvl1pPr>
          </a:lstStyle>
          <a:p>
            <a:r>
              <a:rPr lang="es-ES"/>
              <a:t>Haga clic para título del patrón</a:t>
            </a:r>
            <a:endParaRPr lang="es-CO"/>
          </a:p>
        </p:txBody>
      </p:sp>
      <p:sp>
        <p:nvSpPr>
          <p:cNvPr id="3" name="Marcador de texto 2">
            <a:extLst>
              <a:ext uri="{FF2B5EF4-FFF2-40B4-BE49-F238E27FC236}">
                <a16:creationId xmlns:a16="http://schemas.microsoft.com/office/drawing/2014/main" id="{864A2EF6-80D9-49ED-90E4-5BFA221ED9E2}"/>
              </a:ext>
            </a:extLst>
          </p:cNvPr>
          <p:cNvSpPr>
            <a:spLocks noGrp="1"/>
          </p:cNvSpPr>
          <p:nvPr>
            <p:ph type="body" idx="1"/>
          </p:nvPr>
        </p:nvSpPr>
        <p:spPr>
          <a:xfrm>
            <a:off x="1039584" y="1316324"/>
            <a:ext cx="10112830" cy="498611"/>
          </a:xfrm>
          <a:prstGeom prst="rect">
            <a:avLst/>
          </a:prstGeo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9" name="Rectángulo: esquinas redondeadas 8">
            <a:extLst>
              <a:ext uri="{FF2B5EF4-FFF2-40B4-BE49-F238E27FC236}">
                <a16:creationId xmlns:a16="http://schemas.microsoft.com/office/drawing/2014/main" id="{FEC25235-91E4-48B2-8F39-7574E088C124}"/>
              </a:ext>
            </a:extLst>
          </p:cNvPr>
          <p:cNvSpPr/>
          <p:nvPr userDrawn="1"/>
        </p:nvSpPr>
        <p:spPr>
          <a:xfrm>
            <a:off x="1039584"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163DE314-C1FB-4F07-A719-11DB93121B0A}"/>
              </a:ext>
            </a:extLst>
          </p:cNvPr>
          <p:cNvSpPr/>
          <p:nvPr userDrawn="1"/>
        </p:nvSpPr>
        <p:spPr>
          <a:xfrm>
            <a:off x="4469053"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BEA771B2-A532-4F79-97E1-EDB0B80D7473}"/>
              </a:ext>
            </a:extLst>
          </p:cNvPr>
          <p:cNvSpPr/>
          <p:nvPr userDrawn="1"/>
        </p:nvSpPr>
        <p:spPr>
          <a:xfrm>
            <a:off x="7912531" y="2202541"/>
            <a:ext cx="3239883" cy="3190758"/>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A8529DD-C46D-4729-8FFB-ADF88E98ABAD}"/>
              </a:ext>
            </a:extLst>
          </p:cNvPr>
          <p:cNvSpPr/>
          <p:nvPr userDrawn="1"/>
        </p:nvSpPr>
        <p:spPr>
          <a:xfrm>
            <a:off x="1346200" y="2494640"/>
            <a:ext cx="736600" cy="736600"/>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310081BC-FDFD-46D0-AC13-739D7FE2CE7D}"/>
              </a:ext>
            </a:extLst>
          </p:cNvPr>
          <p:cNvSpPr/>
          <p:nvPr userDrawn="1"/>
        </p:nvSpPr>
        <p:spPr>
          <a:xfrm>
            <a:off x="4775200" y="2492056"/>
            <a:ext cx="736600" cy="736600"/>
          </a:xfrm>
          <a:prstGeom prst="ellipse">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AC1CEC00-3FB0-4EFA-8598-CB55FBC899A8}"/>
              </a:ext>
            </a:extLst>
          </p:cNvPr>
          <p:cNvSpPr/>
          <p:nvPr userDrawn="1"/>
        </p:nvSpPr>
        <p:spPr>
          <a:xfrm>
            <a:off x="8242300" y="2462519"/>
            <a:ext cx="736600" cy="736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Marcador de texto 2">
            <a:extLst>
              <a:ext uri="{FF2B5EF4-FFF2-40B4-BE49-F238E27FC236}">
                <a16:creationId xmlns:a16="http://schemas.microsoft.com/office/drawing/2014/main" id="{6E907A37-51CC-41A4-9705-D3BFBF204034}"/>
              </a:ext>
            </a:extLst>
          </p:cNvPr>
          <p:cNvSpPr>
            <a:spLocks noGrp="1"/>
          </p:cNvSpPr>
          <p:nvPr>
            <p:ph type="body" idx="13" hasCustomPrompt="1"/>
          </p:nvPr>
        </p:nvSpPr>
        <p:spPr>
          <a:xfrm>
            <a:off x="1322841" y="342497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8" name="Marcador de texto 2">
            <a:extLst>
              <a:ext uri="{FF2B5EF4-FFF2-40B4-BE49-F238E27FC236}">
                <a16:creationId xmlns:a16="http://schemas.microsoft.com/office/drawing/2014/main" id="{B2FC1E42-8C9B-49E0-9D54-E138DD86934C}"/>
              </a:ext>
            </a:extLst>
          </p:cNvPr>
          <p:cNvSpPr>
            <a:spLocks noGrp="1"/>
          </p:cNvSpPr>
          <p:nvPr>
            <p:ph type="body" idx="14" hasCustomPrompt="1"/>
          </p:nvPr>
        </p:nvSpPr>
        <p:spPr>
          <a:xfrm>
            <a:off x="4756174" y="3383863"/>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29" name="Marcador de texto 2">
            <a:extLst>
              <a:ext uri="{FF2B5EF4-FFF2-40B4-BE49-F238E27FC236}">
                <a16:creationId xmlns:a16="http://schemas.microsoft.com/office/drawing/2014/main" id="{8175AC47-D258-4AF0-A584-94595AE34C59}"/>
              </a:ext>
            </a:extLst>
          </p:cNvPr>
          <p:cNvSpPr>
            <a:spLocks noGrp="1"/>
          </p:cNvSpPr>
          <p:nvPr>
            <p:ph type="body" idx="15" hasCustomPrompt="1"/>
          </p:nvPr>
        </p:nvSpPr>
        <p:spPr>
          <a:xfrm>
            <a:off x="8199652" y="3352115"/>
            <a:ext cx="2665639" cy="1710301"/>
          </a:xfrm>
          <a:prstGeom prst="rect">
            <a:avLst/>
          </a:prstGeo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texto</a:t>
            </a:r>
          </a:p>
        </p:txBody>
      </p:sp>
      <p:sp>
        <p:nvSpPr>
          <p:cNvPr id="30" name="Marcador de texto 2">
            <a:extLst>
              <a:ext uri="{FF2B5EF4-FFF2-40B4-BE49-F238E27FC236}">
                <a16:creationId xmlns:a16="http://schemas.microsoft.com/office/drawing/2014/main" id="{259E5C26-D0FB-45B1-BFC2-5891A0FBEF4D}"/>
              </a:ext>
            </a:extLst>
          </p:cNvPr>
          <p:cNvSpPr>
            <a:spLocks noGrp="1"/>
          </p:cNvSpPr>
          <p:nvPr>
            <p:ph type="body" idx="16" hasCustomPrompt="1"/>
          </p:nvPr>
        </p:nvSpPr>
        <p:spPr>
          <a:xfrm>
            <a:off x="2295539" y="2627086"/>
            <a:ext cx="1692941" cy="527645"/>
          </a:xfrm>
          <a:prstGeom prst="rect">
            <a:avLst/>
          </a:prstGeom>
        </p:spPr>
        <p:txBody>
          <a:bodyPr>
            <a:normAutofit/>
          </a:bodyPr>
          <a:lstStyle>
            <a:lvl1pPr marL="0" indent="0" algn="l">
              <a:buNone/>
              <a:defRPr sz="1600" b="1">
                <a:solidFill>
                  <a:srgbClr val="035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1" name="Marcador de texto 2">
            <a:extLst>
              <a:ext uri="{FF2B5EF4-FFF2-40B4-BE49-F238E27FC236}">
                <a16:creationId xmlns:a16="http://schemas.microsoft.com/office/drawing/2014/main" id="{CE0AA03B-871C-4529-8582-3A7540F151D5}"/>
              </a:ext>
            </a:extLst>
          </p:cNvPr>
          <p:cNvSpPr>
            <a:spLocks noGrp="1"/>
          </p:cNvSpPr>
          <p:nvPr>
            <p:ph type="body" idx="17" hasCustomPrompt="1"/>
          </p:nvPr>
        </p:nvSpPr>
        <p:spPr>
          <a:xfrm>
            <a:off x="5689318" y="2643125"/>
            <a:ext cx="1692941" cy="527645"/>
          </a:xfrm>
          <a:prstGeom prst="rect">
            <a:avLst/>
          </a:prstGeom>
        </p:spPr>
        <p:txBody>
          <a:bodyPr>
            <a:normAutofit/>
          </a:bodyPr>
          <a:lstStyle>
            <a:lvl1pPr marL="0" indent="0" algn="l">
              <a:buNone/>
              <a:defRPr sz="1600" b="1">
                <a:solidFill>
                  <a:srgbClr val="B28A3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32" name="Marcador de texto 2">
            <a:extLst>
              <a:ext uri="{FF2B5EF4-FFF2-40B4-BE49-F238E27FC236}">
                <a16:creationId xmlns:a16="http://schemas.microsoft.com/office/drawing/2014/main" id="{C3DE554B-69A1-4D99-AD92-71C157125EB1}"/>
              </a:ext>
            </a:extLst>
          </p:cNvPr>
          <p:cNvSpPr>
            <a:spLocks noGrp="1"/>
          </p:cNvSpPr>
          <p:nvPr>
            <p:ph type="body" idx="18" hasCustomPrompt="1"/>
          </p:nvPr>
        </p:nvSpPr>
        <p:spPr>
          <a:xfrm>
            <a:off x="9219186" y="2627086"/>
            <a:ext cx="1692941" cy="527645"/>
          </a:xfrm>
          <a:prstGeom prst="rect">
            <a:avLst/>
          </a:prstGeom>
        </p:spPr>
        <p:txBody>
          <a:bodyPr>
            <a:normAutofit/>
          </a:bodyPr>
          <a:lstStyle>
            <a:lvl1pPr marL="0" indent="0" algn="l">
              <a:buNone/>
              <a:defRPr sz="16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Texto</a:t>
            </a:r>
          </a:p>
        </p:txBody>
      </p:sp>
      <p:sp>
        <p:nvSpPr>
          <p:cNvPr id="23" name="Rectángulo: esquinas redondeadas 22">
            <a:extLst>
              <a:ext uri="{FF2B5EF4-FFF2-40B4-BE49-F238E27FC236}">
                <a16:creationId xmlns:a16="http://schemas.microsoft.com/office/drawing/2014/main" id="{4E6A9D8D-AA8A-4E9E-BE87-A8DFAB6DC080}"/>
              </a:ext>
            </a:extLst>
          </p:cNvPr>
          <p:cNvSpPr/>
          <p:nvPr userDrawn="1"/>
        </p:nvSpPr>
        <p:spPr>
          <a:xfrm>
            <a:off x="1" y="6645033"/>
            <a:ext cx="12191999" cy="212967"/>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479C5BB4-FA40-43EC-87E2-3BECF73A14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7905" y="6278728"/>
            <a:ext cx="1001964" cy="83497"/>
          </a:xfrm>
          <a:prstGeom prst="rect">
            <a:avLst/>
          </a:prstGeom>
        </p:spPr>
      </p:pic>
    </p:spTree>
    <p:extLst>
      <p:ext uri="{BB962C8B-B14F-4D97-AF65-F5344CB8AC3E}">
        <p14:creationId xmlns:p14="http://schemas.microsoft.com/office/powerpoint/2010/main" val="43492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4C16E-96ED-465C-8668-B2D39DEC79E2}"/>
              </a:ext>
            </a:extLst>
          </p:cNvPr>
          <p:cNvSpPr>
            <a:spLocks noGrp="1"/>
          </p:cNvSpPr>
          <p:nvPr>
            <p:ph type="title" hasCustomPrompt="1"/>
          </p:nvPr>
        </p:nvSpPr>
        <p:spPr>
          <a:xfrm>
            <a:off x="1501818" y="342146"/>
            <a:ext cx="5232843" cy="1177379"/>
          </a:xfrm>
          <a:prstGeom prst="rect">
            <a:avLst/>
          </a:prstGeom>
        </p:spPr>
        <p:txBody>
          <a:bodyPr anchor="b">
            <a:normAutofit/>
          </a:bodyPr>
          <a:lstStyle>
            <a:lvl1pPr algn="l">
              <a:defRPr sz="3600">
                <a:solidFill>
                  <a:srgbClr val="B28A3F"/>
                </a:solidFill>
              </a:defRPr>
            </a:lvl1pPr>
          </a:lstStyle>
          <a:p>
            <a:r>
              <a:rPr lang="es-ES"/>
              <a:t>Agenda</a:t>
            </a:r>
            <a:endParaRPr lang="es-CO"/>
          </a:p>
        </p:txBody>
      </p:sp>
      <p:pic>
        <p:nvPicPr>
          <p:cNvPr id="17" name="Gráfico 16">
            <a:extLst>
              <a:ext uri="{FF2B5EF4-FFF2-40B4-BE49-F238E27FC236}">
                <a16:creationId xmlns:a16="http://schemas.microsoft.com/office/drawing/2014/main" id="{E3F663AF-5ACE-4432-822F-C0EE247137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5642" y="5818666"/>
            <a:ext cx="2292351" cy="672169"/>
          </a:xfrm>
          <a:prstGeom prst="rect">
            <a:avLst/>
          </a:prstGeom>
        </p:spPr>
      </p:pic>
      <p:sp>
        <p:nvSpPr>
          <p:cNvPr id="18" name="Elipse 17">
            <a:extLst>
              <a:ext uri="{FF2B5EF4-FFF2-40B4-BE49-F238E27FC236}">
                <a16:creationId xmlns:a16="http://schemas.microsoft.com/office/drawing/2014/main" id="{1A8529DD-C46D-4729-8FFB-ADF88E98ABAD}"/>
              </a:ext>
            </a:extLst>
          </p:cNvPr>
          <p:cNvSpPr/>
          <p:nvPr userDrawn="1"/>
        </p:nvSpPr>
        <p:spPr>
          <a:xfrm>
            <a:off x="-4703082" y="367165"/>
            <a:ext cx="5835662" cy="5835662"/>
          </a:xfrm>
          <a:prstGeom prst="ellipse">
            <a:avLst/>
          </a:prstGeom>
          <a:solidFill>
            <a:srgbClr val="035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Marcador de texto 2">
            <a:extLst>
              <a:ext uri="{FF2B5EF4-FFF2-40B4-BE49-F238E27FC236}">
                <a16:creationId xmlns:a16="http://schemas.microsoft.com/office/drawing/2014/main" id="{7EF43D80-AF80-452E-B47D-869D1A9162C1}"/>
              </a:ext>
            </a:extLst>
          </p:cNvPr>
          <p:cNvSpPr>
            <a:spLocks noGrp="1"/>
          </p:cNvSpPr>
          <p:nvPr>
            <p:ph type="body" idx="1" hasCustomPrompt="1"/>
          </p:nvPr>
        </p:nvSpPr>
        <p:spPr>
          <a:xfrm>
            <a:off x="2235199" y="1980958"/>
            <a:ext cx="8998857" cy="3490928"/>
          </a:xfrm>
          <a:prstGeom prst="rect">
            <a:avLst/>
          </a:prstGeom>
        </p:spPr>
        <p:txBody>
          <a:bodyPr>
            <a:normAutofit/>
          </a:bodyPr>
          <a:lstStyle>
            <a:lvl1pPr marL="457200" indent="-457200" algn="l">
              <a:buClr>
                <a:srgbClr val="B28A3F"/>
              </a:buClr>
              <a:buSzPct val="100000"/>
              <a:buFont typeface="+mj-lt"/>
              <a:buAutoNum type="arabicParenR"/>
              <a:defRPr sz="20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Agregar tema 1</a:t>
            </a:r>
          </a:p>
          <a:p>
            <a:pPr lvl="0"/>
            <a:endParaRPr lang="es-ES"/>
          </a:p>
        </p:txBody>
      </p:sp>
      <p:pic>
        <p:nvPicPr>
          <p:cNvPr id="24" name="Gráfico 23">
            <a:extLst>
              <a:ext uri="{FF2B5EF4-FFF2-40B4-BE49-F238E27FC236}">
                <a16:creationId xmlns:a16="http://schemas.microsoft.com/office/drawing/2014/main" id="{F5583E0A-1056-4C92-BBD4-76B3A645F4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03899" y="1980958"/>
            <a:ext cx="3750000" cy="3697332"/>
          </a:xfrm>
          <a:prstGeom prst="rect">
            <a:avLst/>
          </a:prstGeom>
        </p:spPr>
      </p:pic>
      <p:sp>
        <p:nvSpPr>
          <p:cNvPr id="11" name="Rectángulo: esquinas redondeadas 10">
            <a:extLst>
              <a:ext uri="{FF2B5EF4-FFF2-40B4-BE49-F238E27FC236}">
                <a16:creationId xmlns:a16="http://schemas.microsoft.com/office/drawing/2014/main" id="{AEB5180B-1363-40A6-81E1-BA1EDB460A85}"/>
              </a:ext>
            </a:extLst>
          </p:cNvPr>
          <p:cNvSpPr/>
          <p:nvPr userDrawn="1"/>
        </p:nvSpPr>
        <p:spPr>
          <a:xfrm>
            <a:off x="1" y="6703805"/>
            <a:ext cx="12191999" cy="154195"/>
          </a:xfrm>
          <a:prstGeom prst="round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6156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E4A30D09-F5DC-4639-9F6E-EAE6CCDCEFD9}"/>
              </a:ext>
            </a:extLst>
          </p:cNvPr>
          <p:cNvSpPr/>
          <p:nvPr userDrawn="1"/>
        </p:nvSpPr>
        <p:spPr>
          <a:xfrm rot="16200000">
            <a:off x="2667000" y="-2670175"/>
            <a:ext cx="6858000"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16" name="Título 1">
            <a:extLst>
              <a:ext uri="{FF2B5EF4-FFF2-40B4-BE49-F238E27FC236}">
                <a16:creationId xmlns:a16="http://schemas.microsoft.com/office/drawing/2014/main" id="{255BFD04-4B68-4C09-BDB6-BA42AB5CDC67}"/>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7" name="Marcador de texto 2">
            <a:extLst>
              <a:ext uri="{FF2B5EF4-FFF2-40B4-BE49-F238E27FC236}">
                <a16:creationId xmlns:a16="http://schemas.microsoft.com/office/drawing/2014/main" id="{B58A9A7B-BD1F-4FD3-94AF-0F952A7799C6}"/>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0" name="Gráfico 9">
            <a:extLst>
              <a:ext uri="{FF2B5EF4-FFF2-40B4-BE49-F238E27FC236}">
                <a16:creationId xmlns:a16="http://schemas.microsoft.com/office/drawing/2014/main" id="{5B52EA3C-59E9-4F87-9D87-B61C83B6CB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7825" y="5874612"/>
            <a:ext cx="2292350" cy="664300"/>
          </a:xfrm>
          <a:prstGeom prst="rect">
            <a:avLst/>
          </a:prstGeom>
        </p:spPr>
      </p:pic>
      <p:sp>
        <p:nvSpPr>
          <p:cNvPr id="11" name="Marcador de posición de imagen 12">
            <a:extLst>
              <a:ext uri="{FF2B5EF4-FFF2-40B4-BE49-F238E27FC236}">
                <a16:creationId xmlns:a16="http://schemas.microsoft.com/office/drawing/2014/main" id="{C917985D-72F7-46EA-AC44-DA1396D7C2BD}"/>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pic>
        <p:nvPicPr>
          <p:cNvPr id="12" name="Gráfico 11">
            <a:extLst>
              <a:ext uri="{FF2B5EF4-FFF2-40B4-BE49-F238E27FC236}">
                <a16:creationId xmlns:a16="http://schemas.microsoft.com/office/drawing/2014/main" id="{B71B641F-1515-49CE-BF84-BE0C596861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62319" y="2116867"/>
            <a:ext cx="3759427" cy="3719645"/>
          </a:xfrm>
          <a:prstGeom prst="rect">
            <a:avLst/>
          </a:prstGeom>
        </p:spPr>
      </p:pic>
      <p:sp>
        <p:nvSpPr>
          <p:cNvPr id="18" name="Rectángulo: esquinas redondeadas 17">
            <a:extLst>
              <a:ext uri="{FF2B5EF4-FFF2-40B4-BE49-F238E27FC236}">
                <a16:creationId xmlns:a16="http://schemas.microsoft.com/office/drawing/2014/main" id="{53872557-3B0A-4545-B933-C38899ED968E}"/>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1019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25" name="Gráfico 24">
            <a:extLst>
              <a:ext uri="{FF2B5EF4-FFF2-40B4-BE49-F238E27FC236}">
                <a16:creationId xmlns:a16="http://schemas.microsoft.com/office/drawing/2014/main" id="{2CACDC4E-5ECE-451A-BA7B-5439F3CEDD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97725" y="2070872"/>
            <a:ext cx="3750000" cy="3697332"/>
          </a:xfrm>
          <a:prstGeom prst="rect">
            <a:avLst/>
          </a:prstGeom>
        </p:spPr>
      </p:pic>
      <p:sp>
        <p:nvSpPr>
          <p:cNvPr id="13" name="Marcador de posición de imagen 12">
            <a:extLst>
              <a:ext uri="{FF2B5EF4-FFF2-40B4-BE49-F238E27FC236}">
                <a16:creationId xmlns:a16="http://schemas.microsoft.com/office/drawing/2014/main" id="{2F01F1B6-BBD1-45A5-A756-DC17D69FF71F}"/>
              </a:ext>
            </a:extLst>
          </p:cNvPr>
          <p:cNvSpPr>
            <a:spLocks noGrp="1"/>
          </p:cNvSpPr>
          <p:nvPr>
            <p:ph type="pic" sz="quarter" idx="10"/>
          </p:nvPr>
        </p:nvSpPr>
        <p:spPr>
          <a:xfrm>
            <a:off x="-1038967" y="474191"/>
            <a:ext cx="5125931" cy="5126587"/>
          </a:xfrm>
          <a:prstGeom prst="flowChartConnector">
            <a:avLst/>
          </a:prstGeom>
          <a:solidFill>
            <a:schemeClr val="bg1">
              <a:lumMod val="95000"/>
            </a:schemeClr>
          </a:solidFill>
        </p:spPr>
        <p:txBody>
          <a:bodyPr/>
          <a:lstStyle/>
          <a:p>
            <a:endParaRPr lang="es-CO"/>
          </a:p>
        </p:txBody>
      </p:sp>
      <p:sp>
        <p:nvSpPr>
          <p:cNvPr id="26" name="Título 1">
            <a:extLst>
              <a:ext uri="{FF2B5EF4-FFF2-40B4-BE49-F238E27FC236}">
                <a16:creationId xmlns:a16="http://schemas.microsoft.com/office/drawing/2014/main" id="{8B1438D4-F191-4519-8EBF-FE0428282CDC}"/>
              </a:ext>
            </a:extLst>
          </p:cNvPr>
          <p:cNvSpPr>
            <a:spLocks noGrp="1"/>
          </p:cNvSpPr>
          <p:nvPr>
            <p:ph type="title" hasCustomPrompt="1"/>
          </p:nvPr>
        </p:nvSpPr>
        <p:spPr>
          <a:xfrm>
            <a:off x="4775200" y="1191840"/>
            <a:ext cx="6342088" cy="1284225"/>
          </a:xfrm>
          <a:prstGeom prst="rect">
            <a:avLst/>
          </a:prstGeom>
        </p:spPr>
        <p:txBody>
          <a:bodyPr anchor="b">
            <a:normAutofit/>
          </a:bodyPr>
          <a:lstStyle>
            <a:lvl1pPr algn="l">
              <a:defRPr sz="3600">
                <a:solidFill>
                  <a:srgbClr val="035A93"/>
                </a:solidFill>
              </a:defRPr>
            </a:lvl1pPr>
          </a:lstStyle>
          <a:p>
            <a:r>
              <a:rPr lang="es-ES"/>
              <a:t>Haga clic para título del patrón</a:t>
            </a:r>
            <a:endParaRPr lang="es-CO"/>
          </a:p>
        </p:txBody>
      </p:sp>
      <p:sp>
        <p:nvSpPr>
          <p:cNvPr id="27" name="Marcador de texto 2">
            <a:extLst>
              <a:ext uri="{FF2B5EF4-FFF2-40B4-BE49-F238E27FC236}">
                <a16:creationId xmlns:a16="http://schemas.microsoft.com/office/drawing/2014/main" id="{7EF03E3E-2AF0-4FFD-B3CD-286EE86AC2AC}"/>
              </a:ext>
            </a:extLst>
          </p:cNvPr>
          <p:cNvSpPr>
            <a:spLocks noGrp="1"/>
          </p:cNvSpPr>
          <p:nvPr>
            <p:ph type="body" idx="1"/>
          </p:nvPr>
        </p:nvSpPr>
        <p:spPr>
          <a:xfrm>
            <a:off x="4789714" y="2784457"/>
            <a:ext cx="6342088" cy="3268000"/>
          </a:xfrm>
          <a:prstGeom prst="rect">
            <a:avLst/>
          </a:prstGeom>
        </p:spPr>
        <p:txBody>
          <a:bodyPr>
            <a:norm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16" name="Gráfico 15">
            <a:extLst>
              <a:ext uri="{FF2B5EF4-FFF2-40B4-BE49-F238E27FC236}">
                <a16:creationId xmlns:a16="http://schemas.microsoft.com/office/drawing/2014/main" id="{E199E9C4-0902-4470-92FB-9ECA6CF099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5642" y="5818666"/>
            <a:ext cx="2292351" cy="672169"/>
          </a:xfrm>
          <a:prstGeom prst="rect">
            <a:avLst/>
          </a:prstGeom>
        </p:spPr>
      </p:pic>
      <p:sp>
        <p:nvSpPr>
          <p:cNvPr id="17" name="Rectángulo: esquinas redondeadas 16">
            <a:extLst>
              <a:ext uri="{FF2B5EF4-FFF2-40B4-BE49-F238E27FC236}">
                <a16:creationId xmlns:a16="http://schemas.microsoft.com/office/drawing/2014/main" id="{5209E6C5-170E-404A-8D00-226557131E71}"/>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8316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7E8B004-6BCD-4C19-AC7C-8B982BF84150}"/>
              </a:ext>
            </a:extLst>
          </p:cNvPr>
          <p:cNvSpPr/>
          <p:nvPr userDrawn="1"/>
        </p:nvSpPr>
        <p:spPr>
          <a:xfrm rot="16200000">
            <a:off x="3992562" y="-3995737"/>
            <a:ext cx="4206875" cy="12192000"/>
          </a:xfrm>
          <a:prstGeom prst="rect">
            <a:avLst/>
          </a:prstGeom>
          <a:gradFill flip="none" rotWithShape="1">
            <a:gsLst>
              <a:gs pos="0">
                <a:srgbClr val="0E4070"/>
              </a:gs>
              <a:gs pos="54000">
                <a:srgbClr val="035A93"/>
              </a:gs>
              <a:gs pos="100000">
                <a:srgbClr val="00609C"/>
              </a:gs>
            </a:gsLst>
            <a:lin ang="189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sp>
        <p:nvSpPr>
          <p:cNvPr id="9" name="Marcador de posición de imagen 12">
            <a:extLst>
              <a:ext uri="{FF2B5EF4-FFF2-40B4-BE49-F238E27FC236}">
                <a16:creationId xmlns:a16="http://schemas.microsoft.com/office/drawing/2014/main" id="{F4EF8A1C-F020-4591-A9BA-03FF7A342DC8}"/>
              </a:ext>
            </a:extLst>
          </p:cNvPr>
          <p:cNvSpPr>
            <a:spLocks noGrp="1"/>
          </p:cNvSpPr>
          <p:nvPr>
            <p:ph type="pic" sz="quarter" idx="10"/>
          </p:nvPr>
        </p:nvSpPr>
        <p:spPr>
          <a:xfrm>
            <a:off x="6125253" y="970338"/>
            <a:ext cx="4895778" cy="4896405"/>
          </a:xfrm>
          <a:prstGeom prst="flowChartConnector">
            <a:avLst/>
          </a:prstGeom>
          <a:solidFill>
            <a:schemeClr val="bg1">
              <a:lumMod val="95000"/>
            </a:schemeClr>
          </a:solidFill>
        </p:spPr>
        <p:txBody>
          <a:bodyPr/>
          <a:lstStyle/>
          <a:p>
            <a:endParaRPr lang="es-CO"/>
          </a:p>
        </p:txBody>
      </p:sp>
      <p:sp>
        <p:nvSpPr>
          <p:cNvPr id="13" name="Título 1">
            <a:extLst>
              <a:ext uri="{FF2B5EF4-FFF2-40B4-BE49-F238E27FC236}">
                <a16:creationId xmlns:a16="http://schemas.microsoft.com/office/drawing/2014/main" id="{FFBC1B0D-A876-4B76-849A-E271692C8BCA}"/>
              </a:ext>
            </a:extLst>
          </p:cNvPr>
          <p:cNvSpPr>
            <a:spLocks noGrp="1"/>
          </p:cNvSpPr>
          <p:nvPr>
            <p:ph type="title" hasCustomPrompt="1"/>
          </p:nvPr>
        </p:nvSpPr>
        <p:spPr>
          <a:xfrm>
            <a:off x="994555" y="1003529"/>
            <a:ext cx="4214588" cy="1284225"/>
          </a:xfrm>
          <a:prstGeom prst="rect">
            <a:avLst/>
          </a:prstGeom>
        </p:spPr>
        <p:txBody>
          <a:bodyPr anchor="b">
            <a:normAutofit/>
          </a:bodyPr>
          <a:lstStyle>
            <a:lvl1pPr algn="l">
              <a:defRPr sz="3600">
                <a:solidFill>
                  <a:schemeClr val="bg1"/>
                </a:solidFill>
              </a:defRPr>
            </a:lvl1pPr>
          </a:lstStyle>
          <a:p>
            <a:r>
              <a:rPr lang="es-ES"/>
              <a:t>Haga clic para título del patrón</a:t>
            </a:r>
            <a:endParaRPr lang="es-CO"/>
          </a:p>
        </p:txBody>
      </p:sp>
      <p:sp>
        <p:nvSpPr>
          <p:cNvPr id="14" name="Marcador de texto 2">
            <a:extLst>
              <a:ext uri="{FF2B5EF4-FFF2-40B4-BE49-F238E27FC236}">
                <a16:creationId xmlns:a16="http://schemas.microsoft.com/office/drawing/2014/main" id="{6C469067-69CB-4EC1-AE13-49205729CDDE}"/>
              </a:ext>
            </a:extLst>
          </p:cNvPr>
          <p:cNvSpPr>
            <a:spLocks noGrp="1"/>
          </p:cNvSpPr>
          <p:nvPr>
            <p:ph type="body" idx="1"/>
          </p:nvPr>
        </p:nvSpPr>
        <p:spPr>
          <a:xfrm>
            <a:off x="1009069" y="2596147"/>
            <a:ext cx="4214588" cy="832854"/>
          </a:xfrm>
          <a:prstGeom prst="rect">
            <a:avLst/>
          </a:prstGeo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5" name="Marcador de texto 2">
            <a:extLst>
              <a:ext uri="{FF2B5EF4-FFF2-40B4-BE49-F238E27FC236}">
                <a16:creationId xmlns:a16="http://schemas.microsoft.com/office/drawing/2014/main" id="{FC2FF318-228A-42EB-B665-23DBD1219BD2}"/>
              </a:ext>
            </a:extLst>
          </p:cNvPr>
          <p:cNvSpPr>
            <a:spLocks noGrp="1"/>
          </p:cNvSpPr>
          <p:nvPr>
            <p:ph type="body" idx="11" hasCustomPrompt="1"/>
          </p:nvPr>
        </p:nvSpPr>
        <p:spPr>
          <a:xfrm>
            <a:off x="1009069" y="4577565"/>
            <a:ext cx="4214588" cy="832854"/>
          </a:xfrm>
          <a:prstGeom prst="rect">
            <a:avLst/>
          </a:prstGeom>
        </p:spPr>
        <p:txBody>
          <a:bodyPr>
            <a:normAutofit/>
          </a:bodyPr>
          <a:lstStyle>
            <a:lvl1pPr marL="0" indent="0" algn="l">
              <a:buNone/>
              <a:defRPr sz="1800">
                <a:solidFill>
                  <a:srgbClr val="0E40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texto</a:t>
            </a:r>
          </a:p>
        </p:txBody>
      </p:sp>
      <p:pic>
        <p:nvPicPr>
          <p:cNvPr id="16" name="Gráfico 15">
            <a:extLst>
              <a:ext uri="{FF2B5EF4-FFF2-40B4-BE49-F238E27FC236}">
                <a16:creationId xmlns:a16="http://schemas.microsoft.com/office/drawing/2014/main" id="{6E99D47B-5A7F-4791-B948-CAEB99C3EF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7824" y="5866743"/>
            <a:ext cx="2292351" cy="672169"/>
          </a:xfrm>
          <a:prstGeom prst="rect">
            <a:avLst/>
          </a:prstGeom>
        </p:spPr>
      </p:pic>
      <p:pic>
        <p:nvPicPr>
          <p:cNvPr id="20" name="Gráfico 19">
            <a:extLst>
              <a:ext uri="{FF2B5EF4-FFF2-40B4-BE49-F238E27FC236}">
                <a16:creationId xmlns:a16="http://schemas.microsoft.com/office/drawing/2014/main" id="{A1AAAA54-05CE-404A-85C8-F051C97A53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62589" y="598266"/>
            <a:ext cx="3200074" cy="3166211"/>
          </a:xfrm>
          <a:prstGeom prst="rect">
            <a:avLst/>
          </a:prstGeom>
        </p:spPr>
      </p:pic>
      <p:sp>
        <p:nvSpPr>
          <p:cNvPr id="18" name="Rectángulo: esquinas redondeadas 17">
            <a:extLst>
              <a:ext uri="{FF2B5EF4-FFF2-40B4-BE49-F238E27FC236}">
                <a16:creationId xmlns:a16="http://schemas.microsoft.com/office/drawing/2014/main" id="{71002635-1214-4CBF-8943-CE8CE0305520}"/>
              </a:ext>
            </a:extLst>
          </p:cNvPr>
          <p:cNvSpPr/>
          <p:nvPr userDrawn="1"/>
        </p:nvSpPr>
        <p:spPr>
          <a:xfrm>
            <a:off x="1" y="6703805"/>
            <a:ext cx="12191999" cy="154195"/>
          </a:xfrm>
          <a:prstGeom prst="roundRect">
            <a:avLst>
              <a:gd name="adj" fmla="val 0"/>
            </a:avLst>
          </a:prstGeom>
          <a:solidFill>
            <a:srgbClr val="B2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6887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2.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785617"/>
      </p:ext>
    </p:extLst>
  </p:cSld>
  <p:clrMap bg1="lt1" tx1="dk1" bg2="lt2" tx2="dk2" accent1="accent1" accent2="accent2" accent3="accent3" accent4="accent4" accent5="accent5" accent6="accent6" hlink="hlink" folHlink="folHlink"/>
  <p:sldLayoutIdLst>
    <p:sldLayoutId id="2147483656" r:id="rId1"/>
    <p:sldLayoutId id="2147483668" r:id="rId2"/>
    <p:sldLayoutId id="2147483669" r:id="rId3"/>
    <p:sldLayoutId id="2147483651" r:id="rId4"/>
    <p:sldLayoutId id="2147483670" r:id="rId5"/>
    <p:sldLayoutId id="2147483662" r:id="rId6"/>
    <p:sldLayoutId id="2147483665" r:id="rId7"/>
    <p:sldLayoutId id="2147483653" r:id="rId8"/>
    <p:sldLayoutId id="2147483654" r:id="rId9"/>
    <p:sldLayoutId id="2147483655" r:id="rId10"/>
    <p:sldLayoutId id="2147483660" r:id="rId11"/>
    <p:sldLayoutId id="2147483650" r:id="rId12"/>
    <p:sldLayoutId id="2147483657" r:id="rId13"/>
    <p:sldLayoutId id="2147483672" r:id="rId14"/>
    <p:sldLayoutId id="2147483673" r:id="rId15"/>
    <p:sldLayoutId id="2147483658" r:id="rId16"/>
    <p:sldLayoutId id="2147483664" r:id="rId17"/>
    <p:sldLayoutId id="2147483659" r:id="rId18"/>
    <p:sldLayoutId id="2147483663" r:id="rId19"/>
    <p:sldLayoutId id="2147483671" r:id="rId20"/>
    <p:sldLayoutId id="214748367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3902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fogafin.gov.co/que-es-fogafin/informes" TargetMode="External"/><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ogafin.gov.co/docs/default-source/generales/carta-de-trato-digno-261224.pdf?sfvrsn=3345d36f_4" TargetMode="Externa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fogafin.gov.co/docs/default-source/generales/caracterizacion-de-usuarios-090724.pptx?sfvrsn=d0383823_4" TargetMode="External"/><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intranet/bancodocumentos/Comunicaciones/Lenguaje%20claro/Lenguaje%20claro.mp4" TargetMode="Externa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fogafin.gov.co/que-es-fogafin/informes"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fogafin.gov.co/que-es-fogafin/informes"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acortar.link/1Ii3im" TargetMode="External"/><Relationship Id="rId2" Type="http://schemas.openxmlformats.org/officeDocument/2006/relationships/image" Target="../media/image71.png"/><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4">
            <a:extLst>
              <a:ext uri="{FF2B5EF4-FFF2-40B4-BE49-F238E27FC236}">
                <a16:creationId xmlns:a16="http://schemas.microsoft.com/office/drawing/2014/main" id="{94D95483-0D19-710D-3CA3-41AE35538AAB}"/>
              </a:ext>
            </a:extLst>
          </p:cNvPr>
          <p:cNvPicPr>
            <a:picLocks noGrp="1" noChangeAspect="1"/>
          </p:cNvPicPr>
          <p:nvPr>
            <p:ph type="pic" sz="quarter" idx="10"/>
          </p:nvPr>
        </p:nvPicPr>
        <p:blipFill>
          <a:blip r:embed="rId2"/>
          <a:srcRect l="286" r="286"/>
          <a:stretch/>
        </p:blipFill>
        <p:spPr>
          <a:xfrm>
            <a:off x="6096000" y="1838325"/>
            <a:ext cx="7127875" cy="7129463"/>
          </a:xfrm>
        </p:spPr>
      </p:pic>
      <p:sp>
        <p:nvSpPr>
          <p:cNvPr id="5" name="Título 2">
            <a:extLst>
              <a:ext uri="{FF2B5EF4-FFF2-40B4-BE49-F238E27FC236}">
                <a16:creationId xmlns:a16="http://schemas.microsoft.com/office/drawing/2014/main" id="{6C788DDF-5253-387A-3F21-DE9A73C8FAAF}"/>
              </a:ext>
            </a:extLst>
          </p:cNvPr>
          <p:cNvSpPr>
            <a:spLocks noGrp="1"/>
          </p:cNvSpPr>
          <p:nvPr>
            <p:ph type="title"/>
          </p:nvPr>
        </p:nvSpPr>
        <p:spPr>
          <a:xfrm>
            <a:off x="835355" y="1833207"/>
            <a:ext cx="5498770" cy="1284225"/>
          </a:xfrm>
        </p:spPr>
        <p:txBody>
          <a:bodyPr>
            <a:normAutofit fontScale="90000"/>
          </a:bodyPr>
          <a:lstStyle/>
          <a:p>
            <a:pPr algn="ctr"/>
            <a:r>
              <a:rPr lang="es-MX" dirty="0"/>
              <a:t>Informe de gestión de la participación ciudadana</a:t>
            </a:r>
            <a:endParaRPr lang="es-CO" dirty="0"/>
          </a:p>
        </p:txBody>
      </p:sp>
      <p:sp>
        <p:nvSpPr>
          <p:cNvPr id="6" name="Marcador de texto 3">
            <a:extLst>
              <a:ext uri="{FF2B5EF4-FFF2-40B4-BE49-F238E27FC236}">
                <a16:creationId xmlns:a16="http://schemas.microsoft.com/office/drawing/2014/main" id="{C2F70359-DEAD-5043-0F8D-CB40C4DF1B58}"/>
              </a:ext>
            </a:extLst>
          </p:cNvPr>
          <p:cNvSpPr>
            <a:spLocks noGrp="1"/>
          </p:cNvSpPr>
          <p:nvPr>
            <p:ph type="body" idx="1"/>
          </p:nvPr>
        </p:nvSpPr>
        <p:spPr>
          <a:xfrm>
            <a:off x="628866" y="5307106"/>
            <a:ext cx="4627566" cy="767671"/>
          </a:xfrm>
        </p:spPr>
        <p:txBody>
          <a:bodyPr>
            <a:normAutofit lnSpcReduction="10000"/>
          </a:bodyPr>
          <a:lstStyle/>
          <a:p>
            <a:pPr algn="ctr">
              <a:lnSpc>
                <a:spcPct val="50000"/>
              </a:lnSpc>
            </a:pPr>
            <a:r>
              <a:rPr lang="es-CO" sz="2000"/>
              <a:t>Departamento de </a:t>
            </a:r>
          </a:p>
          <a:p>
            <a:pPr algn="ctr">
              <a:lnSpc>
                <a:spcPct val="50000"/>
              </a:lnSpc>
            </a:pPr>
            <a:r>
              <a:rPr lang="es-CO" sz="2000"/>
              <a:t>Relacionamiento Ciudadano</a:t>
            </a:r>
          </a:p>
          <a:p>
            <a:pPr algn="ctr">
              <a:lnSpc>
                <a:spcPct val="50000"/>
              </a:lnSpc>
            </a:pPr>
            <a:r>
              <a:rPr lang="es-CO" sz="2000"/>
              <a:t>2025</a:t>
            </a:r>
          </a:p>
        </p:txBody>
      </p:sp>
    </p:spTree>
    <p:extLst>
      <p:ext uri="{BB962C8B-B14F-4D97-AF65-F5344CB8AC3E}">
        <p14:creationId xmlns:p14="http://schemas.microsoft.com/office/powerpoint/2010/main" val="96344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6DB2-9C89-DDD6-106F-8408F0AAB0AE}"/>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5DA565B7-69D2-F488-29A3-00FF3B68EE94}"/>
              </a:ext>
            </a:extLst>
          </p:cNvPr>
          <p:cNvSpPr>
            <a:spLocks noGrp="1"/>
          </p:cNvSpPr>
          <p:nvPr>
            <p:ph type="body" idx="10"/>
          </p:nvPr>
        </p:nvSpPr>
        <p:spPr>
          <a:xfrm>
            <a:off x="228012" y="2341088"/>
            <a:ext cx="3223400" cy="1366773"/>
          </a:xfrm>
        </p:spPr>
        <p:txBody>
          <a:bodyPr>
            <a:normAutofit/>
          </a:bodyPr>
          <a:lstStyle/>
          <a:p>
            <a:pPr algn="just"/>
            <a:r>
              <a:rPr lang="es-MX" sz="1500">
                <a:solidFill>
                  <a:schemeClr val="tx1">
                    <a:lumMod val="65000"/>
                    <a:lumOff val="35000"/>
                  </a:schemeClr>
                </a:solidFill>
              </a:rPr>
              <a:t>En el mes de agosto se realizó la divulgación de los canales de denuncias por actos de corrupción que la entidad tiene habilitados.</a:t>
            </a:r>
          </a:p>
        </p:txBody>
      </p:sp>
      <p:sp>
        <p:nvSpPr>
          <p:cNvPr id="9" name="CuadroTexto 8">
            <a:extLst>
              <a:ext uri="{FF2B5EF4-FFF2-40B4-BE49-F238E27FC236}">
                <a16:creationId xmlns:a16="http://schemas.microsoft.com/office/drawing/2014/main" id="{98A746CE-C3C4-48BF-1F0B-6C336021BFE0}"/>
              </a:ext>
            </a:extLst>
          </p:cNvPr>
          <p:cNvSpPr txBox="1"/>
          <p:nvPr/>
        </p:nvSpPr>
        <p:spPr>
          <a:xfrm>
            <a:off x="531762" y="228522"/>
            <a:ext cx="10172097" cy="707886"/>
          </a:xfrm>
          <a:prstGeom prst="rect">
            <a:avLst/>
          </a:prstGeom>
          <a:noFill/>
        </p:spPr>
        <p:txBody>
          <a:bodyPr wrap="square">
            <a:spAutoFit/>
          </a:bodyPr>
          <a:lstStyle/>
          <a:p>
            <a:r>
              <a:rPr lang="es-CO" sz="2000" b="1">
                <a:solidFill>
                  <a:srgbClr val="B28A3F"/>
                </a:solidFill>
              </a:rPr>
              <a:t>Actividad: </a:t>
            </a:r>
            <a:r>
              <a:rPr lang="es-MX" sz="2000" b="1">
                <a:solidFill>
                  <a:srgbClr val="B28A3F"/>
                </a:solidFill>
              </a:rPr>
              <a:t>Divulgación canales de denuncias por actos de corrupción </a:t>
            </a:r>
          </a:p>
          <a:p>
            <a:endParaRPr lang="es-CO" sz="2000" b="1">
              <a:solidFill>
                <a:srgbClr val="B28A3F"/>
              </a:solidFill>
            </a:endParaRPr>
          </a:p>
        </p:txBody>
      </p:sp>
      <p:pic>
        <p:nvPicPr>
          <p:cNvPr id="4" name="Imagen 3">
            <a:extLst>
              <a:ext uri="{FF2B5EF4-FFF2-40B4-BE49-F238E27FC236}">
                <a16:creationId xmlns:a16="http://schemas.microsoft.com/office/drawing/2014/main" id="{A9CF94AC-484E-178F-E8AE-0F37E2AAA2D1}"/>
              </a:ext>
            </a:extLst>
          </p:cNvPr>
          <p:cNvPicPr>
            <a:picLocks noChangeAspect="1"/>
          </p:cNvPicPr>
          <p:nvPr/>
        </p:nvPicPr>
        <p:blipFill>
          <a:blip r:embed="rId2"/>
          <a:stretch>
            <a:fillRect/>
          </a:stretch>
        </p:blipFill>
        <p:spPr>
          <a:xfrm>
            <a:off x="3621647" y="1235093"/>
            <a:ext cx="4432320" cy="4945536"/>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5F3D4C94-4D55-113B-9028-548A5364E58E}"/>
              </a:ext>
            </a:extLst>
          </p:cNvPr>
          <p:cNvPicPr>
            <a:picLocks noChangeAspect="1"/>
          </p:cNvPicPr>
          <p:nvPr/>
        </p:nvPicPr>
        <p:blipFill>
          <a:blip r:embed="rId3"/>
          <a:srcRect l="21116" r="20898"/>
          <a:stretch/>
        </p:blipFill>
        <p:spPr>
          <a:xfrm>
            <a:off x="8174098" y="1335575"/>
            <a:ext cx="3594848" cy="2912693"/>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D390B380-67E1-7D3A-5E09-E5D2D190D59B}"/>
              </a:ext>
            </a:extLst>
          </p:cNvPr>
          <p:cNvSpPr txBox="1"/>
          <p:nvPr/>
        </p:nvSpPr>
        <p:spPr>
          <a:xfrm>
            <a:off x="1839712" y="1335575"/>
            <a:ext cx="1661804" cy="461665"/>
          </a:xfrm>
          <a:prstGeom prst="rect">
            <a:avLst/>
          </a:prstGeom>
          <a:noFill/>
        </p:spPr>
        <p:txBody>
          <a:bodyPr wrap="square" rtlCol="0">
            <a:spAutoFit/>
          </a:bodyPr>
          <a:lstStyle/>
          <a:p>
            <a:pPr algn="r"/>
            <a:r>
              <a:rPr lang="es-CO" sz="2400" b="1">
                <a:solidFill>
                  <a:schemeClr val="tx1">
                    <a:lumMod val="65000"/>
                    <a:lumOff val="35000"/>
                  </a:schemeClr>
                </a:solidFill>
              </a:rPr>
              <a:t>Interna</a:t>
            </a:r>
          </a:p>
        </p:txBody>
      </p:sp>
    </p:spTree>
    <p:extLst>
      <p:ext uri="{BB962C8B-B14F-4D97-AF65-F5344CB8AC3E}">
        <p14:creationId xmlns:p14="http://schemas.microsoft.com/office/powerpoint/2010/main" val="286735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81AE1029-A625-C685-2748-E6A680F3C5CC}"/>
              </a:ext>
            </a:extLst>
          </p:cNvPr>
          <p:cNvSpPr>
            <a:spLocks noGrp="1"/>
          </p:cNvSpPr>
          <p:nvPr>
            <p:ph type="body" idx="1"/>
          </p:nvPr>
        </p:nvSpPr>
        <p:spPr>
          <a:xfrm>
            <a:off x="1086905" y="666331"/>
            <a:ext cx="4214588" cy="3428528"/>
          </a:xfrm>
        </p:spPr>
        <p:txBody>
          <a:bodyPr>
            <a:normAutofit/>
          </a:bodyPr>
          <a:lstStyle/>
          <a:p>
            <a:r>
              <a:rPr lang="es-CO" sz="2400" b="1">
                <a:solidFill>
                  <a:schemeClr val="tx1">
                    <a:lumMod val="65000"/>
                    <a:lumOff val="35000"/>
                  </a:schemeClr>
                </a:solidFill>
              </a:rPr>
              <a:t>Externa</a:t>
            </a:r>
          </a:p>
        </p:txBody>
      </p:sp>
      <p:pic>
        <p:nvPicPr>
          <p:cNvPr id="5" name="Imagen 4">
            <a:extLst>
              <a:ext uri="{FF2B5EF4-FFF2-40B4-BE49-F238E27FC236}">
                <a16:creationId xmlns:a16="http://schemas.microsoft.com/office/drawing/2014/main" id="{0BD9BD75-3E95-A45C-F45E-25DAE2666D28}"/>
              </a:ext>
            </a:extLst>
          </p:cNvPr>
          <p:cNvPicPr>
            <a:picLocks noChangeAspect="1"/>
          </p:cNvPicPr>
          <p:nvPr/>
        </p:nvPicPr>
        <p:blipFill>
          <a:blip r:embed="rId2"/>
          <a:srcRect r="42445"/>
          <a:stretch/>
        </p:blipFill>
        <p:spPr>
          <a:xfrm>
            <a:off x="2661124" y="430036"/>
            <a:ext cx="6971231" cy="55673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239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6DB2-9C89-DDD6-106F-8408F0AAB0AE}"/>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76DFC89-4456-BFBB-55A1-42F555BDF2A4}"/>
              </a:ext>
            </a:extLst>
          </p:cNvPr>
          <p:cNvPicPr>
            <a:picLocks noChangeAspect="1"/>
          </p:cNvPicPr>
          <p:nvPr/>
        </p:nvPicPr>
        <p:blipFill>
          <a:blip r:embed="rId2"/>
          <a:stretch>
            <a:fillRect/>
          </a:stretch>
        </p:blipFill>
        <p:spPr>
          <a:xfrm>
            <a:off x="456791" y="1544571"/>
            <a:ext cx="5515716" cy="4015117"/>
          </a:xfrm>
          <a:prstGeom prst="rect">
            <a:avLst/>
          </a:prstGeom>
        </p:spPr>
      </p:pic>
      <p:sp>
        <p:nvSpPr>
          <p:cNvPr id="6" name="Marcador de texto 5">
            <a:extLst>
              <a:ext uri="{FF2B5EF4-FFF2-40B4-BE49-F238E27FC236}">
                <a16:creationId xmlns:a16="http://schemas.microsoft.com/office/drawing/2014/main" id="{5DA565B7-69D2-F488-29A3-00FF3B68EE94}"/>
              </a:ext>
            </a:extLst>
          </p:cNvPr>
          <p:cNvSpPr>
            <a:spLocks noGrp="1"/>
          </p:cNvSpPr>
          <p:nvPr>
            <p:ph type="body" idx="10"/>
          </p:nvPr>
        </p:nvSpPr>
        <p:spPr>
          <a:xfrm>
            <a:off x="6733375" y="1544571"/>
            <a:ext cx="4214588" cy="3428528"/>
          </a:xfrm>
        </p:spPr>
        <p:txBody>
          <a:bodyPr>
            <a:normAutofit/>
          </a:bodyPr>
          <a:lstStyle/>
          <a:p>
            <a:pPr algn="just"/>
            <a:r>
              <a:rPr lang="es-MX" sz="1500">
                <a:solidFill>
                  <a:schemeClr val="tx1">
                    <a:lumMod val="65000"/>
                    <a:lumOff val="35000"/>
                  </a:schemeClr>
                </a:solidFill>
              </a:rPr>
              <a:t>Mensualmente el Fondo puso a disposición de la ciudadanía el informe estadístico de PQRSDA, en el cual se indican los tipos de consulta, promedio días de respuesta, canales de comunicación de recibo de las peticiones, temas de mayor consulta, entre otros.</a:t>
            </a:r>
          </a:p>
        </p:txBody>
      </p:sp>
      <p:sp>
        <p:nvSpPr>
          <p:cNvPr id="9" name="CuadroTexto 8">
            <a:extLst>
              <a:ext uri="{FF2B5EF4-FFF2-40B4-BE49-F238E27FC236}">
                <a16:creationId xmlns:a16="http://schemas.microsoft.com/office/drawing/2014/main" id="{98A746CE-C3C4-48BF-1F0B-6C336021BFE0}"/>
              </a:ext>
            </a:extLst>
          </p:cNvPr>
          <p:cNvSpPr txBox="1"/>
          <p:nvPr/>
        </p:nvSpPr>
        <p:spPr>
          <a:xfrm>
            <a:off x="262822" y="792244"/>
            <a:ext cx="8943931" cy="400110"/>
          </a:xfrm>
          <a:prstGeom prst="rect">
            <a:avLst/>
          </a:prstGeom>
          <a:noFill/>
        </p:spPr>
        <p:txBody>
          <a:bodyPr wrap="square">
            <a:spAutoFit/>
          </a:bodyPr>
          <a:lstStyle/>
          <a:p>
            <a:r>
              <a:rPr lang="es-CO" sz="2000" b="1">
                <a:solidFill>
                  <a:srgbClr val="B28A3F"/>
                </a:solidFill>
              </a:rPr>
              <a:t>Actividad: </a:t>
            </a:r>
            <a:r>
              <a:rPr lang="es-MX" sz="2000" b="1">
                <a:solidFill>
                  <a:srgbClr val="B28A3F"/>
                </a:solidFill>
              </a:rPr>
              <a:t>Informes mensuales estadísticos de PQRSDA</a:t>
            </a:r>
            <a:endParaRPr lang="es-CO" sz="2000" b="1">
              <a:solidFill>
                <a:srgbClr val="B28A3F"/>
              </a:solidFill>
            </a:endParaRPr>
          </a:p>
        </p:txBody>
      </p:sp>
      <p:sp>
        <p:nvSpPr>
          <p:cNvPr id="4" name="CuadroTexto 3">
            <a:extLst>
              <a:ext uri="{FF2B5EF4-FFF2-40B4-BE49-F238E27FC236}">
                <a16:creationId xmlns:a16="http://schemas.microsoft.com/office/drawing/2014/main" id="{4445C953-D719-22AA-F27E-EE18390F15E9}"/>
              </a:ext>
            </a:extLst>
          </p:cNvPr>
          <p:cNvSpPr txBox="1"/>
          <p:nvPr/>
        </p:nvSpPr>
        <p:spPr>
          <a:xfrm>
            <a:off x="6952766" y="3789885"/>
            <a:ext cx="3935505" cy="830997"/>
          </a:xfrm>
          <a:prstGeom prst="rect">
            <a:avLst/>
          </a:prstGeom>
          <a:noFill/>
        </p:spPr>
        <p:txBody>
          <a:bodyPr wrap="square">
            <a:spAutoFit/>
          </a:bodyPr>
          <a:lstStyle/>
          <a:p>
            <a:r>
              <a:rPr lang="es-MX" sz="1200">
                <a:solidFill>
                  <a:schemeClr val="tx1">
                    <a:lumMod val="65000"/>
                    <a:lumOff val="35000"/>
                  </a:schemeClr>
                </a:solidFill>
              </a:rPr>
              <a:t>En el siguiente link,  se encuentran los informes publicados en la página web de la entidad: </a:t>
            </a:r>
            <a:r>
              <a:rPr lang="es-MX" sz="1200">
                <a:hlinkClick r:id="rId3"/>
              </a:rPr>
              <a:t>https://www.fogafin.gov.co/que-es-fogafin/informes</a:t>
            </a:r>
            <a:r>
              <a:rPr lang="es-MX" sz="1200"/>
              <a:t> </a:t>
            </a:r>
            <a:endParaRPr lang="es-CO" sz="1200"/>
          </a:p>
        </p:txBody>
      </p:sp>
      <p:pic>
        <p:nvPicPr>
          <p:cNvPr id="12" name="Imagen 11" descr="Icono&#10;&#10;Descripción generada automáticamente">
            <a:extLst>
              <a:ext uri="{FF2B5EF4-FFF2-40B4-BE49-F238E27FC236}">
                <a16:creationId xmlns:a16="http://schemas.microsoft.com/office/drawing/2014/main" id="{46D9E2D7-A7FA-1B3C-EFA6-A7BBDF1C4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0623" y="4248307"/>
            <a:ext cx="578192" cy="578192"/>
          </a:xfrm>
          <a:prstGeom prst="rect">
            <a:avLst/>
          </a:prstGeom>
        </p:spPr>
      </p:pic>
      <p:sp>
        <p:nvSpPr>
          <p:cNvPr id="10" name="Freeform 26">
            <a:extLst>
              <a:ext uri="{FF2B5EF4-FFF2-40B4-BE49-F238E27FC236}">
                <a16:creationId xmlns:a16="http://schemas.microsoft.com/office/drawing/2014/main" id="{35F041BA-0662-7773-1131-B61C9A783A03}"/>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3" name="Título 3">
            <a:extLst>
              <a:ext uri="{FF2B5EF4-FFF2-40B4-BE49-F238E27FC236}">
                <a16:creationId xmlns:a16="http://schemas.microsoft.com/office/drawing/2014/main" id="{CA84B3FD-CC1D-1EE7-75C2-697397D08A03}"/>
              </a:ext>
            </a:extLst>
          </p:cNvPr>
          <p:cNvSpPr txBox="1">
            <a:spLocks/>
          </p:cNvSpPr>
          <p:nvPr/>
        </p:nvSpPr>
        <p:spPr>
          <a:xfrm>
            <a:off x="338263" y="105879"/>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600">
                <a:solidFill>
                  <a:schemeClr val="bg1"/>
                </a:solidFill>
              </a:rPr>
              <a:t>Subcomponente: </a:t>
            </a:r>
            <a:r>
              <a:rPr lang="es-MX" sz="2600">
                <a:solidFill>
                  <a:schemeClr val="bg1"/>
                </a:solidFill>
              </a:rPr>
              <a:t>Relacionamiento con el ciudadano</a:t>
            </a:r>
            <a:endParaRPr lang="es-CO" sz="2600">
              <a:solidFill>
                <a:schemeClr val="bg1"/>
              </a:solidFill>
            </a:endParaRPr>
          </a:p>
        </p:txBody>
      </p:sp>
    </p:spTree>
    <p:extLst>
      <p:ext uri="{BB962C8B-B14F-4D97-AF65-F5344CB8AC3E}">
        <p14:creationId xmlns:p14="http://schemas.microsoft.com/office/powerpoint/2010/main" val="8903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5FFE-F273-E90B-11D8-C801143ECA8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CD964BBF-4267-E5B5-0370-EA7E89D00D1D}"/>
              </a:ext>
            </a:extLst>
          </p:cNvPr>
          <p:cNvSpPr txBox="1"/>
          <p:nvPr/>
        </p:nvSpPr>
        <p:spPr>
          <a:xfrm>
            <a:off x="6801158" y="3891072"/>
            <a:ext cx="3872753" cy="1200329"/>
          </a:xfrm>
          <a:prstGeom prst="rect">
            <a:avLst/>
          </a:prstGeom>
          <a:noFill/>
        </p:spPr>
        <p:txBody>
          <a:bodyPr wrap="square">
            <a:spAutoFit/>
          </a:bodyPr>
          <a:lstStyle/>
          <a:p>
            <a:pPr algn="just"/>
            <a:r>
              <a:rPr lang="es-MX" sz="1200">
                <a:solidFill>
                  <a:schemeClr val="tx1">
                    <a:lumMod val="65000"/>
                    <a:lumOff val="35000"/>
                  </a:schemeClr>
                </a:solidFill>
              </a:rPr>
              <a:t>Enlace de la página web de la entidad en donde está publicado el documento : </a:t>
            </a:r>
            <a:r>
              <a:rPr lang="es-MX" sz="1200">
                <a:hlinkClick r:id="rId2"/>
              </a:rPr>
              <a:t>https://www.fogafin.gov.co/docs/default-source/generales/carta-de-trato-digno-261224.pdf?sfvrsn=3345d36f_4</a:t>
            </a:r>
            <a:r>
              <a:rPr lang="es-MX" sz="1200"/>
              <a:t> </a:t>
            </a:r>
            <a:endParaRPr lang="es-CO" sz="1200"/>
          </a:p>
          <a:p>
            <a:endParaRPr lang="es-CO" sz="1200">
              <a:highlight>
                <a:srgbClr val="FFFF00"/>
              </a:highlight>
            </a:endParaRPr>
          </a:p>
        </p:txBody>
      </p:sp>
      <p:sp>
        <p:nvSpPr>
          <p:cNvPr id="6" name="Marcador de texto 5">
            <a:extLst>
              <a:ext uri="{FF2B5EF4-FFF2-40B4-BE49-F238E27FC236}">
                <a16:creationId xmlns:a16="http://schemas.microsoft.com/office/drawing/2014/main" id="{84628D9B-5E83-3370-B2C2-7A4510575BF0}"/>
              </a:ext>
            </a:extLst>
          </p:cNvPr>
          <p:cNvSpPr>
            <a:spLocks noGrp="1"/>
          </p:cNvSpPr>
          <p:nvPr>
            <p:ph type="body" idx="10"/>
          </p:nvPr>
        </p:nvSpPr>
        <p:spPr>
          <a:xfrm>
            <a:off x="6733375" y="1544571"/>
            <a:ext cx="4214588" cy="1422357"/>
          </a:xfrm>
        </p:spPr>
        <p:txBody>
          <a:bodyPr>
            <a:normAutofit/>
          </a:bodyPr>
          <a:lstStyle/>
          <a:p>
            <a:pPr algn="just"/>
            <a:r>
              <a:rPr lang="es-MX" sz="1500">
                <a:solidFill>
                  <a:schemeClr val="tx1">
                    <a:lumMod val="65000"/>
                    <a:lumOff val="35000"/>
                  </a:schemeClr>
                </a:solidFill>
              </a:rPr>
              <a:t>La entidad informó a sus distintos grupos de interés el cambió del número de las líneas PBX y nacional. Ajuste que se realizó tanto en el Protocolo de atención al ciudadano como en la Carta de trato digno al usuario. </a:t>
            </a:r>
          </a:p>
        </p:txBody>
      </p:sp>
      <p:sp>
        <p:nvSpPr>
          <p:cNvPr id="9" name="CuadroTexto 8">
            <a:extLst>
              <a:ext uri="{FF2B5EF4-FFF2-40B4-BE49-F238E27FC236}">
                <a16:creationId xmlns:a16="http://schemas.microsoft.com/office/drawing/2014/main" id="{813FACAE-5FE8-5B48-70FD-87B4EA0B8F26}"/>
              </a:ext>
            </a:extLst>
          </p:cNvPr>
          <p:cNvSpPr txBox="1"/>
          <p:nvPr/>
        </p:nvSpPr>
        <p:spPr>
          <a:xfrm>
            <a:off x="603480" y="221859"/>
            <a:ext cx="8943931" cy="400110"/>
          </a:xfrm>
          <a:prstGeom prst="rect">
            <a:avLst/>
          </a:prstGeom>
          <a:noFill/>
        </p:spPr>
        <p:txBody>
          <a:bodyPr wrap="square">
            <a:spAutoFit/>
          </a:bodyPr>
          <a:lstStyle/>
          <a:p>
            <a:r>
              <a:rPr lang="es-CO" sz="2000" b="1">
                <a:solidFill>
                  <a:srgbClr val="B28A3F"/>
                </a:solidFill>
              </a:rPr>
              <a:t>Actividad: Divulgación de los </a:t>
            </a:r>
            <a:r>
              <a:rPr lang="es-MX" sz="2000" b="1">
                <a:solidFill>
                  <a:srgbClr val="B28A3F"/>
                </a:solidFill>
              </a:rPr>
              <a:t>deberes y derechos de los usuarios</a:t>
            </a:r>
            <a:endParaRPr lang="es-CO" sz="2000" b="1">
              <a:solidFill>
                <a:srgbClr val="B28A3F"/>
              </a:solidFill>
            </a:endParaRPr>
          </a:p>
        </p:txBody>
      </p:sp>
      <p:pic>
        <p:nvPicPr>
          <p:cNvPr id="12" name="Imagen 11" descr="Icono&#10;&#10;Descripción generada automáticamente">
            <a:extLst>
              <a:ext uri="{FF2B5EF4-FFF2-40B4-BE49-F238E27FC236}">
                <a16:creationId xmlns:a16="http://schemas.microsoft.com/office/drawing/2014/main" id="{F00E92AB-6579-6CEB-41DC-C038E692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3649" y="4513209"/>
            <a:ext cx="578192" cy="578192"/>
          </a:xfrm>
          <a:prstGeom prst="rect">
            <a:avLst/>
          </a:prstGeom>
        </p:spPr>
      </p:pic>
      <p:pic>
        <p:nvPicPr>
          <p:cNvPr id="8" name="Imagen 7">
            <a:extLst>
              <a:ext uri="{FF2B5EF4-FFF2-40B4-BE49-F238E27FC236}">
                <a16:creationId xmlns:a16="http://schemas.microsoft.com/office/drawing/2014/main" id="{BA9AB575-D5A5-F276-D930-87A466D8ECA7}"/>
              </a:ext>
            </a:extLst>
          </p:cNvPr>
          <p:cNvPicPr>
            <a:picLocks noChangeAspect="1"/>
          </p:cNvPicPr>
          <p:nvPr/>
        </p:nvPicPr>
        <p:blipFill>
          <a:blip r:embed="rId4"/>
          <a:stretch>
            <a:fillRect/>
          </a:stretch>
        </p:blipFill>
        <p:spPr>
          <a:xfrm>
            <a:off x="603135" y="806076"/>
            <a:ext cx="4571616" cy="5598666"/>
          </a:xfrm>
          <a:prstGeom prst="rect">
            <a:avLst/>
          </a:prstGeom>
        </p:spPr>
      </p:pic>
    </p:spTree>
    <p:extLst>
      <p:ext uri="{BB962C8B-B14F-4D97-AF65-F5344CB8AC3E}">
        <p14:creationId xmlns:p14="http://schemas.microsoft.com/office/powerpoint/2010/main" val="269120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01E68A-05B0-8FC8-9189-B2E69163FFDD}"/>
              </a:ext>
            </a:extLst>
          </p:cNvPr>
          <p:cNvSpPr>
            <a:spLocks noGrp="1"/>
          </p:cNvSpPr>
          <p:nvPr>
            <p:ph type="title"/>
          </p:nvPr>
        </p:nvSpPr>
        <p:spPr>
          <a:xfrm>
            <a:off x="1093362" y="294724"/>
            <a:ext cx="6353130" cy="571610"/>
          </a:xfrm>
        </p:spPr>
        <p:txBody>
          <a:bodyPr>
            <a:normAutofit/>
          </a:bodyPr>
          <a:lstStyle/>
          <a:p>
            <a:r>
              <a:rPr lang="es-MX" sz="2000">
                <a:solidFill>
                  <a:srgbClr val="61A60E"/>
                </a:solidFill>
              </a:rPr>
              <a:t>&gt;&gt;</a:t>
            </a:r>
            <a:r>
              <a:rPr lang="es-MX" sz="2000">
                <a:solidFill>
                  <a:schemeClr val="tx1">
                    <a:lumMod val="50000"/>
                    <a:lumOff val="50000"/>
                  </a:schemeClr>
                </a:solidFill>
              </a:rPr>
              <a:t> </a:t>
            </a:r>
            <a:r>
              <a:rPr lang="es-MX" sz="2000">
                <a:solidFill>
                  <a:schemeClr val="tx1">
                    <a:lumMod val="65000"/>
                    <a:lumOff val="35000"/>
                  </a:schemeClr>
                </a:solidFill>
              </a:rPr>
              <a:t>Protocolo de atención al ciudadano</a:t>
            </a:r>
            <a:endParaRPr lang="es-CO" sz="2000">
              <a:solidFill>
                <a:schemeClr val="tx1">
                  <a:lumMod val="65000"/>
                  <a:lumOff val="35000"/>
                </a:schemeClr>
              </a:solidFill>
            </a:endParaRPr>
          </a:p>
        </p:txBody>
      </p:sp>
      <p:pic>
        <p:nvPicPr>
          <p:cNvPr id="5" name="Imagen 4">
            <a:extLst>
              <a:ext uri="{FF2B5EF4-FFF2-40B4-BE49-F238E27FC236}">
                <a16:creationId xmlns:a16="http://schemas.microsoft.com/office/drawing/2014/main" id="{0AB002BB-2B96-67BE-8567-36B979D791CA}"/>
              </a:ext>
            </a:extLst>
          </p:cNvPr>
          <p:cNvPicPr>
            <a:picLocks noChangeAspect="1"/>
          </p:cNvPicPr>
          <p:nvPr/>
        </p:nvPicPr>
        <p:blipFill>
          <a:blip r:embed="rId2"/>
          <a:stretch>
            <a:fillRect/>
          </a:stretch>
        </p:blipFill>
        <p:spPr>
          <a:xfrm>
            <a:off x="1539090" y="1373328"/>
            <a:ext cx="3974659" cy="4826847"/>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D67C3EE4-3223-8A86-8EC7-591111732BBB}"/>
              </a:ext>
            </a:extLst>
          </p:cNvPr>
          <p:cNvPicPr>
            <a:picLocks noChangeAspect="1"/>
          </p:cNvPicPr>
          <p:nvPr/>
        </p:nvPicPr>
        <p:blipFill>
          <a:blip r:embed="rId3"/>
          <a:stretch>
            <a:fillRect/>
          </a:stretch>
        </p:blipFill>
        <p:spPr>
          <a:xfrm>
            <a:off x="6169532" y="1373328"/>
            <a:ext cx="3753066" cy="48268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02491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E9C67-4872-6F22-BD71-61A75C055BB0}"/>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B71B95AC-7153-8AB6-8313-30806D0182E2}"/>
              </a:ext>
            </a:extLst>
          </p:cNvPr>
          <p:cNvSpPr>
            <a:spLocks noGrp="1"/>
          </p:cNvSpPr>
          <p:nvPr>
            <p:ph type="body" idx="10"/>
          </p:nvPr>
        </p:nvSpPr>
        <p:spPr>
          <a:xfrm>
            <a:off x="6733375" y="1544571"/>
            <a:ext cx="4382860" cy="3428528"/>
          </a:xfrm>
        </p:spPr>
        <p:txBody>
          <a:bodyPr>
            <a:normAutofit/>
          </a:bodyPr>
          <a:lstStyle/>
          <a:p>
            <a:pPr algn="just"/>
            <a:r>
              <a:rPr lang="es-MX">
                <a:solidFill>
                  <a:schemeClr val="tx1">
                    <a:lumMod val="65000"/>
                    <a:lumOff val="35000"/>
                  </a:schemeClr>
                </a:solidFill>
              </a:rPr>
              <a:t>Durante la vigencia fueron realizados los informes, identificando los temas más frecuentes de consulta y así compartir los hallazgos con el Departamento de Comunicaciones y Relaciones Corporativas. </a:t>
            </a:r>
          </a:p>
          <a:p>
            <a:pPr algn="just"/>
            <a:r>
              <a:rPr lang="es-MX">
                <a:solidFill>
                  <a:schemeClr val="tx1">
                    <a:lumMod val="65000"/>
                    <a:lumOff val="35000"/>
                  </a:schemeClr>
                </a:solidFill>
              </a:rPr>
              <a:t>Semanalmente fue compartida información sobre presuntos casos de fraude en los que estaba siendo utilizado el nombre de Fogafín. Dicha información fue compartida tanto a las áreas jurídica y de comunicaciones.</a:t>
            </a:r>
          </a:p>
        </p:txBody>
      </p:sp>
      <p:sp>
        <p:nvSpPr>
          <p:cNvPr id="9" name="CuadroTexto 8">
            <a:extLst>
              <a:ext uri="{FF2B5EF4-FFF2-40B4-BE49-F238E27FC236}">
                <a16:creationId xmlns:a16="http://schemas.microsoft.com/office/drawing/2014/main" id="{3B0B9747-D1C6-F42F-1231-E172F3BFD8AF}"/>
              </a:ext>
            </a:extLst>
          </p:cNvPr>
          <p:cNvSpPr txBox="1"/>
          <p:nvPr/>
        </p:nvSpPr>
        <p:spPr>
          <a:xfrm>
            <a:off x="603480" y="221859"/>
            <a:ext cx="10790661" cy="707886"/>
          </a:xfrm>
          <a:prstGeom prst="rect">
            <a:avLst/>
          </a:prstGeom>
          <a:noFill/>
        </p:spPr>
        <p:txBody>
          <a:bodyPr wrap="square">
            <a:spAutoFit/>
          </a:bodyPr>
          <a:lstStyle/>
          <a:p>
            <a:r>
              <a:rPr lang="es-CO" sz="2000" b="1">
                <a:solidFill>
                  <a:srgbClr val="B28A3F"/>
                </a:solidFill>
              </a:rPr>
              <a:t>Actividad: </a:t>
            </a:r>
            <a:r>
              <a:rPr lang="es-MX" sz="2000" b="1">
                <a:solidFill>
                  <a:srgbClr val="B28A3F"/>
                </a:solidFill>
              </a:rPr>
              <a:t>Identificación de los temas frecuentes consultados por los usuarios</a:t>
            </a:r>
            <a:endParaRPr lang="es-CO" sz="2000" b="1">
              <a:solidFill>
                <a:srgbClr val="B28A3F"/>
              </a:solidFill>
            </a:endParaRPr>
          </a:p>
          <a:p>
            <a:endParaRPr lang="es-CO" sz="2000" b="1">
              <a:solidFill>
                <a:srgbClr val="B28A3F"/>
              </a:solidFill>
            </a:endParaRPr>
          </a:p>
        </p:txBody>
      </p:sp>
      <p:sp>
        <p:nvSpPr>
          <p:cNvPr id="3" name="CuadroTexto 2">
            <a:extLst>
              <a:ext uri="{FF2B5EF4-FFF2-40B4-BE49-F238E27FC236}">
                <a16:creationId xmlns:a16="http://schemas.microsoft.com/office/drawing/2014/main" id="{4F34A363-7392-51C8-F5BA-112796900B81}"/>
              </a:ext>
            </a:extLst>
          </p:cNvPr>
          <p:cNvSpPr txBox="1"/>
          <p:nvPr/>
        </p:nvSpPr>
        <p:spPr>
          <a:xfrm>
            <a:off x="797859" y="802280"/>
            <a:ext cx="3872753" cy="584775"/>
          </a:xfrm>
          <a:prstGeom prst="rect">
            <a:avLst/>
          </a:prstGeom>
          <a:noFill/>
        </p:spPr>
        <p:txBody>
          <a:bodyPr wrap="square">
            <a:spAutoFit/>
          </a:bodyPr>
          <a:lstStyle/>
          <a:p>
            <a:r>
              <a:rPr lang="es-MX" sz="1600">
                <a:solidFill>
                  <a:schemeClr val="accent2">
                    <a:lumMod val="60000"/>
                    <a:lumOff val="40000"/>
                  </a:schemeClr>
                </a:solidFill>
                <a:latin typeface="+mj-lt"/>
              </a:rPr>
              <a:t>&gt;&gt; </a:t>
            </a:r>
            <a:r>
              <a:rPr lang="es-MX" sz="1600">
                <a:solidFill>
                  <a:schemeClr val="tx1">
                    <a:lumMod val="50000"/>
                    <a:lumOff val="50000"/>
                  </a:schemeClr>
                </a:solidFill>
                <a:latin typeface="+mj-lt"/>
              </a:rPr>
              <a:t>Informe diciembre</a:t>
            </a:r>
            <a:endParaRPr lang="es-CO" sz="1600">
              <a:solidFill>
                <a:schemeClr val="tx1">
                  <a:lumMod val="50000"/>
                  <a:lumOff val="50000"/>
                </a:schemeClr>
              </a:solidFill>
              <a:latin typeface="+mj-lt"/>
            </a:endParaRPr>
          </a:p>
          <a:p>
            <a:endParaRPr lang="es-CO" sz="1600">
              <a:solidFill>
                <a:schemeClr val="accent2">
                  <a:lumMod val="60000"/>
                  <a:lumOff val="40000"/>
                </a:schemeClr>
              </a:solidFill>
              <a:latin typeface="+mj-lt"/>
            </a:endParaRPr>
          </a:p>
        </p:txBody>
      </p:sp>
      <p:pic>
        <p:nvPicPr>
          <p:cNvPr id="2" name="Imagen 1">
            <a:extLst>
              <a:ext uri="{FF2B5EF4-FFF2-40B4-BE49-F238E27FC236}">
                <a16:creationId xmlns:a16="http://schemas.microsoft.com/office/drawing/2014/main" id="{2D63F656-99EC-516E-73C2-40938F2900D0}"/>
              </a:ext>
            </a:extLst>
          </p:cNvPr>
          <p:cNvPicPr>
            <a:picLocks noChangeAspect="1"/>
          </p:cNvPicPr>
          <p:nvPr/>
        </p:nvPicPr>
        <p:blipFill>
          <a:blip r:embed="rId2"/>
          <a:stretch>
            <a:fillRect/>
          </a:stretch>
        </p:blipFill>
        <p:spPr>
          <a:xfrm>
            <a:off x="317293" y="1510166"/>
            <a:ext cx="5307356" cy="46764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255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95DB-6214-6E5D-4CA8-7F0FD97F4878}"/>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A2E169A7-1B5C-38DB-7D3C-C12C93FF3386}"/>
              </a:ext>
            </a:extLst>
          </p:cNvPr>
          <p:cNvSpPr>
            <a:spLocks noGrp="1"/>
          </p:cNvSpPr>
          <p:nvPr>
            <p:ph type="body" idx="10"/>
          </p:nvPr>
        </p:nvSpPr>
        <p:spPr>
          <a:xfrm>
            <a:off x="6733375" y="1544571"/>
            <a:ext cx="3647754" cy="3428528"/>
          </a:xfrm>
        </p:spPr>
        <p:txBody>
          <a:bodyPr>
            <a:normAutofit/>
          </a:bodyPr>
          <a:lstStyle/>
          <a:p>
            <a:pPr algn="just"/>
            <a:r>
              <a:rPr lang="es-MX" sz="1600">
                <a:solidFill>
                  <a:schemeClr val="tx1">
                    <a:lumMod val="65000"/>
                    <a:lumOff val="35000"/>
                  </a:schemeClr>
                </a:solidFill>
              </a:rPr>
              <a:t>Se revisó la caracterización junto con las áreas líderes de trámites institucionales (DRL y SSD).</a:t>
            </a:r>
          </a:p>
        </p:txBody>
      </p:sp>
      <p:sp>
        <p:nvSpPr>
          <p:cNvPr id="9" name="CuadroTexto 8">
            <a:extLst>
              <a:ext uri="{FF2B5EF4-FFF2-40B4-BE49-F238E27FC236}">
                <a16:creationId xmlns:a16="http://schemas.microsoft.com/office/drawing/2014/main" id="{6CC13A98-B152-82DC-FE2E-D95972EB453C}"/>
              </a:ext>
            </a:extLst>
          </p:cNvPr>
          <p:cNvSpPr txBox="1"/>
          <p:nvPr/>
        </p:nvSpPr>
        <p:spPr>
          <a:xfrm>
            <a:off x="603480" y="221859"/>
            <a:ext cx="10790661" cy="707886"/>
          </a:xfrm>
          <a:prstGeom prst="rect">
            <a:avLst/>
          </a:prstGeom>
          <a:noFill/>
        </p:spPr>
        <p:txBody>
          <a:bodyPr wrap="square">
            <a:spAutoFit/>
          </a:bodyPr>
          <a:lstStyle/>
          <a:p>
            <a:pPr algn="l"/>
            <a:r>
              <a:rPr lang="es-CO" sz="2000" b="1">
                <a:solidFill>
                  <a:srgbClr val="B28A3F"/>
                </a:solidFill>
              </a:rPr>
              <a:t>Actividad: </a:t>
            </a:r>
            <a:r>
              <a:rPr lang="es-MX" sz="2000" b="1">
                <a:solidFill>
                  <a:srgbClr val="B28A3F"/>
                </a:solidFill>
              </a:rPr>
              <a:t>Revisión  caracterización de usuarios</a:t>
            </a:r>
            <a:endParaRPr lang="es-CO" sz="2000" b="1">
              <a:solidFill>
                <a:srgbClr val="B28A3F"/>
              </a:solidFill>
            </a:endParaRPr>
          </a:p>
          <a:p>
            <a:endParaRPr lang="es-CO" sz="2000" b="1">
              <a:solidFill>
                <a:srgbClr val="B28A3F"/>
              </a:solidFill>
            </a:endParaRPr>
          </a:p>
        </p:txBody>
      </p:sp>
      <p:pic>
        <p:nvPicPr>
          <p:cNvPr id="2" name="Imagen 1">
            <a:extLst>
              <a:ext uri="{FF2B5EF4-FFF2-40B4-BE49-F238E27FC236}">
                <a16:creationId xmlns:a16="http://schemas.microsoft.com/office/drawing/2014/main" id="{19FD7E70-CDEF-49DF-EA45-0C83FE448141}"/>
              </a:ext>
            </a:extLst>
          </p:cNvPr>
          <p:cNvPicPr>
            <a:picLocks noChangeAspect="1"/>
          </p:cNvPicPr>
          <p:nvPr/>
        </p:nvPicPr>
        <p:blipFill>
          <a:blip r:embed="rId2"/>
          <a:stretch>
            <a:fillRect/>
          </a:stretch>
        </p:blipFill>
        <p:spPr>
          <a:xfrm>
            <a:off x="783578" y="1134369"/>
            <a:ext cx="5545505" cy="3774672"/>
          </a:xfrm>
          <a:prstGeom prst="rect">
            <a:avLst/>
          </a:prstGeom>
          <a:ln>
            <a:noFill/>
          </a:ln>
          <a:effectLst>
            <a:outerShdw blurRad="190500" algn="tl" rotWithShape="0">
              <a:srgbClr val="000000">
                <a:alpha val="70000"/>
              </a:srgbClr>
            </a:outerShdw>
          </a:effectLst>
        </p:spPr>
      </p:pic>
      <p:sp>
        <p:nvSpPr>
          <p:cNvPr id="5" name="CuadroTexto 4">
            <a:extLst>
              <a:ext uri="{FF2B5EF4-FFF2-40B4-BE49-F238E27FC236}">
                <a16:creationId xmlns:a16="http://schemas.microsoft.com/office/drawing/2014/main" id="{8FA03829-1E4F-E826-76B5-0005B16AB147}"/>
              </a:ext>
            </a:extLst>
          </p:cNvPr>
          <p:cNvSpPr txBox="1"/>
          <p:nvPr/>
        </p:nvSpPr>
        <p:spPr>
          <a:xfrm>
            <a:off x="6824793" y="3725778"/>
            <a:ext cx="4123170" cy="1015663"/>
          </a:xfrm>
          <a:prstGeom prst="rect">
            <a:avLst/>
          </a:prstGeom>
          <a:noFill/>
        </p:spPr>
        <p:txBody>
          <a:bodyPr wrap="square">
            <a:spAutoFit/>
          </a:bodyPr>
          <a:lstStyle/>
          <a:p>
            <a:r>
              <a:rPr lang="es-MX" sz="1200">
                <a:solidFill>
                  <a:schemeClr val="tx1">
                    <a:lumMod val="65000"/>
                    <a:lumOff val="35000"/>
                  </a:schemeClr>
                </a:solidFill>
              </a:rPr>
              <a:t>Enlace de la página web de la entidad en donde está publicado el documento  : </a:t>
            </a:r>
            <a:r>
              <a:rPr lang="es-MX" sz="1200">
                <a:hlinkClick r:id="rId3"/>
              </a:rPr>
              <a:t>https://www.fogafin.gov.co/docs/default-source/generales/caracterizacion-de-usuarios-090724.pptx?sfvrsn=d0383823_4</a:t>
            </a:r>
            <a:r>
              <a:rPr lang="es-MX" sz="1200"/>
              <a:t> </a:t>
            </a:r>
            <a:endParaRPr lang="es-CO" sz="1200"/>
          </a:p>
        </p:txBody>
      </p:sp>
      <p:pic>
        <p:nvPicPr>
          <p:cNvPr id="7" name="Imagen 6" descr="Icono&#10;&#10;Descripción generada automáticamente">
            <a:extLst>
              <a:ext uri="{FF2B5EF4-FFF2-40B4-BE49-F238E27FC236}">
                <a16:creationId xmlns:a16="http://schemas.microsoft.com/office/drawing/2014/main" id="{D6B3C155-FFBE-4091-50F3-0A6A92F57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426" y="4452345"/>
            <a:ext cx="464374" cy="464374"/>
          </a:xfrm>
          <a:prstGeom prst="rect">
            <a:avLst/>
          </a:prstGeom>
        </p:spPr>
      </p:pic>
    </p:spTree>
    <p:extLst>
      <p:ext uri="{BB962C8B-B14F-4D97-AF65-F5344CB8AC3E}">
        <p14:creationId xmlns:p14="http://schemas.microsoft.com/office/powerpoint/2010/main" val="41215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380B3-6634-712E-1376-80DB90852418}"/>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0E039998-5CF0-7917-63E4-84C97C25B4DA}"/>
              </a:ext>
            </a:extLst>
          </p:cNvPr>
          <p:cNvSpPr txBox="1"/>
          <p:nvPr/>
        </p:nvSpPr>
        <p:spPr>
          <a:xfrm>
            <a:off x="338263" y="809217"/>
            <a:ext cx="10793505" cy="784830"/>
          </a:xfrm>
          <a:prstGeom prst="rect">
            <a:avLst/>
          </a:prstGeom>
          <a:noFill/>
        </p:spPr>
        <p:txBody>
          <a:bodyPr wrap="square">
            <a:spAutoFit/>
          </a:bodyPr>
          <a:lstStyle/>
          <a:p>
            <a:pPr algn="l"/>
            <a:r>
              <a:rPr lang="es-CO" sz="1500" b="1">
                <a:solidFill>
                  <a:srgbClr val="B28A3F"/>
                </a:solidFill>
              </a:rPr>
              <a:t>Actividad: </a:t>
            </a:r>
            <a:r>
              <a:rPr lang="es-MX" sz="1500" b="1">
                <a:solidFill>
                  <a:srgbClr val="B28A3F"/>
                </a:solidFill>
              </a:rPr>
              <a:t>Capacitaciones y cursos realizados que fortalecieron las capacidades del talento humano en temas de servicio al ciudadano, sensibilización, cualificación, vocación de servicio, entre otros. </a:t>
            </a:r>
            <a:endParaRPr lang="es-CO" sz="1500" b="1">
              <a:solidFill>
                <a:srgbClr val="B28A3F"/>
              </a:solidFill>
            </a:endParaRPr>
          </a:p>
          <a:p>
            <a:endParaRPr lang="es-CO" sz="1500" b="1">
              <a:solidFill>
                <a:srgbClr val="B28A3F"/>
              </a:solidFill>
            </a:endParaRPr>
          </a:p>
        </p:txBody>
      </p:sp>
      <p:graphicFrame>
        <p:nvGraphicFramePr>
          <p:cNvPr id="12" name="Tabla 11">
            <a:extLst>
              <a:ext uri="{FF2B5EF4-FFF2-40B4-BE49-F238E27FC236}">
                <a16:creationId xmlns:a16="http://schemas.microsoft.com/office/drawing/2014/main" id="{B1E03DF5-BE0D-7487-CC1F-6B3BCDE76829}"/>
              </a:ext>
            </a:extLst>
          </p:cNvPr>
          <p:cNvGraphicFramePr>
            <a:graphicFrameLocks noGrp="1"/>
          </p:cNvGraphicFramePr>
          <p:nvPr>
            <p:extLst>
              <p:ext uri="{D42A27DB-BD31-4B8C-83A1-F6EECF244321}">
                <p14:modId xmlns:p14="http://schemas.microsoft.com/office/powerpoint/2010/main" val="715107340"/>
              </p:ext>
            </p:extLst>
          </p:nvPr>
        </p:nvGraphicFramePr>
        <p:xfrm>
          <a:off x="2026024" y="3182230"/>
          <a:ext cx="6257924" cy="2535760"/>
        </p:xfrm>
        <a:graphic>
          <a:graphicData uri="http://schemas.openxmlformats.org/drawingml/2006/table">
            <a:tbl>
              <a:tblPr/>
              <a:tblGrid>
                <a:gridCol w="4453131">
                  <a:extLst>
                    <a:ext uri="{9D8B030D-6E8A-4147-A177-3AD203B41FA5}">
                      <a16:colId xmlns:a16="http://schemas.microsoft.com/office/drawing/2014/main" val="3626387785"/>
                    </a:ext>
                  </a:extLst>
                </a:gridCol>
                <a:gridCol w="1804793">
                  <a:extLst>
                    <a:ext uri="{9D8B030D-6E8A-4147-A177-3AD203B41FA5}">
                      <a16:colId xmlns:a16="http://schemas.microsoft.com/office/drawing/2014/main" val="3285183975"/>
                    </a:ext>
                  </a:extLst>
                </a:gridCol>
              </a:tblGrid>
              <a:tr h="168454">
                <a:tc gridSpan="2">
                  <a:txBody>
                    <a:bodyPr/>
                    <a:lstStyle/>
                    <a:p>
                      <a:pPr algn="ctr" fontAlgn="b"/>
                      <a:r>
                        <a:rPr lang="es-CO" sz="1200" b="1" i="0" u="none" strike="noStrike">
                          <a:solidFill>
                            <a:srgbClr val="000000"/>
                          </a:solidFill>
                          <a:effectLst/>
                          <a:latin typeface="+mn-lt"/>
                        </a:rPr>
                        <a:t>Cursos Ubits</a:t>
                      </a:r>
                    </a:p>
                  </a:txBody>
                  <a:tcPr marL="7657" marR="7657" marT="7657" marB="0" anchor="b">
                    <a:lnL>
                      <a:noFill/>
                    </a:lnL>
                    <a:lnR>
                      <a:noFill/>
                    </a:lnR>
                    <a:lnT>
                      <a:noFill/>
                    </a:lnT>
                    <a:lnB w="12700" cap="flat" cmpd="sng" algn="ctr">
                      <a:solidFill>
                        <a:srgbClr val="000000"/>
                      </a:solidFill>
                      <a:prstDash val="solid"/>
                      <a:round/>
                      <a:headEnd type="none" w="med" len="med"/>
                      <a:tailEnd type="none" w="med" len="med"/>
                    </a:lnB>
                    <a:solidFill>
                      <a:srgbClr val="DAE9F8"/>
                    </a:solidFill>
                  </a:tcPr>
                </a:tc>
                <a:tc hMerge="1">
                  <a:txBody>
                    <a:bodyPr/>
                    <a:lstStyle/>
                    <a:p>
                      <a:endParaRPr lang="es-CO"/>
                    </a:p>
                  </a:txBody>
                  <a:tcPr>
                    <a:lnL w="12700" cmpd="sng">
                      <a:noFill/>
                      <a:prstDash val="solid"/>
                    </a:lnL>
                  </a:tcPr>
                </a:tc>
                <a:extLst>
                  <a:ext uri="{0D108BD9-81ED-4DB2-BD59-A6C34878D82A}">
                    <a16:rowId xmlns:a16="http://schemas.microsoft.com/office/drawing/2014/main" val="2679636071"/>
                  </a:ext>
                </a:extLst>
              </a:tr>
              <a:tr h="160797">
                <a:tc>
                  <a:txBody>
                    <a:bodyPr/>
                    <a:lstStyle/>
                    <a:p>
                      <a:pPr algn="ctr" fontAlgn="ctr"/>
                      <a:r>
                        <a:rPr lang="es-CO" sz="1100" b="1" i="0" u="none" strike="noStrike">
                          <a:solidFill>
                            <a:srgbClr val="FFFFFF"/>
                          </a:solidFill>
                          <a:effectLst/>
                          <a:latin typeface="+mn-lt"/>
                        </a:rPr>
                        <a:t>Curso</a:t>
                      </a:r>
                    </a:p>
                  </a:txBody>
                  <a:tcPr marL="7657" marR="7657" marT="7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6082"/>
                    </a:solidFill>
                  </a:tcPr>
                </a:tc>
                <a:tc>
                  <a:txBody>
                    <a:bodyPr/>
                    <a:lstStyle/>
                    <a:p>
                      <a:pPr algn="ctr" fontAlgn="ctr"/>
                      <a:r>
                        <a:rPr lang="es-CO" sz="1100" b="1" i="0" u="none" strike="noStrike">
                          <a:solidFill>
                            <a:srgbClr val="FFFFFF"/>
                          </a:solidFill>
                          <a:effectLst/>
                          <a:latin typeface="+mn-lt"/>
                        </a:rPr>
                        <a:t>Fecha de realización</a:t>
                      </a:r>
                    </a:p>
                  </a:txBody>
                  <a:tcPr marL="7657" marR="7657" marT="76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156082"/>
                    </a:solidFill>
                  </a:tcPr>
                </a:tc>
                <a:extLst>
                  <a:ext uri="{0D108BD9-81ED-4DB2-BD59-A6C34878D82A}">
                    <a16:rowId xmlns:a16="http://schemas.microsoft.com/office/drawing/2014/main" val="3335715580"/>
                  </a:ext>
                </a:extLst>
              </a:tr>
              <a:tr h="298623">
                <a:tc>
                  <a:txBody>
                    <a:bodyPr/>
                    <a:lstStyle/>
                    <a:p>
                      <a:pPr algn="l" fontAlgn="ctr"/>
                      <a:r>
                        <a:rPr lang="es-MX" sz="1050" b="0" i="0" u="none" strike="noStrike">
                          <a:solidFill>
                            <a:schemeClr val="tx1">
                              <a:lumMod val="65000"/>
                              <a:lumOff val="35000"/>
                            </a:schemeClr>
                          </a:solidFill>
                          <a:effectLst/>
                          <a:latin typeface="+mn-lt"/>
                        </a:rPr>
                        <a:t>Customer experience: optimiza la relación con tus clientes </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050" b="0" i="0" u="none" strike="noStrike">
                          <a:solidFill>
                            <a:schemeClr val="tx1">
                              <a:lumMod val="65000"/>
                              <a:lumOff val="35000"/>
                            </a:schemeClr>
                          </a:solidFill>
                          <a:effectLst/>
                          <a:latin typeface="+mn-lt"/>
                        </a:rPr>
                        <a:t>15/08/2024</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9985873"/>
                  </a:ext>
                </a:extLst>
              </a:tr>
              <a:tr h="290966">
                <a:tc>
                  <a:txBody>
                    <a:bodyPr/>
                    <a:lstStyle/>
                    <a:p>
                      <a:pPr algn="l" fontAlgn="ctr"/>
                      <a:r>
                        <a:rPr lang="es-MX" sz="1050" b="0" i="0" u="none" strike="noStrike">
                          <a:solidFill>
                            <a:schemeClr val="tx1">
                              <a:lumMod val="65000"/>
                              <a:lumOff val="35000"/>
                            </a:schemeClr>
                          </a:solidFill>
                          <a:effectLst/>
                          <a:latin typeface="+mn-lt"/>
                        </a:rPr>
                        <a:t>Liderazgo exponencial: estrategias para el éxito</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050" b="0" i="0" u="none" strike="noStrike">
                          <a:solidFill>
                            <a:schemeClr val="tx1">
                              <a:lumMod val="65000"/>
                              <a:lumOff val="35000"/>
                            </a:schemeClr>
                          </a:solidFill>
                          <a:effectLst/>
                          <a:latin typeface="+mn-lt"/>
                        </a:rPr>
                        <a:t>05/08/2024</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07134"/>
                  </a:ext>
                </a:extLst>
              </a:tr>
              <a:tr h="153140">
                <a:tc>
                  <a:txBody>
                    <a:bodyPr/>
                    <a:lstStyle/>
                    <a:p>
                      <a:pPr algn="l" fontAlgn="ctr"/>
                      <a:r>
                        <a:rPr lang="es-CO" sz="1050" b="0" i="0" u="none" strike="noStrike">
                          <a:solidFill>
                            <a:schemeClr val="tx1">
                              <a:lumMod val="65000"/>
                              <a:lumOff val="35000"/>
                            </a:schemeClr>
                          </a:solidFill>
                          <a:effectLst/>
                          <a:latin typeface="+mn-lt"/>
                        </a:rPr>
                        <a:t>Despierta tu liderazgo consciente para inspirar </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050" b="0" i="0" u="none" strike="noStrike">
                          <a:solidFill>
                            <a:schemeClr val="tx1">
                              <a:lumMod val="65000"/>
                              <a:lumOff val="35000"/>
                            </a:schemeClr>
                          </a:solidFill>
                          <a:effectLst/>
                          <a:latin typeface="+mn-lt"/>
                        </a:rPr>
                        <a:t>28/08/2024</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4654408"/>
                  </a:ext>
                </a:extLst>
              </a:tr>
              <a:tr h="153140">
                <a:tc>
                  <a:txBody>
                    <a:bodyPr/>
                    <a:lstStyle/>
                    <a:p>
                      <a:pPr algn="l" fontAlgn="ctr"/>
                      <a:r>
                        <a:rPr lang="es-MX" sz="1050" b="0" i="0" u="none" strike="noStrike">
                          <a:solidFill>
                            <a:schemeClr val="tx1">
                              <a:lumMod val="65000"/>
                              <a:lumOff val="35000"/>
                            </a:schemeClr>
                          </a:solidFill>
                          <a:effectLst/>
                          <a:latin typeface="+mn-lt"/>
                        </a:rPr>
                        <a:t>Conexión Humana: El secreto de los equipos exitosos </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b="0" i="0" u="none" strike="noStrike">
                          <a:solidFill>
                            <a:schemeClr val="tx1">
                              <a:lumMod val="65000"/>
                              <a:lumOff val="35000"/>
                            </a:schemeClr>
                          </a:solidFill>
                          <a:effectLst/>
                          <a:latin typeface="+mn-lt"/>
                        </a:rPr>
                        <a:t> 15/08/2024</a:t>
                      </a:r>
                    </a:p>
                  </a:txBody>
                  <a:tcPr marL="7657" marR="7657" marT="7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2092759"/>
                  </a:ext>
                </a:extLst>
              </a:tr>
              <a:tr h="290966">
                <a:tc>
                  <a:txBody>
                    <a:bodyPr/>
                    <a:lstStyle/>
                    <a:p>
                      <a:pPr algn="l" fontAlgn="ctr"/>
                      <a:r>
                        <a:rPr lang="es-MX" sz="1050" b="0" i="0" u="none" strike="noStrike">
                          <a:solidFill>
                            <a:schemeClr val="tx1">
                              <a:lumMod val="65000"/>
                              <a:lumOff val="35000"/>
                            </a:schemeClr>
                          </a:solidFill>
                          <a:effectLst/>
                          <a:latin typeface="+mn-lt"/>
                        </a:rPr>
                        <a:t>     DISC_relacionate con el lenguaje de los colores</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050" b="0" i="0" u="none" strike="noStrike">
                          <a:solidFill>
                            <a:schemeClr val="tx1">
                              <a:lumMod val="65000"/>
                              <a:lumOff val="35000"/>
                            </a:schemeClr>
                          </a:solidFill>
                          <a:effectLst/>
                          <a:latin typeface="+mn-lt"/>
                        </a:rPr>
                        <a:t>15/08/2024</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7940496"/>
                  </a:ext>
                </a:extLst>
              </a:tr>
              <a:tr h="290966">
                <a:tc>
                  <a:txBody>
                    <a:bodyPr/>
                    <a:lstStyle/>
                    <a:p>
                      <a:pPr algn="l" fontAlgn="ctr"/>
                      <a:r>
                        <a:rPr lang="es-MX" sz="1050" b="0" i="0" u="none" strike="noStrike">
                          <a:solidFill>
                            <a:schemeClr val="tx1">
                              <a:lumMod val="65000"/>
                              <a:lumOff val="35000"/>
                            </a:schemeClr>
                          </a:solidFill>
                          <a:effectLst/>
                          <a:latin typeface="+mn-lt"/>
                        </a:rPr>
                        <a:t>     Trabajando en equipos de varias generaciones</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050" b="0" i="0" u="none" strike="noStrike">
                          <a:solidFill>
                            <a:schemeClr val="tx1">
                              <a:lumMod val="65000"/>
                              <a:lumOff val="35000"/>
                            </a:schemeClr>
                          </a:solidFill>
                          <a:effectLst/>
                          <a:latin typeface="+mn-lt"/>
                        </a:rPr>
                        <a:t>15/08/2024</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8625711"/>
                  </a:ext>
                </a:extLst>
              </a:tr>
              <a:tr h="153140">
                <a:tc>
                  <a:txBody>
                    <a:bodyPr/>
                    <a:lstStyle/>
                    <a:p>
                      <a:pPr algn="l" fontAlgn="ctr"/>
                      <a:r>
                        <a:rPr lang="es-MX" sz="1050" b="0" i="0" u="none" strike="noStrike">
                          <a:solidFill>
                            <a:schemeClr val="tx1">
                              <a:lumMod val="65000"/>
                              <a:lumOff val="35000"/>
                            </a:schemeClr>
                          </a:solidFill>
                          <a:effectLst/>
                          <a:latin typeface="+mn-lt"/>
                        </a:rPr>
                        <a:t>¿Cómo usar la comunicación como ventaja?</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050" b="0" i="0" u="none" strike="noStrike">
                          <a:solidFill>
                            <a:schemeClr val="tx1">
                              <a:lumMod val="65000"/>
                              <a:lumOff val="35000"/>
                            </a:schemeClr>
                          </a:solidFill>
                          <a:effectLst/>
                          <a:latin typeface="+mn-lt"/>
                        </a:rPr>
                        <a:t> 26/09/2024</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371851"/>
                  </a:ext>
                </a:extLst>
              </a:tr>
              <a:tr h="153140">
                <a:tc>
                  <a:txBody>
                    <a:bodyPr/>
                    <a:lstStyle/>
                    <a:p>
                      <a:pPr algn="l" fontAlgn="ctr"/>
                      <a:r>
                        <a:rPr lang="es-MX" sz="1050" b="0" i="0" u="none" strike="noStrike">
                          <a:solidFill>
                            <a:schemeClr val="tx1">
                              <a:lumMod val="65000"/>
                              <a:lumOff val="35000"/>
                            </a:schemeClr>
                          </a:solidFill>
                          <a:effectLst/>
                          <a:latin typeface="+mn-lt"/>
                        </a:rPr>
                        <a:t>Olvídate del burnout y recupérate del desgaste</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12/09/2024</a:t>
                      </a:r>
                    </a:p>
                  </a:txBody>
                  <a:tcPr marL="7657" marR="7657" marT="7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9114222"/>
                  </a:ext>
                </a:extLst>
              </a:tr>
              <a:tr h="245965">
                <a:tc>
                  <a:txBody>
                    <a:bodyPr/>
                    <a:lstStyle/>
                    <a:p>
                      <a:pPr algn="l" fontAlgn="ctr"/>
                      <a:r>
                        <a:rPr lang="es-CO" sz="1050" b="0" i="0" u="none" strike="noStrike">
                          <a:solidFill>
                            <a:schemeClr val="tx1">
                              <a:lumMod val="65000"/>
                              <a:lumOff val="35000"/>
                            </a:schemeClr>
                          </a:solidFill>
                          <a:effectLst/>
                          <a:latin typeface="+mn-lt"/>
                        </a:rPr>
                        <a:t>Diplomado virtual en servicio al cliente - Cámara de Comercio de Bogotá</a:t>
                      </a:r>
                    </a:p>
                  </a:txBody>
                  <a:tcPr marL="7657" marR="7657" marT="7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23/09/2024</a:t>
                      </a:r>
                    </a:p>
                  </a:txBody>
                  <a:tcPr marL="7657" marR="7657" marT="7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3829054"/>
                  </a:ext>
                </a:extLst>
              </a:tr>
            </a:tbl>
          </a:graphicData>
        </a:graphic>
      </p:graphicFrame>
      <p:graphicFrame>
        <p:nvGraphicFramePr>
          <p:cNvPr id="13" name="Tabla 12">
            <a:extLst>
              <a:ext uri="{FF2B5EF4-FFF2-40B4-BE49-F238E27FC236}">
                <a16:creationId xmlns:a16="http://schemas.microsoft.com/office/drawing/2014/main" id="{E14F9693-CE9A-EE6D-B5D2-2511DE2B771B}"/>
              </a:ext>
            </a:extLst>
          </p:cNvPr>
          <p:cNvGraphicFramePr>
            <a:graphicFrameLocks noGrp="1"/>
          </p:cNvGraphicFramePr>
          <p:nvPr>
            <p:extLst>
              <p:ext uri="{D42A27DB-BD31-4B8C-83A1-F6EECF244321}">
                <p14:modId xmlns:p14="http://schemas.microsoft.com/office/powerpoint/2010/main" val="1788288182"/>
              </p:ext>
            </p:extLst>
          </p:nvPr>
        </p:nvGraphicFramePr>
        <p:xfrm>
          <a:off x="2026024" y="1840055"/>
          <a:ext cx="6257924" cy="1196562"/>
        </p:xfrm>
        <a:graphic>
          <a:graphicData uri="http://schemas.openxmlformats.org/drawingml/2006/table">
            <a:tbl>
              <a:tblPr/>
              <a:tblGrid>
                <a:gridCol w="2457448">
                  <a:extLst>
                    <a:ext uri="{9D8B030D-6E8A-4147-A177-3AD203B41FA5}">
                      <a16:colId xmlns:a16="http://schemas.microsoft.com/office/drawing/2014/main" val="3518916166"/>
                    </a:ext>
                  </a:extLst>
                </a:gridCol>
                <a:gridCol w="2305050">
                  <a:extLst>
                    <a:ext uri="{9D8B030D-6E8A-4147-A177-3AD203B41FA5}">
                      <a16:colId xmlns:a16="http://schemas.microsoft.com/office/drawing/2014/main" val="1726471936"/>
                    </a:ext>
                  </a:extLst>
                </a:gridCol>
                <a:gridCol w="1495426">
                  <a:extLst>
                    <a:ext uri="{9D8B030D-6E8A-4147-A177-3AD203B41FA5}">
                      <a16:colId xmlns:a16="http://schemas.microsoft.com/office/drawing/2014/main" val="3029548299"/>
                    </a:ext>
                  </a:extLst>
                </a:gridCol>
              </a:tblGrid>
              <a:tr h="168454">
                <a:tc gridSpan="3">
                  <a:txBody>
                    <a:bodyPr/>
                    <a:lstStyle/>
                    <a:p>
                      <a:pPr algn="ctr" fontAlgn="b"/>
                      <a:r>
                        <a:rPr lang="es-MX" sz="1200" b="1" i="0" u="none" strike="noStrike">
                          <a:solidFill>
                            <a:schemeClr val="tx1">
                              <a:lumMod val="65000"/>
                              <a:lumOff val="35000"/>
                            </a:schemeClr>
                          </a:solidFill>
                          <a:effectLst/>
                          <a:latin typeface="+mn-lt"/>
                        </a:rPr>
                        <a:t>Capacitaciones brindadas por entidades del orden nacional</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AE9F8"/>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59841916"/>
                  </a:ext>
                </a:extLst>
              </a:tr>
              <a:tr h="160797">
                <a:tc>
                  <a:txBody>
                    <a:bodyPr/>
                    <a:lstStyle/>
                    <a:p>
                      <a:pPr algn="ctr" fontAlgn="ctr"/>
                      <a:r>
                        <a:rPr lang="es-CO" sz="1100" b="1" i="0" u="none" strike="noStrike">
                          <a:solidFill>
                            <a:srgbClr val="FFFFFF"/>
                          </a:solidFill>
                          <a:effectLst/>
                          <a:latin typeface="+mn-lt"/>
                        </a:rPr>
                        <a:t>Capacitaciones</a:t>
                      </a:r>
                    </a:p>
                  </a:txBody>
                  <a:tcPr marL="7657" marR="7657" marT="765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56082"/>
                    </a:solidFill>
                  </a:tcPr>
                </a:tc>
                <a:tc>
                  <a:txBody>
                    <a:bodyPr/>
                    <a:lstStyle/>
                    <a:p>
                      <a:pPr algn="ctr" fontAlgn="ctr"/>
                      <a:r>
                        <a:rPr lang="es-CO" sz="1100" b="1" i="0" u="none" strike="noStrike">
                          <a:solidFill>
                            <a:srgbClr val="FFFFFF"/>
                          </a:solidFill>
                          <a:effectLst/>
                          <a:latin typeface="+mn-lt"/>
                        </a:rPr>
                        <a:t>Entidad capacitadora </a:t>
                      </a:r>
                    </a:p>
                  </a:txBody>
                  <a:tcPr marL="7657" marR="7657" marT="765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56082"/>
                    </a:solidFill>
                  </a:tcPr>
                </a:tc>
                <a:tc>
                  <a:txBody>
                    <a:bodyPr/>
                    <a:lstStyle/>
                    <a:p>
                      <a:pPr algn="ctr" fontAlgn="ctr"/>
                      <a:r>
                        <a:rPr lang="es-CO" sz="1100" b="1" i="0" u="none" strike="noStrike">
                          <a:solidFill>
                            <a:srgbClr val="FFFFFF"/>
                          </a:solidFill>
                          <a:effectLst/>
                          <a:latin typeface="+mn-lt"/>
                        </a:rPr>
                        <a:t>Fecha</a:t>
                      </a:r>
                    </a:p>
                  </a:txBody>
                  <a:tcPr marL="7657" marR="7657" marT="765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2982761023"/>
                  </a:ext>
                </a:extLst>
              </a:tr>
              <a:tr h="145483">
                <a:tc>
                  <a:txBody>
                    <a:bodyPr/>
                    <a:lstStyle/>
                    <a:p>
                      <a:pPr algn="l" fontAlgn="b"/>
                      <a:r>
                        <a:rPr lang="es-CO" sz="1050" b="0" i="0" u="none" strike="noStrike">
                          <a:solidFill>
                            <a:schemeClr val="tx1">
                              <a:lumMod val="65000"/>
                              <a:lumOff val="35000"/>
                            </a:schemeClr>
                          </a:solidFill>
                          <a:effectLst/>
                          <a:latin typeface="+mn-lt"/>
                        </a:rPr>
                        <a:t>Relacionamiento Estado ciudadanía</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DAFP</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13/02/2024</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928560778"/>
                  </a:ext>
                </a:extLst>
              </a:tr>
              <a:tr h="145483">
                <a:tc>
                  <a:txBody>
                    <a:bodyPr/>
                    <a:lstStyle/>
                    <a:p>
                      <a:pPr algn="l" fontAlgn="b"/>
                      <a:r>
                        <a:rPr lang="es-MX" sz="1050" b="0" i="0" u="none" strike="noStrike">
                          <a:solidFill>
                            <a:schemeClr val="tx1">
                              <a:lumMod val="65000"/>
                              <a:lumOff val="35000"/>
                            </a:schemeClr>
                          </a:solidFill>
                          <a:effectLst/>
                          <a:latin typeface="+mn-lt"/>
                        </a:rPr>
                        <a:t>Taller de Memoria verdad y Paz</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DAFP</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13/03/2024</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4495355"/>
                  </a:ext>
                </a:extLst>
              </a:tr>
              <a:tr h="153140">
                <a:tc>
                  <a:txBody>
                    <a:bodyPr/>
                    <a:lstStyle/>
                    <a:p>
                      <a:pPr algn="l" fontAlgn="b"/>
                      <a:r>
                        <a:rPr lang="es-CO" sz="1050" b="0" i="0" u="none" strike="noStrike">
                          <a:solidFill>
                            <a:schemeClr val="tx1">
                              <a:lumMod val="65000"/>
                              <a:lumOff val="35000"/>
                            </a:schemeClr>
                          </a:solidFill>
                          <a:effectLst/>
                          <a:latin typeface="+mn-lt"/>
                        </a:rPr>
                        <a:t>Gestión eficiente de peticiones</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Defensa Jurídica del Estado</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13/08/2024</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240711062"/>
                  </a:ext>
                </a:extLst>
              </a:tr>
              <a:tr h="153140">
                <a:tc>
                  <a:txBody>
                    <a:bodyPr/>
                    <a:lstStyle/>
                    <a:p>
                      <a:pPr algn="l" fontAlgn="b"/>
                      <a:r>
                        <a:rPr lang="es-CO" sz="1050" b="0" i="0" u="none" strike="noStrike">
                          <a:solidFill>
                            <a:schemeClr val="tx1">
                              <a:lumMod val="65000"/>
                              <a:lumOff val="35000"/>
                            </a:schemeClr>
                          </a:solidFill>
                          <a:effectLst/>
                          <a:latin typeface="+mn-lt"/>
                        </a:rPr>
                        <a:t>Seminario Lenguaje claro</a:t>
                      </a:r>
                    </a:p>
                  </a:txBody>
                  <a:tcPr marL="7657" marR="7657" marT="765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MX" sz="1050" b="0" i="0" u="none" strike="noStrike">
                          <a:solidFill>
                            <a:schemeClr val="tx1">
                              <a:lumMod val="65000"/>
                              <a:lumOff val="35000"/>
                            </a:schemeClr>
                          </a:solidFill>
                          <a:effectLst/>
                          <a:latin typeface="+mn-lt"/>
                        </a:rPr>
                        <a:t>Red de Lenguaje Claro de Colombia</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ctr" fontAlgn="b"/>
                      <a:r>
                        <a:rPr lang="es-CO" sz="1050" b="0" i="0" u="none" strike="noStrike">
                          <a:solidFill>
                            <a:schemeClr val="tx1">
                              <a:lumMod val="65000"/>
                              <a:lumOff val="35000"/>
                            </a:schemeClr>
                          </a:solidFill>
                          <a:effectLst/>
                          <a:latin typeface="+mn-lt"/>
                        </a:rPr>
                        <a:t>18/10/2024</a:t>
                      </a:r>
                    </a:p>
                  </a:txBody>
                  <a:tcPr marL="7657" marR="7657" marT="7657"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07618311"/>
                  </a:ext>
                </a:extLst>
              </a:tr>
            </a:tbl>
          </a:graphicData>
        </a:graphic>
      </p:graphicFrame>
      <p:pic>
        <p:nvPicPr>
          <p:cNvPr id="14" name="Graphic 198">
            <a:extLst>
              <a:ext uri="{FF2B5EF4-FFF2-40B4-BE49-F238E27FC236}">
                <a16:creationId xmlns:a16="http://schemas.microsoft.com/office/drawing/2014/main" id="{C47824EF-29E5-5BC2-F7AF-AAF66FB6F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4166487">
            <a:off x="9280142" y="2824702"/>
            <a:ext cx="1361473" cy="1361473"/>
          </a:xfrm>
          <a:prstGeom prst="rect">
            <a:avLst/>
          </a:prstGeom>
        </p:spPr>
      </p:pic>
      <p:sp>
        <p:nvSpPr>
          <p:cNvPr id="15" name="CuadroTexto 14">
            <a:extLst>
              <a:ext uri="{FF2B5EF4-FFF2-40B4-BE49-F238E27FC236}">
                <a16:creationId xmlns:a16="http://schemas.microsoft.com/office/drawing/2014/main" id="{08320AE6-8A7D-4A43-242D-9B8B7D78F720}"/>
              </a:ext>
            </a:extLst>
          </p:cNvPr>
          <p:cNvSpPr txBox="1"/>
          <p:nvPr/>
        </p:nvSpPr>
        <p:spPr>
          <a:xfrm>
            <a:off x="9360803" y="3182230"/>
            <a:ext cx="1200150" cy="646331"/>
          </a:xfrm>
          <a:prstGeom prst="rect">
            <a:avLst/>
          </a:prstGeom>
          <a:noFill/>
        </p:spPr>
        <p:txBody>
          <a:bodyPr wrap="square" rtlCol="0">
            <a:spAutoFit/>
          </a:bodyPr>
          <a:lstStyle/>
          <a:p>
            <a:pPr algn="ctr"/>
            <a:r>
              <a:rPr lang="es-CO" b="1">
                <a:solidFill>
                  <a:schemeClr val="bg1"/>
                </a:solidFill>
              </a:rPr>
              <a:t>Total</a:t>
            </a:r>
          </a:p>
          <a:p>
            <a:pPr algn="ctr"/>
            <a:r>
              <a:rPr lang="es-CO" b="1">
                <a:solidFill>
                  <a:schemeClr val="bg1"/>
                </a:solidFill>
              </a:rPr>
              <a:t> 13</a:t>
            </a:r>
          </a:p>
        </p:txBody>
      </p:sp>
      <p:sp>
        <p:nvSpPr>
          <p:cNvPr id="18" name="Freeform 26">
            <a:extLst>
              <a:ext uri="{FF2B5EF4-FFF2-40B4-BE49-F238E27FC236}">
                <a16:creationId xmlns:a16="http://schemas.microsoft.com/office/drawing/2014/main" id="{DDDC2A35-DFDC-7E14-FA62-C450DE5BA272}"/>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9" name="Título 3">
            <a:extLst>
              <a:ext uri="{FF2B5EF4-FFF2-40B4-BE49-F238E27FC236}">
                <a16:creationId xmlns:a16="http://schemas.microsoft.com/office/drawing/2014/main" id="{A4C90B05-5B84-C7C6-29EE-20AE9DC0FFAE}"/>
              </a:ext>
            </a:extLst>
          </p:cNvPr>
          <p:cNvSpPr txBox="1">
            <a:spLocks/>
          </p:cNvSpPr>
          <p:nvPr/>
        </p:nvSpPr>
        <p:spPr>
          <a:xfrm>
            <a:off x="338263" y="105879"/>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600">
                <a:solidFill>
                  <a:schemeClr val="bg1"/>
                </a:solidFill>
              </a:rPr>
              <a:t>Subcomponente: </a:t>
            </a:r>
            <a:r>
              <a:rPr lang="es-MX" sz="2600">
                <a:solidFill>
                  <a:schemeClr val="bg1"/>
                </a:solidFill>
              </a:rPr>
              <a:t>Talento Humano</a:t>
            </a:r>
            <a:endParaRPr lang="es-CO" sz="2600">
              <a:solidFill>
                <a:schemeClr val="bg1"/>
              </a:solidFill>
            </a:endParaRPr>
          </a:p>
        </p:txBody>
      </p:sp>
    </p:spTree>
    <p:extLst>
      <p:ext uri="{BB962C8B-B14F-4D97-AF65-F5344CB8AC3E}">
        <p14:creationId xmlns:p14="http://schemas.microsoft.com/office/powerpoint/2010/main" val="780627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A2A77-E158-F64B-A435-FE2798A190C3}"/>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855E075E-3A20-B143-FEC4-FE76D763C20D}"/>
              </a:ext>
            </a:extLst>
          </p:cNvPr>
          <p:cNvSpPr txBox="1"/>
          <p:nvPr/>
        </p:nvSpPr>
        <p:spPr>
          <a:xfrm>
            <a:off x="603480" y="221859"/>
            <a:ext cx="10790661" cy="707886"/>
          </a:xfrm>
          <a:prstGeom prst="rect">
            <a:avLst/>
          </a:prstGeom>
          <a:noFill/>
        </p:spPr>
        <p:txBody>
          <a:bodyPr wrap="square">
            <a:spAutoFit/>
          </a:bodyPr>
          <a:lstStyle/>
          <a:p>
            <a:pPr algn="l"/>
            <a:r>
              <a:rPr lang="es-CO" sz="2000" b="1">
                <a:solidFill>
                  <a:srgbClr val="B28A3F"/>
                </a:solidFill>
              </a:rPr>
              <a:t>Actividad: </a:t>
            </a:r>
            <a:r>
              <a:rPr lang="es-MX" sz="2000" b="1">
                <a:solidFill>
                  <a:srgbClr val="B28A3F"/>
                </a:solidFill>
              </a:rPr>
              <a:t>Divulgación lineamiento de lenguaje claro </a:t>
            </a:r>
            <a:endParaRPr lang="es-CO" sz="2000" b="1">
              <a:solidFill>
                <a:srgbClr val="B28A3F"/>
              </a:solidFill>
            </a:endParaRPr>
          </a:p>
          <a:p>
            <a:endParaRPr lang="es-CO" sz="2000" b="1">
              <a:solidFill>
                <a:srgbClr val="B28A3F"/>
              </a:solidFill>
            </a:endParaRPr>
          </a:p>
        </p:txBody>
      </p:sp>
      <p:sp>
        <p:nvSpPr>
          <p:cNvPr id="5" name="CuadroTexto 4">
            <a:extLst>
              <a:ext uri="{FF2B5EF4-FFF2-40B4-BE49-F238E27FC236}">
                <a16:creationId xmlns:a16="http://schemas.microsoft.com/office/drawing/2014/main" id="{54826EB7-B805-CA30-E6A6-2A1878EFDBE3}"/>
              </a:ext>
            </a:extLst>
          </p:cNvPr>
          <p:cNvSpPr txBox="1"/>
          <p:nvPr/>
        </p:nvSpPr>
        <p:spPr>
          <a:xfrm>
            <a:off x="950259" y="5717954"/>
            <a:ext cx="8440815" cy="461665"/>
          </a:xfrm>
          <a:prstGeom prst="rect">
            <a:avLst/>
          </a:prstGeom>
          <a:noFill/>
        </p:spPr>
        <p:txBody>
          <a:bodyPr wrap="square">
            <a:spAutoFit/>
          </a:bodyPr>
          <a:lstStyle/>
          <a:p>
            <a:r>
              <a:rPr lang="es-MX" sz="1200"/>
              <a:t>Enlace del video con los lineamientos de lenguaje claro: </a:t>
            </a:r>
            <a:r>
              <a:rPr lang="es-MX" sz="1200">
                <a:hlinkClick r:id="rId2"/>
              </a:rPr>
              <a:t>http://intranet/bancodocumentos/Comunicaciones/Lenguaje%20claro/Lenguaje%20claro.mp4</a:t>
            </a:r>
            <a:r>
              <a:rPr lang="es-MX" sz="1200"/>
              <a:t> </a:t>
            </a:r>
            <a:endParaRPr lang="es-CO" sz="1200"/>
          </a:p>
        </p:txBody>
      </p:sp>
      <p:pic>
        <p:nvPicPr>
          <p:cNvPr id="6" name="Imagen 5">
            <a:extLst>
              <a:ext uri="{FF2B5EF4-FFF2-40B4-BE49-F238E27FC236}">
                <a16:creationId xmlns:a16="http://schemas.microsoft.com/office/drawing/2014/main" id="{411F5314-C51A-CC1E-5532-E9184B75F080}"/>
              </a:ext>
            </a:extLst>
          </p:cNvPr>
          <p:cNvPicPr>
            <a:picLocks noChangeAspect="1"/>
          </p:cNvPicPr>
          <p:nvPr/>
        </p:nvPicPr>
        <p:blipFill>
          <a:blip r:embed="rId3"/>
          <a:stretch>
            <a:fillRect/>
          </a:stretch>
        </p:blipFill>
        <p:spPr>
          <a:xfrm>
            <a:off x="6300653" y="1044167"/>
            <a:ext cx="4559215" cy="4508160"/>
          </a:xfrm>
          <a:prstGeom prst="rect">
            <a:avLst/>
          </a:prstGeom>
          <a:ln>
            <a:noFill/>
          </a:ln>
          <a:effectLst>
            <a:outerShdw blurRad="190500" algn="tl" rotWithShape="0">
              <a:srgbClr val="000000">
                <a:alpha val="70000"/>
              </a:srgbClr>
            </a:outerShdw>
          </a:effectLst>
        </p:spPr>
      </p:pic>
      <p:pic>
        <p:nvPicPr>
          <p:cNvPr id="7" name="Imagen 6">
            <a:extLst>
              <a:ext uri="{FF2B5EF4-FFF2-40B4-BE49-F238E27FC236}">
                <a16:creationId xmlns:a16="http://schemas.microsoft.com/office/drawing/2014/main" id="{3396BC4F-902D-2858-F30C-2C6165BA08F8}"/>
              </a:ext>
            </a:extLst>
          </p:cNvPr>
          <p:cNvPicPr>
            <a:picLocks noChangeAspect="1"/>
          </p:cNvPicPr>
          <p:nvPr/>
        </p:nvPicPr>
        <p:blipFill>
          <a:blip r:embed="rId4"/>
          <a:stretch>
            <a:fillRect/>
          </a:stretch>
        </p:blipFill>
        <p:spPr>
          <a:xfrm>
            <a:off x="830814" y="852508"/>
            <a:ext cx="4758835" cy="46998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2007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p:txBody>
          <a:bodyPr/>
          <a:lstStyle/>
          <a:p>
            <a:r>
              <a:rPr lang="es-CO"/>
              <a:t>Componentes</a:t>
            </a:r>
          </a:p>
        </p:txBody>
      </p:sp>
      <p:sp>
        <p:nvSpPr>
          <p:cNvPr id="3" name="Marcador de texto 2">
            <a:extLst>
              <a:ext uri="{FF2B5EF4-FFF2-40B4-BE49-F238E27FC236}">
                <a16:creationId xmlns:a16="http://schemas.microsoft.com/office/drawing/2014/main" id="{40C03444-72C9-4EAD-BF54-32D51F683D48}"/>
              </a:ext>
            </a:extLst>
          </p:cNvPr>
          <p:cNvSpPr>
            <a:spLocks noGrp="1"/>
          </p:cNvSpPr>
          <p:nvPr>
            <p:ph type="body" idx="1"/>
          </p:nvPr>
        </p:nvSpPr>
        <p:spPr/>
        <p:txBody>
          <a:bodyPr/>
          <a:lstStyle/>
          <a:p>
            <a:pPr>
              <a:buFont typeface="+mj-lt"/>
              <a:buAutoNum type="arabicParenR" startAt="2"/>
            </a:pPr>
            <a:r>
              <a:rPr lang="es-MX">
                <a:solidFill>
                  <a:schemeClr val="bg1">
                    <a:lumMod val="90000"/>
                  </a:schemeClr>
                </a:solidFill>
              </a:rPr>
              <a:t>Racionalización de Trámites</a:t>
            </a:r>
            <a:endParaRPr lang="es-CO">
              <a:solidFill>
                <a:schemeClr val="bg1">
                  <a:lumMod val="90000"/>
                </a:schemeClr>
              </a:solidFill>
            </a:endParaRPr>
          </a:p>
          <a:p>
            <a:pPr>
              <a:buAutoNum type="arabicParenR" startAt="2"/>
            </a:pPr>
            <a:r>
              <a:rPr lang="es-MX">
                <a:solidFill>
                  <a:schemeClr val="bg1">
                    <a:lumMod val="90000"/>
                  </a:schemeClr>
                </a:solidFill>
              </a:rPr>
              <a:t>Mecanismos para mejorar la atención al ciudadano</a:t>
            </a:r>
            <a:endParaRPr lang="es-CO">
              <a:solidFill>
                <a:schemeClr val="bg1">
                  <a:lumMod val="90000"/>
                </a:schemeClr>
              </a:solidFill>
            </a:endParaRPr>
          </a:p>
          <a:p>
            <a:pPr>
              <a:buAutoNum type="arabicParenR" startAt="2"/>
            </a:pPr>
            <a:r>
              <a:rPr lang="es-MX">
                <a:solidFill>
                  <a:schemeClr val="tx1">
                    <a:lumMod val="65000"/>
                    <a:lumOff val="35000"/>
                  </a:schemeClr>
                </a:solidFill>
              </a:rPr>
              <a:t>Participación ciudadana y rendición de cuentas</a:t>
            </a:r>
            <a:endParaRPr lang="es-CO">
              <a:solidFill>
                <a:schemeClr val="tx1">
                  <a:lumMod val="65000"/>
                  <a:lumOff val="35000"/>
                </a:schemeClr>
              </a:solidFill>
            </a:endParaRPr>
          </a:p>
          <a:p>
            <a:pPr>
              <a:buAutoNum type="arabicParenR" startAt="2"/>
            </a:pPr>
            <a:r>
              <a:rPr lang="es-MX">
                <a:solidFill>
                  <a:schemeClr val="bg1">
                    <a:lumMod val="90000"/>
                  </a:schemeClr>
                </a:solidFill>
              </a:rPr>
              <a:t>Mecanismos para la transparencia y acceso  a la información </a:t>
            </a:r>
            <a:endParaRPr lang="es-CO">
              <a:solidFill>
                <a:schemeClr val="bg1">
                  <a:lumMod val="90000"/>
                </a:schemeClr>
              </a:solidFill>
            </a:endParaRPr>
          </a:p>
          <a:p>
            <a:pPr>
              <a:buAutoNum type="arabicParenR" startAt="2"/>
            </a:pPr>
            <a:endParaRPr lang="es-CO"/>
          </a:p>
        </p:txBody>
      </p:sp>
    </p:spTree>
    <p:extLst>
      <p:ext uri="{BB962C8B-B14F-4D97-AF65-F5344CB8AC3E}">
        <p14:creationId xmlns:p14="http://schemas.microsoft.com/office/powerpoint/2010/main" val="409891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a:extLst>
              <a:ext uri="{FF2B5EF4-FFF2-40B4-BE49-F238E27FC236}">
                <a16:creationId xmlns:a16="http://schemas.microsoft.com/office/drawing/2014/main" id="{4FF7244F-122D-70BD-2A15-F757CFBF2A0B}"/>
              </a:ext>
            </a:extLst>
          </p:cNvPr>
          <p:cNvSpPr>
            <a:spLocks noGrp="1"/>
          </p:cNvSpPr>
          <p:nvPr>
            <p:ph type="title"/>
          </p:nvPr>
        </p:nvSpPr>
        <p:spPr>
          <a:xfrm>
            <a:off x="4042611" y="1510861"/>
            <a:ext cx="9642145" cy="744893"/>
          </a:xfrm>
        </p:spPr>
        <p:txBody>
          <a:bodyPr/>
          <a:lstStyle/>
          <a:p>
            <a:pPr algn="l"/>
            <a:r>
              <a:rPr lang="es-CO"/>
              <a:t>1. Resultados 2024</a:t>
            </a:r>
          </a:p>
        </p:txBody>
      </p:sp>
      <p:sp>
        <p:nvSpPr>
          <p:cNvPr id="23" name="Título 20">
            <a:extLst>
              <a:ext uri="{FF2B5EF4-FFF2-40B4-BE49-F238E27FC236}">
                <a16:creationId xmlns:a16="http://schemas.microsoft.com/office/drawing/2014/main" id="{DE0F383A-9A61-B147-654C-3C95B158833B}"/>
              </a:ext>
            </a:extLst>
          </p:cNvPr>
          <p:cNvSpPr txBox="1">
            <a:spLocks/>
          </p:cNvSpPr>
          <p:nvPr/>
        </p:nvSpPr>
        <p:spPr>
          <a:xfrm>
            <a:off x="4042612" y="2407331"/>
            <a:ext cx="6508848" cy="744893"/>
          </a:xfrm>
          <a:prstGeom prst="rect">
            <a:avLst/>
          </a:prstGeom>
        </p:spPr>
        <p:txBody>
          <a:bodyPr anchor="b">
            <a:normAutofit fontScale="92500"/>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l"/>
            <a:r>
              <a:rPr lang="es-CO"/>
              <a:t>2.</a:t>
            </a:r>
            <a:r>
              <a:rPr lang="es-MX"/>
              <a:t> </a:t>
            </a:r>
            <a:r>
              <a:rPr lang="es-MX" sz="3600"/>
              <a:t>Mejoras implementadas</a:t>
            </a:r>
            <a:endParaRPr lang="es-CO" sz="3600"/>
          </a:p>
        </p:txBody>
      </p:sp>
      <p:pic>
        <p:nvPicPr>
          <p:cNvPr id="26" name="Imagen 25" descr="Una caricatura de una persona&#10;&#10;Descripción generada automáticamente con confianza baja">
            <a:extLst>
              <a:ext uri="{FF2B5EF4-FFF2-40B4-BE49-F238E27FC236}">
                <a16:creationId xmlns:a16="http://schemas.microsoft.com/office/drawing/2014/main" id="{C9E5806F-D1C5-7E66-AB9B-13333D896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0" y="1353765"/>
            <a:ext cx="3842746" cy="3842746"/>
          </a:xfrm>
          <a:prstGeom prst="rect">
            <a:avLst/>
          </a:prstGeom>
        </p:spPr>
      </p:pic>
    </p:spTree>
    <p:extLst>
      <p:ext uri="{BB962C8B-B14F-4D97-AF65-F5344CB8AC3E}">
        <p14:creationId xmlns:p14="http://schemas.microsoft.com/office/powerpoint/2010/main" val="3501170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0971A-2752-FD5F-D151-2833DE8747CC}"/>
            </a:ext>
          </a:extLst>
        </p:cNvPr>
        <p:cNvGrpSpPr/>
        <p:nvPr/>
      </p:nvGrpSpPr>
      <p:grpSpPr>
        <a:xfrm>
          <a:off x="0" y="0"/>
          <a:ext cx="0" cy="0"/>
          <a:chOff x="0" y="0"/>
          <a:chExt cx="0" cy="0"/>
        </a:xfrm>
      </p:grpSpPr>
      <p:sp>
        <p:nvSpPr>
          <p:cNvPr id="6" name="Marcador de texto 5">
            <a:extLst>
              <a:ext uri="{FF2B5EF4-FFF2-40B4-BE49-F238E27FC236}">
                <a16:creationId xmlns:a16="http://schemas.microsoft.com/office/drawing/2014/main" id="{E1DE2819-44D2-AC43-BF1B-706CADCC8A8C}"/>
              </a:ext>
            </a:extLst>
          </p:cNvPr>
          <p:cNvSpPr>
            <a:spLocks noGrp="1"/>
          </p:cNvSpPr>
          <p:nvPr>
            <p:ph type="body" idx="10"/>
          </p:nvPr>
        </p:nvSpPr>
        <p:spPr>
          <a:xfrm>
            <a:off x="2904563" y="1575746"/>
            <a:ext cx="7754472" cy="3428528"/>
          </a:xfrm>
        </p:spPr>
        <p:txBody>
          <a:bodyPr>
            <a:noAutofit/>
          </a:bodyPr>
          <a:lstStyle/>
          <a:p>
            <a:pPr algn="just"/>
            <a:r>
              <a:rPr lang="es-MX" sz="1500">
                <a:solidFill>
                  <a:schemeClr val="tx1">
                    <a:lumMod val="65000"/>
                    <a:lumOff val="35000"/>
                  </a:schemeClr>
                </a:solidFill>
              </a:rPr>
              <a:t>Durante la vigencia, la entidad publicó para comentarios de la ciudadanía:</a:t>
            </a:r>
          </a:p>
          <a:p>
            <a:pPr algn="just"/>
            <a:r>
              <a:rPr lang="es-MX" sz="1500">
                <a:solidFill>
                  <a:schemeClr val="tx1">
                    <a:lumMod val="65000"/>
                    <a:lumOff val="35000"/>
                  </a:schemeClr>
                </a:solidFill>
              </a:rPr>
              <a:t>1. Plan de Acción Anual: este plan integra los siguientes planes:</a:t>
            </a:r>
          </a:p>
          <a:p>
            <a:pPr lvl="1" algn="just"/>
            <a:r>
              <a:rPr lang="es-MX" sz="1400">
                <a:solidFill>
                  <a:schemeClr val="tx1">
                    <a:lumMod val="65000"/>
                    <a:lumOff val="35000"/>
                  </a:schemeClr>
                </a:solidFill>
              </a:rPr>
              <a:t>- Plan de Anticorrupción y Atención al Ciudadano.</a:t>
            </a:r>
          </a:p>
          <a:p>
            <a:pPr lvl="1" algn="just"/>
            <a:r>
              <a:rPr lang="es-MX" sz="1400">
                <a:solidFill>
                  <a:schemeClr val="tx1">
                    <a:lumMod val="65000"/>
                    <a:lumOff val="35000"/>
                  </a:schemeClr>
                </a:solidFill>
              </a:rPr>
              <a:t>- Plan Estratégico Sectorial</a:t>
            </a:r>
          </a:p>
          <a:p>
            <a:pPr lvl="1" algn="just"/>
            <a:r>
              <a:rPr lang="es-MX" sz="1400">
                <a:solidFill>
                  <a:schemeClr val="tx1">
                    <a:lumMod val="65000"/>
                    <a:lumOff val="35000"/>
                  </a:schemeClr>
                </a:solidFill>
              </a:rPr>
              <a:t>- Plan Institucional de Archivo</a:t>
            </a:r>
          </a:p>
          <a:p>
            <a:pPr lvl="1" algn="just"/>
            <a:r>
              <a:rPr lang="es-MX" sz="1400">
                <a:solidFill>
                  <a:schemeClr val="tx1">
                    <a:lumMod val="65000"/>
                    <a:lumOff val="35000"/>
                  </a:schemeClr>
                </a:solidFill>
              </a:rPr>
              <a:t>- Plan Estratégico de TI</a:t>
            </a:r>
          </a:p>
          <a:p>
            <a:pPr lvl="1" algn="just"/>
            <a:r>
              <a:rPr lang="es-MX" sz="1400">
                <a:solidFill>
                  <a:schemeClr val="tx1">
                    <a:lumMod val="65000"/>
                    <a:lumOff val="35000"/>
                  </a:schemeClr>
                </a:solidFill>
              </a:rPr>
              <a:t>- Plan Estratégico de Talento Humano</a:t>
            </a:r>
          </a:p>
          <a:p>
            <a:pPr lvl="1" algn="just"/>
            <a:r>
              <a:rPr lang="es-MX" sz="1400">
                <a:solidFill>
                  <a:schemeClr val="tx1">
                    <a:lumMod val="65000"/>
                    <a:lumOff val="35000"/>
                  </a:schemeClr>
                </a:solidFill>
              </a:rPr>
              <a:t>- Plan de Compras y Contratación</a:t>
            </a:r>
          </a:p>
          <a:p>
            <a:pPr lvl="1" algn="just"/>
            <a:r>
              <a:rPr lang="es-MX" sz="1400">
                <a:solidFill>
                  <a:schemeClr val="tx1">
                    <a:lumMod val="65000"/>
                    <a:lumOff val="35000"/>
                  </a:schemeClr>
                </a:solidFill>
              </a:rPr>
              <a:t>- Plan de Seguridad y Privacidad de la Información</a:t>
            </a:r>
          </a:p>
          <a:p>
            <a:pPr lvl="1" algn="just"/>
            <a:r>
              <a:rPr lang="es-MX" sz="1400">
                <a:solidFill>
                  <a:schemeClr val="tx1">
                    <a:lumMod val="65000"/>
                    <a:lumOff val="35000"/>
                  </a:schemeClr>
                </a:solidFill>
              </a:rPr>
              <a:t>- Plan de Tratamiento de Riesgos de Seguridad y Privacidad de la Información </a:t>
            </a:r>
          </a:p>
          <a:p>
            <a:pPr algn="just"/>
            <a:r>
              <a:rPr lang="es-MX" sz="1500">
                <a:solidFill>
                  <a:schemeClr val="tx1">
                    <a:lumMod val="65000"/>
                    <a:lumOff val="35000"/>
                  </a:schemeClr>
                </a:solidFill>
              </a:rPr>
              <a:t>2. Presupuesto de Fogafín para el 2024</a:t>
            </a:r>
          </a:p>
        </p:txBody>
      </p:sp>
      <p:sp>
        <p:nvSpPr>
          <p:cNvPr id="9" name="CuadroTexto 8">
            <a:extLst>
              <a:ext uri="{FF2B5EF4-FFF2-40B4-BE49-F238E27FC236}">
                <a16:creationId xmlns:a16="http://schemas.microsoft.com/office/drawing/2014/main" id="{326FC383-3454-B219-0F6E-B96EEF551EF8}"/>
              </a:ext>
            </a:extLst>
          </p:cNvPr>
          <p:cNvSpPr txBox="1"/>
          <p:nvPr/>
        </p:nvSpPr>
        <p:spPr>
          <a:xfrm>
            <a:off x="338263" y="782366"/>
            <a:ext cx="9885226" cy="369332"/>
          </a:xfrm>
          <a:prstGeom prst="rect">
            <a:avLst/>
          </a:prstGeom>
          <a:noFill/>
        </p:spPr>
        <p:txBody>
          <a:bodyPr wrap="square">
            <a:spAutoFit/>
          </a:bodyPr>
          <a:lstStyle/>
          <a:p>
            <a:r>
              <a:rPr lang="es-CO" b="1">
                <a:solidFill>
                  <a:srgbClr val="B28A3F"/>
                </a:solidFill>
              </a:rPr>
              <a:t>Actividad: </a:t>
            </a:r>
            <a:r>
              <a:rPr lang="es-MX" b="1">
                <a:solidFill>
                  <a:srgbClr val="B28A3F"/>
                </a:solidFill>
              </a:rPr>
              <a:t>Someter a consideración del público los planes institucionales</a:t>
            </a:r>
            <a:r>
              <a:rPr lang="es-CO" b="1">
                <a:solidFill>
                  <a:srgbClr val="B28A3F"/>
                </a:solidFill>
              </a:rPr>
              <a:t>.</a:t>
            </a:r>
          </a:p>
        </p:txBody>
      </p:sp>
      <p:pic>
        <p:nvPicPr>
          <p:cNvPr id="7" name="Imagen 6" descr="Un dibujo de una ventana&#10;&#10;Descripción generada automáticamente con confianza media">
            <a:extLst>
              <a:ext uri="{FF2B5EF4-FFF2-40B4-BE49-F238E27FC236}">
                <a16:creationId xmlns:a16="http://schemas.microsoft.com/office/drawing/2014/main" id="{D22FA3B7-20AA-6B3B-53E3-838BDFDB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02" y="2527877"/>
            <a:ext cx="1802246" cy="1802246"/>
          </a:xfrm>
          <a:prstGeom prst="rect">
            <a:avLst/>
          </a:prstGeom>
        </p:spPr>
      </p:pic>
      <p:sp>
        <p:nvSpPr>
          <p:cNvPr id="11" name="Freeform 26">
            <a:extLst>
              <a:ext uri="{FF2B5EF4-FFF2-40B4-BE49-F238E27FC236}">
                <a16:creationId xmlns:a16="http://schemas.microsoft.com/office/drawing/2014/main" id="{B83E06F5-2254-13EA-646E-B6664CA18528}"/>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2" name="Título 3">
            <a:extLst>
              <a:ext uri="{FF2B5EF4-FFF2-40B4-BE49-F238E27FC236}">
                <a16:creationId xmlns:a16="http://schemas.microsoft.com/office/drawing/2014/main" id="{D868C55F-5697-A032-9CA5-F75D36718375}"/>
              </a:ext>
            </a:extLst>
          </p:cNvPr>
          <p:cNvSpPr txBox="1">
            <a:spLocks/>
          </p:cNvSpPr>
          <p:nvPr/>
        </p:nvSpPr>
        <p:spPr>
          <a:xfrm>
            <a:off x="338263" y="105879"/>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600">
                <a:solidFill>
                  <a:schemeClr val="bg1"/>
                </a:solidFill>
              </a:rPr>
              <a:t>Subcomponente: </a:t>
            </a:r>
            <a:r>
              <a:rPr lang="es-MX" sz="2600">
                <a:solidFill>
                  <a:schemeClr val="bg1"/>
                </a:solidFill>
              </a:rPr>
              <a:t>Estrategia de participación ciudadana</a:t>
            </a:r>
            <a:endParaRPr lang="es-CO" sz="2600">
              <a:solidFill>
                <a:schemeClr val="bg1"/>
              </a:solidFill>
            </a:endParaRPr>
          </a:p>
        </p:txBody>
      </p:sp>
    </p:spTree>
    <p:extLst>
      <p:ext uri="{BB962C8B-B14F-4D97-AF65-F5344CB8AC3E}">
        <p14:creationId xmlns:p14="http://schemas.microsoft.com/office/powerpoint/2010/main" val="3103203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38CF-8ACB-0D16-74F5-4D781308866C}"/>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70094AC5-876E-9B64-4C76-BAA8B7001EA7}"/>
              </a:ext>
            </a:extLst>
          </p:cNvPr>
          <p:cNvSpPr txBox="1"/>
          <p:nvPr/>
        </p:nvSpPr>
        <p:spPr>
          <a:xfrm>
            <a:off x="376518" y="889761"/>
            <a:ext cx="10790661" cy="553998"/>
          </a:xfrm>
          <a:prstGeom prst="rect">
            <a:avLst/>
          </a:prstGeom>
          <a:noFill/>
        </p:spPr>
        <p:txBody>
          <a:bodyPr wrap="square">
            <a:spAutoFit/>
          </a:bodyPr>
          <a:lstStyle/>
          <a:p>
            <a:pPr algn="l"/>
            <a:r>
              <a:rPr lang="es-CO" sz="1500" b="1">
                <a:solidFill>
                  <a:srgbClr val="B28A3F"/>
                </a:solidFill>
              </a:rPr>
              <a:t>Actividad: </a:t>
            </a:r>
            <a:r>
              <a:rPr lang="es-MX" sz="1500" b="1">
                <a:solidFill>
                  <a:srgbClr val="B28A3F"/>
                </a:solidFill>
              </a:rPr>
              <a:t>Espacios con la ciudadanía que permitan informar sobre la gestión institucional, al igual que aclarar dudas sobre el Fondo y la protección del Seguro de Depósitos. </a:t>
            </a:r>
            <a:endParaRPr lang="es-CO" sz="1500" b="1">
              <a:solidFill>
                <a:srgbClr val="B28A3F"/>
              </a:solidFill>
            </a:endParaRPr>
          </a:p>
        </p:txBody>
      </p:sp>
      <p:graphicFrame>
        <p:nvGraphicFramePr>
          <p:cNvPr id="7" name="Tabla 6">
            <a:extLst>
              <a:ext uri="{FF2B5EF4-FFF2-40B4-BE49-F238E27FC236}">
                <a16:creationId xmlns:a16="http://schemas.microsoft.com/office/drawing/2014/main" id="{DFEECF4D-A085-5987-ED7A-4C3C52C19B06}"/>
              </a:ext>
            </a:extLst>
          </p:cNvPr>
          <p:cNvGraphicFramePr>
            <a:graphicFrameLocks noGrp="1"/>
          </p:cNvGraphicFramePr>
          <p:nvPr>
            <p:extLst>
              <p:ext uri="{D42A27DB-BD31-4B8C-83A1-F6EECF244321}">
                <p14:modId xmlns:p14="http://schemas.microsoft.com/office/powerpoint/2010/main" val="1359974771"/>
              </p:ext>
            </p:extLst>
          </p:nvPr>
        </p:nvGraphicFramePr>
        <p:xfrm>
          <a:off x="873499" y="2513294"/>
          <a:ext cx="9553575" cy="1665372"/>
        </p:xfrm>
        <a:graphic>
          <a:graphicData uri="http://schemas.openxmlformats.org/drawingml/2006/table">
            <a:tbl>
              <a:tblPr/>
              <a:tblGrid>
                <a:gridCol w="233349">
                  <a:extLst>
                    <a:ext uri="{9D8B030D-6E8A-4147-A177-3AD203B41FA5}">
                      <a16:colId xmlns:a16="http://schemas.microsoft.com/office/drawing/2014/main" val="1262414166"/>
                    </a:ext>
                  </a:extLst>
                </a:gridCol>
                <a:gridCol w="4262048">
                  <a:extLst>
                    <a:ext uri="{9D8B030D-6E8A-4147-A177-3AD203B41FA5}">
                      <a16:colId xmlns:a16="http://schemas.microsoft.com/office/drawing/2014/main" val="3176316457"/>
                    </a:ext>
                  </a:extLst>
                </a:gridCol>
                <a:gridCol w="686319">
                  <a:extLst>
                    <a:ext uri="{9D8B030D-6E8A-4147-A177-3AD203B41FA5}">
                      <a16:colId xmlns:a16="http://schemas.microsoft.com/office/drawing/2014/main" val="475505494"/>
                    </a:ext>
                  </a:extLst>
                </a:gridCol>
                <a:gridCol w="700047">
                  <a:extLst>
                    <a:ext uri="{9D8B030D-6E8A-4147-A177-3AD203B41FA5}">
                      <a16:colId xmlns:a16="http://schemas.microsoft.com/office/drawing/2014/main" val="4244550174"/>
                    </a:ext>
                  </a:extLst>
                </a:gridCol>
                <a:gridCol w="2457025">
                  <a:extLst>
                    <a:ext uri="{9D8B030D-6E8A-4147-A177-3AD203B41FA5}">
                      <a16:colId xmlns:a16="http://schemas.microsoft.com/office/drawing/2014/main" val="4202962520"/>
                    </a:ext>
                  </a:extLst>
                </a:gridCol>
                <a:gridCol w="1214787">
                  <a:extLst>
                    <a:ext uri="{9D8B030D-6E8A-4147-A177-3AD203B41FA5}">
                      <a16:colId xmlns:a16="http://schemas.microsoft.com/office/drawing/2014/main" val="412175366"/>
                    </a:ext>
                  </a:extLst>
                </a:gridCol>
              </a:tblGrid>
              <a:tr h="159480">
                <a:tc>
                  <a:txBody>
                    <a:bodyPr/>
                    <a:lstStyle/>
                    <a:p>
                      <a:pPr algn="l" fontAlgn="b"/>
                      <a:endParaRPr lang="es-CO" sz="900" b="0" i="0" u="none" strike="noStrike">
                        <a:solidFill>
                          <a:srgbClr val="000000"/>
                        </a:solidFill>
                        <a:effectLst/>
                        <a:latin typeface="Aptos Narrow" panose="020B0004020202020204" pitchFamily="34" charset="0"/>
                      </a:endParaRPr>
                    </a:p>
                  </a:txBody>
                  <a:tcPr marL="8139" marR="8139" marT="8139" marB="0" anchor="b">
                    <a:lnL>
                      <a:noFill/>
                    </a:lnL>
                    <a:lnR>
                      <a:noFill/>
                    </a:lnR>
                    <a:lnT>
                      <a:noFill/>
                    </a:lnT>
                    <a:lnB w="6350" cap="flat" cmpd="sng" algn="ctr">
                      <a:solidFill>
                        <a:srgbClr val="FFFFFF"/>
                      </a:solidFill>
                      <a:prstDash val="solid"/>
                      <a:round/>
                      <a:headEnd type="none" w="med" len="med"/>
                      <a:tailEnd type="none" w="med" len="med"/>
                    </a:lnB>
                    <a:noFill/>
                  </a:tcPr>
                </a:tc>
                <a:tc gridSpan="5">
                  <a:txBody>
                    <a:bodyPr/>
                    <a:lstStyle/>
                    <a:p>
                      <a:pPr algn="ctr" fontAlgn="b"/>
                      <a:r>
                        <a:rPr lang="es-MX" sz="1100" b="1" i="0" u="none" strike="noStrike">
                          <a:solidFill>
                            <a:srgbClr val="000000"/>
                          </a:solidFill>
                          <a:effectLst/>
                          <a:latin typeface="Verdana" panose="020B0604030504040204" pitchFamily="34" charset="0"/>
                        </a:rPr>
                        <a:t>Participación en espacios de participación ciudadana</a:t>
                      </a:r>
                    </a:p>
                  </a:txBody>
                  <a:tcPr marL="8139" marR="8139" marT="8139" marB="0" anchor="b">
                    <a:lnL>
                      <a:noFill/>
                    </a:lnL>
                    <a:lnR>
                      <a:noFill/>
                    </a:lnR>
                    <a:lnT>
                      <a:noFill/>
                    </a:lnT>
                    <a:lnB w="6350" cap="flat" cmpd="sng" algn="ctr">
                      <a:solidFill>
                        <a:srgbClr val="FFFFFF"/>
                      </a:solidFill>
                      <a:prstDash val="solid"/>
                      <a:round/>
                      <a:headEnd type="none" w="med" len="med"/>
                      <a:tailEnd type="none" w="med" len="med"/>
                    </a:lnB>
                    <a:solidFill>
                      <a:srgbClr val="DAE9F8"/>
                    </a:solidFill>
                  </a:tcPr>
                </a:tc>
                <a:tc hMerge="1">
                  <a:txBody>
                    <a:bodyPr/>
                    <a:lstStyle/>
                    <a:p>
                      <a:endParaRPr lang="es-CO"/>
                    </a:p>
                  </a:txBody>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extLst>
                  <a:ext uri="{0D108BD9-81ED-4DB2-BD59-A6C34878D82A}">
                    <a16:rowId xmlns:a16="http://schemas.microsoft.com/office/drawing/2014/main" val="342955028"/>
                  </a:ext>
                </a:extLst>
              </a:tr>
              <a:tr h="303772">
                <a:tc>
                  <a:txBody>
                    <a:bodyPr/>
                    <a:lstStyle/>
                    <a:p>
                      <a:pPr algn="ctr" fontAlgn="ctr"/>
                      <a:r>
                        <a:rPr lang="es-CO" sz="900" b="1" i="0" u="none" strike="noStrike">
                          <a:solidFill>
                            <a:srgbClr val="FFFFFF"/>
                          </a:solidFill>
                          <a:effectLst/>
                          <a:latin typeface="Verdana" panose="020B0604030504040204" pitchFamily="34" charset="0"/>
                        </a:rPr>
                        <a:t>#</a:t>
                      </a:r>
                    </a:p>
                  </a:txBody>
                  <a:tcPr marL="8139" marR="8139" marT="813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6082"/>
                    </a:solidFill>
                  </a:tcPr>
                </a:tc>
                <a:tc>
                  <a:txBody>
                    <a:bodyPr/>
                    <a:lstStyle/>
                    <a:p>
                      <a:pPr algn="ctr" fontAlgn="ctr"/>
                      <a:r>
                        <a:rPr lang="es-CO" sz="1050" b="1" i="0" u="none" strike="noStrike">
                          <a:solidFill>
                            <a:srgbClr val="FFFFFF"/>
                          </a:solidFill>
                          <a:effectLst/>
                          <a:latin typeface="Verdana" panose="020B0604030504040204" pitchFamily="34" charset="0"/>
                        </a:rPr>
                        <a:t>Tipo de actividad </a:t>
                      </a:r>
                    </a:p>
                  </a:txBody>
                  <a:tcPr marL="8139" marR="8139" marT="813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6082"/>
                    </a:solidFill>
                  </a:tcPr>
                </a:tc>
                <a:tc>
                  <a:txBody>
                    <a:bodyPr/>
                    <a:lstStyle/>
                    <a:p>
                      <a:pPr algn="ctr" fontAlgn="ctr"/>
                      <a:r>
                        <a:rPr lang="es-CO" sz="1050" b="1" i="0" u="none" strike="noStrike">
                          <a:solidFill>
                            <a:srgbClr val="FFFFFF"/>
                          </a:solidFill>
                          <a:effectLst/>
                          <a:latin typeface="Verdana" panose="020B0604030504040204" pitchFamily="34" charset="0"/>
                        </a:rPr>
                        <a:t>Fecha</a:t>
                      </a:r>
                    </a:p>
                  </a:txBody>
                  <a:tcPr marL="8139" marR="8139" marT="813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6082"/>
                    </a:solidFill>
                  </a:tcPr>
                </a:tc>
                <a:tc>
                  <a:txBody>
                    <a:bodyPr/>
                    <a:lstStyle/>
                    <a:p>
                      <a:pPr algn="ctr" fontAlgn="ctr"/>
                      <a:r>
                        <a:rPr lang="es-CO" sz="1050" b="1" i="0" u="none" strike="noStrike">
                          <a:solidFill>
                            <a:srgbClr val="FFFFFF"/>
                          </a:solidFill>
                          <a:effectLst/>
                          <a:latin typeface="Verdana" panose="020B0604030504040204" pitchFamily="34" charset="0"/>
                        </a:rPr>
                        <a:t>Ciudad</a:t>
                      </a:r>
                    </a:p>
                  </a:txBody>
                  <a:tcPr marL="8139" marR="8139" marT="813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6082"/>
                    </a:solidFill>
                  </a:tcPr>
                </a:tc>
                <a:tc>
                  <a:txBody>
                    <a:bodyPr/>
                    <a:lstStyle/>
                    <a:p>
                      <a:pPr algn="ctr" fontAlgn="ctr"/>
                      <a:r>
                        <a:rPr lang="es-CO" sz="1050" b="1" i="0" u="none" strike="noStrike">
                          <a:solidFill>
                            <a:srgbClr val="FFFFFF"/>
                          </a:solidFill>
                          <a:effectLst/>
                          <a:latin typeface="Verdana" panose="020B0604030504040204" pitchFamily="34" charset="0"/>
                        </a:rPr>
                        <a:t>Lugar</a:t>
                      </a:r>
                    </a:p>
                  </a:txBody>
                  <a:tcPr marL="8139" marR="8139" marT="813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156082"/>
                    </a:solidFill>
                  </a:tcPr>
                </a:tc>
                <a:tc>
                  <a:txBody>
                    <a:bodyPr/>
                    <a:lstStyle/>
                    <a:p>
                      <a:pPr algn="ctr" fontAlgn="ctr"/>
                      <a:r>
                        <a:rPr lang="es-CO" sz="1050" b="1" i="0" u="none" strike="noStrike">
                          <a:solidFill>
                            <a:srgbClr val="FFFFFF"/>
                          </a:solidFill>
                          <a:effectLst/>
                          <a:latin typeface="Verdana" panose="020B0604030504040204" pitchFamily="34" charset="0"/>
                        </a:rPr>
                        <a:t>Participantes</a:t>
                      </a:r>
                    </a:p>
                  </a:txBody>
                  <a:tcPr marL="8139" marR="8139" marT="813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56082"/>
                    </a:solidFill>
                  </a:tcPr>
                </a:tc>
                <a:extLst>
                  <a:ext uri="{0D108BD9-81ED-4DB2-BD59-A6C34878D82A}">
                    <a16:rowId xmlns:a16="http://schemas.microsoft.com/office/drawing/2014/main" val="3734537233"/>
                  </a:ext>
                </a:extLst>
              </a:tr>
              <a:tr h="288583">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1</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Capacitación sobre Fogafín y el Seguro de Depósitos </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feb-14</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Yumbo</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Cámara de comercio Yumbo</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27</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0719937"/>
                  </a:ext>
                </a:extLst>
              </a:tr>
              <a:tr h="288583">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2</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Capacitación sobre Fogafín y el Seguro de Depósitos </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oct-10</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Bogotá </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Alcaldía local de Kennedy</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25</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857330"/>
                  </a:ext>
                </a:extLst>
              </a:tr>
              <a:tr h="432876">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3</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Capacitación sobre Fogafín y el Seguro de Depósitos </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oct-24</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Leticia</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Escuela Normal Superior Marceliano Eduardo Canyes Santana</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22</a:t>
                      </a:r>
                    </a:p>
                  </a:txBody>
                  <a:tcPr marL="8139" marR="8139" marT="8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9173089"/>
                  </a:ext>
                </a:extLst>
              </a:tr>
              <a:tr h="167021">
                <a:tc>
                  <a:txBody>
                    <a:bodyPr/>
                    <a:lstStyle/>
                    <a:p>
                      <a:pPr algn="l" fontAlgn="b"/>
                      <a:endParaRPr lang="es-CO" sz="900" b="0" i="0" u="none" strike="noStrike">
                        <a:solidFill>
                          <a:srgbClr val="000000"/>
                        </a:solidFill>
                        <a:effectLst/>
                        <a:latin typeface="Aptos Narrow" panose="020B0004020202020204" pitchFamily="34" charset="0"/>
                      </a:endParaRPr>
                    </a:p>
                  </a:txBody>
                  <a:tcPr marL="8139" marR="8139" marT="8139" marB="0" anchor="b">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gridSpan="4">
                  <a:txBody>
                    <a:bodyPr/>
                    <a:lstStyle/>
                    <a:p>
                      <a:pPr algn="l" fontAlgn="ctr"/>
                      <a:r>
                        <a:rPr lang="es-CO" sz="1100" b="1" i="0" u="none" strike="noStrike">
                          <a:solidFill>
                            <a:schemeClr val="bg1"/>
                          </a:solidFill>
                          <a:effectLst/>
                          <a:latin typeface="Verdana" panose="020B0604030504040204" pitchFamily="34" charset="0"/>
                        </a:rPr>
                        <a:t>Total</a:t>
                      </a:r>
                    </a:p>
                  </a:txBody>
                  <a:tcPr marL="8139" marR="8139" marT="8139"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gradFill flip="none" rotWithShape="1">
                      <a:gsLst>
                        <a:gs pos="0">
                          <a:srgbClr val="1B5A8A">
                            <a:shade val="30000"/>
                            <a:satMod val="115000"/>
                          </a:srgbClr>
                        </a:gs>
                        <a:gs pos="50000">
                          <a:srgbClr val="1B5A8A">
                            <a:shade val="67500"/>
                            <a:satMod val="115000"/>
                          </a:srgbClr>
                        </a:gs>
                        <a:gs pos="100000">
                          <a:srgbClr val="1B5A8A">
                            <a:shade val="100000"/>
                            <a:satMod val="115000"/>
                          </a:srgbClr>
                        </a:gs>
                      </a:gsLst>
                      <a:lin ang="2700000" scaled="1"/>
                      <a:tileRect/>
                    </a:gradFill>
                  </a:tcPr>
                </a:tc>
                <a:tc hMerge="1">
                  <a:txBody>
                    <a:bodyPr/>
                    <a:lstStyle/>
                    <a:p>
                      <a:endParaRPr lang="es-CO"/>
                    </a:p>
                  </a:txBody>
                  <a:tcPr/>
                </a:tc>
                <a:tc hMerge="1">
                  <a:txBody>
                    <a:bodyPr/>
                    <a:lstStyle/>
                    <a:p>
                      <a:endParaRPr lang="es-CO"/>
                    </a:p>
                  </a:txBody>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a:txBody>
                    <a:bodyPr/>
                    <a:lstStyle/>
                    <a:p>
                      <a:pPr algn="ctr" fontAlgn="ctr"/>
                      <a:r>
                        <a:rPr lang="es-CO" sz="1100" b="1" i="0" u="none" strike="noStrike">
                          <a:solidFill>
                            <a:schemeClr val="bg1"/>
                          </a:solidFill>
                          <a:effectLst/>
                          <a:latin typeface="Verdana" panose="020B0604030504040204" pitchFamily="34" charset="0"/>
                        </a:rPr>
                        <a:t>74</a:t>
                      </a:r>
                    </a:p>
                  </a:txBody>
                  <a:tcPr marL="8139" marR="8139" marT="8139" marB="0" anchor="ctr">
                    <a:lnL>
                      <a:noFill/>
                    </a:lnL>
                    <a:lnR>
                      <a:noFill/>
                    </a:lnR>
                    <a:lnT w="6350" cap="flat" cmpd="sng" algn="ctr">
                      <a:solidFill>
                        <a:srgbClr val="000000"/>
                      </a:solidFill>
                      <a:prstDash val="solid"/>
                      <a:round/>
                      <a:headEnd type="none" w="med" len="med"/>
                      <a:tailEnd type="none" w="med" len="med"/>
                    </a:lnT>
                    <a:lnB>
                      <a:noFill/>
                    </a:lnB>
                    <a:gradFill flip="none" rotWithShape="1">
                      <a:gsLst>
                        <a:gs pos="0">
                          <a:srgbClr val="1B5A8A">
                            <a:shade val="30000"/>
                            <a:satMod val="115000"/>
                          </a:srgbClr>
                        </a:gs>
                        <a:gs pos="50000">
                          <a:srgbClr val="1B5A8A">
                            <a:shade val="67500"/>
                            <a:satMod val="115000"/>
                          </a:srgbClr>
                        </a:gs>
                        <a:gs pos="100000">
                          <a:srgbClr val="1B5A8A">
                            <a:shade val="100000"/>
                            <a:satMod val="115000"/>
                          </a:srgbClr>
                        </a:gs>
                      </a:gsLst>
                      <a:lin ang="2700000" scaled="1"/>
                      <a:tileRect/>
                    </a:gradFill>
                  </a:tcPr>
                </a:tc>
                <a:extLst>
                  <a:ext uri="{0D108BD9-81ED-4DB2-BD59-A6C34878D82A}">
                    <a16:rowId xmlns:a16="http://schemas.microsoft.com/office/drawing/2014/main" val="2849593076"/>
                  </a:ext>
                </a:extLst>
              </a:tr>
            </a:tbl>
          </a:graphicData>
        </a:graphic>
      </p:graphicFrame>
      <p:sp>
        <p:nvSpPr>
          <p:cNvPr id="8" name="Título 1">
            <a:extLst>
              <a:ext uri="{FF2B5EF4-FFF2-40B4-BE49-F238E27FC236}">
                <a16:creationId xmlns:a16="http://schemas.microsoft.com/office/drawing/2014/main" id="{E85EABC3-3250-DF7A-A94A-23EBDBA5AD67}"/>
              </a:ext>
            </a:extLst>
          </p:cNvPr>
          <p:cNvSpPr txBox="1">
            <a:spLocks/>
          </p:cNvSpPr>
          <p:nvPr/>
        </p:nvSpPr>
        <p:spPr>
          <a:xfrm>
            <a:off x="686614" y="1757570"/>
            <a:ext cx="10112831" cy="5434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rgbClr val="00609C"/>
                </a:solidFill>
                <a:latin typeface="+mj-lt"/>
                <a:ea typeface="+mj-ea"/>
                <a:cs typeface="+mj-cs"/>
              </a:defRPr>
            </a:lvl1pPr>
          </a:lstStyle>
          <a:p>
            <a:pPr algn="l"/>
            <a:r>
              <a:rPr lang="es-MX" sz="1600" b="1">
                <a:solidFill>
                  <a:srgbClr val="61A60E"/>
                </a:solidFill>
                <a:latin typeface="+mn-lt"/>
              </a:rPr>
              <a:t>&gt;&gt;</a:t>
            </a:r>
            <a:r>
              <a:rPr lang="es-MX" sz="1600" b="1">
                <a:solidFill>
                  <a:schemeClr val="tx1">
                    <a:lumMod val="50000"/>
                    <a:lumOff val="50000"/>
                  </a:schemeClr>
                </a:solidFill>
                <a:latin typeface="+mn-lt"/>
              </a:rPr>
              <a:t> Capacitaciones brindadas a la ciudadanía</a:t>
            </a:r>
            <a:endParaRPr lang="es-CO" sz="1600" b="1">
              <a:solidFill>
                <a:schemeClr val="tx1">
                  <a:lumMod val="50000"/>
                  <a:lumOff val="50000"/>
                </a:schemeClr>
              </a:solidFill>
              <a:latin typeface="+mn-lt"/>
            </a:endParaRPr>
          </a:p>
        </p:txBody>
      </p:sp>
      <p:sp>
        <p:nvSpPr>
          <p:cNvPr id="10" name="Freeform 26">
            <a:extLst>
              <a:ext uri="{FF2B5EF4-FFF2-40B4-BE49-F238E27FC236}">
                <a16:creationId xmlns:a16="http://schemas.microsoft.com/office/drawing/2014/main" id="{4535833A-4B86-D608-1034-A4C6627D9B82}"/>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1" name="Título 3">
            <a:extLst>
              <a:ext uri="{FF2B5EF4-FFF2-40B4-BE49-F238E27FC236}">
                <a16:creationId xmlns:a16="http://schemas.microsoft.com/office/drawing/2014/main" id="{66D840E1-44B5-6143-5A11-ACA55FC95501}"/>
              </a:ext>
            </a:extLst>
          </p:cNvPr>
          <p:cNvSpPr txBox="1">
            <a:spLocks/>
          </p:cNvSpPr>
          <p:nvPr/>
        </p:nvSpPr>
        <p:spPr>
          <a:xfrm>
            <a:off x="338263" y="105879"/>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600">
                <a:solidFill>
                  <a:schemeClr val="bg1"/>
                </a:solidFill>
              </a:rPr>
              <a:t>Subcomponente: </a:t>
            </a:r>
            <a:r>
              <a:rPr lang="es-MX" sz="2600">
                <a:solidFill>
                  <a:schemeClr val="bg1"/>
                </a:solidFill>
              </a:rPr>
              <a:t>Estrategia de rendición de cuentas</a:t>
            </a:r>
            <a:endParaRPr lang="es-CO" sz="2600">
              <a:solidFill>
                <a:schemeClr val="bg1"/>
              </a:solidFill>
            </a:endParaRPr>
          </a:p>
        </p:txBody>
      </p:sp>
    </p:spTree>
    <p:extLst>
      <p:ext uri="{BB962C8B-B14F-4D97-AF65-F5344CB8AC3E}">
        <p14:creationId xmlns:p14="http://schemas.microsoft.com/office/powerpoint/2010/main" val="2987858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AB24-4B2E-2C11-13A0-D2BF03FE6D77}"/>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6F64ADCF-C4E2-C959-2D8B-79281E3F4156}"/>
              </a:ext>
            </a:extLst>
          </p:cNvPr>
          <p:cNvSpPr txBox="1"/>
          <p:nvPr/>
        </p:nvSpPr>
        <p:spPr>
          <a:xfrm>
            <a:off x="603480" y="221859"/>
            <a:ext cx="10790661" cy="1015663"/>
          </a:xfrm>
          <a:prstGeom prst="rect">
            <a:avLst/>
          </a:prstGeom>
          <a:noFill/>
        </p:spPr>
        <p:txBody>
          <a:bodyPr wrap="square">
            <a:spAutoFit/>
          </a:bodyPr>
          <a:lstStyle/>
          <a:p>
            <a:pPr algn="l"/>
            <a:r>
              <a:rPr lang="es-CO" sz="2000" b="1">
                <a:solidFill>
                  <a:srgbClr val="B28A3F"/>
                </a:solidFill>
              </a:rPr>
              <a:t>Actividad: </a:t>
            </a:r>
            <a:r>
              <a:rPr lang="es-MX" sz="2000" b="1">
                <a:solidFill>
                  <a:srgbClr val="B28A3F"/>
                </a:solidFill>
              </a:rPr>
              <a:t>Participar en las ferias organizadas por las distintas entidades del Gobierno. </a:t>
            </a:r>
            <a:endParaRPr lang="es-CO" sz="2000" b="1">
              <a:solidFill>
                <a:srgbClr val="B28A3F"/>
              </a:solidFill>
            </a:endParaRPr>
          </a:p>
          <a:p>
            <a:endParaRPr lang="es-CO" sz="2000" b="1">
              <a:solidFill>
                <a:srgbClr val="B28A3F"/>
              </a:solidFill>
            </a:endParaRPr>
          </a:p>
        </p:txBody>
      </p:sp>
      <p:graphicFrame>
        <p:nvGraphicFramePr>
          <p:cNvPr id="5" name="Tabla 4">
            <a:extLst>
              <a:ext uri="{FF2B5EF4-FFF2-40B4-BE49-F238E27FC236}">
                <a16:creationId xmlns:a16="http://schemas.microsoft.com/office/drawing/2014/main" id="{A60DA3C6-E440-81A4-D8EA-6D9CE058D139}"/>
              </a:ext>
            </a:extLst>
          </p:cNvPr>
          <p:cNvGraphicFramePr>
            <a:graphicFrameLocks noGrp="1"/>
          </p:cNvGraphicFramePr>
          <p:nvPr>
            <p:extLst>
              <p:ext uri="{D42A27DB-BD31-4B8C-83A1-F6EECF244321}">
                <p14:modId xmlns:p14="http://schemas.microsoft.com/office/powerpoint/2010/main" val="3184568121"/>
              </p:ext>
            </p:extLst>
          </p:nvPr>
        </p:nvGraphicFramePr>
        <p:xfrm>
          <a:off x="603480" y="1026944"/>
          <a:ext cx="10412100" cy="4375785"/>
        </p:xfrm>
        <a:graphic>
          <a:graphicData uri="http://schemas.openxmlformats.org/drawingml/2006/table">
            <a:tbl>
              <a:tblPr/>
              <a:tblGrid>
                <a:gridCol w="266729">
                  <a:extLst>
                    <a:ext uri="{9D8B030D-6E8A-4147-A177-3AD203B41FA5}">
                      <a16:colId xmlns:a16="http://schemas.microsoft.com/office/drawing/2014/main" val="2864555"/>
                    </a:ext>
                  </a:extLst>
                </a:gridCol>
                <a:gridCol w="3272243">
                  <a:extLst>
                    <a:ext uri="{9D8B030D-6E8A-4147-A177-3AD203B41FA5}">
                      <a16:colId xmlns:a16="http://schemas.microsoft.com/office/drawing/2014/main" val="3512260338"/>
                    </a:ext>
                  </a:extLst>
                </a:gridCol>
                <a:gridCol w="790575">
                  <a:extLst>
                    <a:ext uri="{9D8B030D-6E8A-4147-A177-3AD203B41FA5}">
                      <a16:colId xmlns:a16="http://schemas.microsoft.com/office/drawing/2014/main" val="13036450"/>
                    </a:ext>
                  </a:extLst>
                </a:gridCol>
                <a:gridCol w="1663335">
                  <a:extLst>
                    <a:ext uri="{9D8B030D-6E8A-4147-A177-3AD203B41FA5}">
                      <a16:colId xmlns:a16="http://schemas.microsoft.com/office/drawing/2014/main" val="351208134"/>
                    </a:ext>
                  </a:extLst>
                </a:gridCol>
                <a:gridCol w="2790013">
                  <a:extLst>
                    <a:ext uri="{9D8B030D-6E8A-4147-A177-3AD203B41FA5}">
                      <a16:colId xmlns:a16="http://schemas.microsoft.com/office/drawing/2014/main" val="3795151371"/>
                    </a:ext>
                  </a:extLst>
                </a:gridCol>
                <a:gridCol w="1629205">
                  <a:extLst>
                    <a:ext uri="{9D8B030D-6E8A-4147-A177-3AD203B41FA5}">
                      <a16:colId xmlns:a16="http://schemas.microsoft.com/office/drawing/2014/main" val="1538911791"/>
                    </a:ext>
                  </a:extLst>
                </a:gridCol>
              </a:tblGrid>
              <a:tr h="163495">
                <a:tc>
                  <a:txBody>
                    <a:bodyPr/>
                    <a:lstStyle/>
                    <a:p>
                      <a:pPr algn="l" fontAlgn="b"/>
                      <a:endParaRPr lang="es-CO" sz="900" b="0" i="0" u="none" strike="noStrike">
                        <a:solidFill>
                          <a:srgbClr val="000000"/>
                        </a:solidFill>
                        <a:effectLst/>
                        <a:latin typeface="Aptos Narrow" panose="020B0004020202020204" pitchFamily="34" charset="0"/>
                      </a:endParaRPr>
                    </a:p>
                  </a:txBody>
                  <a:tcPr marL="7785" marR="7785" marT="7785" marB="0" anchor="b">
                    <a:lnL>
                      <a:noFill/>
                    </a:lnL>
                    <a:lnR>
                      <a:noFill/>
                    </a:lnR>
                    <a:lnT>
                      <a:noFill/>
                    </a:lnT>
                    <a:lnB w="6350" cap="flat" cmpd="sng" algn="ctr">
                      <a:solidFill>
                        <a:srgbClr val="FFFFFF"/>
                      </a:solidFill>
                      <a:prstDash val="solid"/>
                      <a:round/>
                      <a:headEnd type="none" w="med" len="med"/>
                      <a:tailEnd type="none" w="med" len="med"/>
                    </a:lnB>
                    <a:noFill/>
                  </a:tcPr>
                </a:tc>
                <a:tc gridSpan="5">
                  <a:txBody>
                    <a:bodyPr/>
                    <a:lstStyle/>
                    <a:p>
                      <a:pPr algn="ctr" fontAlgn="b"/>
                      <a:r>
                        <a:rPr lang="es-CO" sz="1050" b="1" i="0" u="none" strike="noStrike">
                          <a:solidFill>
                            <a:srgbClr val="000000"/>
                          </a:solidFill>
                          <a:effectLst/>
                          <a:latin typeface="Verdana" panose="020B0604030504040204" pitchFamily="34" charset="0"/>
                        </a:rPr>
                        <a:t>Participación en ferias</a:t>
                      </a:r>
                    </a:p>
                  </a:txBody>
                  <a:tcPr marL="7785" marR="7785" marT="7785" marB="0" anchor="b">
                    <a:lnL>
                      <a:noFill/>
                    </a:lnL>
                    <a:lnR>
                      <a:noFill/>
                    </a:lnR>
                    <a:lnT>
                      <a:noFill/>
                    </a:lnT>
                    <a:lnB w="6350" cap="flat" cmpd="sng" algn="ctr">
                      <a:solidFill>
                        <a:srgbClr val="FFFFFF"/>
                      </a:solidFill>
                      <a:prstDash val="solid"/>
                      <a:round/>
                      <a:headEnd type="none" w="med" len="med"/>
                      <a:tailEnd type="none" w="med" len="med"/>
                    </a:lnB>
                    <a:solidFill>
                      <a:srgbClr val="DAE9F8"/>
                    </a:solidFill>
                  </a:tcPr>
                </a:tc>
                <a:tc hMerge="1">
                  <a:txBody>
                    <a:bodyPr/>
                    <a:lstStyle/>
                    <a:p>
                      <a:endParaRPr lang="es-CO"/>
                    </a:p>
                  </a:txBody>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extLst>
                  <a:ext uri="{0D108BD9-81ED-4DB2-BD59-A6C34878D82A}">
                    <a16:rowId xmlns:a16="http://schemas.microsoft.com/office/drawing/2014/main" val="25084442"/>
                  </a:ext>
                </a:extLst>
              </a:tr>
              <a:tr h="311420">
                <a:tc>
                  <a:txBody>
                    <a:bodyPr/>
                    <a:lstStyle/>
                    <a:p>
                      <a:pPr algn="ctr" fontAlgn="ctr"/>
                      <a:r>
                        <a:rPr lang="es-CO" sz="900" b="1" i="0" u="none" strike="noStrike">
                          <a:solidFill>
                            <a:srgbClr val="FFFFFF"/>
                          </a:solidFill>
                          <a:effectLst/>
                          <a:latin typeface="Verdana" panose="020B0604030504040204" pitchFamily="34" charset="0"/>
                        </a:rPr>
                        <a:t>#</a:t>
                      </a:r>
                    </a:p>
                  </a:txBody>
                  <a:tcPr marL="7785" marR="7785" marT="778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56082"/>
                    </a:solidFill>
                  </a:tcPr>
                </a:tc>
                <a:tc>
                  <a:txBody>
                    <a:bodyPr/>
                    <a:lstStyle/>
                    <a:p>
                      <a:pPr algn="ctr" fontAlgn="ctr"/>
                      <a:r>
                        <a:rPr lang="es-CO" sz="1000" b="1" i="0" u="none" strike="noStrike">
                          <a:solidFill>
                            <a:srgbClr val="FFFFFF"/>
                          </a:solidFill>
                          <a:effectLst/>
                          <a:latin typeface="Verdana" panose="020B0604030504040204" pitchFamily="34" charset="0"/>
                        </a:rPr>
                        <a:t>Tipo de actividad </a:t>
                      </a:r>
                    </a:p>
                  </a:txBody>
                  <a:tcPr marL="7785" marR="7785" marT="778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56082"/>
                    </a:solidFill>
                  </a:tcPr>
                </a:tc>
                <a:tc>
                  <a:txBody>
                    <a:bodyPr/>
                    <a:lstStyle/>
                    <a:p>
                      <a:pPr algn="ctr" fontAlgn="ctr"/>
                      <a:r>
                        <a:rPr lang="es-CO" sz="1000" b="1" i="0" u="none" strike="noStrike">
                          <a:solidFill>
                            <a:srgbClr val="FFFFFF"/>
                          </a:solidFill>
                          <a:effectLst/>
                          <a:latin typeface="Verdana" panose="020B0604030504040204" pitchFamily="34" charset="0"/>
                        </a:rPr>
                        <a:t>Fecha</a:t>
                      </a:r>
                    </a:p>
                  </a:txBody>
                  <a:tcPr marL="7785" marR="7785" marT="778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56082"/>
                    </a:solidFill>
                  </a:tcPr>
                </a:tc>
                <a:tc>
                  <a:txBody>
                    <a:bodyPr/>
                    <a:lstStyle/>
                    <a:p>
                      <a:pPr algn="ctr" fontAlgn="ctr"/>
                      <a:r>
                        <a:rPr lang="es-CO" sz="1000" b="1" i="0" u="none" strike="noStrike">
                          <a:solidFill>
                            <a:srgbClr val="FFFFFF"/>
                          </a:solidFill>
                          <a:effectLst/>
                          <a:latin typeface="Verdana" panose="020B0604030504040204" pitchFamily="34" charset="0"/>
                        </a:rPr>
                        <a:t>Ciudad</a:t>
                      </a:r>
                    </a:p>
                  </a:txBody>
                  <a:tcPr marL="7785" marR="7785" marT="778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56082"/>
                    </a:solidFill>
                  </a:tcPr>
                </a:tc>
                <a:tc>
                  <a:txBody>
                    <a:bodyPr/>
                    <a:lstStyle/>
                    <a:p>
                      <a:pPr algn="ctr" fontAlgn="ctr"/>
                      <a:r>
                        <a:rPr lang="es-CO" sz="1000" b="1" i="0" u="none" strike="noStrike">
                          <a:solidFill>
                            <a:srgbClr val="FFFFFF"/>
                          </a:solidFill>
                          <a:effectLst/>
                          <a:latin typeface="Verdana" panose="020B0604030504040204" pitchFamily="34" charset="0"/>
                        </a:rPr>
                        <a:t>Lugar</a:t>
                      </a:r>
                    </a:p>
                  </a:txBody>
                  <a:tcPr marL="7785" marR="7785" marT="778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FFFFFF"/>
                      </a:solidFill>
                      <a:prstDash val="solid"/>
                      <a:round/>
                      <a:headEnd type="none" w="med" len="med"/>
                      <a:tailEnd type="none" w="med" len="med"/>
                    </a:lnB>
                    <a:solidFill>
                      <a:srgbClr val="156082"/>
                    </a:solidFill>
                  </a:tcPr>
                </a:tc>
                <a:tc>
                  <a:txBody>
                    <a:bodyPr/>
                    <a:lstStyle/>
                    <a:p>
                      <a:pPr algn="ctr" fontAlgn="ctr"/>
                      <a:r>
                        <a:rPr lang="es-CO" sz="1000" b="1" i="0" u="none" strike="noStrike">
                          <a:solidFill>
                            <a:srgbClr val="FFFFFF"/>
                          </a:solidFill>
                          <a:effectLst/>
                          <a:latin typeface="Verdana" panose="020B0604030504040204" pitchFamily="34" charset="0"/>
                        </a:rPr>
                        <a:t>Participantes</a:t>
                      </a:r>
                    </a:p>
                  </a:txBody>
                  <a:tcPr marL="7785" marR="7785" marT="778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1700170370"/>
                  </a:ext>
                </a:extLst>
              </a:tr>
              <a:tr h="295849">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1</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900" b="0" i="0" u="none" strike="noStrike">
                          <a:solidFill>
                            <a:schemeClr val="tx1">
                              <a:lumMod val="65000"/>
                              <a:lumOff val="35000"/>
                            </a:schemeClr>
                          </a:solidFill>
                          <a:effectLst/>
                          <a:latin typeface="Verdana" panose="020B0604030504040204" pitchFamily="34" charset="0"/>
                        </a:rPr>
                        <a:t>Feria CREO  Suba Tibabuyes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ene-26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Bogotá</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Coliseo Suba-Tibabuyes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117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326639"/>
                  </a:ext>
                </a:extLst>
              </a:tr>
              <a:tr h="295849">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2</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Feria Educativa y Financiera para la Economía Popular</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feb-15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Yumbo</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Coliseo cubierto Yumbo</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100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3877354"/>
                  </a:ext>
                </a:extLst>
              </a:tr>
              <a:tr h="443773">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3</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Feria del ahorro (en el marco de la GMW)</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mar-19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Manizales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Escuela Normal Superior de Caldas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764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878142"/>
                  </a:ext>
                </a:extLst>
              </a:tr>
              <a:tr h="443773">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Feria Educativa y Financiera para la Economía Popular</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mar-20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Santa Rosa de Cabal</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Coliseo cubierto Francisco José de Caldas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216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4173431"/>
                  </a:ext>
                </a:extLst>
              </a:tr>
              <a:tr h="295849">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5</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Feria Educativa y Financiera para la Economía Popular</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jul-18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Quibdó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Coliseo cubierto de Quibdó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200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6622474"/>
                  </a:ext>
                </a:extLst>
              </a:tr>
              <a:tr h="295849">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6</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900" b="0" i="0" u="none" strike="noStrike">
                          <a:solidFill>
                            <a:schemeClr val="tx1">
                              <a:lumMod val="65000"/>
                              <a:lumOff val="35000"/>
                            </a:schemeClr>
                          </a:solidFill>
                          <a:effectLst/>
                          <a:latin typeface="Verdana" panose="020B0604030504040204" pitchFamily="34" charset="0"/>
                        </a:rPr>
                        <a:t>Feria de inclusión Financiera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oct-10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Bogotá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Alcaldía local de Kennedy</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100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5982992"/>
                  </a:ext>
                </a:extLst>
              </a:tr>
              <a:tr h="443773">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Encuentro anual del clúster de Servicios Financieros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oct-17</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Bogotá </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Cámara de Comercio de Bogotá - Sede Chapinero</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200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7936446"/>
                  </a:ext>
                </a:extLst>
              </a:tr>
              <a:tr h="591697">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8</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Feria lúdico pedagógica - Mes del ahorro</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oct-24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Leticia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Escuela Normal Superior Marceliano Eduardo Canyes Santana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1000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6227258"/>
                  </a:ext>
                </a:extLst>
              </a:tr>
              <a:tr h="295849">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Feria lúdico pedagógica - Mes del ahorro</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oct-29</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Villavicencio</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Colegio departamental San Francisco de Asís</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800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4911463"/>
                  </a:ext>
                </a:extLst>
              </a:tr>
              <a:tr h="303634">
                <a:tc>
                  <a:txBody>
                    <a:bodyPr/>
                    <a:lstStyle/>
                    <a:p>
                      <a:pPr algn="ctr" fontAlgn="ctr"/>
                      <a:r>
                        <a:rPr lang="es-CO" sz="900" b="1" i="0" u="none" strike="noStrike">
                          <a:solidFill>
                            <a:schemeClr val="tx1">
                              <a:lumMod val="65000"/>
                              <a:lumOff val="35000"/>
                            </a:schemeClr>
                          </a:solidFill>
                          <a:effectLst/>
                          <a:latin typeface="Verdana" panose="020B0604030504040204" pitchFamily="34" charset="0"/>
                        </a:rPr>
                        <a:t>10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MX" sz="900" b="0" i="0" u="none" strike="noStrike">
                          <a:solidFill>
                            <a:schemeClr val="tx1">
                              <a:lumMod val="65000"/>
                              <a:lumOff val="35000"/>
                            </a:schemeClr>
                          </a:solidFill>
                          <a:effectLst/>
                          <a:latin typeface="Verdana" panose="020B0604030504040204" pitchFamily="34" charset="0"/>
                        </a:rPr>
                        <a:t>Rueda de educación Financiera - EXPOGUAJIRA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nov-14</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Riohacha</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pt-BR" sz="900" b="0" i="0" u="none" strike="noStrike">
                          <a:solidFill>
                            <a:schemeClr val="tx1">
                              <a:lumMod val="65000"/>
                              <a:lumOff val="35000"/>
                            </a:schemeClr>
                          </a:solidFill>
                          <a:effectLst/>
                          <a:latin typeface="Verdana" panose="020B0604030504040204" pitchFamily="34" charset="0"/>
                        </a:rPr>
                        <a:t>Centro de Eventos Anas Maí</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chemeClr val="tx1">
                              <a:lumMod val="65000"/>
                              <a:lumOff val="35000"/>
                            </a:schemeClr>
                          </a:solidFill>
                          <a:effectLst/>
                          <a:latin typeface="Verdana" panose="020B0604030504040204" pitchFamily="34" charset="0"/>
                        </a:rPr>
                        <a:t>600</a:t>
                      </a:r>
                    </a:p>
                  </a:txBody>
                  <a:tcPr marL="7785" marR="7785" marT="77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7202953"/>
                  </a:ext>
                </a:extLst>
              </a:tr>
              <a:tr h="163495">
                <a:tc>
                  <a:txBody>
                    <a:bodyPr/>
                    <a:lstStyle/>
                    <a:p>
                      <a:pPr algn="l" fontAlgn="b"/>
                      <a:endParaRPr lang="es-CO" sz="900" b="0" i="0" u="none" strike="noStrike">
                        <a:solidFill>
                          <a:srgbClr val="000000"/>
                        </a:solidFill>
                        <a:effectLst/>
                        <a:latin typeface="Aptos Narrow" panose="020B0004020202020204" pitchFamily="34" charset="0"/>
                      </a:endParaRPr>
                    </a:p>
                  </a:txBody>
                  <a:tcPr marL="7785" marR="7785" marT="778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gridSpan="4">
                  <a:txBody>
                    <a:bodyPr/>
                    <a:lstStyle/>
                    <a:p>
                      <a:pPr algn="l" fontAlgn="ctr"/>
                      <a:r>
                        <a:rPr lang="es-CO" sz="1200" b="1" i="0" u="none" strike="noStrike">
                          <a:solidFill>
                            <a:schemeClr val="bg1"/>
                          </a:solidFill>
                          <a:effectLst/>
                          <a:latin typeface="Verdana" panose="020B0604030504040204" pitchFamily="34" charset="0"/>
                        </a:rPr>
                        <a:t>Total</a:t>
                      </a:r>
                    </a:p>
                  </a:txBody>
                  <a:tcPr marL="7785" marR="7785" marT="778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tcPr>
                </a:tc>
                <a:tc hMerge="1">
                  <a:txBody>
                    <a:bodyPr/>
                    <a:lstStyle/>
                    <a:p>
                      <a:endParaRPr lang="es-CO"/>
                    </a:p>
                  </a:txBody>
                  <a:tcPr/>
                </a:tc>
                <a:tc hMerge="1">
                  <a:txBody>
                    <a:bodyPr/>
                    <a:lstStyle/>
                    <a:p>
                      <a:endParaRPr lang="es-CO"/>
                    </a:p>
                  </a:txBody>
                  <a:tcPr/>
                </a:tc>
                <a:tc hMerge="1">
                  <a:txBody>
                    <a:bodyPr/>
                    <a:lstStyle/>
                    <a:p>
                      <a:endParaRPr lang="es-CO"/>
                    </a:p>
                  </a:txBody>
                  <a:tcPr>
                    <a:lnL w="12700" cmpd="sng">
                      <a:noFill/>
                      <a:prstDash val="solid"/>
                    </a:lnL>
                    <a:lnT w="12700" cap="flat" cmpd="sng" algn="ctr">
                      <a:solidFill>
                        <a:srgbClr val="000000"/>
                      </a:solidFill>
                      <a:prstDash val="solid"/>
                      <a:round/>
                      <a:headEnd type="none" w="med" len="med"/>
                      <a:tailEnd type="none" w="med" len="med"/>
                    </a:lnT>
                  </a:tcPr>
                </a:tc>
                <a:tc>
                  <a:txBody>
                    <a:bodyPr/>
                    <a:lstStyle/>
                    <a:p>
                      <a:pPr algn="ctr" fontAlgn="b"/>
                      <a:r>
                        <a:rPr lang="es-CO" sz="1050" b="1" i="0" u="none" strike="noStrike">
                          <a:solidFill>
                            <a:schemeClr val="bg1"/>
                          </a:solidFill>
                          <a:effectLst/>
                          <a:latin typeface="Verdana" panose="020B0604030504040204" pitchFamily="34" charset="0"/>
                          <a:ea typeface="Verdana" panose="020B0604030504040204" pitchFamily="34" charset="0"/>
                        </a:rPr>
                        <a:t>4097</a:t>
                      </a:r>
                    </a:p>
                  </a:txBody>
                  <a:tcPr marL="7785" marR="7785" marT="778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tcPr>
                </a:tc>
                <a:extLst>
                  <a:ext uri="{0D108BD9-81ED-4DB2-BD59-A6C34878D82A}">
                    <a16:rowId xmlns:a16="http://schemas.microsoft.com/office/drawing/2014/main" val="514301932"/>
                  </a:ext>
                </a:extLst>
              </a:tr>
            </a:tbl>
          </a:graphicData>
        </a:graphic>
      </p:graphicFrame>
      <p:pic>
        <p:nvPicPr>
          <p:cNvPr id="6" name="Gráfico 5">
            <a:extLst>
              <a:ext uri="{FF2B5EF4-FFF2-40B4-BE49-F238E27FC236}">
                <a16:creationId xmlns:a16="http://schemas.microsoft.com/office/drawing/2014/main" id="{7A648985-6B7B-11CF-259A-80B2F01E27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4579" y="5831056"/>
            <a:ext cx="3195515" cy="744731"/>
          </a:xfrm>
          <a:prstGeom prst="rect">
            <a:avLst/>
          </a:prstGeom>
        </p:spPr>
      </p:pic>
      <p:sp>
        <p:nvSpPr>
          <p:cNvPr id="10" name="TextBox 46">
            <a:extLst>
              <a:ext uri="{FF2B5EF4-FFF2-40B4-BE49-F238E27FC236}">
                <a16:creationId xmlns:a16="http://schemas.microsoft.com/office/drawing/2014/main" id="{B3705E75-3D6C-F7CD-03B6-B065FAA7CD3E}"/>
              </a:ext>
            </a:extLst>
          </p:cNvPr>
          <p:cNvSpPr txBox="1">
            <a:spLocks noChangeArrowheads="1"/>
          </p:cNvSpPr>
          <p:nvPr/>
        </p:nvSpPr>
        <p:spPr bwMode="auto">
          <a:xfrm>
            <a:off x="8059400" y="5972585"/>
            <a:ext cx="2168345" cy="461665"/>
          </a:xfrm>
          <a:prstGeom prst="rect">
            <a:avLst/>
          </a:prstGeom>
          <a:noFill/>
          <a:ln>
            <a:noFill/>
          </a:ln>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es-CO" sz="1200" b="1">
                <a:solidFill>
                  <a:schemeClr val="bg1"/>
                </a:solidFill>
                <a:latin typeface="+mn-lt"/>
              </a:rPr>
              <a:t>Ciudadanos</a:t>
            </a:r>
            <a:r>
              <a:rPr lang="en-US" altLang="es-CO" sz="1200" b="1">
                <a:solidFill>
                  <a:schemeClr val="bg1"/>
                </a:solidFill>
                <a:latin typeface="+mn-lt"/>
              </a:rPr>
              <a:t> </a:t>
            </a:r>
            <a:r>
              <a:rPr lang="es-CO" altLang="es-CO" sz="1200" b="1">
                <a:solidFill>
                  <a:schemeClr val="bg1"/>
                </a:solidFill>
                <a:latin typeface="+mn-lt"/>
              </a:rPr>
              <a:t>impactados</a:t>
            </a:r>
            <a:r>
              <a:rPr lang="en-US" altLang="es-CO" sz="1200" b="1">
                <a:solidFill>
                  <a:schemeClr val="bg1"/>
                </a:solidFill>
                <a:latin typeface="+mn-lt"/>
              </a:rPr>
              <a:t> </a:t>
            </a:r>
            <a:r>
              <a:rPr lang="es-CO" altLang="es-CO" sz="1200" b="1">
                <a:solidFill>
                  <a:schemeClr val="bg1"/>
                </a:solidFill>
                <a:latin typeface="+mn-lt"/>
              </a:rPr>
              <a:t>en</a:t>
            </a:r>
            <a:r>
              <a:rPr lang="en-US" altLang="es-CO" sz="1200" b="1">
                <a:solidFill>
                  <a:schemeClr val="bg1"/>
                </a:solidFill>
                <a:latin typeface="+mn-lt"/>
              </a:rPr>
              <a:t> 2024</a:t>
            </a:r>
            <a:endParaRPr lang="ru-RU" altLang="es-CO" sz="1200" b="1">
              <a:solidFill>
                <a:schemeClr val="bg1"/>
              </a:solidFill>
              <a:latin typeface="+mn-lt"/>
            </a:endParaRPr>
          </a:p>
        </p:txBody>
      </p:sp>
      <p:sp>
        <p:nvSpPr>
          <p:cNvPr id="11" name="Rectangle 26">
            <a:extLst>
              <a:ext uri="{FF2B5EF4-FFF2-40B4-BE49-F238E27FC236}">
                <a16:creationId xmlns:a16="http://schemas.microsoft.com/office/drawing/2014/main" id="{8115442C-E0B5-F1C6-5BEF-59BB488713E9}"/>
              </a:ext>
            </a:extLst>
          </p:cNvPr>
          <p:cNvSpPr>
            <a:spLocks noChangeArrowheads="1"/>
          </p:cNvSpPr>
          <p:nvPr/>
        </p:nvSpPr>
        <p:spPr bwMode="auto">
          <a:xfrm>
            <a:off x="7398004" y="6080308"/>
            <a:ext cx="499047" cy="246221"/>
          </a:xfrm>
          <a:prstGeom prst="rect">
            <a:avLst/>
          </a:prstGeom>
          <a:noFill/>
          <a:ln>
            <a:noFill/>
          </a:ln>
        </p:spPr>
        <p:txBody>
          <a:bodyPr wrap="square" lIns="0" tIns="0" rIns="0" b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algn="ctr"/>
            <a:r>
              <a:rPr lang="es-CO" altLang="ru-RU" sz="1600" b="1">
                <a:solidFill>
                  <a:schemeClr val="bg1"/>
                </a:solidFill>
                <a:latin typeface="+mn-lt"/>
              </a:rPr>
              <a:t>4171</a:t>
            </a:r>
            <a:endParaRPr lang="ru-RU" altLang="ru-RU" sz="2000" b="1">
              <a:solidFill>
                <a:schemeClr val="bg1"/>
              </a:solidFill>
              <a:latin typeface="+mn-lt"/>
            </a:endParaRPr>
          </a:p>
        </p:txBody>
      </p:sp>
    </p:spTree>
    <p:extLst>
      <p:ext uri="{BB962C8B-B14F-4D97-AF65-F5344CB8AC3E}">
        <p14:creationId xmlns:p14="http://schemas.microsoft.com/office/powerpoint/2010/main" val="105271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7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243B7-9DC9-C255-827E-70EA546E83D7}"/>
            </a:ext>
          </a:extLst>
        </p:cNvPr>
        <p:cNvGrpSpPr/>
        <p:nvPr/>
      </p:nvGrpSpPr>
      <p:grpSpPr>
        <a:xfrm>
          <a:off x="0" y="0"/>
          <a:ext cx="0" cy="0"/>
          <a:chOff x="0" y="0"/>
          <a:chExt cx="0" cy="0"/>
        </a:xfrm>
      </p:grpSpPr>
      <p:pic>
        <p:nvPicPr>
          <p:cNvPr id="12" name="Imagen 11" descr="Imagen que contiene persona, edificio, hombre, parado&#10;&#10;Descripción generada automáticamente">
            <a:extLst>
              <a:ext uri="{FF2B5EF4-FFF2-40B4-BE49-F238E27FC236}">
                <a16:creationId xmlns:a16="http://schemas.microsoft.com/office/drawing/2014/main" id="{4573405A-19E1-0877-65E3-1A912411CA30}"/>
              </a:ext>
            </a:extLst>
          </p:cNvPr>
          <p:cNvPicPr>
            <a:picLocks noChangeAspect="1"/>
          </p:cNvPicPr>
          <p:nvPr/>
        </p:nvPicPr>
        <p:blipFill rotWithShape="1">
          <a:blip r:embed="rId2">
            <a:extLst>
              <a:ext uri="{28A0092B-C50C-407E-A947-70E740481C1C}">
                <a14:useLocalDpi xmlns:a14="http://schemas.microsoft.com/office/drawing/2010/main" val="0"/>
              </a:ext>
            </a:extLst>
          </a:blip>
          <a:srcRect l="11938" r="31546"/>
          <a:stretch/>
        </p:blipFill>
        <p:spPr>
          <a:xfrm>
            <a:off x="8456721" y="2793789"/>
            <a:ext cx="2842367" cy="2262261"/>
          </a:xfrm>
          <a:prstGeom prst="rect">
            <a:avLst/>
          </a:prstGeom>
          <a:ln>
            <a:noFill/>
          </a:ln>
          <a:effectLst>
            <a:outerShdw blurRad="190500" algn="tl" rotWithShape="0">
              <a:srgbClr val="000000">
                <a:alpha val="70000"/>
              </a:srgbClr>
            </a:outerShdw>
          </a:effectLst>
        </p:spPr>
      </p:pic>
      <p:sp>
        <p:nvSpPr>
          <p:cNvPr id="9" name="CuadroTexto 8">
            <a:extLst>
              <a:ext uri="{FF2B5EF4-FFF2-40B4-BE49-F238E27FC236}">
                <a16:creationId xmlns:a16="http://schemas.microsoft.com/office/drawing/2014/main" id="{06060B74-6D7C-D0AA-ED70-3C13E03F0230}"/>
              </a:ext>
            </a:extLst>
          </p:cNvPr>
          <p:cNvSpPr txBox="1"/>
          <p:nvPr/>
        </p:nvSpPr>
        <p:spPr>
          <a:xfrm>
            <a:off x="376518" y="768208"/>
            <a:ext cx="9885226" cy="646331"/>
          </a:xfrm>
          <a:prstGeom prst="rect">
            <a:avLst/>
          </a:prstGeom>
          <a:noFill/>
        </p:spPr>
        <p:txBody>
          <a:bodyPr wrap="square">
            <a:spAutoFit/>
          </a:bodyPr>
          <a:lstStyle/>
          <a:p>
            <a:r>
              <a:rPr lang="es-CO" b="1">
                <a:solidFill>
                  <a:srgbClr val="B28A3F"/>
                </a:solidFill>
              </a:rPr>
              <a:t>Actividad: </a:t>
            </a:r>
            <a:r>
              <a:rPr lang="es-MX" b="1">
                <a:solidFill>
                  <a:srgbClr val="B28A3F"/>
                </a:solidFill>
              </a:rPr>
              <a:t>Socialización de información clara y comprensible dirigida a grupos minoritarios</a:t>
            </a:r>
            <a:r>
              <a:rPr lang="es-CO" b="1">
                <a:solidFill>
                  <a:srgbClr val="B28A3F"/>
                </a:solidFill>
              </a:rPr>
              <a:t>.</a:t>
            </a:r>
          </a:p>
        </p:txBody>
      </p:sp>
      <p:pic>
        <p:nvPicPr>
          <p:cNvPr id="10" name="Imagen 9" descr="Imagen que contiene sostener, hombre, tabla, mujer&#10;&#10;Descripción generada automáticamente">
            <a:extLst>
              <a:ext uri="{FF2B5EF4-FFF2-40B4-BE49-F238E27FC236}">
                <a16:creationId xmlns:a16="http://schemas.microsoft.com/office/drawing/2014/main" id="{B32923DF-2407-6C6B-165B-8523ACAA15DB}"/>
              </a:ext>
            </a:extLst>
          </p:cNvPr>
          <p:cNvPicPr>
            <a:picLocks noChangeAspect="1"/>
          </p:cNvPicPr>
          <p:nvPr/>
        </p:nvPicPr>
        <p:blipFill rotWithShape="1">
          <a:blip r:embed="rId3">
            <a:extLst>
              <a:ext uri="{28A0092B-C50C-407E-A947-70E740481C1C}">
                <a14:useLocalDpi xmlns:a14="http://schemas.microsoft.com/office/drawing/2010/main" val="0"/>
              </a:ext>
            </a:extLst>
          </a:blip>
          <a:srcRect l="13083" r="24498"/>
          <a:stretch/>
        </p:blipFill>
        <p:spPr>
          <a:xfrm rot="5400000">
            <a:off x="388893" y="2795074"/>
            <a:ext cx="2628041" cy="1893911"/>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2D624A94-53AD-EDCD-C081-63A5B5551610}"/>
              </a:ext>
            </a:extLst>
          </p:cNvPr>
          <p:cNvPicPr>
            <a:picLocks noChangeAspect="1"/>
          </p:cNvPicPr>
          <p:nvPr/>
        </p:nvPicPr>
        <p:blipFill>
          <a:blip r:embed="rId4">
            <a:extLst>
              <a:ext uri="{28A0092B-C50C-407E-A947-70E740481C1C}">
                <a14:useLocalDpi xmlns:a14="http://schemas.microsoft.com/office/drawing/2010/main" val="0"/>
              </a:ext>
            </a:extLst>
          </a:blip>
          <a:srcRect l="6381" r="20277"/>
          <a:stretch/>
        </p:blipFill>
        <p:spPr>
          <a:xfrm rot="5400000">
            <a:off x="6587760" y="3145255"/>
            <a:ext cx="2357716" cy="1446040"/>
          </a:xfrm>
          <a:prstGeom prst="rect">
            <a:avLst/>
          </a:prstGeom>
          <a:ln>
            <a:noFill/>
          </a:ln>
          <a:effectLst>
            <a:outerShdw blurRad="190500" algn="tl" rotWithShape="0">
              <a:srgbClr val="000000">
                <a:alpha val="70000"/>
              </a:srgbClr>
            </a:outerShdw>
          </a:effectLst>
        </p:spPr>
      </p:pic>
      <p:pic>
        <p:nvPicPr>
          <p:cNvPr id="13" name="Imagen 12" descr="Un par de personas de pie&#10;&#10;Descripción generada automáticamente con confianza baja">
            <a:extLst>
              <a:ext uri="{FF2B5EF4-FFF2-40B4-BE49-F238E27FC236}">
                <a16:creationId xmlns:a16="http://schemas.microsoft.com/office/drawing/2014/main" id="{A411757D-B8C5-C648-C957-683FAED6B50D}"/>
              </a:ext>
            </a:extLst>
          </p:cNvPr>
          <p:cNvPicPr>
            <a:picLocks noChangeAspect="1"/>
          </p:cNvPicPr>
          <p:nvPr/>
        </p:nvPicPr>
        <p:blipFill rotWithShape="1">
          <a:blip r:embed="rId5">
            <a:extLst>
              <a:ext uri="{28A0092B-C50C-407E-A947-70E740481C1C}">
                <a14:useLocalDpi xmlns:a14="http://schemas.microsoft.com/office/drawing/2010/main" val="0"/>
              </a:ext>
            </a:extLst>
          </a:blip>
          <a:srcRect l="13203" r="21748"/>
          <a:stretch/>
        </p:blipFill>
        <p:spPr>
          <a:xfrm>
            <a:off x="3211780" y="2689417"/>
            <a:ext cx="3409461" cy="2357716"/>
          </a:xfrm>
          <a:prstGeom prst="rect">
            <a:avLst/>
          </a:prstGeom>
          <a:ln>
            <a:noFill/>
          </a:ln>
          <a:effectLst>
            <a:outerShdw blurRad="190500" algn="tl" rotWithShape="0">
              <a:srgbClr val="000000">
                <a:alpha val="70000"/>
              </a:srgbClr>
            </a:outerShdw>
          </a:effectLst>
        </p:spPr>
      </p:pic>
      <p:pic>
        <p:nvPicPr>
          <p:cNvPr id="16" name="Imagen 15" descr="Icono&#10;&#10;Descripción generada automáticamente">
            <a:extLst>
              <a:ext uri="{FF2B5EF4-FFF2-40B4-BE49-F238E27FC236}">
                <a16:creationId xmlns:a16="http://schemas.microsoft.com/office/drawing/2014/main" id="{45C43377-768C-30AA-E8ED-7B7EF075B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297425"/>
            <a:ext cx="906741" cy="906741"/>
          </a:xfrm>
          <a:prstGeom prst="rect">
            <a:avLst/>
          </a:prstGeom>
        </p:spPr>
      </p:pic>
      <p:pic>
        <p:nvPicPr>
          <p:cNvPr id="5" name="Graphic 198">
            <a:extLst>
              <a:ext uri="{FF2B5EF4-FFF2-40B4-BE49-F238E27FC236}">
                <a16:creationId xmlns:a16="http://schemas.microsoft.com/office/drawing/2014/main" id="{06615D88-9A46-A4F1-77A1-104BB32C32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447968">
            <a:off x="1168230" y="1597308"/>
            <a:ext cx="1215703" cy="1215703"/>
          </a:xfrm>
          <a:prstGeom prst="rect">
            <a:avLst/>
          </a:prstGeom>
        </p:spPr>
      </p:pic>
      <p:pic>
        <p:nvPicPr>
          <p:cNvPr id="14" name="Imagen 13" descr="Icono&#10;&#10;Descripción generada automáticamente">
            <a:extLst>
              <a:ext uri="{FF2B5EF4-FFF2-40B4-BE49-F238E27FC236}">
                <a16:creationId xmlns:a16="http://schemas.microsoft.com/office/drawing/2014/main" id="{0F32CC49-3618-43A1-58AF-DA949F80C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555" y="1819957"/>
            <a:ext cx="621054" cy="621054"/>
          </a:xfrm>
          <a:prstGeom prst="rect">
            <a:avLst/>
          </a:prstGeom>
        </p:spPr>
      </p:pic>
      <p:pic>
        <p:nvPicPr>
          <p:cNvPr id="8" name="Graphic 198">
            <a:extLst>
              <a:ext uri="{FF2B5EF4-FFF2-40B4-BE49-F238E27FC236}">
                <a16:creationId xmlns:a16="http://schemas.microsoft.com/office/drawing/2014/main" id="{214A177C-4F7C-A421-785B-C690D097BF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9612878">
            <a:off x="8196345" y="1818967"/>
            <a:ext cx="1216800" cy="1216800"/>
          </a:xfrm>
          <a:prstGeom prst="rect">
            <a:avLst/>
          </a:prstGeom>
        </p:spPr>
      </p:pic>
      <p:pic>
        <p:nvPicPr>
          <p:cNvPr id="15" name="Imagen 14" descr="Icono&#10;&#10;Descripción generada automáticamente">
            <a:extLst>
              <a:ext uri="{FF2B5EF4-FFF2-40B4-BE49-F238E27FC236}">
                <a16:creationId xmlns:a16="http://schemas.microsoft.com/office/drawing/2014/main" id="{85F96A0E-80A6-A256-85C6-EF3EE6C3D3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9638" y="2043086"/>
            <a:ext cx="622800" cy="622800"/>
          </a:xfrm>
          <a:prstGeom prst="rect">
            <a:avLst/>
          </a:prstGeom>
        </p:spPr>
      </p:pic>
      <p:sp>
        <p:nvSpPr>
          <p:cNvPr id="20" name="CuadroTexto 19">
            <a:extLst>
              <a:ext uri="{FF2B5EF4-FFF2-40B4-BE49-F238E27FC236}">
                <a16:creationId xmlns:a16="http://schemas.microsoft.com/office/drawing/2014/main" id="{4B20D6E5-3D5A-05D6-31CD-FCB217BF844F}"/>
              </a:ext>
            </a:extLst>
          </p:cNvPr>
          <p:cNvSpPr txBox="1"/>
          <p:nvPr/>
        </p:nvSpPr>
        <p:spPr>
          <a:xfrm>
            <a:off x="661916" y="5183953"/>
            <a:ext cx="10404389" cy="584775"/>
          </a:xfrm>
          <a:prstGeom prst="rect">
            <a:avLst/>
          </a:prstGeom>
          <a:noFill/>
        </p:spPr>
        <p:txBody>
          <a:bodyPr wrap="square">
            <a:spAutoFit/>
          </a:bodyPr>
          <a:lstStyle/>
          <a:p>
            <a:pPr algn="ctr"/>
            <a:r>
              <a:rPr lang="es-CO" sz="1600" b="1">
                <a:solidFill>
                  <a:schemeClr val="tx1">
                    <a:lumMod val="65000"/>
                    <a:lumOff val="35000"/>
                  </a:schemeClr>
                </a:solidFill>
              </a:rPr>
              <a:t>Dentro de los grupos que hicieron parte de los espacios se contó con la participación de niños, niñas, adolescentes, personas con alguna condición de discapacidad, entre otros.</a:t>
            </a:r>
          </a:p>
        </p:txBody>
      </p:sp>
      <p:sp>
        <p:nvSpPr>
          <p:cNvPr id="21" name="Freeform 26">
            <a:extLst>
              <a:ext uri="{FF2B5EF4-FFF2-40B4-BE49-F238E27FC236}">
                <a16:creationId xmlns:a16="http://schemas.microsoft.com/office/drawing/2014/main" id="{254E3538-415E-1265-229D-C5A021DBD398}"/>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22" name="Título 3">
            <a:extLst>
              <a:ext uri="{FF2B5EF4-FFF2-40B4-BE49-F238E27FC236}">
                <a16:creationId xmlns:a16="http://schemas.microsoft.com/office/drawing/2014/main" id="{37F0B8E6-5871-5D9A-4D79-83C21EFFB87C}"/>
              </a:ext>
            </a:extLst>
          </p:cNvPr>
          <p:cNvSpPr txBox="1">
            <a:spLocks/>
          </p:cNvSpPr>
          <p:nvPr/>
        </p:nvSpPr>
        <p:spPr>
          <a:xfrm>
            <a:off x="376518" y="86065"/>
            <a:ext cx="10975187" cy="727637"/>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400">
                <a:solidFill>
                  <a:schemeClr val="bg1"/>
                </a:solidFill>
              </a:rPr>
              <a:t>Subcomponente: </a:t>
            </a:r>
            <a:r>
              <a:rPr lang="es-MX" sz="2400">
                <a:solidFill>
                  <a:schemeClr val="bg1"/>
                </a:solidFill>
              </a:rPr>
              <a:t>Información de calidad y en lenguaje comprensible</a:t>
            </a:r>
            <a:endParaRPr lang="es-CO" sz="2400">
              <a:solidFill>
                <a:schemeClr val="bg1"/>
              </a:solidFill>
            </a:endParaRPr>
          </a:p>
        </p:txBody>
      </p:sp>
    </p:spTree>
    <p:extLst>
      <p:ext uri="{BB962C8B-B14F-4D97-AF65-F5344CB8AC3E}">
        <p14:creationId xmlns:p14="http://schemas.microsoft.com/office/powerpoint/2010/main" val="3712103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0ED6F-F47B-0D96-D3AA-5194910443FD}"/>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12179FAE-70CF-C89B-C2EA-BF5DFBF982C9}"/>
              </a:ext>
            </a:extLst>
          </p:cNvPr>
          <p:cNvSpPr txBox="1"/>
          <p:nvPr/>
        </p:nvSpPr>
        <p:spPr>
          <a:xfrm>
            <a:off x="376518" y="766655"/>
            <a:ext cx="9885226" cy="646331"/>
          </a:xfrm>
          <a:prstGeom prst="rect">
            <a:avLst/>
          </a:prstGeom>
          <a:noFill/>
        </p:spPr>
        <p:txBody>
          <a:bodyPr wrap="square">
            <a:spAutoFit/>
          </a:bodyPr>
          <a:lstStyle/>
          <a:p>
            <a:r>
              <a:rPr lang="es-CO" b="1">
                <a:solidFill>
                  <a:srgbClr val="B28A3F"/>
                </a:solidFill>
              </a:rPr>
              <a:t>Actividad: </a:t>
            </a:r>
            <a:r>
              <a:rPr lang="es-MX" b="1">
                <a:solidFill>
                  <a:srgbClr val="B28A3F"/>
                </a:solidFill>
              </a:rPr>
              <a:t>Espacios de retroalimentación con la ciudadanía sobre la gestión de la entidad</a:t>
            </a:r>
            <a:r>
              <a:rPr lang="es-CO" b="1">
                <a:solidFill>
                  <a:srgbClr val="B28A3F"/>
                </a:solidFill>
              </a:rPr>
              <a:t>.</a:t>
            </a:r>
          </a:p>
        </p:txBody>
      </p:sp>
      <p:sp>
        <p:nvSpPr>
          <p:cNvPr id="20" name="CuadroTexto 19">
            <a:extLst>
              <a:ext uri="{FF2B5EF4-FFF2-40B4-BE49-F238E27FC236}">
                <a16:creationId xmlns:a16="http://schemas.microsoft.com/office/drawing/2014/main" id="{0BFF78BC-389D-8EFD-6146-8C3E96B60551}"/>
              </a:ext>
            </a:extLst>
          </p:cNvPr>
          <p:cNvSpPr txBox="1"/>
          <p:nvPr/>
        </p:nvSpPr>
        <p:spPr>
          <a:xfrm>
            <a:off x="837194" y="5143616"/>
            <a:ext cx="10404389" cy="584775"/>
          </a:xfrm>
          <a:prstGeom prst="rect">
            <a:avLst/>
          </a:prstGeom>
          <a:noFill/>
        </p:spPr>
        <p:txBody>
          <a:bodyPr wrap="square">
            <a:spAutoFit/>
          </a:bodyPr>
          <a:lstStyle/>
          <a:p>
            <a:pPr algn="ctr"/>
            <a:r>
              <a:rPr lang="es-CO" sz="1600" b="1">
                <a:solidFill>
                  <a:schemeClr val="tx1">
                    <a:lumMod val="65000"/>
                    <a:lumOff val="35000"/>
                  </a:schemeClr>
                </a:solidFill>
              </a:rPr>
              <a:t>La participación en los distintos espacios con la ciudadanía </a:t>
            </a:r>
            <a:r>
              <a:rPr lang="es-MX" sz="1600" b="1">
                <a:solidFill>
                  <a:schemeClr val="tx1">
                    <a:lumMod val="65000"/>
                    <a:lumOff val="35000"/>
                  </a:schemeClr>
                </a:solidFill>
              </a:rPr>
              <a:t>permitió aclarar dudas y promover desde la educación financiera espacios de capacitación sobre el ahorro seguro.</a:t>
            </a:r>
            <a:endParaRPr lang="es-CO" sz="1600" b="1">
              <a:solidFill>
                <a:schemeClr val="tx1">
                  <a:lumMod val="65000"/>
                  <a:lumOff val="35000"/>
                </a:schemeClr>
              </a:solidFill>
            </a:endParaRPr>
          </a:p>
        </p:txBody>
      </p:sp>
      <p:pic>
        <p:nvPicPr>
          <p:cNvPr id="2" name="Imagen 1" descr="Un grupo de personas de pie&#10;&#10;Descripción generada automáticamente con confianza media">
            <a:extLst>
              <a:ext uri="{FF2B5EF4-FFF2-40B4-BE49-F238E27FC236}">
                <a16:creationId xmlns:a16="http://schemas.microsoft.com/office/drawing/2014/main" id="{684A720B-C9EB-4F01-B763-5EF891D71B04}"/>
              </a:ext>
            </a:extLst>
          </p:cNvPr>
          <p:cNvPicPr>
            <a:picLocks noChangeAspect="1"/>
          </p:cNvPicPr>
          <p:nvPr/>
        </p:nvPicPr>
        <p:blipFill rotWithShape="1">
          <a:blip r:embed="rId2">
            <a:extLst>
              <a:ext uri="{28A0092B-C50C-407E-A947-70E740481C1C}">
                <a14:useLocalDpi xmlns:a14="http://schemas.microsoft.com/office/drawing/2010/main" val="0"/>
              </a:ext>
            </a:extLst>
          </a:blip>
          <a:srcRect r="24798"/>
          <a:stretch/>
        </p:blipFill>
        <p:spPr>
          <a:xfrm>
            <a:off x="646229" y="2273660"/>
            <a:ext cx="3581151" cy="2142937"/>
          </a:xfrm>
          <a:prstGeom prst="rect">
            <a:avLst/>
          </a:prstGeom>
          <a:ln>
            <a:noFill/>
          </a:ln>
          <a:effectLst>
            <a:outerShdw blurRad="190500" algn="tl" rotWithShape="0">
              <a:srgbClr val="000000">
                <a:alpha val="70000"/>
              </a:srgbClr>
            </a:outerShdw>
          </a:effectLst>
        </p:spPr>
      </p:pic>
      <p:pic>
        <p:nvPicPr>
          <p:cNvPr id="3" name="Imagen 2" descr="Un grupo de personas posando para la cámara delante de una caja de cartón&#10;&#10;Descripción generada automáticamente">
            <a:extLst>
              <a:ext uri="{FF2B5EF4-FFF2-40B4-BE49-F238E27FC236}">
                <a16:creationId xmlns:a16="http://schemas.microsoft.com/office/drawing/2014/main" id="{FCEB581B-A194-E1E6-D44D-FD8AA4FC3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654" y="2185991"/>
            <a:ext cx="3447641" cy="2585731"/>
          </a:xfrm>
          <a:prstGeom prst="rect">
            <a:avLst/>
          </a:prstGeom>
          <a:ln>
            <a:noFill/>
          </a:ln>
          <a:effectLst>
            <a:outerShdw blurRad="190500" algn="tl" rotWithShape="0">
              <a:srgbClr val="000000">
                <a:alpha val="70000"/>
              </a:srgbClr>
            </a:outerShdw>
          </a:effectLst>
        </p:spPr>
      </p:pic>
      <p:pic>
        <p:nvPicPr>
          <p:cNvPr id="7" name="Picture 10">
            <a:extLst>
              <a:ext uri="{FF2B5EF4-FFF2-40B4-BE49-F238E27FC236}">
                <a16:creationId xmlns:a16="http://schemas.microsoft.com/office/drawing/2014/main" id="{FC030254-1CB2-1427-D902-0783012771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825" b="30036"/>
          <a:stretch/>
        </p:blipFill>
        <p:spPr bwMode="auto">
          <a:xfrm>
            <a:off x="4552950" y="2185992"/>
            <a:ext cx="2972879" cy="25857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Freeform 26">
            <a:extLst>
              <a:ext uri="{FF2B5EF4-FFF2-40B4-BE49-F238E27FC236}">
                <a16:creationId xmlns:a16="http://schemas.microsoft.com/office/drawing/2014/main" id="{9A988B72-7E3E-A281-1271-9F8DD15BC34B}"/>
              </a:ext>
            </a:extLst>
          </p:cNvPr>
          <p:cNvSpPr>
            <a:spLocks/>
          </p:cNvSpPr>
          <p:nvPr/>
        </p:nvSpPr>
        <p:spPr bwMode="auto">
          <a:xfrm flipH="1">
            <a:off x="376518" y="151876"/>
            <a:ext cx="10793506" cy="485769"/>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8" name="Título 3">
            <a:extLst>
              <a:ext uri="{FF2B5EF4-FFF2-40B4-BE49-F238E27FC236}">
                <a16:creationId xmlns:a16="http://schemas.microsoft.com/office/drawing/2014/main" id="{8166E3CF-6FA7-5F11-8924-571F4B5EE909}"/>
              </a:ext>
            </a:extLst>
          </p:cNvPr>
          <p:cNvSpPr txBox="1">
            <a:spLocks/>
          </p:cNvSpPr>
          <p:nvPr/>
        </p:nvSpPr>
        <p:spPr>
          <a:xfrm>
            <a:off x="376518" y="123832"/>
            <a:ext cx="10975187" cy="485768"/>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400">
                <a:solidFill>
                  <a:schemeClr val="bg1"/>
                </a:solidFill>
              </a:rPr>
              <a:t>Subcomponente: </a:t>
            </a:r>
            <a:r>
              <a:rPr lang="es-MX" sz="2400">
                <a:solidFill>
                  <a:schemeClr val="bg1"/>
                </a:solidFill>
              </a:rPr>
              <a:t>Diálogo de doble vía con la ciudadanía</a:t>
            </a:r>
            <a:endParaRPr lang="es-CO" sz="2400">
              <a:solidFill>
                <a:schemeClr val="bg1"/>
              </a:solidFill>
            </a:endParaRPr>
          </a:p>
        </p:txBody>
      </p:sp>
    </p:spTree>
    <p:extLst>
      <p:ext uri="{BB962C8B-B14F-4D97-AF65-F5344CB8AC3E}">
        <p14:creationId xmlns:p14="http://schemas.microsoft.com/office/powerpoint/2010/main" val="1214756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ECE19-1E6A-7793-7413-D4423BC83FBC}"/>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FF581216-80AC-04D4-C505-63AD4548B515}"/>
              </a:ext>
            </a:extLst>
          </p:cNvPr>
          <p:cNvSpPr txBox="1"/>
          <p:nvPr/>
        </p:nvSpPr>
        <p:spPr>
          <a:xfrm>
            <a:off x="552251" y="1055719"/>
            <a:ext cx="9885226" cy="646331"/>
          </a:xfrm>
          <a:prstGeom prst="rect">
            <a:avLst/>
          </a:prstGeom>
          <a:noFill/>
        </p:spPr>
        <p:txBody>
          <a:bodyPr wrap="square">
            <a:spAutoFit/>
          </a:bodyPr>
          <a:lstStyle/>
          <a:p>
            <a:r>
              <a:rPr lang="es-CO" b="1">
                <a:solidFill>
                  <a:srgbClr val="B28A3F"/>
                </a:solidFill>
              </a:rPr>
              <a:t>Actividad: </a:t>
            </a:r>
            <a:r>
              <a:rPr lang="es-MX" b="1">
                <a:solidFill>
                  <a:srgbClr val="B28A3F"/>
                </a:solidFill>
              </a:rPr>
              <a:t>Documentación de las consultas de información y recomendaciones recogidas de los miembros de los distintos grupos de valor</a:t>
            </a:r>
            <a:r>
              <a:rPr lang="es-CO" b="1">
                <a:solidFill>
                  <a:srgbClr val="B28A3F"/>
                </a:solidFill>
              </a:rPr>
              <a:t>.</a:t>
            </a:r>
          </a:p>
        </p:txBody>
      </p:sp>
      <p:sp>
        <p:nvSpPr>
          <p:cNvPr id="20" name="CuadroTexto 19">
            <a:extLst>
              <a:ext uri="{FF2B5EF4-FFF2-40B4-BE49-F238E27FC236}">
                <a16:creationId xmlns:a16="http://schemas.microsoft.com/office/drawing/2014/main" id="{021EB9F9-424F-4D79-7E55-343295CE03DC}"/>
              </a:ext>
            </a:extLst>
          </p:cNvPr>
          <p:cNvSpPr txBox="1"/>
          <p:nvPr/>
        </p:nvSpPr>
        <p:spPr>
          <a:xfrm>
            <a:off x="8091832" y="3218526"/>
            <a:ext cx="3714685" cy="1600438"/>
          </a:xfrm>
          <a:prstGeom prst="rect">
            <a:avLst/>
          </a:prstGeom>
          <a:noFill/>
        </p:spPr>
        <p:txBody>
          <a:bodyPr wrap="square">
            <a:spAutoFit/>
          </a:bodyPr>
          <a:lstStyle/>
          <a:p>
            <a:pPr algn="just"/>
            <a:r>
              <a:rPr lang="es-MX" sz="1400">
                <a:solidFill>
                  <a:schemeClr val="tx1">
                    <a:lumMod val="65000"/>
                    <a:lumOff val="35000"/>
                  </a:schemeClr>
                </a:solidFill>
              </a:rPr>
              <a:t>Teniendo en cuenta la participación en los distintos espacios que se promovió el diálogo en doble vía con las ciudadanías, se realizaron </a:t>
            </a:r>
            <a:r>
              <a:rPr lang="es-MX" sz="1400" b="1">
                <a:solidFill>
                  <a:srgbClr val="1B5A8A"/>
                </a:solidFill>
              </a:rPr>
              <a:t>3 encuestas </a:t>
            </a:r>
            <a:r>
              <a:rPr lang="es-MX" sz="1400">
                <a:solidFill>
                  <a:schemeClr val="tx1">
                    <a:lumMod val="65000"/>
                    <a:lumOff val="35000"/>
                  </a:schemeClr>
                </a:solidFill>
              </a:rPr>
              <a:t>para medir el grado de satisfacción de los ciudadanos que acudieron al stand de Fogafín.</a:t>
            </a:r>
            <a:endParaRPr lang="es-CO" sz="1400">
              <a:solidFill>
                <a:schemeClr val="tx1">
                  <a:lumMod val="65000"/>
                  <a:lumOff val="35000"/>
                </a:schemeClr>
              </a:solidFill>
            </a:endParaRPr>
          </a:p>
        </p:txBody>
      </p:sp>
      <p:pic>
        <p:nvPicPr>
          <p:cNvPr id="5" name="Imagen 4">
            <a:extLst>
              <a:ext uri="{FF2B5EF4-FFF2-40B4-BE49-F238E27FC236}">
                <a16:creationId xmlns:a16="http://schemas.microsoft.com/office/drawing/2014/main" id="{C1C130E0-0CCE-F03C-47B5-256F2AF31A0C}"/>
              </a:ext>
            </a:extLst>
          </p:cNvPr>
          <p:cNvPicPr>
            <a:picLocks noChangeAspect="1"/>
          </p:cNvPicPr>
          <p:nvPr/>
        </p:nvPicPr>
        <p:blipFill>
          <a:blip r:embed="rId2"/>
          <a:srcRect l="627" t="24364" r="46852" b="47036"/>
          <a:stretch/>
        </p:blipFill>
        <p:spPr>
          <a:xfrm>
            <a:off x="744069" y="1981199"/>
            <a:ext cx="7071778" cy="2196353"/>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D5F14AA6-AD71-2F08-CBA9-146C6912549D}"/>
              </a:ext>
            </a:extLst>
          </p:cNvPr>
          <p:cNvPicPr>
            <a:picLocks noChangeAspect="1"/>
          </p:cNvPicPr>
          <p:nvPr/>
        </p:nvPicPr>
        <p:blipFill>
          <a:blip r:embed="rId2"/>
          <a:srcRect l="764" t="47084" r="46447" b="31065"/>
          <a:stretch/>
        </p:blipFill>
        <p:spPr>
          <a:xfrm>
            <a:off x="744068" y="4388224"/>
            <a:ext cx="7071779" cy="1669595"/>
          </a:xfrm>
          <a:prstGeom prst="rect">
            <a:avLst/>
          </a:prstGeom>
          <a:ln>
            <a:noFill/>
          </a:ln>
          <a:effectLst>
            <a:outerShdw blurRad="190500" algn="tl" rotWithShape="0">
              <a:srgbClr val="000000">
                <a:alpha val="70000"/>
              </a:srgbClr>
            </a:outerShdw>
          </a:effectLst>
        </p:spPr>
      </p:pic>
      <p:sp>
        <p:nvSpPr>
          <p:cNvPr id="8" name="Freeform 26">
            <a:extLst>
              <a:ext uri="{FF2B5EF4-FFF2-40B4-BE49-F238E27FC236}">
                <a16:creationId xmlns:a16="http://schemas.microsoft.com/office/drawing/2014/main" id="{09C4B1D2-EBA6-984C-1320-FA71719F2723}"/>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0" name="Título 3">
            <a:extLst>
              <a:ext uri="{FF2B5EF4-FFF2-40B4-BE49-F238E27FC236}">
                <a16:creationId xmlns:a16="http://schemas.microsoft.com/office/drawing/2014/main" id="{64D1DEB9-E4B5-3509-C2D8-2158D719416E}"/>
              </a:ext>
            </a:extLst>
          </p:cNvPr>
          <p:cNvSpPr txBox="1">
            <a:spLocks/>
          </p:cNvSpPr>
          <p:nvPr/>
        </p:nvSpPr>
        <p:spPr>
          <a:xfrm>
            <a:off x="376518" y="228571"/>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400">
                <a:solidFill>
                  <a:schemeClr val="bg1"/>
                </a:solidFill>
              </a:rPr>
              <a:t>Subcomponente: </a:t>
            </a:r>
            <a:r>
              <a:rPr lang="es-MX" sz="2400">
                <a:solidFill>
                  <a:schemeClr val="bg1"/>
                </a:solidFill>
              </a:rPr>
              <a:t>Ejecución  y evaluación de estrategia de participación y rendición de cuentas</a:t>
            </a:r>
            <a:endParaRPr lang="es-CO" sz="2400">
              <a:solidFill>
                <a:schemeClr val="bg1"/>
              </a:solidFill>
            </a:endParaRPr>
          </a:p>
        </p:txBody>
      </p:sp>
    </p:spTree>
    <p:extLst>
      <p:ext uri="{BB962C8B-B14F-4D97-AF65-F5344CB8AC3E}">
        <p14:creationId xmlns:p14="http://schemas.microsoft.com/office/powerpoint/2010/main" val="3354151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p:txBody>
          <a:bodyPr/>
          <a:lstStyle/>
          <a:p>
            <a:r>
              <a:rPr lang="es-CO"/>
              <a:t>Componentes</a:t>
            </a:r>
          </a:p>
        </p:txBody>
      </p:sp>
      <p:sp>
        <p:nvSpPr>
          <p:cNvPr id="3" name="Marcador de texto 2">
            <a:extLst>
              <a:ext uri="{FF2B5EF4-FFF2-40B4-BE49-F238E27FC236}">
                <a16:creationId xmlns:a16="http://schemas.microsoft.com/office/drawing/2014/main" id="{40C03444-72C9-4EAD-BF54-32D51F683D48}"/>
              </a:ext>
            </a:extLst>
          </p:cNvPr>
          <p:cNvSpPr>
            <a:spLocks noGrp="1"/>
          </p:cNvSpPr>
          <p:nvPr>
            <p:ph type="body" idx="1"/>
          </p:nvPr>
        </p:nvSpPr>
        <p:spPr/>
        <p:txBody>
          <a:bodyPr/>
          <a:lstStyle/>
          <a:p>
            <a:pPr>
              <a:buFont typeface="+mj-lt"/>
              <a:buAutoNum type="arabicParenR" startAt="2"/>
            </a:pPr>
            <a:r>
              <a:rPr lang="es-MX">
                <a:solidFill>
                  <a:schemeClr val="bg1">
                    <a:lumMod val="90000"/>
                  </a:schemeClr>
                </a:solidFill>
              </a:rPr>
              <a:t>Racionalización de Trámites</a:t>
            </a:r>
            <a:endParaRPr lang="es-CO">
              <a:solidFill>
                <a:schemeClr val="bg1">
                  <a:lumMod val="90000"/>
                </a:schemeClr>
              </a:solidFill>
            </a:endParaRPr>
          </a:p>
          <a:p>
            <a:pPr>
              <a:buAutoNum type="arabicParenR" startAt="2"/>
            </a:pPr>
            <a:r>
              <a:rPr lang="es-MX">
                <a:solidFill>
                  <a:schemeClr val="bg1">
                    <a:lumMod val="90000"/>
                  </a:schemeClr>
                </a:solidFill>
              </a:rPr>
              <a:t>Mecanismos para mejorar la atención al ciudadano</a:t>
            </a:r>
            <a:endParaRPr lang="es-CO">
              <a:solidFill>
                <a:schemeClr val="bg1">
                  <a:lumMod val="90000"/>
                </a:schemeClr>
              </a:solidFill>
            </a:endParaRPr>
          </a:p>
          <a:p>
            <a:pPr>
              <a:buAutoNum type="arabicParenR" startAt="2"/>
            </a:pPr>
            <a:r>
              <a:rPr lang="es-MX">
                <a:solidFill>
                  <a:schemeClr val="bg1">
                    <a:lumMod val="90000"/>
                  </a:schemeClr>
                </a:solidFill>
              </a:rPr>
              <a:t>Participación ciudadana y rendición de cuentas</a:t>
            </a:r>
            <a:endParaRPr lang="es-CO">
              <a:solidFill>
                <a:schemeClr val="bg1">
                  <a:lumMod val="90000"/>
                </a:schemeClr>
              </a:solidFill>
            </a:endParaRPr>
          </a:p>
          <a:p>
            <a:pPr>
              <a:buAutoNum type="arabicParenR" startAt="2"/>
            </a:pPr>
            <a:r>
              <a:rPr lang="es-MX"/>
              <a:t>Mecanismos para la transparencia y acceso  a la información </a:t>
            </a:r>
            <a:endParaRPr lang="es-CO"/>
          </a:p>
          <a:p>
            <a:pPr>
              <a:buAutoNum type="arabicParenR" startAt="2"/>
            </a:pPr>
            <a:endParaRPr lang="es-CO"/>
          </a:p>
        </p:txBody>
      </p:sp>
    </p:spTree>
    <p:extLst>
      <p:ext uri="{BB962C8B-B14F-4D97-AF65-F5344CB8AC3E}">
        <p14:creationId xmlns:p14="http://schemas.microsoft.com/office/powerpoint/2010/main" val="230299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C6345-9C50-528A-5120-5B16EA4F7D83}"/>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46D9FBFD-C8CA-6A44-7859-8D6015233289}"/>
              </a:ext>
            </a:extLst>
          </p:cNvPr>
          <p:cNvSpPr txBox="1"/>
          <p:nvPr/>
        </p:nvSpPr>
        <p:spPr>
          <a:xfrm>
            <a:off x="399851" y="809212"/>
            <a:ext cx="9885226" cy="369332"/>
          </a:xfrm>
          <a:prstGeom prst="rect">
            <a:avLst/>
          </a:prstGeom>
          <a:noFill/>
        </p:spPr>
        <p:txBody>
          <a:bodyPr wrap="square">
            <a:spAutoFit/>
          </a:bodyPr>
          <a:lstStyle/>
          <a:p>
            <a:r>
              <a:rPr lang="es-CO" b="1">
                <a:solidFill>
                  <a:srgbClr val="B28A3F"/>
                </a:solidFill>
              </a:rPr>
              <a:t>Actividad: </a:t>
            </a:r>
            <a:r>
              <a:rPr lang="es-MX" b="1">
                <a:solidFill>
                  <a:srgbClr val="B28A3F"/>
                </a:solidFill>
              </a:rPr>
              <a:t>Solicitudes de acceso a la información en el término legal</a:t>
            </a:r>
            <a:r>
              <a:rPr lang="es-CO" b="1">
                <a:solidFill>
                  <a:srgbClr val="B28A3F"/>
                </a:solidFill>
              </a:rPr>
              <a:t>.</a:t>
            </a:r>
          </a:p>
        </p:txBody>
      </p:sp>
      <p:sp>
        <p:nvSpPr>
          <p:cNvPr id="7" name="CuadroTexto 6">
            <a:extLst>
              <a:ext uri="{FF2B5EF4-FFF2-40B4-BE49-F238E27FC236}">
                <a16:creationId xmlns:a16="http://schemas.microsoft.com/office/drawing/2014/main" id="{59E8A22D-C510-482E-E84D-ED1E0EB4F0C9}"/>
              </a:ext>
            </a:extLst>
          </p:cNvPr>
          <p:cNvSpPr txBox="1"/>
          <p:nvPr/>
        </p:nvSpPr>
        <p:spPr>
          <a:xfrm>
            <a:off x="6604368" y="1849005"/>
            <a:ext cx="4831977" cy="2031325"/>
          </a:xfrm>
          <a:prstGeom prst="rect">
            <a:avLst/>
          </a:prstGeom>
          <a:noFill/>
        </p:spPr>
        <p:txBody>
          <a:bodyPr wrap="square">
            <a:spAutoFit/>
          </a:bodyPr>
          <a:lstStyle/>
          <a:p>
            <a:pPr algn="just"/>
            <a:r>
              <a:rPr lang="es-MX" sz="1400">
                <a:solidFill>
                  <a:schemeClr val="tx1">
                    <a:lumMod val="65000"/>
                    <a:lumOff val="35000"/>
                  </a:schemeClr>
                </a:solidFill>
              </a:rPr>
              <a:t>El Fondo atendió de manera oportuna las solicitudes recibidas. Como se puede evidenciar en los informes que se encuentran publicados en la página web. </a:t>
            </a:r>
            <a:endParaRPr lang="es-MX" sz="1400"/>
          </a:p>
          <a:p>
            <a:pPr algn="just"/>
            <a:endParaRPr lang="es-MX" sz="1400"/>
          </a:p>
          <a:p>
            <a:pPr algn="just"/>
            <a:endParaRPr lang="es-MX" sz="1400"/>
          </a:p>
          <a:p>
            <a:pPr algn="just"/>
            <a:r>
              <a:rPr lang="es-MX" sz="1400">
                <a:solidFill>
                  <a:schemeClr val="tx1">
                    <a:lumMod val="65000"/>
                    <a:lumOff val="35000"/>
                  </a:schemeClr>
                </a:solidFill>
              </a:rPr>
              <a:t>Los  informes generados se encuentran disponibles en el siguiente link:</a:t>
            </a:r>
          </a:p>
          <a:p>
            <a:pPr algn="just"/>
            <a:r>
              <a:rPr lang="es-MX" sz="1400">
                <a:hlinkClick r:id="rId2"/>
              </a:rPr>
              <a:t>https://www.fogafin.gov.co/que-es-fogafin/informes</a:t>
            </a:r>
            <a:r>
              <a:rPr lang="es-MX" sz="1400"/>
              <a:t> </a:t>
            </a:r>
            <a:endParaRPr lang="es-CO" sz="1400"/>
          </a:p>
        </p:txBody>
      </p:sp>
      <p:pic>
        <p:nvPicPr>
          <p:cNvPr id="2" name="Imagen 1">
            <a:extLst>
              <a:ext uri="{FF2B5EF4-FFF2-40B4-BE49-F238E27FC236}">
                <a16:creationId xmlns:a16="http://schemas.microsoft.com/office/drawing/2014/main" id="{E4FC6B14-31B4-F4D1-CE66-CB7384B15099}"/>
              </a:ext>
            </a:extLst>
          </p:cNvPr>
          <p:cNvPicPr>
            <a:picLocks noChangeAspect="1"/>
          </p:cNvPicPr>
          <p:nvPr/>
        </p:nvPicPr>
        <p:blipFill>
          <a:blip r:embed="rId3"/>
          <a:stretch>
            <a:fillRect/>
          </a:stretch>
        </p:blipFill>
        <p:spPr>
          <a:xfrm>
            <a:off x="755655" y="1849005"/>
            <a:ext cx="5515716" cy="4015117"/>
          </a:xfrm>
          <a:prstGeom prst="rect">
            <a:avLst/>
          </a:prstGeom>
          <a:ln>
            <a:noFill/>
          </a:ln>
          <a:effectLst>
            <a:outerShdw blurRad="190500" algn="tl" rotWithShape="0">
              <a:srgbClr val="000000">
                <a:alpha val="70000"/>
              </a:srgbClr>
            </a:outerShdw>
          </a:effectLst>
        </p:spPr>
      </p:pic>
      <p:sp>
        <p:nvSpPr>
          <p:cNvPr id="6" name="Freeform 26">
            <a:extLst>
              <a:ext uri="{FF2B5EF4-FFF2-40B4-BE49-F238E27FC236}">
                <a16:creationId xmlns:a16="http://schemas.microsoft.com/office/drawing/2014/main" id="{400E6FF9-32D9-C5BE-064C-07E92A11D5F8}"/>
              </a:ext>
            </a:extLst>
          </p:cNvPr>
          <p:cNvSpPr>
            <a:spLocks/>
          </p:cNvSpPr>
          <p:nvPr/>
        </p:nvSpPr>
        <p:spPr bwMode="auto">
          <a:xfrm flipH="1">
            <a:off x="376518" y="134471"/>
            <a:ext cx="9753600" cy="549067"/>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1" name="Título 3">
            <a:extLst>
              <a:ext uri="{FF2B5EF4-FFF2-40B4-BE49-F238E27FC236}">
                <a16:creationId xmlns:a16="http://schemas.microsoft.com/office/drawing/2014/main" id="{B6371587-B374-F2CC-530A-044CE4ADD2C3}"/>
              </a:ext>
            </a:extLst>
          </p:cNvPr>
          <p:cNvSpPr txBox="1">
            <a:spLocks/>
          </p:cNvSpPr>
          <p:nvPr/>
        </p:nvSpPr>
        <p:spPr>
          <a:xfrm>
            <a:off x="399851" y="85033"/>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400">
                <a:solidFill>
                  <a:schemeClr val="bg1"/>
                </a:solidFill>
              </a:rPr>
              <a:t>Subcomponente: </a:t>
            </a:r>
            <a:r>
              <a:rPr lang="es-MX" sz="2400">
                <a:solidFill>
                  <a:schemeClr val="bg1"/>
                </a:solidFill>
              </a:rPr>
              <a:t>Lineamientos de transparencia activa</a:t>
            </a:r>
            <a:endParaRPr lang="es-CO" sz="2400">
              <a:solidFill>
                <a:schemeClr val="bg1"/>
              </a:solidFill>
            </a:endParaRPr>
          </a:p>
        </p:txBody>
      </p:sp>
    </p:spTree>
    <p:extLst>
      <p:ext uri="{BB962C8B-B14F-4D97-AF65-F5344CB8AC3E}">
        <p14:creationId xmlns:p14="http://schemas.microsoft.com/office/powerpoint/2010/main" val="1351532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F24E-B7FD-F93E-01D1-ECCF379DB3CE}"/>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3984DDF7-5301-96AA-265F-CD37E645DF91}"/>
              </a:ext>
            </a:extLst>
          </p:cNvPr>
          <p:cNvSpPr txBox="1"/>
          <p:nvPr/>
        </p:nvSpPr>
        <p:spPr>
          <a:xfrm>
            <a:off x="426745" y="1183031"/>
            <a:ext cx="9885226" cy="369332"/>
          </a:xfrm>
          <a:prstGeom prst="rect">
            <a:avLst/>
          </a:prstGeom>
          <a:noFill/>
        </p:spPr>
        <p:txBody>
          <a:bodyPr wrap="square">
            <a:spAutoFit/>
          </a:bodyPr>
          <a:lstStyle/>
          <a:p>
            <a:r>
              <a:rPr lang="es-CO" b="1">
                <a:solidFill>
                  <a:srgbClr val="B28A3F"/>
                </a:solidFill>
              </a:rPr>
              <a:t>Actividad: </a:t>
            </a:r>
            <a:r>
              <a:rPr lang="es-MX" b="1">
                <a:solidFill>
                  <a:srgbClr val="B28A3F"/>
                </a:solidFill>
              </a:rPr>
              <a:t>Monitoreo del acceso a la información pública</a:t>
            </a:r>
            <a:r>
              <a:rPr lang="es-CO" b="1">
                <a:solidFill>
                  <a:srgbClr val="B28A3F"/>
                </a:solidFill>
              </a:rPr>
              <a:t>.</a:t>
            </a:r>
          </a:p>
        </p:txBody>
      </p:sp>
      <p:sp>
        <p:nvSpPr>
          <p:cNvPr id="7" name="CuadroTexto 6">
            <a:extLst>
              <a:ext uri="{FF2B5EF4-FFF2-40B4-BE49-F238E27FC236}">
                <a16:creationId xmlns:a16="http://schemas.microsoft.com/office/drawing/2014/main" id="{953D9E62-501F-92A1-27B5-D4BA85CA1378}"/>
              </a:ext>
            </a:extLst>
          </p:cNvPr>
          <p:cNvSpPr txBox="1"/>
          <p:nvPr/>
        </p:nvSpPr>
        <p:spPr>
          <a:xfrm>
            <a:off x="6271371" y="1849005"/>
            <a:ext cx="4831977" cy="2462213"/>
          </a:xfrm>
          <a:prstGeom prst="rect">
            <a:avLst/>
          </a:prstGeom>
          <a:noFill/>
        </p:spPr>
        <p:txBody>
          <a:bodyPr wrap="square">
            <a:spAutoFit/>
          </a:bodyPr>
          <a:lstStyle/>
          <a:p>
            <a:pPr algn="just"/>
            <a:r>
              <a:rPr lang="es-MX" sz="1400">
                <a:solidFill>
                  <a:schemeClr val="tx1">
                    <a:lumMod val="65000"/>
                    <a:lumOff val="35000"/>
                  </a:schemeClr>
                </a:solidFill>
              </a:rPr>
              <a:t>Mensualmente el Fondo generó dentro del informe periódico de PQRSDA, un cuadro que indicaba el monitoreo de acceso a la información, el cual contenía el número de PQRSDA recibidas por todos los canales de atención al ciudadano, número de solicitudes trasladadas por no ser competentes, tiempo promedio de respuesta, entre otros.</a:t>
            </a:r>
            <a:endParaRPr lang="es-MX" sz="1400"/>
          </a:p>
          <a:p>
            <a:pPr algn="just"/>
            <a:endParaRPr lang="es-MX" sz="1400"/>
          </a:p>
          <a:p>
            <a:pPr algn="just"/>
            <a:r>
              <a:rPr lang="es-MX" sz="1400">
                <a:solidFill>
                  <a:schemeClr val="tx1">
                    <a:lumMod val="65000"/>
                    <a:lumOff val="35000"/>
                  </a:schemeClr>
                </a:solidFill>
              </a:rPr>
              <a:t>Los  informes generados se encuentran disponibles en el siguiente link:</a:t>
            </a:r>
          </a:p>
          <a:p>
            <a:pPr algn="just"/>
            <a:r>
              <a:rPr lang="es-MX" sz="1400">
                <a:hlinkClick r:id="rId2"/>
              </a:rPr>
              <a:t>https://www.fogafin.gov.co/que-es-fogafin/informes</a:t>
            </a:r>
            <a:r>
              <a:rPr lang="es-MX" sz="1400"/>
              <a:t> </a:t>
            </a:r>
            <a:endParaRPr lang="es-CO" sz="1400"/>
          </a:p>
        </p:txBody>
      </p:sp>
      <p:sp>
        <p:nvSpPr>
          <p:cNvPr id="8" name="CuadroTexto 7">
            <a:extLst>
              <a:ext uri="{FF2B5EF4-FFF2-40B4-BE49-F238E27FC236}">
                <a16:creationId xmlns:a16="http://schemas.microsoft.com/office/drawing/2014/main" id="{838E3F6D-841A-22C6-9588-123E6BE3CBFC}"/>
              </a:ext>
            </a:extLst>
          </p:cNvPr>
          <p:cNvSpPr txBox="1"/>
          <p:nvPr/>
        </p:nvSpPr>
        <p:spPr>
          <a:xfrm>
            <a:off x="571379" y="4970379"/>
            <a:ext cx="5033143" cy="461665"/>
          </a:xfrm>
          <a:prstGeom prst="rect">
            <a:avLst/>
          </a:prstGeom>
          <a:noFill/>
        </p:spPr>
        <p:txBody>
          <a:bodyPr wrap="square" rtlCol="0">
            <a:spAutoFit/>
          </a:bodyPr>
          <a:lstStyle/>
          <a:p>
            <a:r>
              <a:rPr lang="es-CO" sz="1200" b="1">
                <a:solidFill>
                  <a:schemeClr val="tx1">
                    <a:lumMod val="50000"/>
                    <a:lumOff val="50000"/>
                  </a:schemeClr>
                </a:solidFill>
              </a:rPr>
              <a:t>Soporte extraído del informe generado del mes de diciembre de 2024. </a:t>
            </a:r>
          </a:p>
        </p:txBody>
      </p:sp>
      <p:sp>
        <p:nvSpPr>
          <p:cNvPr id="14" name="Freeform 26">
            <a:extLst>
              <a:ext uri="{FF2B5EF4-FFF2-40B4-BE49-F238E27FC236}">
                <a16:creationId xmlns:a16="http://schemas.microsoft.com/office/drawing/2014/main" id="{D090036A-222D-3D17-1DA9-4C61E4B6FEF6}"/>
              </a:ext>
            </a:extLst>
          </p:cNvPr>
          <p:cNvSpPr>
            <a:spLocks/>
          </p:cNvSpPr>
          <p:nvPr/>
        </p:nvSpPr>
        <p:spPr bwMode="auto">
          <a:xfrm flipH="1">
            <a:off x="376517" y="134471"/>
            <a:ext cx="11187953" cy="549067"/>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5" name="Título 3">
            <a:extLst>
              <a:ext uri="{FF2B5EF4-FFF2-40B4-BE49-F238E27FC236}">
                <a16:creationId xmlns:a16="http://schemas.microsoft.com/office/drawing/2014/main" id="{2D8F86AE-B32F-4659-E269-E6D403651862}"/>
              </a:ext>
            </a:extLst>
          </p:cNvPr>
          <p:cNvSpPr txBox="1">
            <a:spLocks/>
          </p:cNvSpPr>
          <p:nvPr/>
        </p:nvSpPr>
        <p:spPr>
          <a:xfrm>
            <a:off x="399851" y="85033"/>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400">
                <a:solidFill>
                  <a:schemeClr val="bg1"/>
                </a:solidFill>
              </a:rPr>
              <a:t>Subcomponente: </a:t>
            </a:r>
            <a:r>
              <a:rPr lang="es-MX" sz="2400">
                <a:solidFill>
                  <a:schemeClr val="bg1"/>
                </a:solidFill>
              </a:rPr>
              <a:t>Monitoreo del acceso a la información pública</a:t>
            </a:r>
            <a:endParaRPr lang="es-CO" sz="2400">
              <a:solidFill>
                <a:schemeClr val="bg1"/>
              </a:solidFill>
            </a:endParaRPr>
          </a:p>
        </p:txBody>
      </p:sp>
      <p:pic>
        <p:nvPicPr>
          <p:cNvPr id="3" name="Imagen 2">
            <a:extLst>
              <a:ext uri="{FF2B5EF4-FFF2-40B4-BE49-F238E27FC236}">
                <a16:creationId xmlns:a16="http://schemas.microsoft.com/office/drawing/2014/main" id="{C733B717-3317-7370-EA2C-293D000F9602}"/>
              </a:ext>
            </a:extLst>
          </p:cNvPr>
          <p:cNvPicPr>
            <a:picLocks noChangeAspect="1"/>
          </p:cNvPicPr>
          <p:nvPr/>
        </p:nvPicPr>
        <p:blipFill>
          <a:blip r:embed="rId3"/>
          <a:stretch>
            <a:fillRect/>
          </a:stretch>
        </p:blipFill>
        <p:spPr>
          <a:xfrm>
            <a:off x="731163" y="1778480"/>
            <a:ext cx="5387741" cy="3028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525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9E382-63AC-9FC4-8B6C-DB7A55B4D6D6}"/>
            </a:ext>
          </a:extLst>
        </p:cNvPr>
        <p:cNvGrpSpPr/>
        <p:nvPr/>
      </p:nvGrpSpPr>
      <p:grpSpPr>
        <a:xfrm>
          <a:off x="0" y="0"/>
          <a:ext cx="0" cy="0"/>
          <a:chOff x="0" y="0"/>
          <a:chExt cx="0" cy="0"/>
        </a:xfrm>
      </p:grpSpPr>
      <p:sp>
        <p:nvSpPr>
          <p:cNvPr id="21" name="Título 20">
            <a:extLst>
              <a:ext uri="{FF2B5EF4-FFF2-40B4-BE49-F238E27FC236}">
                <a16:creationId xmlns:a16="http://schemas.microsoft.com/office/drawing/2014/main" id="{1DCFF358-8BA5-1821-3EAA-D951D376AEA7}"/>
              </a:ext>
            </a:extLst>
          </p:cNvPr>
          <p:cNvSpPr>
            <a:spLocks noGrp="1"/>
          </p:cNvSpPr>
          <p:nvPr>
            <p:ph type="title"/>
          </p:nvPr>
        </p:nvSpPr>
        <p:spPr>
          <a:xfrm>
            <a:off x="4042611" y="1510861"/>
            <a:ext cx="9642145" cy="744893"/>
          </a:xfrm>
        </p:spPr>
        <p:txBody>
          <a:bodyPr>
            <a:normAutofit/>
          </a:bodyPr>
          <a:lstStyle/>
          <a:p>
            <a:pPr algn="l"/>
            <a:r>
              <a:rPr lang="es-CO">
                <a:solidFill>
                  <a:srgbClr val="216EA7"/>
                </a:solidFill>
              </a:rPr>
              <a:t>1. Resultados 2024</a:t>
            </a:r>
          </a:p>
        </p:txBody>
      </p:sp>
      <p:sp>
        <p:nvSpPr>
          <p:cNvPr id="23" name="Título 20">
            <a:extLst>
              <a:ext uri="{FF2B5EF4-FFF2-40B4-BE49-F238E27FC236}">
                <a16:creationId xmlns:a16="http://schemas.microsoft.com/office/drawing/2014/main" id="{109515E9-E086-C844-3B6A-719DF811405A}"/>
              </a:ext>
            </a:extLst>
          </p:cNvPr>
          <p:cNvSpPr txBox="1">
            <a:spLocks/>
          </p:cNvSpPr>
          <p:nvPr/>
        </p:nvSpPr>
        <p:spPr>
          <a:xfrm>
            <a:off x="4042611" y="2407331"/>
            <a:ext cx="7441177" cy="744893"/>
          </a:xfrm>
          <a:prstGeom prst="rect">
            <a:avLst/>
          </a:prstGeom>
        </p:spPr>
        <p:txBody>
          <a:bodyPr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l"/>
            <a:r>
              <a:rPr lang="es-CO"/>
              <a:t>2. Mejoras implementadas</a:t>
            </a:r>
          </a:p>
        </p:txBody>
      </p:sp>
      <p:pic>
        <p:nvPicPr>
          <p:cNvPr id="25" name="Imagen 24" descr="Una caricatura de una persona&#10;&#10;Descripción generada automáticamente con confianza baja">
            <a:extLst>
              <a:ext uri="{FF2B5EF4-FFF2-40B4-BE49-F238E27FC236}">
                <a16:creationId xmlns:a16="http://schemas.microsoft.com/office/drawing/2014/main" id="{E3A99A48-423E-9B7A-C91B-A9D14FA85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0" y="1353765"/>
            <a:ext cx="3842746" cy="3842746"/>
          </a:xfrm>
          <a:prstGeom prst="rect">
            <a:avLst/>
          </a:prstGeom>
        </p:spPr>
      </p:pic>
    </p:spTree>
    <p:extLst>
      <p:ext uri="{BB962C8B-B14F-4D97-AF65-F5344CB8AC3E}">
        <p14:creationId xmlns:p14="http://schemas.microsoft.com/office/powerpoint/2010/main" val="102931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B2E1-7434-0EA5-247D-559704085448}"/>
            </a:ext>
          </a:extLst>
        </p:cNvPr>
        <p:cNvGrpSpPr/>
        <p:nvPr/>
      </p:nvGrpSpPr>
      <p:grpSpPr>
        <a:xfrm>
          <a:off x="0" y="0"/>
          <a:ext cx="0" cy="0"/>
          <a:chOff x="0" y="0"/>
          <a:chExt cx="0" cy="0"/>
        </a:xfrm>
      </p:grpSpPr>
      <p:sp>
        <p:nvSpPr>
          <p:cNvPr id="21" name="Título 20">
            <a:extLst>
              <a:ext uri="{FF2B5EF4-FFF2-40B4-BE49-F238E27FC236}">
                <a16:creationId xmlns:a16="http://schemas.microsoft.com/office/drawing/2014/main" id="{66D3490D-6BA5-44F0-2137-A879FD76B87A}"/>
              </a:ext>
            </a:extLst>
          </p:cNvPr>
          <p:cNvSpPr>
            <a:spLocks noGrp="1"/>
          </p:cNvSpPr>
          <p:nvPr>
            <p:ph type="title"/>
          </p:nvPr>
        </p:nvSpPr>
        <p:spPr>
          <a:xfrm>
            <a:off x="4042611" y="1510861"/>
            <a:ext cx="9642145" cy="744893"/>
          </a:xfrm>
        </p:spPr>
        <p:txBody>
          <a:bodyPr/>
          <a:lstStyle/>
          <a:p>
            <a:pPr algn="l"/>
            <a:r>
              <a:rPr lang="es-CO"/>
              <a:t>1. Resultados 2024</a:t>
            </a:r>
          </a:p>
        </p:txBody>
      </p:sp>
      <p:sp>
        <p:nvSpPr>
          <p:cNvPr id="23" name="Título 20">
            <a:extLst>
              <a:ext uri="{FF2B5EF4-FFF2-40B4-BE49-F238E27FC236}">
                <a16:creationId xmlns:a16="http://schemas.microsoft.com/office/drawing/2014/main" id="{9A47446A-FA02-D608-1DC8-14E8BEE7D59C}"/>
              </a:ext>
            </a:extLst>
          </p:cNvPr>
          <p:cNvSpPr txBox="1">
            <a:spLocks/>
          </p:cNvSpPr>
          <p:nvPr/>
        </p:nvSpPr>
        <p:spPr>
          <a:xfrm>
            <a:off x="4042611" y="2407331"/>
            <a:ext cx="7441177" cy="744893"/>
          </a:xfrm>
          <a:prstGeom prst="rect">
            <a:avLst/>
          </a:prstGeom>
        </p:spPr>
        <p:txBody>
          <a:bodyPr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l"/>
            <a:r>
              <a:rPr lang="es-CO">
                <a:solidFill>
                  <a:srgbClr val="216EA7"/>
                </a:solidFill>
              </a:rPr>
              <a:t>2. Mejoras implementadas</a:t>
            </a:r>
          </a:p>
        </p:txBody>
      </p:sp>
      <p:pic>
        <p:nvPicPr>
          <p:cNvPr id="25" name="Imagen 24" descr="Una caricatura de una persona&#10;&#10;Descripción generada automáticamente con confianza baja">
            <a:extLst>
              <a:ext uri="{FF2B5EF4-FFF2-40B4-BE49-F238E27FC236}">
                <a16:creationId xmlns:a16="http://schemas.microsoft.com/office/drawing/2014/main" id="{ED286362-AD7A-729F-3192-EF25B5AA1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0" y="1353765"/>
            <a:ext cx="3842746" cy="3842746"/>
          </a:xfrm>
          <a:prstGeom prst="rect">
            <a:avLst/>
          </a:prstGeom>
        </p:spPr>
      </p:pic>
    </p:spTree>
    <p:extLst>
      <p:ext uri="{BB962C8B-B14F-4D97-AF65-F5344CB8AC3E}">
        <p14:creationId xmlns:p14="http://schemas.microsoft.com/office/powerpoint/2010/main" val="2947408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0242-6B39-C106-E6BB-1DE50AA74070}"/>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A506E33E-36C0-0CDA-B8B7-4C589355E85E}"/>
              </a:ext>
            </a:extLst>
          </p:cNvPr>
          <p:cNvSpPr txBox="1"/>
          <p:nvPr/>
        </p:nvSpPr>
        <p:spPr>
          <a:xfrm>
            <a:off x="80682" y="461858"/>
            <a:ext cx="5423646" cy="369332"/>
          </a:xfrm>
          <a:prstGeom prst="rect">
            <a:avLst/>
          </a:prstGeom>
          <a:noFill/>
        </p:spPr>
        <p:txBody>
          <a:bodyPr wrap="square">
            <a:spAutoFit/>
          </a:bodyPr>
          <a:lstStyle/>
          <a:p>
            <a:pPr algn="r"/>
            <a:r>
              <a:rPr lang="es-CO" b="1">
                <a:solidFill>
                  <a:srgbClr val="B28A3F"/>
                </a:solidFill>
              </a:rPr>
              <a:t>Actividad: </a:t>
            </a:r>
            <a:r>
              <a:rPr lang="es-MX" b="1">
                <a:solidFill>
                  <a:srgbClr val="B28A3F"/>
                </a:solidFill>
              </a:rPr>
              <a:t>Construcción flujos de trabajo</a:t>
            </a:r>
            <a:r>
              <a:rPr lang="es-CO" b="1">
                <a:solidFill>
                  <a:srgbClr val="B28A3F"/>
                </a:solidFill>
              </a:rPr>
              <a:t>.</a:t>
            </a:r>
          </a:p>
        </p:txBody>
      </p:sp>
      <p:sp>
        <p:nvSpPr>
          <p:cNvPr id="7" name="CuadroTexto 6">
            <a:extLst>
              <a:ext uri="{FF2B5EF4-FFF2-40B4-BE49-F238E27FC236}">
                <a16:creationId xmlns:a16="http://schemas.microsoft.com/office/drawing/2014/main" id="{10BA8F60-C2E8-91E1-6C5C-E84251CA3CDB}"/>
              </a:ext>
            </a:extLst>
          </p:cNvPr>
          <p:cNvSpPr txBox="1"/>
          <p:nvPr/>
        </p:nvSpPr>
        <p:spPr>
          <a:xfrm>
            <a:off x="1443318" y="2660943"/>
            <a:ext cx="2913530" cy="954107"/>
          </a:xfrm>
          <a:prstGeom prst="rect">
            <a:avLst/>
          </a:prstGeom>
          <a:noFill/>
        </p:spPr>
        <p:txBody>
          <a:bodyPr wrap="square">
            <a:spAutoFit/>
          </a:bodyPr>
          <a:lstStyle/>
          <a:p>
            <a:pPr algn="just"/>
            <a:r>
              <a:rPr lang="es-MX" sz="1400">
                <a:solidFill>
                  <a:schemeClr val="tx1">
                    <a:lumMod val="65000"/>
                    <a:lumOff val="35000"/>
                  </a:schemeClr>
                </a:solidFill>
              </a:rPr>
              <a:t>Se revisó y ajustó el flujo de trabajo definido para la atención de las PQRSDA.</a:t>
            </a:r>
          </a:p>
          <a:p>
            <a:pPr algn="just"/>
            <a:endParaRPr lang="es-MX" sz="1400">
              <a:solidFill>
                <a:schemeClr val="tx1">
                  <a:lumMod val="65000"/>
                  <a:lumOff val="35000"/>
                </a:schemeClr>
              </a:solidFill>
            </a:endParaRPr>
          </a:p>
        </p:txBody>
      </p:sp>
      <p:pic>
        <p:nvPicPr>
          <p:cNvPr id="4" name="Imagen 3">
            <a:extLst>
              <a:ext uri="{FF2B5EF4-FFF2-40B4-BE49-F238E27FC236}">
                <a16:creationId xmlns:a16="http://schemas.microsoft.com/office/drawing/2014/main" id="{1424C560-D9B9-5771-9E5A-6EC149E41722}"/>
              </a:ext>
            </a:extLst>
          </p:cNvPr>
          <p:cNvPicPr>
            <a:picLocks noChangeAspect="1"/>
          </p:cNvPicPr>
          <p:nvPr/>
        </p:nvPicPr>
        <p:blipFill>
          <a:blip r:embed="rId2"/>
          <a:srcRect l="14655"/>
          <a:stretch/>
        </p:blipFill>
        <p:spPr>
          <a:xfrm>
            <a:off x="4801521" y="1055048"/>
            <a:ext cx="6610550" cy="4501088"/>
          </a:xfrm>
          <a:prstGeom prst="rect">
            <a:avLst/>
          </a:prstGeom>
          <a:ln>
            <a:noFill/>
          </a:ln>
          <a:effectLst>
            <a:outerShdw blurRad="292100" dist="139700" dir="2700000" algn="tl" rotWithShape="0">
              <a:srgbClr val="333333">
                <a:alpha val="65000"/>
              </a:srgbClr>
            </a:outerShdw>
          </a:effectLst>
        </p:spPr>
      </p:pic>
      <p:pic>
        <p:nvPicPr>
          <p:cNvPr id="6" name="Imagen 5" descr="Icono&#10;&#10;Descripción generada automáticamente">
            <a:extLst>
              <a:ext uri="{FF2B5EF4-FFF2-40B4-BE49-F238E27FC236}">
                <a16:creationId xmlns:a16="http://schemas.microsoft.com/office/drawing/2014/main" id="{B157C10F-8360-2517-9728-E05CF531B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15" y="2642204"/>
            <a:ext cx="972846" cy="972846"/>
          </a:xfrm>
          <a:prstGeom prst="rect">
            <a:avLst/>
          </a:prstGeom>
        </p:spPr>
      </p:pic>
    </p:spTree>
    <p:extLst>
      <p:ext uri="{BB962C8B-B14F-4D97-AF65-F5344CB8AC3E}">
        <p14:creationId xmlns:p14="http://schemas.microsoft.com/office/powerpoint/2010/main" val="12177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EC548-2D4F-8200-07D1-64E0E491D973}"/>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AE1484D3-ECDC-E61C-0351-2747EA50E492}"/>
              </a:ext>
            </a:extLst>
          </p:cNvPr>
          <p:cNvSpPr txBox="1"/>
          <p:nvPr/>
        </p:nvSpPr>
        <p:spPr>
          <a:xfrm>
            <a:off x="588110" y="679178"/>
            <a:ext cx="2970878" cy="1323439"/>
          </a:xfrm>
          <a:prstGeom prst="rect">
            <a:avLst/>
          </a:prstGeom>
          <a:noFill/>
        </p:spPr>
        <p:txBody>
          <a:bodyPr wrap="square">
            <a:spAutoFit/>
          </a:bodyPr>
          <a:lstStyle/>
          <a:p>
            <a:pPr algn="r"/>
            <a:r>
              <a:rPr lang="es-CO" sz="2000" b="1">
                <a:solidFill>
                  <a:srgbClr val="B28A3F"/>
                </a:solidFill>
              </a:rPr>
              <a:t>Actividad: </a:t>
            </a:r>
            <a:r>
              <a:rPr lang="es-MX" sz="2000" b="1">
                <a:solidFill>
                  <a:srgbClr val="B28A3F"/>
                </a:solidFill>
              </a:rPr>
              <a:t>Generación de tablero de control mediante Power BI</a:t>
            </a:r>
            <a:endParaRPr lang="es-CO" sz="2000" b="1">
              <a:solidFill>
                <a:srgbClr val="B28A3F"/>
              </a:solidFill>
            </a:endParaRPr>
          </a:p>
        </p:txBody>
      </p:sp>
      <p:pic>
        <p:nvPicPr>
          <p:cNvPr id="3" name="Imagen 2">
            <a:extLst>
              <a:ext uri="{FF2B5EF4-FFF2-40B4-BE49-F238E27FC236}">
                <a16:creationId xmlns:a16="http://schemas.microsoft.com/office/drawing/2014/main" id="{C61C2D92-D0CA-B616-2731-D2963D86898F}"/>
              </a:ext>
            </a:extLst>
          </p:cNvPr>
          <p:cNvPicPr>
            <a:picLocks noChangeAspect="1"/>
          </p:cNvPicPr>
          <p:nvPr/>
        </p:nvPicPr>
        <p:blipFill>
          <a:blip r:embed="rId2"/>
          <a:stretch>
            <a:fillRect/>
          </a:stretch>
        </p:blipFill>
        <p:spPr>
          <a:xfrm>
            <a:off x="3710736" y="679178"/>
            <a:ext cx="7459289" cy="3491001"/>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44D62C51-3D0B-2C9E-5EE9-B61310A4D6A0}"/>
              </a:ext>
            </a:extLst>
          </p:cNvPr>
          <p:cNvSpPr txBox="1"/>
          <p:nvPr/>
        </p:nvSpPr>
        <p:spPr>
          <a:xfrm>
            <a:off x="2073549" y="4543907"/>
            <a:ext cx="9096475" cy="1384995"/>
          </a:xfrm>
          <a:prstGeom prst="rect">
            <a:avLst/>
          </a:prstGeom>
          <a:noFill/>
        </p:spPr>
        <p:txBody>
          <a:bodyPr wrap="square">
            <a:spAutoFit/>
          </a:bodyPr>
          <a:lstStyle/>
          <a:p>
            <a:pPr algn="just"/>
            <a:r>
              <a:rPr lang="es-CO" sz="1400">
                <a:solidFill>
                  <a:schemeClr val="tx1">
                    <a:lumMod val="50000"/>
                    <a:lumOff val="50000"/>
                  </a:schemeClr>
                </a:solidFill>
                <a:effectLst/>
                <a:ea typeface="Verdana" panose="020B0604030504040204" pitchFamily="34" charset="0"/>
                <a:cs typeface="Arial" panose="020B0604020202020204" pitchFamily="34" charset="0"/>
              </a:rPr>
              <a:t>Las gráficas y tablas que conforman esta herramienta buscan dar a conocer datos relevantes tales como temas frecuentes de consulta, distribución de consultas por medio de los canales dispuestos por la entidad, distribución geográfica, tipo de persona que consulta (natural o jurídica), género, entre otros.</a:t>
            </a:r>
          </a:p>
          <a:p>
            <a:pPr algn="just"/>
            <a:endParaRPr lang="es-CO" sz="1400">
              <a:solidFill>
                <a:schemeClr val="tx1">
                  <a:lumMod val="50000"/>
                  <a:lumOff val="50000"/>
                </a:schemeClr>
              </a:solidFill>
              <a:effectLst/>
              <a:ea typeface="Verdana" panose="020B0604030504040204" pitchFamily="34" charset="0"/>
              <a:cs typeface="Arial" panose="020B0604020202020204" pitchFamily="34" charset="0"/>
            </a:endParaRPr>
          </a:p>
          <a:p>
            <a:pPr algn="just"/>
            <a:r>
              <a:rPr lang="es-CO" sz="1400">
                <a:solidFill>
                  <a:schemeClr val="tx1">
                    <a:lumMod val="50000"/>
                    <a:lumOff val="50000"/>
                  </a:schemeClr>
                </a:solidFill>
                <a:ea typeface="Verdana" panose="020B0604030504040204" pitchFamily="34" charset="0"/>
                <a:cs typeface="Arial" panose="020B0604020202020204" pitchFamily="34" charset="0"/>
              </a:rPr>
              <a:t>Enlace de acceso al tablero : </a:t>
            </a:r>
            <a:r>
              <a:rPr lang="es-CO" sz="1400">
                <a:solidFill>
                  <a:schemeClr val="tx1">
                    <a:lumMod val="50000"/>
                    <a:lumOff val="50000"/>
                  </a:schemeClr>
                </a:solidFill>
                <a:ea typeface="Verdana" panose="020B0604030504040204" pitchFamily="34" charset="0"/>
                <a:cs typeface="Arial" panose="020B0604020202020204" pitchFamily="34" charset="0"/>
                <a:hlinkClick r:id="rId3"/>
              </a:rPr>
              <a:t>https://acortar.link/1Ii3im</a:t>
            </a:r>
            <a:r>
              <a:rPr lang="es-CO" sz="1400">
                <a:solidFill>
                  <a:schemeClr val="tx1">
                    <a:lumMod val="50000"/>
                    <a:lumOff val="50000"/>
                  </a:schemeClr>
                </a:solidFill>
                <a:ea typeface="Verdana" panose="020B0604030504040204" pitchFamily="34" charset="0"/>
                <a:cs typeface="Arial" panose="020B0604020202020204" pitchFamily="34" charset="0"/>
              </a:rPr>
              <a:t> </a:t>
            </a:r>
            <a:endParaRPr lang="es-CO" sz="1400">
              <a:solidFill>
                <a:schemeClr val="tx1">
                  <a:lumMod val="50000"/>
                  <a:lumOff val="50000"/>
                </a:schemeClr>
              </a:solidFill>
              <a:ea typeface="Verdana" panose="020B0604030504040204" pitchFamily="34" charset="0"/>
            </a:endParaRPr>
          </a:p>
        </p:txBody>
      </p:sp>
      <p:pic>
        <p:nvPicPr>
          <p:cNvPr id="12" name="Imagen 11" descr="Icono&#10;&#10;Descripción generada automáticamente">
            <a:extLst>
              <a:ext uri="{FF2B5EF4-FFF2-40B4-BE49-F238E27FC236}">
                <a16:creationId xmlns:a16="http://schemas.microsoft.com/office/drawing/2014/main" id="{C3912F71-33E7-AC8E-F3D8-190742CAB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91" y="4529956"/>
            <a:ext cx="968058" cy="968058"/>
          </a:xfrm>
          <a:prstGeom prst="rect">
            <a:avLst/>
          </a:prstGeom>
        </p:spPr>
      </p:pic>
    </p:spTree>
    <p:extLst>
      <p:ext uri="{BB962C8B-B14F-4D97-AF65-F5344CB8AC3E}">
        <p14:creationId xmlns:p14="http://schemas.microsoft.com/office/powerpoint/2010/main" val="3148310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CCC2F-EA7A-4E53-A1F8-DB9F654B3E61}"/>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D63F5635-DC06-4E74-CD21-95D14509617A}"/>
              </a:ext>
            </a:extLst>
          </p:cNvPr>
          <p:cNvSpPr txBox="1"/>
          <p:nvPr/>
        </p:nvSpPr>
        <p:spPr>
          <a:xfrm>
            <a:off x="588109" y="679178"/>
            <a:ext cx="10192185" cy="400110"/>
          </a:xfrm>
          <a:prstGeom prst="rect">
            <a:avLst/>
          </a:prstGeom>
          <a:noFill/>
        </p:spPr>
        <p:txBody>
          <a:bodyPr wrap="square">
            <a:spAutoFit/>
          </a:bodyPr>
          <a:lstStyle/>
          <a:p>
            <a:r>
              <a:rPr lang="es-CO" sz="2000" b="1">
                <a:solidFill>
                  <a:srgbClr val="B28A3F"/>
                </a:solidFill>
              </a:rPr>
              <a:t>Actividad: </a:t>
            </a:r>
            <a:r>
              <a:rPr lang="es-MX" sz="2000" b="1">
                <a:solidFill>
                  <a:srgbClr val="B28A3F"/>
                </a:solidFill>
              </a:rPr>
              <a:t>Modelos de respuesta en lenguaje claro y sencillo</a:t>
            </a:r>
            <a:endParaRPr lang="es-CO" sz="2000" b="1">
              <a:solidFill>
                <a:srgbClr val="B28A3F"/>
              </a:solidFill>
            </a:endParaRPr>
          </a:p>
        </p:txBody>
      </p:sp>
      <p:sp>
        <p:nvSpPr>
          <p:cNvPr id="4" name="Marcador de texto 3">
            <a:extLst>
              <a:ext uri="{FF2B5EF4-FFF2-40B4-BE49-F238E27FC236}">
                <a16:creationId xmlns:a16="http://schemas.microsoft.com/office/drawing/2014/main" id="{CE5DCB6F-B197-060D-225A-DEDAF4BCD8AC}"/>
              </a:ext>
            </a:extLst>
          </p:cNvPr>
          <p:cNvSpPr>
            <a:spLocks noGrp="1"/>
          </p:cNvSpPr>
          <p:nvPr>
            <p:ph type="body" idx="1"/>
          </p:nvPr>
        </p:nvSpPr>
        <p:spPr>
          <a:xfrm>
            <a:off x="1268684" y="3505199"/>
            <a:ext cx="4214588" cy="1979454"/>
          </a:xfrm>
        </p:spPr>
        <p:txBody>
          <a:bodyPr>
            <a:normAutofit/>
          </a:bodyPr>
          <a:lstStyle/>
          <a:p>
            <a:pPr algn="just"/>
            <a:r>
              <a:rPr lang="es-MX">
                <a:solidFill>
                  <a:schemeClr val="tx1">
                    <a:lumMod val="50000"/>
                    <a:lumOff val="50000"/>
                  </a:schemeClr>
                </a:solidFill>
              </a:rPr>
              <a:t>Se realizaron distintos </a:t>
            </a:r>
            <a:r>
              <a:rPr lang="es-MX" b="1">
                <a:solidFill>
                  <a:schemeClr val="tx1">
                    <a:lumMod val="50000"/>
                    <a:lumOff val="50000"/>
                  </a:schemeClr>
                </a:solidFill>
              </a:rPr>
              <a:t>modelos de respuestas</a:t>
            </a:r>
            <a:r>
              <a:rPr lang="es-MX">
                <a:solidFill>
                  <a:schemeClr val="tx1">
                    <a:lumMod val="50000"/>
                    <a:lumOff val="50000"/>
                  </a:schemeClr>
                </a:solidFill>
              </a:rPr>
              <a:t>, tanto para los canales escritos, como los verbales, teniendo en cuenta los temas que normalmente son consultados por parte de los usuarios. </a:t>
            </a:r>
            <a:endParaRPr lang="es-CO">
              <a:solidFill>
                <a:schemeClr val="tx1">
                  <a:lumMod val="50000"/>
                  <a:lumOff val="50000"/>
                </a:schemeClr>
              </a:solidFill>
            </a:endParaRPr>
          </a:p>
        </p:txBody>
      </p:sp>
      <p:sp>
        <p:nvSpPr>
          <p:cNvPr id="5" name="Marcador de texto 4">
            <a:extLst>
              <a:ext uri="{FF2B5EF4-FFF2-40B4-BE49-F238E27FC236}">
                <a16:creationId xmlns:a16="http://schemas.microsoft.com/office/drawing/2014/main" id="{561088CE-3C56-B2B8-641E-E871513D32F1}"/>
              </a:ext>
            </a:extLst>
          </p:cNvPr>
          <p:cNvSpPr>
            <a:spLocks noGrp="1"/>
          </p:cNvSpPr>
          <p:nvPr>
            <p:ph type="body" idx="10"/>
          </p:nvPr>
        </p:nvSpPr>
        <p:spPr>
          <a:xfrm>
            <a:off x="6384077" y="3505199"/>
            <a:ext cx="4214588" cy="1836019"/>
          </a:xfrm>
        </p:spPr>
        <p:txBody>
          <a:bodyPr/>
          <a:lstStyle/>
          <a:p>
            <a:pPr algn="just"/>
            <a:r>
              <a:rPr lang="es-MX">
                <a:solidFill>
                  <a:schemeClr val="tx1">
                    <a:lumMod val="50000"/>
                    <a:lumOff val="50000"/>
                  </a:schemeClr>
                </a:solidFill>
              </a:rPr>
              <a:t>Inició la construcción del </a:t>
            </a:r>
            <a:r>
              <a:rPr lang="es-MX" b="1">
                <a:solidFill>
                  <a:schemeClr val="tx1">
                    <a:lumMod val="50000"/>
                    <a:lumOff val="50000"/>
                  </a:schemeClr>
                </a:solidFill>
              </a:rPr>
              <a:t>banco de preguntas y respuestas</a:t>
            </a:r>
            <a:r>
              <a:rPr lang="es-MX">
                <a:solidFill>
                  <a:schemeClr val="tx1">
                    <a:lumMod val="50000"/>
                    <a:lumOff val="50000"/>
                  </a:schemeClr>
                </a:solidFill>
              </a:rPr>
              <a:t>, de los principales mecanismos de recuperación y resolución,  iniciando con el </a:t>
            </a:r>
            <a:r>
              <a:rPr lang="es-MX" b="1">
                <a:solidFill>
                  <a:schemeClr val="tx1">
                    <a:lumMod val="50000"/>
                    <a:lumOff val="50000"/>
                  </a:schemeClr>
                </a:solidFill>
              </a:rPr>
              <a:t>Pago del Seguro de Depósitos y Capitalización</a:t>
            </a:r>
            <a:r>
              <a:rPr lang="es-MX">
                <a:solidFill>
                  <a:schemeClr val="tx1">
                    <a:lumMod val="50000"/>
                    <a:lumOff val="50000"/>
                  </a:schemeClr>
                </a:solidFill>
              </a:rPr>
              <a:t>.</a:t>
            </a:r>
            <a:endParaRPr lang="es-CO">
              <a:solidFill>
                <a:schemeClr val="tx1">
                  <a:lumMod val="50000"/>
                  <a:lumOff val="50000"/>
                </a:schemeClr>
              </a:solidFill>
            </a:endParaRPr>
          </a:p>
        </p:txBody>
      </p:sp>
      <p:pic>
        <p:nvPicPr>
          <p:cNvPr id="8" name="Imagen 7" descr="Icono&#10;&#10;Descripción generada automáticamente">
            <a:extLst>
              <a:ext uri="{FF2B5EF4-FFF2-40B4-BE49-F238E27FC236}">
                <a16:creationId xmlns:a16="http://schemas.microsoft.com/office/drawing/2014/main" id="{6E5621E8-9D25-C65D-627D-DD9E99A83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772" y="1745473"/>
            <a:ext cx="1380412" cy="1380412"/>
          </a:xfrm>
          <a:prstGeom prst="rect">
            <a:avLst/>
          </a:prstGeom>
        </p:spPr>
      </p:pic>
      <p:pic>
        <p:nvPicPr>
          <p:cNvPr id="11" name="Imagen 10" descr="Imagen que contiene reloj, cuarto&#10;&#10;Descripción generada automáticamente">
            <a:extLst>
              <a:ext uri="{FF2B5EF4-FFF2-40B4-BE49-F238E27FC236}">
                <a16:creationId xmlns:a16="http://schemas.microsoft.com/office/drawing/2014/main" id="{ACF65C71-B1EE-BF76-A30F-889FA773B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594" y="1655902"/>
            <a:ext cx="1559554" cy="1559554"/>
          </a:xfrm>
          <a:prstGeom prst="rect">
            <a:avLst/>
          </a:prstGeom>
        </p:spPr>
      </p:pic>
    </p:spTree>
    <p:extLst>
      <p:ext uri="{BB962C8B-B14F-4D97-AF65-F5344CB8AC3E}">
        <p14:creationId xmlns:p14="http://schemas.microsoft.com/office/powerpoint/2010/main" val="141858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49302E1-94D9-82B7-28EC-DD878CC9C088}"/>
              </a:ext>
            </a:extLst>
          </p:cNvPr>
          <p:cNvSpPr>
            <a:spLocks noGrp="1"/>
          </p:cNvSpPr>
          <p:nvPr>
            <p:ph type="title"/>
          </p:nvPr>
        </p:nvSpPr>
        <p:spPr>
          <a:xfrm>
            <a:off x="1317955" y="1433858"/>
            <a:ext cx="9642145" cy="744893"/>
          </a:xfrm>
        </p:spPr>
        <p:txBody>
          <a:bodyPr/>
          <a:lstStyle/>
          <a:p>
            <a:r>
              <a:rPr lang="es-CO"/>
              <a:t>Gracias</a:t>
            </a:r>
          </a:p>
        </p:txBody>
      </p:sp>
      <p:sp>
        <p:nvSpPr>
          <p:cNvPr id="5" name="Marcador de texto 2">
            <a:extLst>
              <a:ext uri="{FF2B5EF4-FFF2-40B4-BE49-F238E27FC236}">
                <a16:creationId xmlns:a16="http://schemas.microsoft.com/office/drawing/2014/main" id="{A1EC2A55-E076-79D5-60C3-49C7DB83F1D7}"/>
              </a:ext>
            </a:extLst>
          </p:cNvPr>
          <p:cNvSpPr>
            <a:spLocks noGrp="1"/>
          </p:cNvSpPr>
          <p:nvPr>
            <p:ph type="body" idx="1"/>
          </p:nvPr>
        </p:nvSpPr>
        <p:spPr>
          <a:xfrm>
            <a:off x="1317955" y="2384363"/>
            <a:ext cx="9642145" cy="1044637"/>
          </a:xfrm>
        </p:spPr>
        <p:txBody>
          <a:bodyPr>
            <a:normAutofit/>
          </a:bodyPr>
          <a:lstStyle/>
          <a:p>
            <a:r>
              <a:rPr lang="es-MX" sz="2800"/>
              <a:t>El desconocimiento del Seguro de Depósitos de Fogafín equivale a su inexistencia</a:t>
            </a:r>
            <a:endParaRPr lang="es-CO" sz="2800"/>
          </a:p>
        </p:txBody>
      </p:sp>
    </p:spTree>
    <p:extLst>
      <p:ext uri="{BB962C8B-B14F-4D97-AF65-F5344CB8AC3E}">
        <p14:creationId xmlns:p14="http://schemas.microsoft.com/office/powerpoint/2010/main" val="397228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p:txBody>
          <a:bodyPr/>
          <a:lstStyle/>
          <a:p>
            <a:r>
              <a:rPr lang="es-CO"/>
              <a:t>Componentes</a:t>
            </a:r>
          </a:p>
        </p:txBody>
      </p:sp>
      <p:sp>
        <p:nvSpPr>
          <p:cNvPr id="3" name="Marcador de texto 2">
            <a:extLst>
              <a:ext uri="{FF2B5EF4-FFF2-40B4-BE49-F238E27FC236}">
                <a16:creationId xmlns:a16="http://schemas.microsoft.com/office/drawing/2014/main" id="{40C03444-72C9-4EAD-BF54-32D51F683D48}"/>
              </a:ext>
            </a:extLst>
          </p:cNvPr>
          <p:cNvSpPr>
            <a:spLocks noGrp="1"/>
          </p:cNvSpPr>
          <p:nvPr>
            <p:ph type="body" idx="1"/>
          </p:nvPr>
        </p:nvSpPr>
        <p:spPr/>
        <p:txBody>
          <a:bodyPr/>
          <a:lstStyle/>
          <a:p>
            <a:pPr>
              <a:buFont typeface="+mj-lt"/>
              <a:buAutoNum type="arabicParenR" startAt="2"/>
            </a:pPr>
            <a:r>
              <a:rPr lang="es-MX">
                <a:solidFill>
                  <a:schemeClr val="tx1">
                    <a:lumMod val="65000"/>
                    <a:lumOff val="35000"/>
                  </a:schemeClr>
                </a:solidFill>
              </a:rPr>
              <a:t>Racionalización de Trámites</a:t>
            </a:r>
            <a:endParaRPr lang="es-CO">
              <a:solidFill>
                <a:schemeClr val="tx1">
                  <a:lumMod val="65000"/>
                  <a:lumOff val="35000"/>
                </a:schemeClr>
              </a:solidFill>
            </a:endParaRPr>
          </a:p>
          <a:p>
            <a:pPr>
              <a:buAutoNum type="arabicParenR" startAt="2"/>
            </a:pPr>
            <a:r>
              <a:rPr lang="es-MX">
                <a:solidFill>
                  <a:schemeClr val="bg1">
                    <a:lumMod val="90000"/>
                  </a:schemeClr>
                </a:solidFill>
              </a:rPr>
              <a:t>Mecanismos para mejorar la atención al ciudadano</a:t>
            </a:r>
            <a:endParaRPr lang="es-CO">
              <a:solidFill>
                <a:schemeClr val="bg1">
                  <a:lumMod val="90000"/>
                </a:schemeClr>
              </a:solidFill>
            </a:endParaRPr>
          </a:p>
          <a:p>
            <a:pPr>
              <a:buAutoNum type="arabicParenR" startAt="2"/>
            </a:pPr>
            <a:r>
              <a:rPr lang="es-MX">
                <a:solidFill>
                  <a:schemeClr val="bg1">
                    <a:lumMod val="90000"/>
                  </a:schemeClr>
                </a:solidFill>
              </a:rPr>
              <a:t>Participación ciudadana y rendición de cuentas</a:t>
            </a:r>
            <a:endParaRPr lang="es-CO">
              <a:solidFill>
                <a:schemeClr val="bg1">
                  <a:lumMod val="90000"/>
                </a:schemeClr>
              </a:solidFill>
            </a:endParaRPr>
          </a:p>
          <a:p>
            <a:pPr>
              <a:buAutoNum type="arabicParenR" startAt="2"/>
            </a:pPr>
            <a:r>
              <a:rPr lang="es-MX">
                <a:solidFill>
                  <a:schemeClr val="bg1">
                    <a:lumMod val="90000"/>
                  </a:schemeClr>
                </a:solidFill>
              </a:rPr>
              <a:t>Mecanismos para la transparencia y acceso  a la información </a:t>
            </a:r>
            <a:endParaRPr lang="es-CO">
              <a:solidFill>
                <a:schemeClr val="bg1">
                  <a:lumMod val="90000"/>
                </a:schemeClr>
              </a:solidFill>
            </a:endParaRPr>
          </a:p>
          <a:p>
            <a:pPr>
              <a:buAutoNum type="arabicParenR" startAt="2"/>
            </a:pPr>
            <a:endParaRPr lang="es-CO"/>
          </a:p>
        </p:txBody>
      </p:sp>
    </p:spTree>
    <p:extLst>
      <p:ext uri="{BB962C8B-B14F-4D97-AF65-F5344CB8AC3E}">
        <p14:creationId xmlns:p14="http://schemas.microsoft.com/office/powerpoint/2010/main" val="339280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26">
            <a:extLst>
              <a:ext uri="{FF2B5EF4-FFF2-40B4-BE49-F238E27FC236}">
                <a16:creationId xmlns:a16="http://schemas.microsoft.com/office/drawing/2014/main" id="{63B85D22-D0D1-416C-1DD9-E5FC5517909F}"/>
              </a:ext>
            </a:extLst>
          </p:cNvPr>
          <p:cNvSpPr>
            <a:spLocks/>
          </p:cNvSpPr>
          <p:nvPr/>
        </p:nvSpPr>
        <p:spPr bwMode="auto">
          <a:xfrm flipH="1">
            <a:off x="551872" y="486380"/>
            <a:ext cx="10284901" cy="738664"/>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4" name="TextBox 34">
            <a:extLst>
              <a:ext uri="{FF2B5EF4-FFF2-40B4-BE49-F238E27FC236}">
                <a16:creationId xmlns:a16="http://schemas.microsoft.com/office/drawing/2014/main" id="{3A610EC0-1E47-4DCF-F785-0FA16E8717F1}"/>
              </a:ext>
            </a:extLst>
          </p:cNvPr>
          <p:cNvSpPr txBox="1"/>
          <p:nvPr/>
        </p:nvSpPr>
        <p:spPr>
          <a:xfrm>
            <a:off x="570741" y="5047980"/>
            <a:ext cx="3110228" cy="892552"/>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s-MX" sz="1300">
                <a:solidFill>
                  <a:schemeClr val="tx1">
                    <a:lumMod val="65000"/>
                    <a:lumOff val="35000"/>
                  </a:schemeClr>
                </a:solidFill>
              </a:rPr>
              <a:t>Se realizaron </a:t>
            </a:r>
            <a:r>
              <a:rPr lang="es-MX" sz="1300" b="1">
                <a:solidFill>
                  <a:schemeClr val="tx1">
                    <a:lumMod val="65000"/>
                    <a:lumOff val="35000"/>
                  </a:schemeClr>
                </a:solidFill>
              </a:rPr>
              <a:t>dos verificaciones </a:t>
            </a:r>
            <a:r>
              <a:rPr lang="es-MX" sz="1300">
                <a:solidFill>
                  <a:schemeClr val="tx1">
                    <a:lumMod val="65000"/>
                    <a:lumOff val="35000"/>
                  </a:schemeClr>
                </a:solidFill>
              </a:rPr>
              <a:t>(una por semestre) de los trámites institucionales liderados por el DRL y el DSS</a:t>
            </a:r>
            <a:endParaRPr lang="en-US" sz="1300">
              <a:solidFill>
                <a:schemeClr val="tx1">
                  <a:lumMod val="65000"/>
                  <a:lumOff val="35000"/>
                </a:schemeClr>
              </a:solidFill>
              <a:latin typeface="+mj-lt"/>
            </a:endParaRPr>
          </a:p>
        </p:txBody>
      </p:sp>
      <p:sp>
        <p:nvSpPr>
          <p:cNvPr id="15" name="TextBox 34">
            <a:extLst>
              <a:ext uri="{FF2B5EF4-FFF2-40B4-BE49-F238E27FC236}">
                <a16:creationId xmlns:a16="http://schemas.microsoft.com/office/drawing/2014/main" id="{EA6F801E-53DF-D3F1-7F03-6F6F65B7B078}"/>
              </a:ext>
            </a:extLst>
          </p:cNvPr>
          <p:cNvSpPr txBox="1"/>
          <p:nvPr/>
        </p:nvSpPr>
        <p:spPr>
          <a:xfrm>
            <a:off x="4539455" y="4647870"/>
            <a:ext cx="3240329" cy="1292662"/>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s-MX" sz="1300">
                <a:solidFill>
                  <a:schemeClr val="tx1">
                    <a:lumMod val="65000"/>
                    <a:lumOff val="35000"/>
                  </a:schemeClr>
                </a:solidFill>
              </a:rPr>
              <a:t>Durante 2024 fueron divulgadas las piezas relacionadas con los </a:t>
            </a:r>
            <a:r>
              <a:rPr lang="es-MX" sz="1300" b="1">
                <a:solidFill>
                  <a:schemeClr val="tx1">
                    <a:lumMod val="65000"/>
                    <a:lumOff val="35000"/>
                  </a:schemeClr>
                </a:solidFill>
              </a:rPr>
              <a:t>trámites institucionales</a:t>
            </a:r>
            <a:r>
              <a:rPr lang="es-MX" sz="1300">
                <a:solidFill>
                  <a:schemeClr val="tx1">
                    <a:lumMod val="65000"/>
                    <a:lumOff val="35000"/>
                  </a:schemeClr>
                </a:solidFill>
              </a:rPr>
              <a:t>, para lo cual se contó con </a:t>
            </a:r>
            <a:r>
              <a:rPr lang="es-MX" sz="1300" b="1">
                <a:solidFill>
                  <a:schemeClr val="tx1">
                    <a:lumMod val="65000"/>
                    <a:lumOff val="35000"/>
                  </a:schemeClr>
                </a:solidFill>
              </a:rPr>
              <a:t>dos fases de publicaciones, </a:t>
            </a:r>
            <a:r>
              <a:rPr lang="es-MX" sz="1300">
                <a:solidFill>
                  <a:schemeClr val="tx1">
                    <a:lumMod val="65000"/>
                    <a:lumOff val="35000"/>
                  </a:schemeClr>
                </a:solidFill>
              </a:rPr>
              <a:t>la primera a nivel interno y la segunda en los perfiles de redes sociales.</a:t>
            </a:r>
            <a:endParaRPr lang="es-CO" sz="1300">
              <a:solidFill>
                <a:schemeClr val="tx1">
                  <a:lumMod val="65000"/>
                  <a:lumOff val="35000"/>
                </a:schemeClr>
              </a:solidFill>
            </a:endParaRPr>
          </a:p>
        </p:txBody>
      </p:sp>
      <p:sp>
        <p:nvSpPr>
          <p:cNvPr id="16" name="TextBox 34">
            <a:extLst>
              <a:ext uri="{FF2B5EF4-FFF2-40B4-BE49-F238E27FC236}">
                <a16:creationId xmlns:a16="http://schemas.microsoft.com/office/drawing/2014/main" id="{34C4C4F4-3FA9-F65F-4B94-C454DAFEAF7A}"/>
              </a:ext>
            </a:extLst>
          </p:cNvPr>
          <p:cNvSpPr txBox="1"/>
          <p:nvPr/>
        </p:nvSpPr>
        <p:spPr>
          <a:xfrm>
            <a:off x="8408894" y="4647870"/>
            <a:ext cx="3553630" cy="1092607"/>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r>
              <a:rPr lang="es-MX" sz="1300">
                <a:solidFill>
                  <a:schemeClr val="tx1">
                    <a:lumMod val="65000"/>
                    <a:lumOff val="35000"/>
                  </a:schemeClr>
                </a:solidFill>
              </a:rPr>
              <a:t>Se actualizó </a:t>
            </a:r>
            <a:r>
              <a:rPr lang="es-MX" sz="1300" b="1">
                <a:solidFill>
                  <a:schemeClr val="tx1">
                    <a:lumMod val="65000"/>
                    <a:lumOff val="35000"/>
                  </a:schemeClr>
                </a:solidFill>
              </a:rPr>
              <a:t>trimestralmente en la plataforma del SUIT </a:t>
            </a:r>
            <a:r>
              <a:rPr lang="es-MX" sz="1300">
                <a:solidFill>
                  <a:schemeClr val="tx1">
                    <a:lumMod val="65000"/>
                    <a:lumOff val="35000"/>
                  </a:schemeClr>
                </a:solidFill>
              </a:rPr>
              <a:t>la información de gestión de datos de operación para cada uno de los trámites inscritos previa validación DRL y DSS. </a:t>
            </a:r>
            <a:endParaRPr lang="es-CO" sz="1300">
              <a:solidFill>
                <a:schemeClr val="tx1">
                  <a:lumMod val="65000"/>
                  <a:lumOff val="35000"/>
                </a:schemeClr>
              </a:solidFill>
            </a:endParaRPr>
          </a:p>
        </p:txBody>
      </p:sp>
      <p:sp>
        <p:nvSpPr>
          <p:cNvPr id="17" name="Text Placeholder 6">
            <a:extLst>
              <a:ext uri="{FF2B5EF4-FFF2-40B4-BE49-F238E27FC236}">
                <a16:creationId xmlns:a16="http://schemas.microsoft.com/office/drawing/2014/main" id="{588235B1-97AB-A9BC-FA20-54D274F2C3D7}"/>
              </a:ext>
            </a:extLst>
          </p:cNvPr>
          <p:cNvSpPr txBox="1">
            <a:spLocks/>
          </p:cNvSpPr>
          <p:nvPr/>
        </p:nvSpPr>
        <p:spPr>
          <a:xfrm>
            <a:off x="680678" y="4183012"/>
            <a:ext cx="2890355" cy="406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600">
                <a:solidFill>
                  <a:srgbClr val="FFC000"/>
                </a:solidFill>
                <a:latin typeface="+mj-lt"/>
              </a:rPr>
              <a:t>Actualización de trámites inscritos en el SUIT</a:t>
            </a:r>
          </a:p>
        </p:txBody>
      </p:sp>
      <p:sp>
        <p:nvSpPr>
          <p:cNvPr id="18" name="Text Placeholder 6">
            <a:extLst>
              <a:ext uri="{FF2B5EF4-FFF2-40B4-BE49-F238E27FC236}">
                <a16:creationId xmlns:a16="http://schemas.microsoft.com/office/drawing/2014/main" id="{779BB250-B82D-EFF8-58CE-DA51682AF3CF}"/>
              </a:ext>
            </a:extLst>
          </p:cNvPr>
          <p:cNvSpPr txBox="1">
            <a:spLocks/>
          </p:cNvSpPr>
          <p:nvPr/>
        </p:nvSpPr>
        <p:spPr>
          <a:xfrm>
            <a:off x="4657580" y="4108111"/>
            <a:ext cx="2890355" cy="406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600">
                <a:solidFill>
                  <a:srgbClr val="89BA20"/>
                </a:solidFill>
                <a:latin typeface="+mj-lt"/>
              </a:rPr>
              <a:t>Divulgación oferta institucional de trámites</a:t>
            </a:r>
          </a:p>
        </p:txBody>
      </p:sp>
      <p:sp>
        <p:nvSpPr>
          <p:cNvPr id="19" name="Text Placeholder 6">
            <a:extLst>
              <a:ext uri="{FF2B5EF4-FFF2-40B4-BE49-F238E27FC236}">
                <a16:creationId xmlns:a16="http://schemas.microsoft.com/office/drawing/2014/main" id="{28C8F207-6F24-B2E7-0756-C7CDEC528D8B}"/>
              </a:ext>
            </a:extLst>
          </p:cNvPr>
          <p:cNvSpPr txBox="1">
            <a:spLocks/>
          </p:cNvSpPr>
          <p:nvPr/>
        </p:nvSpPr>
        <p:spPr>
          <a:xfrm>
            <a:off x="8248724" y="3987038"/>
            <a:ext cx="3776107" cy="6608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400">
                <a:solidFill>
                  <a:schemeClr val="accent2">
                    <a:lumMod val="75000"/>
                  </a:schemeClr>
                </a:solidFill>
                <a:latin typeface="+mj-lt"/>
              </a:rPr>
              <a:t>Actualización en el SUIT de la información de gestión de  los trámites inscritos</a:t>
            </a:r>
            <a:endParaRPr lang="es-CO" sz="1400">
              <a:solidFill>
                <a:schemeClr val="accent2">
                  <a:lumMod val="75000"/>
                </a:schemeClr>
              </a:solidFill>
              <a:latin typeface="+mj-lt"/>
            </a:endParaRPr>
          </a:p>
        </p:txBody>
      </p:sp>
      <p:grpSp>
        <p:nvGrpSpPr>
          <p:cNvPr id="22" name="Group 20">
            <a:extLst>
              <a:ext uri="{FF2B5EF4-FFF2-40B4-BE49-F238E27FC236}">
                <a16:creationId xmlns:a16="http://schemas.microsoft.com/office/drawing/2014/main" id="{80001471-6B2C-EA14-1BC7-BD51A93C5074}"/>
              </a:ext>
            </a:extLst>
          </p:cNvPr>
          <p:cNvGrpSpPr/>
          <p:nvPr/>
        </p:nvGrpSpPr>
        <p:grpSpPr>
          <a:xfrm>
            <a:off x="5038136" y="1866536"/>
            <a:ext cx="2129245" cy="2129245"/>
            <a:chOff x="5038132" y="1866534"/>
            <a:chExt cx="2129245" cy="2129245"/>
          </a:xfrm>
        </p:grpSpPr>
        <p:sp>
          <p:nvSpPr>
            <p:cNvPr id="23" name="Oval 11">
              <a:extLst>
                <a:ext uri="{FF2B5EF4-FFF2-40B4-BE49-F238E27FC236}">
                  <a16:creationId xmlns:a16="http://schemas.microsoft.com/office/drawing/2014/main" id="{CC126411-FB0E-43E3-9668-97C68334D0C3}"/>
                </a:ext>
              </a:extLst>
            </p:cNvPr>
            <p:cNvSpPr/>
            <p:nvPr/>
          </p:nvSpPr>
          <p:spPr>
            <a:xfrm>
              <a:off x="5038132" y="1866534"/>
              <a:ext cx="2129245" cy="2129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14">
              <a:extLst>
                <a:ext uri="{FF2B5EF4-FFF2-40B4-BE49-F238E27FC236}">
                  <a16:creationId xmlns:a16="http://schemas.microsoft.com/office/drawing/2014/main" id="{2EF7D6E8-BC05-66B2-89CF-FBA2E93CA2CE}"/>
                </a:ext>
              </a:extLst>
            </p:cNvPr>
            <p:cNvSpPr/>
            <p:nvPr/>
          </p:nvSpPr>
          <p:spPr>
            <a:xfrm>
              <a:off x="5158602" y="1987004"/>
              <a:ext cx="1888305" cy="1888305"/>
            </a:xfrm>
            <a:prstGeom prst="ellipse">
              <a:avLst/>
            </a:prstGeom>
            <a:solidFill>
              <a:schemeClr val="accent1">
                <a:lumMod val="75000"/>
              </a:schemeClr>
            </a:solidFill>
            <a:ln>
              <a:noFill/>
            </a:ln>
            <a:effectLst>
              <a:innerShdw blurRad="114300">
                <a:prstClr val="black"/>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6" name="Group 21">
            <a:extLst>
              <a:ext uri="{FF2B5EF4-FFF2-40B4-BE49-F238E27FC236}">
                <a16:creationId xmlns:a16="http://schemas.microsoft.com/office/drawing/2014/main" id="{C728BF72-F271-0B5A-3D81-46FCF8F255F0}"/>
              </a:ext>
            </a:extLst>
          </p:cNvPr>
          <p:cNvGrpSpPr/>
          <p:nvPr/>
        </p:nvGrpSpPr>
        <p:grpSpPr>
          <a:xfrm>
            <a:off x="9072156" y="1866536"/>
            <a:ext cx="2129245" cy="2129245"/>
            <a:chOff x="9072153" y="1866534"/>
            <a:chExt cx="2129245" cy="2129245"/>
          </a:xfrm>
        </p:grpSpPr>
        <p:sp>
          <p:nvSpPr>
            <p:cNvPr id="27" name="Oval 12">
              <a:extLst>
                <a:ext uri="{FF2B5EF4-FFF2-40B4-BE49-F238E27FC236}">
                  <a16:creationId xmlns:a16="http://schemas.microsoft.com/office/drawing/2014/main" id="{1E078811-7D0B-9C77-0B1D-EEE30F9A6F70}"/>
                </a:ext>
              </a:extLst>
            </p:cNvPr>
            <p:cNvSpPr/>
            <p:nvPr/>
          </p:nvSpPr>
          <p:spPr>
            <a:xfrm>
              <a:off x="9072153" y="1866534"/>
              <a:ext cx="2129245" cy="2129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5">
              <a:extLst>
                <a:ext uri="{FF2B5EF4-FFF2-40B4-BE49-F238E27FC236}">
                  <a16:creationId xmlns:a16="http://schemas.microsoft.com/office/drawing/2014/main" id="{8D7AA2AC-55D3-DA10-140B-98E0ACCAAB5D}"/>
                </a:ext>
              </a:extLst>
            </p:cNvPr>
            <p:cNvSpPr/>
            <p:nvPr/>
          </p:nvSpPr>
          <p:spPr>
            <a:xfrm>
              <a:off x="9192623" y="1987004"/>
              <a:ext cx="1888305" cy="1888305"/>
            </a:xfrm>
            <a:prstGeom prst="ellipse">
              <a:avLst/>
            </a:prstGeom>
            <a:solidFill>
              <a:schemeClr val="accent1">
                <a:lumMod val="75000"/>
              </a:schemeClr>
            </a:solidFill>
            <a:ln>
              <a:noFill/>
            </a:ln>
            <a:effectLst>
              <a:innerShdw blurRad="114300">
                <a:prstClr val="black"/>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 19">
            <a:extLst>
              <a:ext uri="{FF2B5EF4-FFF2-40B4-BE49-F238E27FC236}">
                <a16:creationId xmlns:a16="http://schemas.microsoft.com/office/drawing/2014/main" id="{1C39C63E-724F-52F6-345E-13752D5EB1BD}"/>
              </a:ext>
            </a:extLst>
          </p:cNvPr>
          <p:cNvGrpSpPr/>
          <p:nvPr/>
        </p:nvGrpSpPr>
        <p:grpSpPr>
          <a:xfrm>
            <a:off x="1004112" y="1866536"/>
            <a:ext cx="2129245" cy="2129245"/>
            <a:chOff x="1004110" y="1866534"/>
            <a:chExt cx="2129245" cy="2129245"/>
          </a:xfrm>
        </p:grpSpPr>
        <p:sp>
          <p:nvSpPr>
            <p:cNvPr id="31" name="Oval 10">
              <a:extLst>
                <a:ext uri="{FF2B5EF4-FFF2-40B4-BE49-F238E27FC236}">
                  <a16:creationId xmlns:a16="http://schemas.microsoft.com/office/drawing/2014/main" id="{8F281426-6B61-F71F-DC9C-9B771608FA5C}"/>
                </a:ext>
              </a:extLst>
            </p:cNvPr>
            <p:cNvSpPr/>
            <p:nvPr/>
          </p:nvSpPr>
          <p:spPr>
            <a:xfrm>
              <a:off x="1004110" y="1866534"/>
              <a:ext cx="2129245" cy="2129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3">
              <a:extLst>
                <a:ext uri="{FF2B5EF4-FFF2-40B4-BE49-F238E27FC236}">
                  <a16:creationId xmlns:a16="http://schemas.microsoft.com/office/drawing/2014/main" id="{7E0BB0DB-943C-303C-B677-3ADB973D8458}"/>
                </a:ext>
              </a:extLst>
            </p:cNvPr>
            <p:cNvSpPr/>
            <p:nvPr/>
          </p:nvSpPr>
          <p:spPr>
            <a:xfrm>
              <a:off x="1124580" y="1987004"/>
              <a:ext cx="1888305" cy="1888305"/>
            </a:xfrm>
            <a:prstGeom prst="ellipse">
              <a:avLst/>
            </a:prstGeom>
            <a:solidFill>
              <a:schemeClr val="accent1">
                <a:lumMod val="75000"/>
              </a:schemeClr>
            </a:solidFill>
            <a:ln>
              <a:noFill/>
            </a:ln>
            <a:effectLst>
              <a:innerShdw blurRad="114300">
                <a:prstClr val="black"/>
              </a:inn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34" name="Título 1">
            <a:extLst>
              <a:ext uri="{FF2B5EF4-FFF2-40B4-BE49-F238E27FC236}">
                <a16:creationId xmlns:a16="http://schemas.microsoft.com/office/drawing/2014/main" id="{2207D2E9-DA65-938B-1395-A8A9B863E131}"/>
              </a:ext>
            </a:extLst>
          </p:cNvPr>
          <p:cNvSpPr>
            <a:spLocks noGrp="1"/>
          </p:cNvSpPr>
          <p:nvPr>
            <p:ph type="title"/>
          </p:nvPr>
        </p:nvSpPr>
        <p:spPr>
          <a:xfrm>
            <a:off x="680678" y="505315"/>
            <a:ext cx="9615169" cy="639640"/>
          </a:xfrm>
        </p:spPr>
        <p:txBody>
          <a:bodyPr>
            <a:normAutofit/>
          </a:bodyPr>
          <a:lstStyle/>
          <a:p>
            <a:pPr algn="l"/>
            <a:r>
              <a:rPr lang="es-CO" sz="2800">
                <a:solidFill>
                  <a:schemeClr val="bg1"/>
                </a:solidFill>
              </a:rPr>
              <a:t>Subcomponente: Racionalización de trámites</a:t>
            </a:r>
          </a:p>
        </p:txBody>
      </p:sp>
      <p:sp>
        <p:nvSpPr>
          <p:cNvPr id="35" name="Freeform 217">
            <a:extLst>
              <a:ext uri="{FF2B5EF4-FFF2-40B4-BE49-F238E27FC236}">
                <a16:creationId xmlns:a16="http://schemas.microsoft.com/office/drawing/2014/main" id="{AABF73AC-71D2-5AFD-8218-D6054C6EE0AA}"/>
              </a:ext>
            </a:extLst>
          </p:cNvPr>
          <p:cNvSpPr>
            <a:spLocks noEditPoints="1"/>
          </p:cNvSpPr>
          <p:nvPr/>
        </p:nvSpPr>
        <p:spPr bwMode="auto">
          <a:xfrm>
            <a:off x="1652066" y="2478917"/>
            <a:ext cx="924278" cy="904481"/>
          </a:xfrm>
          <a:custGeom>
            <a:avLst/>
            <a:gdLst>
              <a:gd name="T0" fmla="*/ 11198 w 16128"/>
              <a:gd name="T1" fmla="*/ 3232 h 15876"/>
              <a:gd name="T2" fmla="*/ 10682 w 16128"/>
              <a:gd name="T3" fmla="*/ 3961 h 15876"/>
              <a:gd name="T4" fmla="*/ 10257 w 16128"/>
              <a:gd name="T5" fmla="*/ 4576 h 15876"/>
              <a:gd name="T6" fmla="*/ 9830 w 16128"/>
              <a:gd name="T7" fmla="*/ 5214 h 15876"/>
              <a:gd name="T8" fmla="*/ 9403 w 16128"/>
              <a:gd name="T9" fmla="*/ 5872 h 15876"/>
              <a:gd name="T10" fmla="*/ 8981 w 16128"/>
              <a:gd name="T11" fmla="*/ 6544 h 15876"/>
              <a:gd name="T12" fmla="*/ 8570 w 16128"/>
              <a:gd name="T13" fmla="*/ 7228 h 15876"/>
              <a:gd name="T14" fmla="*/ 8174 w 16128"/>
              <a:gd name="T15" fmla="*/ 7919 h 15876"/>
              <a:gd name="T16" fmla="*/ 7899 w 16128"/>
              <a:gd name="T17" fmla="*/ 7868 h 15876"/>
              <a:gd name="T18" fmla="*/ 7324 w 16128"/>
              <a:gd name="T19" fmla="*/ 7173 h 15876"/>
              <a:gd name="T20" fmla="*/ 6875 w 16128"/>
              <a:gd name="T21" fmla="*/ 6646 h 15876"/>
              <a:gd name="T22" fmla="*/ 6374 w 16128"/>
              <a:gd name="T23" fmla="*/ 6077 h 15876"/>
              <a:gd name="T24" fmla="*/ 5848 w 16128"/>
              <a:gd name="T25" fmla="*/ 5510 h 15876"/>
              <a:gd name="T26" fmla="*/ 5330 w 16128"/>
              <a:gd name="T27" fmla="*/ 4982 h 15876"/>
              <a:gd name="T28" fmla="*/ 3997 w 16128"/>
              <a:gd name="T29" fmla="*/ 6458 h 15876"/>
              <a:gd name="T30" fmla="*/ 4344 w 16128"/>
              <a:gd name="T31" fmla="*/ 6870 h 15876"/>
              <a:gd name="T32" fmla="*/ 4747 w 16128"/>
              <a:gd name="T33" fmla="*/ 7364 h 15876"/>
              <a:gd name="T34" fmla="*/ 5273 w 16128"/>
              <a:gd name="T35" fmla="*/ 8031 h 15876"/>
              <a:gd name="T36" fmla="*/ 5901 w 16128"/>
              <a:gd name="T37" fmla="*/ 8856 h 15876"/>
              <a:gd name="T38" fmla="*/ 6610 w 16128"/>
              <a:gd name="T39" fmla="*/ 9825 h 15876"/>
              <a:gd name="T40" fmla="*/ 7381 w 16128"/>
              <a:gd name="T41" fmla="*/ 10924 h 15876"/>
              <a:gd name="T42" fmla="*/ 8189 w 16128"/>
              <a:gd name="T43" fmla="*/ 12137 h 15876"/>
              <a:gd name="T44" fmla="*/ 8424 w 16128"/>
              <a:gd name="T45" fmla="*/ 11823 h 15876"/>
              <a:gd name="T46" fmla="*/ 8891 w 16128"/>
              <a:gd name="T47" fmla="*/ 11225 h 15876"/>
              <a:gd name="T48" fmla="*/ 9329 w 16128"/>
              <a:gd name="T49" fmla="*/ 10686 h 15876"/>
              <a:gd name="T50" fmla="*/ 9862 w 16128"/>
              <a:gd name="T51" fmla="*/ 10055 h 15876"/>
              <a:gd name="T52" fmla="*/ 10485 w 16128"/>
              <a:gd name="T53" fmla="*/ 9348 h 15876"/>
              <a:gd name="T54" fmla="*/ 11191 w 16128"/>
              <a:gd name="T55" fmla="*/ 8581 h 15876"/>
              <a:gd name="T56" fmla="*/ 2615 w 16128"/>
              <a:gd name="T57" fmla="*/ 13622 h 15876"/>
              <a:gd name="T58" fmla="*/ 13665 w 16128"/>
              <a:gd name="T59" fmla="*/ 18 h 15876"/>
              <a:gd name="T60" fmla="*/ 13552 w 16128"/>
              <a:gd name="T61" fmla="*/ 155 h 15876"/>
              <a:gd name="T62" fmla="*/ 13336 w 16128"/>
              <a:gd name="T63" fmla="*/ 422 h 15876"/>
              <a:gd name="T64" fmla="*/ 13032 w 16128"/>
              <a:gd name="T65" fmla="*/ 803 h 15876"/>
              <a:gd name="T66" fmla="*/ 11861 w 16128"/>
              <a:gd name="T67" fmla="*/ 1135 h 15876"/>
              <a:gd name="T68" fmla="*/ 8763 w 16128"/>
              <a:gd name="T69" fmla="*/ 1465 h 15876"/>
              <a:gd name="T70" fmla="*/ 6891 w 16128"/>
              <a:gd name="T71" fmla="*/ 1677 h 15876"/>
              <a:gd name="T72" fmla="*/ 4959 w 16128"/>
              <a:gd name="T73" fmla="*/ 1908 h 15876"/>
              <a:gd name="T74" fmla="*/ 3089 w 16128"/>
              <a:gd name="T75" fmla="*/ 2148 h 15876"/>
              <a:gd name="T76" fmla="*/ 1396 w 16128"/>
              <a:gd name="T77" fmla="*/ 2389 h 15876"/>
              <a:gd name="T78" fmla="*/ 0 w 16128"/>
              <a:gd name="T79" fmla="*/ 2621 h 15876"/>
              <a:gd name="T80" fmla="*/ 100 w 16128"/>
              <a:gd name="T81" fmla="*/ 4098 h 15876"/>
              <a:gd name="T82" fmla="*/ 326 w 16128"/>
              <a:gd name="T83" fmla="*/ 7663 h 15876"/>
              <a:gd name="T84" fmla="*/ 453 w 16128"/>
              <a:gd name="T85" fmla="*/ 9823 h 15876"/>
              <a:gd name="T86" fmla="*/ 570 w 16128"/>
              <a:gd name="T87" fmla="*/ 12020 h 15876"/>
              <a:gd name="T88" fmla="*/ 663 w 16128"/>
              <a:gd name="T89" fmla="*/ 14092 h 15876"/>
              <a:gd name="T90" fmla="*/ 721 w 16128"/>
              <a:gd name="T91" fmla="*/ 15876 h 15876"/>
              <a:gd name="T92" fmla="*/ 1936 w 16128"/>
              <a:gd name="T93" fmla="*/ 15802 h 15876"/>
              <a:gd name="T94" fmla="*/ 4124 w 16128"/>
              <a:gd name="T95" fmla="*/ 15686 h 15876"/>
              <a:gd name="T96" fmla="*/ 5996 w 16128"/>
              <a:gd name="T97" fmla="*/ 15601 h 15876"/>
              <a:gd name="T98" fmla="*/ 8077 w 16128"/>
              <a:gd name="T99" fmla="*/ 15522 h 15876"/>
              <a:gd name="T100" fmla="*/ 10265 w 16128"/>
              <a:gd name="T101" fmla="*/ 15460 h 15876"/>
              <a:gd name="T102" fmla="*/ 12456 w 16128"/>
              <a:gd name="T103" fmla="*/ 15427 h 15876"/>
              <a:gd name="T104" fmla="*/ 13559 w 16128"/>
              <a:gd name="T105" fmla="*/ 6270 h 15876"/>
              <a:gd name="T106" fmla="*/ 14210 w 16128"/>
              <a:gd name="T107" fmla="*/ 5701 h 15876"/>
              <a:gd name="T108" fmla="*/ 14886 w 16128"/>
              <a:gd name="T109" fmla="*/ 5140 h 15876"/>
              <a:gd name="T110" fmla="*/ 15588 w 16128"/>
              <a:gd name="T111" fmla="*/ 4593 h 1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128" h="15876">
                <a:moveTo>
                  <a:pt x="2615" y="13622"/>
                </a:moveTo>
                <a:lnTo>
                  <a:pt x="2073" y="4424"/>
                </a:lnTo>
                <a:lnTo>
                  <a:pt x="11398" y="2956"/>
                </a:lnTo>
                <a:lnTo>
                  <a:pt x="11198" y="3232"/>
                </a:lnTo>
                <a:lnTo>
                  <a:pt x="10994" y="3519"/>
                </a:lnTo>
                <a:lnTo>
                  <a:pt x="10890" y="3664"/>
                </a:lnTo>
                <a:lnTo>
                  <a:pt x="10787" y="3811"/>
                </a:lnTo>
                <a:lnTo>
                  <a:pt x="10682" y="3961"/>
                </a:lnTo>
                <a:lnTo>
                  <a:pt x="10577" y="4113"/>
                </a:lnTo>
                <a:lnTo>
                  <a:pt x="10471" y="4265"/>
                </a:lnTo>
                <a:lnTo>
                  <a:pt x="10364" y="4419"/>
                </a:lnTo>
                <a:lnTo>
                  <a:pt x="10257" y="4576"/>
                </a:lnTo>
                <a:lnTo>
                  <a:pt x="10151" y="4733"/>
                </a:lnTo>
                <a:lnTo>
                  <a:pt x="10044" y="4892"/>
                </a:lnTo>
                <a:lnTo>
                  <a:pt x="9937" y="5053"/>
                </a:lnTo>
                <a:lnTo>
                  <a:pt x="9830" y="5214"/>
                </a:lnTo>
                <a:lnTo>
                  <a:pt x="9723" y="5376"/>
                </a:lnTo>
                <a:lnTo>
                  <a:pt x="9615" y="5541"/>
                </a:lnTo>
                <a:lnTo>
                  <a:pt x="9509" y="5705"/>
                </a:lnTo>
                <a:lnTo>
                  <a:pt x="9403" y="5872"/>
                </a:lnTo>
                <a:lnTo>
                  <a:pt x="9297" y="6039"/>
                </a:lnTo>
                <a:lnTo>
                  <a:pt x="9191" y="6206"/>
                </a:lnTo>
                <a:lnTo>
                  <a:pt x="9085" y="6375"/>
                </a:lnTo>
                <a:lnTo>
                  <a:pt x="8981" y="6544"/>
                </a:lnTo>
                <a:lnTo>
                  <a:pt x="8876" y="6715"/>
                </a:lnTo>
                <a:lnTo>
                  <a:pt x="8774" y="6885"/>
                </a:lnTo>
                <a:lnTo>
                  <a:pt x="8671" y="7057"/>
                </a:lnTo>
                <a:lnTo>
                  <a:pt x="8570" y="7228"/>
                </a:lnTo>
                <a:lnTo>
                  <a:pt x="8469" y="7400"/>
                </a:lnTo>
                <a:lnTo>
                  <a:pt x="8369" y="7573"/>
                </a:lnTo>
                <a:lnTo>
                  <a:pt x="8271" y="7745"/>
                </a:lnTo>
                <a:lnTo>
                  <a:pt x="8174" y="7919"/>
                </a:lnTo>
                <a:lnTo>
                  <a:pt x="8078" y="8092"/>
                </a:lnTo>
                <a:lnTo>
                  <a:pt x="8057" y="8065"/>
                </a:lnTo>
                <a:lnTo>
                  <a:pt x="7995" y="7989"/>
                </a:lnTo>
                <a:lnTo>
                  <a:pt x="7899" y="7868"/>
                </a:lnTo>
                <a:lnTo>
                  <a:pt x="7769" y="7709"/>
                </a:lnTo>
                <a:lnTo>
                  <a:pt x="7609" y="7515"/>
                </a:lnTo>
                <a:lnTo>
                  <a:pt x="7425" y="7293"/>
                </a:lnTo>
                <a:lnTo>
                  <a:pt x="7324" y="7173"/>
                </a:lnTo>
                <a:lnTo>
                  <a:pt x="7217" y="7047"/>
                </a:lnTo>
                <a:lnTo>
                  <a:pt x="7107" y="6917"/>
                </a:lnTo>
                <a:lnTo>
                  <a:pt x="6992" y="6783"/>
                </a:lnTo>
                <a:lnTo>
                  <a:pt x="6875" y="6646"/>
                </a:lnTo>
                <a:lnTo>
                  <a:pt x="6753" y="6506"/>
                </a:lnTo>
                <a:lnTo>
                  <a:pt x="6629" y="6365"/>
                </a:lnTo>
                <a:lnTo>
                  <a:pt x="6502" y="6222"/>
                </a:lnTo>
                <a:lnTo>
                  <a:pt x="6374" y="6077"/>
                </a:lnTo>
                <a:lnTo>
                  <a:pt x="6244" y="5934"/>
                </a:lnTo>
                <a:lnTo>
                  <a:pt x="6113" y="5791"/>
                </a:lnTo>
                <a:lnTo>
                  <a:pt x="5980" y="5649"/>
                </a:lnTo>
                <a:lnTo>
                  <a:pt x="5848" y="5510"/>
                </a:lnTo>
                <a:lnTo>
                  <a:pt x="5717" y="5371"/>
                </a:lnTo>
                <a:lnTo>
                  <a:pt x="5586" y="5238"/>
                </a:lnTo>
                <a:lnTo>
                  <a:pt x="5457" y="5108"/>
                </a:lnTo>
                <a:lnTo>
                  <a:pt x="5330" y="4982"/>
                </a:lnTo>
                <a:lnTo>
                  <a:pt x="5204" y="4862"/>
                </a:lnTo>
                <a:lnTo>
                  <a:pt x="5081" y="4747"/>
                </a:lnTo>
                <a:lnTo>
                  <a:pt x="4961" y="4639"/>
                </a:lnTo>
                <a:lnTo>
                  <a:pt x="3997" y="6458"/>
                </a:lnTo>
                <a:lnTo>
                  <a:pt x="4020" y="6485"/>
                </a:lnTo>
                <a:lnTo>
                  <a:pt x="4087" y="6563"/>
                </a:lnTo>
                <a:lnTo>
                  <a:pt x="4196" y="6692"/>
                </a:lnTo>
                <a:lnTo>
                  <a:pt x="4344" y="6870"/>
                </a:lnTo>
                <a:lnTo>
                  <a:pt x="4432" y="6977"/>
                </a:lnTo>
                <a:lnTo>
                  <a:pt x="4529" y="7095"/>
                </a:lnTo>
                <a:lnTo>
                  <a:pt x="4634" y="7224"/>
                </a:lnTo>
                <a:lnTo>
                  <a:pt x="4747" y="7364"/>
                </a:lnTo>
                <a:lnTo>
                  <a:pt x="4868" y="7515"/>
                </a:lnTo>
                <a:lnTo>
                  <a:pt x="4996" y="7677"/>
                </a:lnTo>
                <a:lnTo>
                  <a:pt x="5131" y="7849"/>
                </a:lnTo>
                <a:lnTo>
                  <a:pt x="5273" y="8031"/>
                </a:lnTo>
                <a:lnTo>
                  <a:pt x="5421" y="8223"/>
                </a:lnTo>
                <a:lnTo>
                  <a:pt x="5575" y="8425"/>
                </a:lnTo>
                <a:lnTo>
                  <a:pt x="5736" y="8636"/>
                </a:lnTo>
                <a:lnTo>
                  <a:pt x="5901" y="8856"/>
                </a:lnTo>
                <a:lnTo>
                  <a:pt x="6071" y="9086"/>
                </a:lnTo>
                <a:lnTo>
                  <a:pt x="6247" y="9324"/>
                </a:lnTo>
                <a:lnTo>
                  <a:pt x="6427" y="9570"/>
                </a:lnTo>
                <a:lnTo>
                  <a:pt x="6610" y="9825"/>
                </a:lnTo>
                <a:lnTo>
                  <a:pt x="6798" y="10088"/>
                </a:lnTo>
                <a:lnTo>
                  <a:pt x="6989" y="10359"/>
                </a:lnTo>
                <a:lnTo>
                  <a:pt x="7183" y="10638"/>
                </a:lnTo>
                <a:lnTo>
                  <a:pt x="7381" y="10924"/>
                </a:lnTo>
                <a:lnTo>
                  <a:pt x="7580" y="11217"/>
                </a:lnTo>
                <a:lnTo>
                  <a:pt x="7781" y="11517"/>
                </a:lnTo>
                <a:lnTo>
                  <a:pt x="7984" y="11824"/>
                </a:lnTo>
                <a:lnTo>
                  <a:pt x="8189" y="12137"/>
                </a:lnTo>
                <a:lnTo>
                  <a:pt x="8204" y="12116"/>
                </a:lnTo>
                <a:lnTo>
                  <a:pt x="8248" y="12056"/>
                </a:lnTo>
                <a:lnTo>
                  <a:pt x="8322" y="11957"/>
                </a:lnTo>
                <a:lnTo>
                  <a:pt x="8424" y="11823"/>
                </a:lnTo>
                <a:lnTo>
                  <a:pt x="8553" y="11654"/>
                </a:lnTo>
                <a:lnTo>
                  <a:pt x="8709" y="11455"/>
                </a:lnTo>
                <a:lnTo>
                  <a:pt x="8797" y="11344"/>
                </a:lnTo>
                <a:lnTo>
                  <a:pt x="8891" y="11225"/>
                </a:lnTo>
                <a:lnTo>
                  <a:pt x="8991" y="11100"/>
                </a:lnTo>
                <a:lnTo>
                  <a:pt x="9097" y="10969"/>
                </a:lnTo>
                <a:lnTo>
                  <a:pt x="9210" y="10830"/>
                </a:lnTo>
                <a:lnTo>
                  <a:pt x="9329" y="10686"/>
                </a:lnTo>
                <a:lnTo>
                  <a:pt x="9454" y="10536"/>
                </a:lnTo>
                <a:lnTo>
                  <a:pt x="9584" y="10381"/>
                </a:lnTo>
                <a:lnTo>
                  <a:pt x="9721" y="10220"/>
                </a:lnTo>
                <a:lnTo>
                  <a:pt x="9862" y="10055"/>
                </a:lnTo>
                <a:lnTo>
                  <a:pt x="10010" y="9884"/>
                </a:lnTo>
                <a:lnTo>
                  <a:pt x="10163" y="9710"/>
                </a:lnTo>
                <a:lnTo>
                  <a:pt x="10321" y="9530"/>
                </a:lnTo>
                <a:lnTo>
                  <a:pt x="10485" y="9348"/>
                </a:lnTo>
                <a:lnTo>
                  <a:pt x="10654" y="9161"/>
                </a:lnTo>
                <a:lnTo>
                  <a:pt x="10828" y="8971"/>
                </a:lnTo>
                <a:lnTo>
                  <a:pt x="11006" y="8778"/>
                </a:lnTo>
                <a:lnTo>
                  <a:pt x="11191" y="8581"/>
                </a:lnTo>
                <a:lnTo>
                  <a:pt x="11379" y="8383"/>
                </a:lnTo>
                <a:lnTo>
                  <a:pt x="11573" y="8182"/>
                </a:lnTo>
                <a:lnTo>
                  <a:pt x="11356" y="13080"/>
                </a:lnTo>
                <a:lnTo>
                  <a:pt x="2615" y="13622"/>
                </a:lnTo>
                <a:close/>
                <a:moveTo>
                  <a:pt x="16128" y="4194"/>
                </a:moveTo>
                <a:lnTo>
                  <a:pt x="13680" y="0"/>
                </a:lnTo>
                <a:lnTo>
                  <a:pt x="13677" y="4"/>
                </a:lnTo>
                <a:lnTo>
                  <a:pt x="13665" y="18"/>
                </a:lnTo>
                <a:lnTo>
                  <a:pt x="13647" y="39"/>
                </a:lnTo>
                <a:lnTo>
                  <a:pt x="13622" y="71"/>
                </a:lnTo>
                <a:lnTo>
                  <a:pt x="13590" y="109"/>
                </a:lnTo>
                <a:lnTo>
                  <a:pt x="13552" y="155"/>
                </a:lnTo>
                <a:lnTo>
                  <a:pt x="13507" y="211"/>
                </a:lnTo>
                <a:lnTo>
                  <a:pt x="13456" y="273"/>
                </a:lnTo>
                <a:lnTo>
                  <a:pt x="13399" y="344"/>
                </a:lnTo>
                <a:lnTo>
                  <a:pt x="13336" y="422"/>
                </a:lnTo>
                <a:lnTo>
                  <a:pt x="13268" y="506"/>
                </a:lnTo>
                <a:lnTo>
                  <a:pt x="13195" y="598"/>
                </a:lnTo>
                <a:lnTo>
                  <a:pt x="13116" y="697"/>
                </a:lnTo>
                <a:lnTo>
                  <a:pt x="13032" y="803"/>
                </a:lnTo>
                <a:lnTo>
                  <a:pt x="12944" y="915"/>
                </a:lnTo>
                <a:lnTo>
                  <a:pt x="12851" y="1033"/>
                </a:lnTo>
                <a:lnTo>
                  <a:pt x="12415" y="1077"/>
                </a:lnTo>
                <a:lnTo>
                  <a:pt x="11861" y="1135"/>
                </a:lnTo>
                <a:lnTo>
                  <a:pt x="11204" y="1202"/>
                </a:lnTo>
                <a:lnTo>
                  <a:pt x="10459" y="1281"/>
                </a:lnTo>
                <a:lnTo>
                  <a:pt x="9641" y="1370"/>
                </a:lnTo>
                <a:lnTo>
                  <a:pt x="8763" y="1465"/>
                </a:lnTo>
                <a:lnTo>
                  <a:pt x="8307" y="1517"/>
                </a:lnTo>
                <a:lnTo>
                  <a:pt x="7841" y="1568"/>
                </a:lnTo>
                <a:lnTo>
                  <a:pt x="7368" y="1623"/>
                </a:lnTo>
                <a:lnTo>
                  <a:pt x="6891" y="1677"/>
                </a:lnTo>
                <a:lnTo>
                  <a:pt x="6409" y="1734"/>
                </a:lnTo>
                <a:lnTo>
                  <a:pt x="5925" y="1791"/>
                </a:lnTo>
                <a:lnTo>
                  <a:pt x="5441" y="1850"/>
                </a:lnTo>
                <a:lnTo>
                  <a:pt x="4959" y="1908"/>
                </a:lnTo>
                <a:lnTo>
                  <a:pt x="4482" y="1968"/>
                </a:lnTo>
                <a:lnTo>
                  <a:pt x="4010" y="2028"/>
                </a:lnTo>
                <a:lnTo>
                  <a:pt x="3544" y="2088"/>
                </a:lnTo>
                <a:lnTo>
                  <a:pt x="3089" y="2148"/>
                </a:lnTo>
                <a:lnTo>
                  <a:pt x="2645" y="2209"/>
                </a:lnTo>
                <a:lnTo>
                  <a:pt x="2214" y="2269"/>
                </a:lnTo>
                <a:lnTo>
                  <a:pt x="1796" y="2330"/>
                </a:lnTo>
                <a:lnTo>
                  <a:pt x="1396" y="2389"/>
                </a:lnTo>
                <a:lnTo>
                  <a:pt x="1015" y="2449"/>
                </a:lnTo>
                <a:lnTo>
                  <a:pt x="654" y="2507"/>
                </a:lnTo>
                <a:lnTo>
                  <a:pt x="314" y="2565"/>
                </a:lnTo>
                <a:lnTo>
                  <a:pt x="0" y="2621"/>
                </a:lnTo>
                <a:lnTo>
                  <a:pt x="7" y="2723"/>
                </a:lnTo>
                <a:lnTo>
                  <a:pt x="27" y="3017"/>
                </a:lnTo>
                <a:lnTo>
                  <a:pt x="58" y="3481"/>
                </a:lnTo>
                <a:lnTo>
                  <a:pt x="100" y="4098"/>
                </a:lnTo>
                <a:lnTo>
                  <a:pt x="149" y="4843"/>
                </a:lnTo>
                <a:lnTo>
                  <a:pt x="204" y="5700"/>
                </a:lnTo>
                <a:lnTo>
                  <a:pt x="263" y="6646"/>
                </a:lnTo>
                <a:lnTo>
                  <a:pt x="326" y="7663"/>
                </a:lnTo>
                <a:lnTo>
                  <a:pt x="358" y="8190"/>
                </a:lnTo>
                <a:lnTo>
                  <a:pt x="389" y="8728"/>
                </a:lnTo>
                <a:lnTo>
                  <a:pt x="421" y="9273"/>
                </a:lnTo>
                <a:lnTo>
                  <a:pt x="453" y="9823"/>
                </a:lnTo>
                <a:lnTo>
                  <a:pt x="483" y="10376"/>
                </a:lnTo>
                <a:lnTo>
                  <a:pt x="513" y="10927"/>
                </a:lnTo>
                <a:lnTo>
                  <a:pt x="541" y="11477"/>
                </a:lnTo>
                <a:lnTo>
                  <a:pt x="570" y="12020"/>
                </a:lnTo>
                <a:lnTo>
                  <a:pt x="596" y="12557"/>
                </a:lnTo>
                <a:lnTo>
                  <a:pt x="620" y="13082"/>
                </a:lnTo>
                <a:lnTo>
                  <a:pt x="643" y="13595"/>
                </a:lnTo>
                <a:lnTo>
                  <a:pt x="663" y="14092"/>
                </a:lnTo>
                <a:lnTo>
                  <a:pt x="681" y="14571"/>
                </a:lnTo>
                <a:lnTo>
                  <a:pt x="698" y="15030"/>
                </a:lnTo>
                <a:lnTo>
                  <a:pt x="711" y="15466"/>
                </a:lnTo>
                <a:lnTo>
                  <a:pt x="721" y="15876"/>
                </a:lnTo>
                <a:lnTo>
                  <a:pt x="803" y="15871"/>
                </a:lnTo>
                <a:lnTo>
                  <a:pt x="1042" y="15856"/>
                </a:lnTo>
                <a:lnTo>
                  <a:pt x="1424" y="15833"/>
                </a:lnTo>
                <a:lnTo>
                  <a:pt x="1936" y="15802"/>
                </a:lnTo>
                <a:lnTo>
                  <a:pt x="2565" y="15767"/>
                </a:lnTo>
                <a:lnTo>
                  <a:pt x="3299" y="15729"/>
                </a:lnTo>
                <a:lnTo>
                  <a:pt x="3700" y="15708"/>
                </a:lnTo>
                <a:lnTo>
                  <a:pt x="4124" y="15686"/>
                </a:lnTo>
                <a:lnTo>
                  <a:pt x="4566" y="15665"/>
                </a:lnTo>
                <a:lnTo>
                  <a:pt x="5027" y="15644"/>
                </a:lnTo>
                <a:lnTo>
                  <a:pt x="5504" y="15622"/>
                </a:lnTo>
                <a:lnTo>
                  <a:pt x="5996" y="15601"/>
                </a:lnTo>
                <a:lnTo>
                  <a:pt x="6501" y="15579"/>
                </a:lnTo>
                <a:lnTo>
                  <a:pt x="7017" y="15559"/>
                </a:lnTo>
                <a:lnTo>
                  <a:pt x="7543" y="15540"/>
                </a:lnTo>
                <a:lnTo>
                  <a:pt x="8077" y="15522"/>
                </a:lnTo>
                <a:lnTo>
                  <a:pt x="8618" y="15504"/>
                </a:lnTo>
                <a:lnTo>
                  <a:pt x="9165" y="15488"/>
                </a:lnTo>
                <a:lnTo>
                  <a:pt x="9714" y="15474"/>
                </a:lnTo>
                <a:lnTo>
                  <a:pt x="10265" y="15460"/>
                </a:lnTo>
                <a:lnTo>
                  <a:pt x="10817" y="15449"/>
                </a:lnTo>
                <a:lnTo>
                  <a:pt x="11366" y="15439"/>
                </a:lnTo>
                <a:lnTo>
                  <a:pt x="11914" y="15432"/>
                </a:lnTo>
                <a:lnTo>
                  <a:pt x="12456" y="15427"/>
                </a:lnTo>
                <a:lnTo>
                  <a:pt x="12991" y="15425"/>
                </a:lnTo>
                <a:lnTo>
                  <a:pt x="13519" y="15426"/>
                </a:lnTo>
                <a:lnTo>
                  <a:pt x="13400" y="6412"/>
                </a:lnTo>
                <a:lnTo>
                  <a:pt x="13559" y="6270"/>
                </a:lnTo>
                <a:lnTo>
                  <a:pt x="13719" y="6127"/>
                </a:lnTo>
                <a:lnTo>
                  <a:pt x="13880" y="5985"/>
                </a:lnTo>
                <a:lnTo>
                  <a:pt x="14044" y="5842"/>
                </a:lnTo>
                <a:lnTo>
                  <a:pt x="14210" y="5701"/>
                </a:lnTo>
                <a:lnTo>
                  <a:pt x="14376" y="5560"/>
                </a:lnTo>
                <a:lnTo>
                  <a:pt x="14544" y="5420"/>
                </a:lnTo>
                <a:lnTo>
                  <a:pt x="14715" y="5280"/>
                </a:lnTo>
                <a:lnTo>
                  <a:pt x="14886" y="5140"/>
                </a:lnTo>
                <a:lnTo>
                  <a:pt x="15060" y="5002"/>
                </a:lnTo>
                <a:lnTo>
                  <a:pt x="15234" y="4865"/>
                </a:lnTo>
                <a:lnTo>
                  <a:pt x="15410" y="4728"/>
                </a:lnTo>
                <a:lnTo>
                  <a:pt x="15588" y="4593"/>
                </a:lnTo>
                <a:lnTo>
                  <a:pt x="15766" y="4459"/>
                </a:lnTo>
                <a:lnTo>
                  <a:pt x="15947" y="4326"/>
                </a:lnTo>
                <a:lnTo>
                  <a:pt x="16128" y="4194"/>
                </a:lnTo>
                <a:close/>
              </a:path>
            </a:pathLst>
          </a:custGeom>
          <a:noFill/>
          <a:ln w="38100">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sp>
        <p:nvSpPr>
          <p:cNvPr id="37" name="Freeform 429">
            <a:extLst>
              <a:ext uri="{FF2B5EF4-FFF2-40B4-BE49-F238E27FC236}">
                <a16:creationId xmlns:a16="http://schemas.microsoft.com/office/drawing/2014/main" id="{3BD89E23-BFB4-3047-BE16-B9CCC670B8A4}"/>
              </a:ext>
            </a:extLst>
          </p:cNvPr>
          <p:cNvSpPr>
            <a:spLocks noEditPoints="1"/>
          </p:cNvSpPr>
          <p:nvPr/>
        </p:nvSpPr>
        <p:spPr bwMode="auto">
          <a:xfrm>
            <a:off x="9709273" y="2516089"/>
            <a:ext cx="949763" cy="782270"/>
          </a:xfrm>
          <a:custGeom>
            <a:avLst/>
            <a:gdLst>
              <a:gd name="T0" fmla="*/ 7255 w 16127"/>
              <a:gd name="T1" fmla="*/ 9660 h 11339"/>
              <a:gd name="T2" fmla="*/ 6739 w 16127"/>
              <a:gd name="T3" fmla="*/ 9049 h 11339"/>
              <a:gd name="T4" fmla="*/ 6157 w 16127"/>
              <a:gd name="T5" fmla="*/ 8223 h 11339"/>
              <a:gd name="T6" fmla="*/ 5647 w 16127"/>
              <a:gd name="T7" fmla="*/ 7406 h 11339"/>
              <a:gd name="T8" fmla="*/ 5351 w 16127"/>
              <a:gd name="T9" fmla="*/ 6827 h 11339"/>
              <a:gd name="T10" fmla="*/ 5356 w 16127"/>
              <a:gd name="T11" fmla="*/ 6667 h 11339"/>
              <a:gd name="T12" fmla="*/ 5499 w 16127"/>
              <a:gd name="T13" fmla="*/ 6596 h 11339"/>
              <a:gd name="T14" fmla="*/ 5742 w 16127"/>
              <a:gd name="T15" fmla="*/ 6514 h 11339"/>
              <a:gd name="T16" fmla="*/ 6387 w 16127"/>
              <a:gd name="T17" fmla="*/ 6353 h 11339"/>
              <a:gd name="T18" fmla="*/ 7973 w 16127"/>
              <a:gd name="T19" fmla="*/ 6100 h 11339"/>
              <a:gd name="T20" fmla="*/ 8495 w 16127"/>
              <a:gd name="T21" fmla="*/ 6060 h 11339"/>
              <a:gd name="T22" fmla="*/ 8849 w 16127"/>
              <a:gd name="T23" fmla="*/ 6055 h 11339"/>
              <a:gd name="T24" fmla="*/ 9155 w 16127"/>
              <a:gd name="T25" fmla="*/ 6076 h 11339"/>
              <a:gd name="T26" fmla="*/ 9399 w 16127"/>
              <a:gd name="T27" fmla="*/ 6127 h 11339"/>
              <a:gd name="T28" fmla="*/ 9568 w 16127"/>
              <a:gd name="T29" fmla="*/ 6211 h 11339"/>
              <a:gd name="T30" fmla="*/ 9495 w 16127"/>
              <a:gd name="T31" fmla="*/ 6608 h 11339"/>
              <a:gd name="T32" fmla="*/ 9120 w 16127"/>
              <a:gd name="T33" fmla="*/ 7429 h 11339"/>
              <a:gd name="T34" fmla="*/ 8586 w 16127"/>
              <a:gd name="T35" fmla="*/ 8408 h 11339"/>
              <a:gd name="T36" fmla="*/ 8037 w 16127"/>
              <a:gd name="T37" fmla="*/ 9284 h 11339"/>
              <a:gd name="T38" fmla="*/ 7616 w 16127"/>
              <a:gd name="T39" fmla="*/ 9798 h 11339"/>
              <a:gd name="T40" fmla="*/ 16032 w 16127"/>
              <a:gd name="T41" fmla="*/ 6870 h 11339"/>
              <a:gd name="T42" fmla="*/ 15602 w 16127"/>
              <a:gd name="T43" fmla="*/ 6048 h 11339"/>
              <a:gd name="T44" fmla="*/ 14965 w 16127"/>
              <a:gd name="T45" fmla="*/ 5616 h 11339"/>
              <a:gd name="T46" fmla="*/ 14267 w 16127"/>
              <a:gd name="T47" fmla="*/ 5494 h 11339"/>
              <a:gd name="T48" fmla="*/ 13656 w 16127"/>
              <a:gd name="T49" fmla="*/ 5595 h 11339"/>
              <a:gd name="T50" fmla="*/ 13332 w 16127"/>
              <a:gd name="T51" fmla="*/ 5772 h 11339"/>
              <a:gd name="T52" fmla="*/ 13522 w 16127"/>
              <a:gd name="T53" fmla="*/ 5435 h 11339"/>
              <a:gd name="T54" fmla="*/ 13725 w 16127"/>
              <a:gd name="T55" fmla="*/ 4890 h 11339"/>
              <a:gd name="T56" fmla="*/ 13805 w 16127"/>
              <a:gd name="T57" fmla="*/ 4202 h 11339"/>
              <a:gd name="T58" fmla="*/ 13608 w 16127"/>
              <a:gd name="T59" fmla="*/ 3458 h 11339"/>
              <a:gd name="T60" fmla="*/ 12991 w 16127"/>
              <a:gd name="T61" fmla="*/ 2750 h 11339"/>
              <a:gd name="T62" fmla="*/ 12211 w 16127"/>
              <a:gd name="T63" fmla="*/ 2366 h 11339"/>
              <a:gd name="T64" fmla="*/ 11482 w 16127"/>
              <a:gd name="T65" fmla="*/ 2359 h 11339"/>
              <a:gd name="T66" fmla="*/ 10839 w 16127"/>
              <a:gd name="T67" fmla="*/ 2628 h 11339"/>
              <a:gd name="T68" fmla="*/ 10315 w 16127"/>
              <a:gd name="T69" fmla="*/ 3075 h 11339"/>
              <a:gd name="T70" fmla="*/ 9947 w 16127"/>
              <a:gd name="T71" fmla="*/ 3598 h 11339"/>
              <a:gd name="T72" fmla="*/ 9960 w 16127"/>
              <a:gd name="T73" fmla="*/ 3424 h 11339"/>
              <a:gd name="T74" fmla="*/ 10042 w 16127"/>
              <a:gd name="T75" fmla="*/ 2605 h 11339"/>
              <a:gd name="T76" fmla="*/ 9908 w 16127"/>
              <a:gd name="T77" fmla="*/ 1547 h 11339"/>
              <a:gd name="T78" fmla="*/ 9313 w 16127"/>
              <a:gd name="T79" fmla="*/ 579 h 11339"/>
              <a:gd name="T80" fmla="*/ 8015 w 16127"/>
              <a:gd name="T81" fmla="*/ 31 h 11339"/>
              <a:gd name="T82" fmla="*/ 6034 w 16127"/>
              <a:gd name="T83" fmla="*/ 176 h 11339"/>
              <a:gd name="T84" fmla="*/ 4425 w 16127"/>
              <a:gd name="T85" fmla="*/ 848 h 11339"/>
              <a:gd name="T86" fmla="*/ 3316 w 16127"/>
              <a:gd name="T87" fmla="*/ 1912 h 11339"/>
              <a:gd name="T88" fmla="*/ 2706 w 16127"/>
              <a:gd name="T89" fmla="*/ 3269 h 11339"/>
              <a:gd name="T90" fmla="*/ 2594 w 16127"/>
              <a:gd name="T91" fmla="*/ 4817 h 11339"/>
              <a:gd name="T92" fmla="*/ 2847 w 16127"/>
              <a:gd name="T93" fmla="*/ 6177 h 11339"/>
              <a:gd name="T94" fmla="*/ 2323 w 16127"/>
              <a:gd name="T95" fmla="*/ 6167 h 11339"/>
              <a:gd name="T96" fmla="*/ 1574 w 16127"/>
              <a:gd name="T97" fmla="*/ 6286 h 11339"/>
              <a:gd name="T98" fmla="*/ 786 w 16127"/>
              <a:gd name="T99" fmla="*/ 6672 h 11339"/>
              <a:gd name="T100" fmla="*/ 188 w 16127"/>
              <a:gd name="T101" fmla="*/ 7462 h 11339"/>
              <a:gd name="T102" fmla="*/ 14 w 16127"/>
              <a:gd name="T103" fmla="*/ 8780 h 11339"/>
              <a:gd name="T104" fmla="*/ 687 w 16127"/>
              <a:gd name="T105" fmla="*/ 10061 h 11339"/>
              <a:gd name="T106" fmla="*/ 2309 w 16127"/>
              <a:gd name="T107" fmla="*/ 10921 h 11339"/>
              <a:gd name="T108" fmla="*/ 4803 w 16127"/>
              <a:gd name="T109" fmla="*/ 11317 h 11339"/>
              <a:gd name="T110" fmla="*/ 8092 w 16127"/>
              <a:gd name="T111" fmla="*/ 11207 h 11339"/>
              <a:gd name="T112" fmla="*/ 12098 w 16127"/>
              <a:gd name="T113" fmla="*/ 10549 h 11339"/>
              <a:gd name="T114" fmla="*/ 13250 w 16127"/>
              <a:gd name="T115" fmla="*/ 10281 h 11339"/>
              <a:gd name="T116" fmla="*/ 14063 w 16127"/>
              <a:gd name="T117" fmla="*/ 10001 h 11339"/>
              <a:gd name="T118" fmla="*/ 14998 w 16127"/>
              <a:gd name="T119" fmla="*/ 9498 h 11339"/>
              <a:gd name="T120" fmla="*/ 15778 w 16127"/>
              <a:gd name="T121" fmla="*/ 8733 h 11339"/>
              <a:gd name="T122" fmla="*/ 16127 w 16127"/>
              <a:gd name="T123" fmla="*/ 7664 h 1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27" h="11339">
                <a:moveTo>
                  <a:pt x="7530" y="9842"/>
                </a:moveTo>
                <a:lnTo>
                  <a:pt x="7490" y="9836"/>
                </a:lnTo>
                <a:lnTo>
                  <a:pt x="7442" y="9815"/>
                </a:lnTo>
                <a:lnTo>
                  <a:pt x="7387" y="9777"/>
                </a:lnTo>
                <a:lnTo>
                  <a:pt x="7324" y="9725"/>
                </a:lnTo>
                <a:lnTo>
                  <a:pt x="7255" y="9660"/>
                </a:lnTo>
                <a:lnTo>
                  <a:pt x="7180" y="9582"/>
                </a:lnTo>
                <a:lnTo>
                  <a:pt x="7099" y="9494"/>
                </a:lnTo>
                <a:lnTo>
                  <a:pt x="7015" y="9395"/>
                </a:lnTo>
                <a:lnTo>
                  <a:pt x="6926" y="9287"/>
                </a:lnTo>
                <a:lnTo>
                  <a:pt x="6834" y="9171"/>
                </a:lnTo>
                <a:lnTo>
                  <a:pt x="6739" y="9049"/>
                </a:lnTo>
                <a:lnTo>
                  <a:pt x="6644" y="8920"/>
                </a:lnTo>
                <a:lnTo>
                  <a:pt x="6546" y="8786"/>
                </a:lnTo>
                <a:lnTo>
                  <a:pt x="6448" y="8649"/>
                </a:lnTo>
                <a:lnTo>
                  <a:pt x="6350" y="8508"/>
                </a:lnTo>
                <a:lnTo>
                  <a:pt x="6253" y="8366"/>
                </a:lnTo>
                <a:lnTo>
                  <a:pt x="6157" y="8223"/>
                </a:lnTo>
                <a:lnTo>
                  <a:pt x="6063" y="8080"/>
                </a:lnTo>
                <a:lnTo>
                  <a:pt x="5971" y="7939"/>
                </a:lnTo>
                <a:lnTo>
                  <a:pt x="5884" y="7799"/>
                </a:lnTo>
                <a:lnTo>
                  <a:pt x="5800" y="7664"/>
                </a:lnTo>
                <a:lnTo>
                  <a:pt x="5720" y="7533"/>
                </a:lnTo>
                <a:lnTo>
                  <a:pt x="5647" y="7406"/>
                </a:lnTo>
                <a:lnTo>
                  <a:pt x="5579" y="7287"/>
                </a:lnTo>
                <a:lnTo>
                  <a:pt x="5518" y="7176"/>
                </a:lnTo>
                <a:lnTo>
                  <a:pt x="5463" y="7073"/>
                </a:lnTo>
                <a:lnTo>
                  <a:pt x="5417" y="6980"/>
                </a:lnTo>
                <a:lnTo>
                  <a:pt x="5380" y="6897"/>
                </a:lnTo>
                <a:lnTo>
                  <a:pt x="5351" y="6827"/>
                </a:lnTo>
                <a:lnTo>
                  <a:pt x="5333" y="6769"/>
                </a:lnTo>
                <a:lnTo>
                  <a:pt x="5325" y="6725"/>
                </a:lnTo>
                <a:lnTo>
                  <a:pt x="5328" y="6696"/>
                </a:lnTo>
                <a:lnTo>
                  <a:pt x="5334" y="6686"/>
                </a:lnTo>
                <a:lnTo>
                  <a:pt x="5343" y="6677"/>
                </a:lnTo>
                <a:lnTo>
                  <a:pt x="5356" y="6667"/>
                </a:lnTo>
                <a:lnTo>
                  <a:pt x="5372" y="6656"/>
                </a:lnTo>
                <a:lnTo>
                  <a:pt x="5391" y="6645"/>
                </a:lnTo>
                <a:lnTo>
                  <a:pt x="5413" y="6634"/>
                </a:lnTo>
                <a:lnTo>
                  <a:pt x="5438" y="6622"/>
                </a:lnTo>
                <a:lnTo>
                  <a:pt x="5467" y="6609"/>
                </a:lnTo>
                <a:lnTo>
                  <a:pt x="5499" y="6596"/>
                </a:lnTo>
                <a:lnTo>
                  <a:pt x="5532" y="6583"/>
                </a:lnTo>
                <a:lnTo>
                  <a:pt x="5569" y="6570"/>
                </a:lnTo>
                <a:lnTo>
                  <a:pt x="5609" y="6557"/>
                </a:lnTo>
                <a:lnTo>
                  <a:pt x="5650" y="6543"/>
                </a:lnTo>
                <a:lnTo>
                  <a:pt x="5695" y="6529"/>
                </a:lnTo>
                <a:lnTo>
                  <a:pt x="5742" y="6514"/>
                </a:lnTo>
                <a:lnTo>
                  <a:pt x="5791" y="6500"/>
                </a:lnTo>
                <a:lnTo>
                  <a:pt x="5895" y="6471"/>
                </a:lnTo>
                <a:lnTo>
                  <a:pt x="6008" y="6442"/>
                </a:lnTo>
                <a:lnTo>
                  <a:pt x="6128" y="6411"/>
                </a:lnTo>
                <a:lnTo>
                  <a:pt x="6255" y="6382"/>
                </a:lnTo>
                <a:lnTo>
                  <a:pt x="6387" y="6353"/>
                </a:lnTo>
                <a:lnTo>
                  <a:pt x="6525" y="6324"/>
                </a:lnTo>
                <a:lnTo>
                  <a:pt x="6667" y="6294"/>
                </a:lnTo>
                <a:lnTo>
                  <a:pt x="6813" y="6267"/>
                </a:lnTo>
                <a:lnTo>
                  <a:pt x="6299" y="3095"/>
                </a:lnTo>
                <a:lnTo>
                  <a:pt x="8371" y="2802"/>
                </a:lnTo>
                <a:lnTo>
                  <a:pt x="7973" y="6100"/>
                </a:lnTo>
                <a:lnTo>
                  <a:pt x="8108" y="6086"/>
                </a:lnTo>
                <a:lnTo>
                  <a:pt x="8240" y="6075"/>
                </a:lnTo>
                <a:lnTo>
                  <a:pt x="8305" y="6071"/>
                </a:lnTo>
                <a:lnTo>
                  <a:pt x="8369" y="6066"/>
                </a:lnTo>
                <a:lnTo>
                  <a:pt x="8433" y="6063"/>
                </a:lnTo>
                <a:lnTo>
                  <a:pt x="8495" y="6060"/>
                </a:lnTo>
                <a:lnTo>
                  <a:pt x="8557" y="6057"/>
                </a:lnTo>
                <a:lnTo>
                  <a:pt x="8618" y="6056"/>
                </a:lnTo>
                <a:lnTo>
                  <a:pt x="8678" y="6054"/>
                </a:lnTo>
                <a:lnTo>
                  <a:pt x="8736" y="6054"/>
                </a:lnTo>
                <a:lnTo>
                  <a:pt x="8793" y="6054"/>
                </a:lnTo>
                <a:lnTo>
                  <a:pt x="8849" y="6055"/>
                </a:lnTo>
                <a:lnTo>
                  <a:pt x="8904" y="6057"/>
                </a:lnTo>
                <a:lnTo>
                  <a:pt x="8957" y="6059"/>
                </a:lnTo>
                <a:lnTo>
                  <a:pt x="9008" y="6062"/>
                </a:lnTo>
                <a:lnTo>
                  <a:pt x="9059" y="6066"/>
                </a:lnTo>
                <a:lnTo>
                  <a:pt x="9108" y="6071"/>
                </a:lnTo>
                <a:lnTo>
                  <a:pt x="9155" y="6076"/>
                </a:lnTo>
                <a:lnTo>
                  <a:pt x="9200" y="6082"/>
                </a:lnTo>
                <a:lnTo>
                  <a:pt x="9243" y="6089"/>
                </a:lnTo>
                <a:lnTo>
                  <a:pt x="9286" y="6097"/>
                </a:lnTo>
                <a:lnTo>
                  <a:pt x="9325" y="6106"/>
                </a:lnTo>
                <a:lnTo>
                  <a:pt x="9363" y="6116"/>
                </a:lnTo>
                <a:lnTo>
                  <a:pt x="9399" y="6127"/>
                </a:lnTo>
                <a:lnTo>
                  <a:pt x="9433" y="6139"/>
                </a:lnTo>
                <a:lnTo>
                  <a:pt x="9464" y="6151"/>
                </a:lnTo>
                <a:lnTo>
                  <a:pt x="9493" y="6165"/>
                </a:lnTo>
                <a:lnTo>
                  <a:pt x="9521" y="6179"/>
                </a:lnTo>
                <a:lnTo>
                  <a:pt x="9546" y="6194"/>
                </a:lnTo>
                <a:lnTo>
                  <a:pt x="9568" y="6211"/>
                </a:lnTo>
                <a:lnTo>
                  <a:pt x="9583" y="6237"/>
                </a:lnTo>
                <a:lnTo>
                  <a:pt x="9586" y="6280"/>
                </a:lnTo>
                <a:lnTo>
                  <a:pt x="9579" y="6341"/>
                </a:lnTo>
                <a:lnTo>
                  <a:pt x="9561" y="6417"/>
                </a:lnTo>
                <a:lnTo>
                  <a:pt x="9533" y="6506"/>
                </a:lnTo>
                <a:lnTo>
                  <a:pt x="9495" y="6608"/>
                </a:lnTo>
                <a:lnTo>
                  <a:pt x="9450" y="6723"/>
                </a:lnTo>
                <a:lnTo>
                  <a:pt x="9398" y="6848"/>
                </a:lnTo>
                <a:lnTo>
                  <a:pt x="9337" y="6982"/>
                </a:lnTo>
                <a:lnTo>
                  <a:pt x="9271" y="7125"/>
                </a:lnTo>
                <a:lnTo>
                  <a:pt x="9198" y="7273"/>
                </a:lnTo>
                <a:lnTo>
                  <a:pt x="9120" y="7429"/>
                </a:lnTo>
                <a:lnTo>
                  <a:pt x="9039" y="7587"/>
                </a:lnTo>
                <a:lnTo>
                  <a:pt x="8953" y="7750"/>
                </a:lnTo>
                <a:lnTo>
                  <a:pt x="8864" y="7915"/>
                </a:lnTo>
                <a:lnTo>
                  <a:pt x="8773" y="8079"/>
                </a:lnTo>
                <a:lnTo>
                  <a:pt x="8680" y="8245"/>
                </a:lnTo>
                <a:lnTo>
                  <a:pt x="8586" y="8408"/>
                </a:lnTo>
                <a:lnTo>
                  <a:pt x="8491" y="8568"/>
                </a:lnTo>
                <a:lnTo>
                  <a:pt x="8398" y="8725"/>
                </a:lnTo>
                <a:lnTo>
                  <a:pt x="8304" y="8875"/>
                </a:lnTo>
                <a:lnTo>
                  <a:pt x="8213" y="9020"/>
                </a:lnTo>
                <a:lnTo>
                  <a:pt x="8123" y="9157"/>
                </a:lnTo>
                <a:lnTo>
                  <a:pt x="8037" y="9284"/>
                </a:lnTo>
                <a:lnTo>
                  <a:pt x="7954" y="9403"/>
                </a:lnTo>
                <a:lnTo>
                  <a:pt x="7876" y="9510"/>
                </a:lnTo>
                <a:lnTo>
                  <a:pt x="7802" y="9603"/>
                </a:lnTo>
                <a:lnTo>
                  <a:pt x="7733" y="9683"/>
                </a:lnTo>
                <a:lnTo>
                  <a:pt x="7672" y="9748"/>
                </a:lnTo>
                <a:lnTo>
                  <a:pt x="7616" y="9798"/>
                </a:lnTo>
                <a:lnTo>
                  <a:pt x="7569" y="9829"/>
                </a:lnTo>
                <a:lnTo>
                  <a:pt x="7530" y="9842"/>
                </a:lnTo>
                <a:close/>
                <a:moveTo>
                  <a:pt x="16123" y="7453"/>
                </a:moveTo>
                <a:lnTo>
                  <a:pt x="16104" y="7245"/>
                </a:lnTo>
                <a:lnTo>
                  <a:pt x="16074" y="7051"/>
                </a:lnTo>
                <a:lnTo>
                  <a:pt x="16032" y="6870"/>
                </a:lnTo>
                <a:lnTo>
                  <a:pt x="15981" y="6702"/>
                </a:lnTo>
                <a:lnTo>
                  <a:pt x="15920" y="6547"/>
                </a:lnTo>
                <a:lnTo>
                  <a:pt x="15852" y="6404"/>
                </a:lnTo>
                <a:lnTo>
                  <a:pt x="15776" y="6274"/>
                </a:lnTo>
                <a:lnTo>
                  <a:pt x="15693" y="6156"/>
                </a:lnTo>
                <a:lnTo>
                  <a:pt x="15602" y="6048"/>
                </a:lnTo>
                <a:lnTo>
                  <a:pt x="15506" y="5951"/>
                </a:lnTo>
                <a:lnTo>
                  <a:pt x="15405" y="5865"/>
                </a:lnTo>
                <a:lnTo>
                  <a:pt x="15300" y="5789"/>
                </a:lnTo>
                <a:lnTo>
                  <a:pt x="15192" y="5723"/>
                </a:lnTo>
                <a:lnTo>
                  <a:pt x="15080" y="5665"/>
                </a:lnTo>
                <a:lnTo>
                  <a:pt x="14965" y="5616"/>
                </a:lnTo>
                <a:lnTo>
                  <a:pt x="14849" y="5577"/>
                </a:lnTo>
                <a:lnTo>
                  <a:pt x="14732" y="5546"/>
                </a:lnTo>
                <a:lnTo>
                  <a:pt x="14615" y="5523"/>
                </a:lnTo>
                <a:lnTo>
                  <a:pt x="14498" y="5505"/>
                </a:lnTo>
                <a:lnTo>
                  <a:pt x="14382" y="5496"/>
                </a:lnTo>
                <a:lnTo>
                  <a:pt x="14267" y="5494"/>
                </a:lnTo>
                <a:lnTo>
                  <a:pt x="14155" y="5497"/>
                </a:lnTo>
                <a:lnTo>
                  <a:pt x="14046" y="5506"/>
                </a:lnTo>
                <a:lnTo>
                  <a:pt x="13942" y="5522"/>
                </a:lnTo>
                <a:lnTo>
                  <a:pt x="13842" y="5542"/>
                </a:lnTo>
                <a:lnTo>
                  <a:pt x="13746" y="5567"/>
                </a:lnTo>
                <a:lnTo>
                  <a:pt x="13656" y="5595"/>
                </a:lnTo>
                <a:lnTo>
                  <a:pt x="13573" y="5629"/>
                </a:lnTo>
                <a:lnTo>
                  <a:pt x="13497" y="5665"/>
                </a:lnTo>
                <a:lnTo>
                  <a:pt x="13429" y="5704"/>
                </a:lnTo>
                <a:lnTo>
                  <a:pt x="13369" y="5747"/>
                </a:lnTo>
                <a:lnTo>
                  <a:pt x="13319" y="5792"/>
                </a:lnTo>
                <a:lnTo>
                  <a:pt x="13332" y="5772"/>
                </a:lnTo>
                <a:lnTo>
                  <a:pt x="13368" y="5715"/>
                </a:lnTo>
                <a:lnTo>
                  <a:pt x="13393" y="5675"/>
                </a:lnTo>
                <a:lnTo>
                  <a:pt x="13422" y="5626"/>
                </a:lnTo>
                <a:lnTo>
                  <a:pt x="13453" y="5569"/>
                </a:lnTo>
                <a:lnTo>
                  <a:pt x="13487" y="5505"/>
                </a:lnTo>
                <a:lnTo>
                  <a:pt x="13522" y="5435"/>
                </a:lnTo>
                <a:lnTo>
                  <a:pt x="13558" y="5358"/>
                </a:lnTo>
                <a:lnTo>
                  <a:pt x="13594" y="5274"/>
                </a:lnTo>
                <a:lnTo>
                  <a:pt x="13629" y="5186"/>
                </a:lnTo>
                <a:lnTo>
                  <a:pt x="13663" y="5092"/>
                </a:lnTo>
                <a:lnTo>
                  <a:pt x="13696" y="4993"/>
                </a:lnTo>
                <a:lnTo>
                  <a:pt x="13725" y="4890"/>
                </a:lnTo>
                <a:lnTo>
                  <a:pt x="13751" y="4783"/>
                </a:lnTo>
                <a:lnTo>
                  <a:pt x="13773" y="4673"/>
                </a:lnTo>
                <a:lnTo>
                  <a:pt x="13790" y="4559"/>
                </a:lnTo>
                <a:lnTo>
                  <a:pt x="13802" y="4442"/>
                </a:lnTo>
                <a:lnTo>
                  <a:pt x="13807" y="4323"/>
                </a:lnTo>
                <a:lnTo>
                  <a:pt x="13805" y="4202"/>
                </a:lnTo>
                <a:lnTo>
                  <a:pt x="13795" y="4080"/>
                </a:lnTo>
                <a:lnTo>
                  <a:pt x="13777" y="3956"/>
                </a:lnTo>
                <a:lnTo>
                  <a:pt x="13750" y="3832"/>
                </a:lnTo>
                <a:lnTo>
                  <a:pt x="13714" y="3707"/>
                </a:lnTo>
                <a:lnTo>
                  <a:pt x="13666" y="3582"/>
                </a:lnTo>
                <a:lnTo>
                  <a:pt x="13608" y="3458"/>
                </a:lnTo>
                <a:lnTo>
                  <a:pt x="13537" y="3335"/>
                </a:lnTo>
                <a:lnTo>
                  <a:pt x="13455" y="3212"/>
                </a:lnTo>
                <a:lnTo>
                  <a:pt x="13358" y="3092"/>
                </a:lnTo>
                <a:lnTo>
                  <a:pt x="13248" y="2974"/>
                </a:lnTo>
                <a:lnTo>
                  <a:pt x="13123" y="2858"/>
                </a:lnTo>
                <a:lnTo>
                  <a:pt x="12991" y="2750"/>
                </a:lnTo>
                <a:lnTo>
                  <a:pt x="12859" y="2656"/>
                </a:lnTo>
                <a:lnTo>
                  <a:pt x="12727" y="2574"/>
                </a:lnTo>
                <a:lnTo>
                  <a:pt x="12597" y="2504"/>
                </a:lnTo>
                <a:lnTo>
                  <a:pt x="12467" y="2447"/>
                </a:lnTo>
                <a:lnTo>
                  <a:pt x="12339" y="2400"/>
                </a:lnTo>
                <a:lnTo>
                  <a:pt x="12211" y="2366"/>
                </a:lnTo>
                <a:lnTo>
                  <a:pt x="12085" y="2341"/>
                </a:lnTo>
                <a:lnTo>
                  <a:pt x="11961" y="2326"/>
                </a:lnTo>
                <a:lnTo>
                  <a:pt x="11838" y="2321"/>
                </a:lnTo>
                <a:lnTo>
                  <a:pt x="11717" y="2325"/>
                </a:lnTo>
                <a:lnTo>
                  <a:pt x="11599" y="2338"/>
                </a:lnTo>
                <a:lnTo>
                  <a:pt x="11482" y="2359"/>
                </a:lnTo>
                <a:lnTo>
                  <a:pt x="11368" y="2387"/>
                </a:lnTo>
                <a:lnTo>
                  <a:pt x="11256" y="2422"/>
                </a:lnTo>
                <a:lnTo>
                  <a:pt x="11147" y="2465"/>
                </a:lnTo>
                <a:lnTo>
                  <a:pt x="11042" y="2513"/>
                </a:lnTo>
                <a:lnTo>
                  <a:pt x="10939" y="2568"/>
                </a:lnTo>
                <a:lnTo>
                  <a:pt x="10839" y="2628"/>
                </a:lnTo>
                <a:lnTo>
                  <a:pt x="10742" y="2693"/>
                </a:lnTo>
                <a:lnTo>
                  <a:pt x="10649" y="2763"/>
                </a:lnTo>
                <a:lnTo>
                  <a:pt x="10560" y="2836"/>
                </a:lnTo>
                <a:lnTo>
                  <a:pt x="10474" y="2912"/>
                </a:lnTo>
                <a:lnTo>
                  <a:pt x="10392" y="2993"/>
                </a:lnTo>
                <a:lnTo>
                  <a:pt x="10315" y="3075"/>
                </a:lnTo>
                <a:lnTo>
                  <a:pt x="10242" y="3160"/>
                </a:lnTo>
                <a:lnTo>
                  <a:pt x="10174" y="3246"/>
                </a:lnTo>
                <a:lnTo>
                  <a:pt x="10109" y="3334"/>
                </a:lnTo>
                <a:lnTo>
                  <a:pt x="10051" y="3421"/>
                </a:lnTo>
                <a:lnTo>
                  <a:pt x="9996" y="3510"/>
                </a:lnTo>
                <a:lnTo>
                  <a:pt x="9947" y="3598"/>
                </a:lnTo>
                <a:lnTo>
                  <a:pt x="9904" y="3686"/>
                </a:lnTo>
                <a:lnTo>
                  <a:pt x="9907" y="3675"/>
                </a:lnTo>
                <a:lnTo>
                  <a:pt x="9915" y="3641"/>
                </a:lnTo>
                <a:lnTo>
                  <a:pt x="9927" y="3587"/>
                </a:lnTo>
                <a:lnTo>
                  <a:pt x="9943" y="3514"/>
                </a:lnTo>
                <a:lnTo>
                  <a:pt x="9960" y="3424"/>
                </a:lnTo>
                <a:lnTo>
                  <a:pt x="9978" y="3318"/>
                </a:lnTo>
                <a:lnTo>
                  <a:pt x="9996" y="3198"/>
                </a:lnTo>
                <a:lnTo>
                  <a:pt x="10012" y="3066"/>
                </a:lnTo>
                <a:lnTo>
                  <a:pt x="10027" y="2921"/>
                </a:lnTo>
                <a:lnTo>
                  <a:pt x="10037" y="2767"/>
                </a:lnTo>
                <a:lnTo>
                  <a:pt x="10042" y="2605"/>
                </a:lnTo>
                <a:lnTo>
                  <a:pt x="10041" y="2437"/>
                </a:lnTo>
                <a:lnTo>
                  <a:pt x="10033" y="2263"/>
                </a:lnTo>
                <a:lnTo>
                  <a:pt x="10016" y="2085"/>
                </a:lnTo>
                <a:lnTo>
                  <a:pt x="9991" y="1906"/>
                </a:lnTo>
                <a:lnTo>
                  <a:pt x="9955" y="1725"/>
                </a:lnTo>
                <a:lnTo>
                  <a:pt x="9908" y="1547"/>
                </a:lnTo>
                <a:lnTo>
                  <a:pt x="9847" y="1370"/>
                </a:lnTo>
                <a:lnTo>
                  <a:pt x="9773" y="1198"/>
                </a:lnTo>
                <a:lnTo>
                  <a:pt x="9683" y="1030"/>
                </a:lnTo>
                <a:lnTo>
                  <a:pt x="9577" y="871"/>
                </a:lnTo>
                <a:lnTo>
                  <a:pt x="9454" y="720"/>
                </a:lnTo>
                <a:lnTo>
                  <a:pt x="9313" y="579"/>
                </a:lnTo>
                <a:lnTo>
                  <a:pt x="9152" y="450"/>
                </a:lnTo>
                <a:lnTo>
                  <a:pt x="8970" y="333"/>
                </a:lnTo>
                <a:lnTo>
                  <a:pt x="8768" y="232"/>
                </a:lnTo>
                <a:lnTo>
                  <a:pt x="8541" y="147"/>
                </a:lnTo>
                <a:lnTo>
                  <a:pt x="8290" y="80"/>
                </a:lnTo>
                <a:lnTo>
                  <a:pt x="8015" y="31"/>
                </a:lnTo>
                <a:lnTo>
                  <a:pt x="7712" y="5"/>
                </a:lnTo>
                <a:lnTo>
                  <a:pt x="7383" y="0"/>
                </a:lnTo>
                <a:lnTo>
                  <a:pt x="7025" y="19"/>
                </a:lnTo>
                <a:lnTo>
                  <a:pt x="6681" y="58"/>
                </a:lnTo>
                <a:lnTo>
                  <a:pt x="6350" y="109"/>
                </a:lnTo>
                <a:lnTo>
                  <a:pt x="6034" y="176"/>
                </a:lnTo>
                <a:lnTo>
                  <a:pt x="5730" y="257"/>
                </a:lnTo>
                <a:lnTo>
                  <a:pt x="5442" y="350"/>
                </a:lnTo>
                <a:lnTo>
                  <a:pt x="5167" y="457"/>
                </a:lnTo>
                <a:lnTo>
                  <a:pt x="4906" y="575"/>
                </a:lnTo>
                <a:lnTo>
                  <a:pt x="4659" y="706"/>
                </a:lnTo>
                <a:lnTo>
                  <a:pt x="4425" y="848"/>
                </a:lnTo>
                <a:lnTo>
                  <a:pt x="4205" y="1000"/>
                </a:lnTo>
                <a:lnTo>
                  <a:pt x="4001" y="1164"/>
                </a:lnTo>
                <a:lnTo>
                  <a:pt x="3808" y="1337"/>
                </a:lnTo>
                <a:lnTo>
                  <a:pt x="3631" y="1520"/>
                </a:lnTo>
                <a:lnTo>
                  <a:pt x="3467" y="1712"/>
                </a:lnTo>
                <a:lnTo>
                  <a:pt x="3316" y="1912"/>
                </a:lnTo>
                <a:lnTo>
                  <a:pt x="3180" y="2121"/>
                </a:lnTo>
                <a:lnTo>
                  <a:pt x="3058" y="2338"/>
                </a:lnTo>
                <a:lnTo>
                  <a:pt x="2949" y="2561"/>
                </a:lnTo>
                <a:lnTo>
                  <a:pt x="2855" y="2791"/>
                </a:lnTo>
                <a:lnTo>
                  <a:pt x="2773" y="3027"/>
                </a:lnTo>
                <a:lnTo>
                  <a:pt x="2706" y="3269"/>
                </a:lnTo>
                <a:lnTo>
                  <a:pt x="2653" y="3516"/>
                </a:lnTo>
                <a:lnTo>
                  <a:pt x="2614" y="3769"/>
                </a:lnTo>
                <a:lnTo>
                  <a:pt x="2588" y="4025"/>
                </a:lnTo>
                <a:lnTo>
                  <a:pt x="2575" y="4286"/>
                </a:lnTo>
                <a:lnTo>
                  <a:pt x="2577" y="4551"/>
                </a:lnTo>
                <a:lnTo>
                  <a:pt x="2594" y="4817"/>
                </a:lnTo>
                <a:lnTo>
                  <a:pt x="2623" y="5087"/>
                </a:lnTo>
                <a:lnTo>
                  <a:pt x="2666" y="5359"/>
                </a:lnTo>
                <a:lnTo>
                  <a:pt x="2724" y="5632"/>
                </a:lnTo>
                <a:lnTo>
                  <a:pt x="2794" y="5906"/>
                </a:lnTo>
                <a:lnTo>
                  <a:pt x="2879" y="6181"/>
                </a:lnTo>
                <a:lnTo>
                  <a:pt x="2847" y="6177"/>
                </a:lnTo>
                <a:lnTo>
                  <a:pt x="2755" y="6169"/>
                </a:lnTo>
                <a:lnTo>
                  <a:pt x="2690" y="6166"/>
                </a:lnTo>
                <a:lnTo>
                  <a:pt x="2613" y="6163"/>
                </a:lnTo>
                <a:lnTo>
                  <a:pt x="2526" y="6162"/>
                </a:lnTo>
                <a:lnTo>
                  <a:pt x="2429" y="6163"/>
                </a:lnTo>
                <a:lnTo>
                  <a:pt x="2323" y="6167"/>
                </a:lnTo>
                <a:lnTo>
                  <a:pt x="2212" y="6174"/>
                </a:lnTo>
                <a:lnTo>
                  <a:pt x="2093" y="6185"/>
                </a:lnTo>
                <a:lnTo>
                  <a:pt x="1968" y="6202"/>
                </a:lnTo>
                <a:lnTo>
                  <a:pt x="1840" y="6224"/>
                </a:lnTo>
                <a:lnTo>
                  <a:pt x="1708" y="6252"/>
                </a:lnTo>
                <a:lnTo>
                  <a:pt x="1574" y="6286"/>
                </a:lnTo>
                <a:lnTo>
                  <a:pt x="1439" y="6329"/>
                </a:lnTo>
                <a:lnTo>
                  <a:pt x="1304" y="6378"/>
                </a:lnTo>
                <a:lnTo>
                  <a:pt x="1171" y="6438"/>
                </a:lnTo>
                <a:lnTo>
                  <a:pt x="1039" y="6505"/>
                </a:lnTo>
                <a:lnTo>
                  <a:pt x="911" y="6583"/>
                </a:lnTo>
                <a:lnTo>
                  <a:pt x="786" y="6672"/>
                </a:lnTo>
                <a:lnTo>
                  <a:pt x="667" y="6772"/>
                </a:lnTo>
                <a:lnTo>
                  <a:pt x="555" y="6883"/>
                </a:lnTo>
                <a:lnTo>
                  <a:pt x="450" y="7007"/>
                </a:lnTo>
                <a:lnTo>
                  <a:pt x="353" y="7145"/>
                </a:lnTo>
                <a:lnTo>
                  <a:pt x="266" y="7296"/>
                </a:lnTo>
                <a:lnTo>
                  <a:pt x="188" y="7462"/>
                </a:lnTo>
                <a:lnTo>
                  <a:pt x="124" y="7643"/>
                </a:lnTo>
                <a:lnTo>
                  <a:pt x="72" y="7839"/>
                </a:lnTo>
                <a:lnTo>
                  <a:pt x="32" y="8052"/>
                </a:lnTo>
                <a:lnTo>
                  <a:pt x="8" y="8282"/>
                </a:lnTo>
                <a:lnTo>
                  <a:pt x="0" y="8530"/>
                </a:lnTo>
                <a:lnTo>
                  <a:pt x="14" y="8780"/>
                </a:lnTo>
                <a:lnTo>
                  <a:pt x="57" y="9022"/>
                </a:lnTo>
                <a:lnTo>
                  <a:pt x="128" y="9252"/>
                </a:lnTo>
                <a:lnTo>
                  <a:pt x="227" y="9471"/>
                </a:lnTo>
                <a:lnTo>
                  <a:pt x="354" y="9679"/>
                </a:lnTo>
                <a:lnTo>
                  <a:pt x="507" y="9876"/>
                </a:lnTo>
                <a:lnTo>
                  <a:pt x="687" y="10061"/>
                </a:lnTo>
                <a:lnTo>
                  <a:pt x="894" y="10235"/>
                </a:lnTo>
                <a:lnTo>
                  <a:pt x="1126" y="10397"/>
                </a:lnTo>
                <a:lnTo>
                  <a:pt x="1384" y="10546"/>
                </a:lnTo>
                <a:lnTo>
                  <a:pt x="1667" y="10683"/>
                </a:lnTo>
                <a:lnTo>
                  <a:pt x="1976" y="10809"/>
                </a:lnTo>
                <a:lnTo>
                  <a:pt x="2309" y="10921"/>
                </a:lnTo>
                <a:lnTo>
                  <a:pt x="2666" y="11020"/>
                </a:lnTo>
                <a:lnTo>
                  <a:pt x="3047" y="11107"/>
                </a:lnTo>
                <a:lnTo>
                  <a:pt x="3451" y="11179"/>
                </a:lnTo>
                <a:lnTo>
                  <a:pt x="3880" y="11239"/>
                </a:lnTo>
                <a:lnTo>
                  <a:pt x="4330" y="11284"/>
                </a:lnTo>
                <a:lnTo>
                  <a:pt x="4803" y="11317"/>
                </a:lnTo>
                <a:lnTo>
                  <a:pt x="5298" y="11335"/>
                </a:lnTo>
                <a:lnTo>
                  <a:pt x="5815" y="11339"/>
                </a:lnTo>
                <a:lnTo>
                  <a:pt x="6352" y="11328"/>
                </a:lnTo>
                <a:lnTo>
                  <a:pt x="6912" y="11303"/>
                </a:lnTo>
                <a:lnTo>
                  <a:pt x="7491" y="11262"/>
                </a:lnTo>
                <a:lnTo>
                  <a:pt x="8092" y="11207"/>
                </a:lnTo>
                <a:lnTo>
                  <a:pt x="8712" y="11136"/>
                </a:lnTo>
                <a:lnTo>
                  <a:pt x="9351" y="11050"/>
                </a:lnTo>
                <a:lnTo>
                  <a:pt x="10010" y="10949"/>
                </a:lnTo>
                <a:lnTo>
                  <a:pt x="10688" y="10832"/>
                </a:lnTo>
                <a:lnTo>
                  <a:pt x="11384" y="10699"/>
                </a:lnTo>
                <a:lnTo>
                  <a:pt x="12098" y="10549"/>
                </a:lnTo>
                <a:lnTo>
                  <a:pt x="12831" y="10382"/>
                </a:lnTo>
                <a:lnTo>
                  <a:pt x="12869" y="10375"/>
                </a:lnTo>
                <a:lnTo>
                  <a:pt x="12978" y="10351"/>
                </a:lnTo>
                <a:lnTo>
                  <a:pt x="13056" y="10333"/>
                </a:lnTo>
                <a:lnTo>
                  <a:pt x="13147" y="10310"/>
                </a:lnTo>
                <a:lnTo>
                  <a:pt x="13250" y="10281"/>
                </a:lnTo>
                <a:lnTo>
                  <a:pt x="13366" y="10248"/>
                </a:lnTo>
                <a:lnTo>
                  <a:pt x="13490" y="10210"/>
                </a:lnTo>
                <a:lnTo>
                  <a:pt x="13624" y="10166"/>
                </a:lnTo>
                <a:lnTo>
                  <a:pt x="13764" y="10117"/>
                </a:lnTo>
                <a:lnTo>
                  <a:pt x="13911" y="10062"/>
                </a:lnTo>
                <a:lnTo>
                  <a:pt x="14063" y="10001"/>
                </a:lnTo>
                <a:lnTo>
                  <a:pt x="14217" y="9934"/>
                </a:lnTo>
                <a:lnTo>
                  <a:pt x="14374" y="9860"/>
                </a:lnTo>
                <a:lnTo>
                  <a:pt x="14532" y="9780"/>
                </a:lnTo>
                <a:lnTo>
                  <a:pt x="14690" y="9693"/>
                </a:lnTo>
                <a:lnTo>
                  <a:pt x="14845" y="9600"/>
                </a:lnTo>
                <a:lnTo>
                  <a:pt x="14998" y="9498"/>
                </a:lnTo>
                <a:lnTo>
                  <a:pt x="15146" y="9390"/>
                </a:lnTo>
                <a:lnTo>
                  <a:pt x="15288" y="9274"/>
                </a:lnTo>
                <a:lnTo>
                  <a:pt x="15424" y="9151"/>
                </a:lnTo>
                <a:lnTo>
                  <a:pt x="15552" y="9020"/>
                </a:lnTo>
                <a:lnTo>
                  <a:pt x="15670" y="8880"/>
                </a:lnTo>
                <a:lnTo>
                  <a:pt x="15778" y="8733"/>
                </a:lnTo>
                <a:lnTo>
                  <a:pt x="15874" y="8577"/>
                </a:lnTo>
                <a:lnTo>
                  <a:pt x="15957" y="8413"/>
                </a:lnTo>
                <a:lnTo>
                  <a:pt x="16024" y="8239"/>
                </a:lnTo>
                <a:lnTo>
                  <a:pt x="16076" y="8057"/>
                </a:lnTo>
                <a:lnTo>
                  <a:pt x="16111" y="7865"/>
                </a:lnTo>
                <a:lnTo>
                  <a:pt x="16127" y="7664"/>
                </a:lnTo>
                <a:lnTo>
                  <a:pt x="16123" y="7453"/>
                </a:lnTo>
                <a:close/>
              </a:path>
            </a:pathLst>
          </a:custGeom>
          <a:noFill/>
          <a:ln w="28575">
            <a:solidFill>
              <a:schemeClr val="bg1"/>
            </a:solidFill>
          </a:ln>
        </p:spPr>
        <p:txBody>
          <a:bodyPr vert="horz" wrap="square" lIns="91440" tIns="45720" rIns="91440" bIns="45720" numCol="1" anchor="t" anchorCtr="0" compatLnSpc="1">
            <a:prstTxWarp prst="textNoShape">
              <a:avLst/>
            </a:prstTxWarp>
          </a:bodyPr>
          <a:lstStyle/>
          <a:p>
            <a:endParaRPr lang="id-ID">
              <a:solidFill>
                <a:schemeClr val="bg1">
                  <a:lumMod val="10000"/>
                </a:schemeClr>
              </a:solidFill>
            </a:endParaRPr>
          </a:p>
        </p:txBody>
      </p:sp>
      <p:pic>
        <p:nvPicPr>
          <p:cNvPr id="8" name="Imagen 7">
            <a:extLst>
              <a:ext uri="{FF2B5EF4-FFF2-40B4-BE49-F238E27FC236}">
                <a16:creationId xmlns:a16="http://schemas.microsoft.com/office/drawing/2014/main" id="{D90EB703-F58E-3AC0-2AB8-FF3CF63E87A6}"/>
              </a:ext>
            </a:extLst>
          </p:cNvPr>
          <p:cNvPicPr>
            <a:picLocks noChangeAspect="1"/>
          </p:cNvPicPr>
          <p:nvPr/>
        </p:nvPicPr>
        <p:blipFill>
          <a:blip r:embed="rId2"/>
          <a:stretch>
            <a:fillRect/>
          </a:stretch>
        </p:blipFill>
        <p:spPr>
          <a:xfrm>
            <a:off x="5158606" y="1978866"/>
            <a:ext cx="1888305" cy="1896445"/>
          </a:xfrm>
          <a:prstGeom prst="ellipse">
            <a:avLst/>
          </a:prstGeom>
          <a:ln w="190500" cap="rnd">
            <a:noFill/>
            <a:prstDash val="solid"/>
          </a:ln>
          <a:effectLst>
            <a:outerShdw blurRad="127000" algn="bl" rotWithShape="0">
              <a:srgbClr val="000000"/>
            </a:outerShdw>
          </a:effectLst>
        </p:spPr>
      </p:pic>
    </p:spTree>
    <p:extLst>
      <p:ext uri="{BB962C8B-B14F-4D97-AF65-F5344CB8AC3E}">
        <p14:creationId xmlns:p14="http://schemas.microsoft.com/office/powerpoint/2010/main" val="23300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25FF5B-0516-4907-9B15-280B5D942D89}"/>
              </a:ext>
            </a:extLst>
          </p:cNvPr>
          <p:cNvSpPr>
            <a:spLocks noGrp="1"/>
          </p:cNvSpPr>
          <p:nvPr>
            <p:ph type="title"/>
          </p:nvPr>
        </p:nvSpPr>
        <p:spPr/>
        <p:txBody>
          <a:bodyPr/>
          <a:lstStyle/>
          <a:p>
            <a:r>
              <a:rPr lang="es-CO"/>
              <a:t>Componentes</a:t>
            </a:r>
          </a:p>
        </p:txBody>
      </p:sp>
      <p:sp>
        <p:nvSpPr>
          <p:cNvPr id="3" name="Marcador de texto 2">
            <a:extLst>
              <a:ext uri="{FF2B5EF4-FFF2-40B4-BE49-F238E27FC236}">
                <a16:creationId xmlns:a16="http://schemas.microsoft.com/office/drawing/2014/main" id="{40C03444-72C9-4EAD-BF54-32D51F683D48}"/>
              </a:ext>
            </a:extLst>
          </p:cNvPr>
          <p:cNvSpPr>
            <a:spLocks noGrp="1"/>
          </p:cNvSpPr>
          <p:nvPr>
            <p:ph type="body" idx="1"/>
          </p:nvPr>
        </p:nvSpPr>
        <p:spPr/>
        <p:txBody>
          <a:bodyPr/>
          <a:lstStyle/>
          <a:p>
            <a:pPr>
              <a:buFont typeface="+mj-lt"/>
              <a:buAutoNum type="arabicParenR" startAt="2"/>
            </a:pPr>
            <a:r>
              <a:rPr lang="es-MX">
                <a:solidFill>
                  <a:schemeClr val="bg1">
                    <a:lumMod val="90000"/>
                  </a:schemeClr>
                </a:solidFill>
              </a:rPr>
              <a:t>Racionalización de Trámites</a:t>
            </a:r>
            <a:endParaRPr lang="es-CO">
              <a:solidFill>
                <a:schemeClr val="bg1">
                  <a:lumMod val="90000"/>
                </a:schemeClr>
              </a:solidFill>
            </a:endParaRPr>
          </a:p>
          <a:p>
            <a:pPr>
              <a:buAutoNum type="arabicParenR" startAt="2"/>
            </a:pPr>
            <a:r>
              <a:rPr lang="es-MX">
                <a:solidFill>
                  <a:schemeClr val="tx1">
                    <a:lumMod val="65000"/>
                    <a:lumOff val="35000"/>
                  </a:schemeClr>
                </a:solidFill>
              </a:rPr>
              <a:t>Mecanismos para mejorar la atención al ciudadano</a:t>
            </a:r>
            <a:endParaRPr lang="es-CO">
              <a:solidFill>
                <a:schemeClr val="tx1">
                  <a:lumMod val="65000"/>
                  <a:lumOff val="35000"/>
                </a:schemeClr>
              </a:solidFill>
            </a:endParaRPr>
          </a:p>
          <a:p>
            <a:pPr>
              <a:buAutoNum type="arabicParenR" startAt="2"/>
            </a:pPr>
            <a:r>
              <a:rPr lang="es-MX">
                <a:solidFill>
                  <a:schemeClr val="bg1">
                    <a:lumMod val="90000"/>
                  </a:schemeClr>
                </a:solidFill>
              </a:rPr>
              <a:t>Participación ciudadana y rendición de cuentas</a:t>
            </a:r>
            <a:endParaRPr lang="es-CO">
              <a:solidFill>
                <a:schemeClr val="bg1">
                  <a:lumMod val="90000"/>
                </a:schemeClr>
              </a:solidFill>
            </a:endParaRPr>
          </a:p>
          <a:p>
            <a:pPr>
              <a:buAutoNum type="arabicParenR" startAt="2"/>
            </a:pPr>
            <a:r>
              <a:rPr lang="es-MX">
                <a:solidFill>
                  <a:schemeClr val="bg1">
                    <a:lumMod val="90000"/>
                  </a:schemeClr>
                </a:solidFill>
              </a:rPr>
              <a:t>Mecanismos para la transparencia y acceso  a la información </a:t>
            </a:r>
            <a:endParaRPr lang="es-CO">
              <a:solidFill>
                <a:schemeClr val="bg1">
                  <a:lumMod val="90000"/>
                </a:schemeClr>
              </a:solidFill>
            </a:endParaRPr>
          </a:p>
          <a:p>
            <a:pPr>
              <a:buAutoNum type="arabicParenR" startAt="2"/>
            </a:pPr>
            <a:endParaRPr lang="es-CO"/>
          </a:p>
        </p:txBody>
      </p:sp>
    </p:spTree>
    <p:extLst>
      <p:ext uri="{BB962C8B-B14F-4D97-AF65-F5344CB8AC3E}">
        <p14:creationId xmlns:p14="http://schemas.microsoft.com/office/powerpoint/2010/main" val="161044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6">
            <a:extLst>
              <a:ext uri="{FF2B5EF4-FFF2-40B4-BE49-F238E27FC236}">
                <a16:creationId xmlns:a16="http://schemas.microsoft.com/office/drawing/2014/main" id="{C4414F37-D2BC-F1E8-5EBB-C98D693D5540}"/>
              </a:ext>
            </a:extLst>
          </p:cNvPr>
          <p:cNvSpPr>
            <a:spLocks/>
          </p:cNvSpPr>
          <p:nvPr/>
        </p:nvSpPr>
        <p:spPr bwMode="auto">
          <a:xfrm flipH="1">
            <a:off x="560837" y="372023"/>
            <a:ext cx="10284901" cy="738664"/>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6" name="Marcador de texto 5">
            <a:extLst>
              <a:ext uri="{FF2B5EF4-FFF2-40B4-BE49-F238E27FC236}">
                <a16:creationId xmlns:a16="http://schemas.microsoft.com/office/drawing/2014/main" id="{FEDFD0B6-E8D3-40E1-E766-D5532FA29852}"/>
              </a:ext>
            </a:extLst>
          </p:cNvPr>
          <p:cNvSpPr>
            <a:spLocks noGrp="1"/>
          </p:cNvSpPr>
          <p:nvPr>
            <p:ph type="body" idx="10"/>
          </p:nvPr>
        </p:nvSpPr>
        <p:spPr>
          <a:xfrm>
            <a:off x="5774693" y="2300855"/>
            <a:ext cx="4875378" cy="1876698"/>
          </a:xfrm>
        </p:spPr>
        <p:txBody>
          <a:bodyPr/>
          <a:lstStyle/>
          <a:p>
            <a:pPr algn="just"/>
            <a:r>
              <a:rPr lang="es-MX">
                <a:solidFill>
                  <a:schemeClr val="tx1">
                    <a:lumMod val="65000"/>
                    <a:lumOff val="35000"/>
                  </a:schemeClr>
                </a:solidFill>
              </a:rPr>
              <a:t>En alianza con el Instituto Nacional para Ciegos INCI, el 27 de junio de 2024 se llevó a cabo la Capacitación en atención incluyente, en la cual se contó con la participación de funcionarios de las áreas de Relacionamiento Ciudadano, Gestión de Contenidos y Desarrollo administrativo. Asimismo, estuvo presente personal de la empresa de vigilancia, encargado de recibir a los usuarios.</a:t>
            </a:r>
            <a:endParaRPr lang="es-CO">
              <a:solidFill>
                <a:schemeClr val="tx1">
                  <a:lumMod val="65000"/>
                  <a:lumOff val="35000"/>
                </a:schemeClr>
              </a:solidFill>
            </a:endParaRPr>
          </a:p>
        </p:txBody>
      </p:sp>
      <p:pic>
        <p:nvPicPr>
          <p:cNvPr id="7" name="Imagen 6">
            <a:extLst>
              <a:ext uri="{FF2B5EF4-FFF2-40B4-BE49-F238E27FC236}">
                <a16:creationId xmlns:a16="http://schemas.microsoft.com/office/drawing/2014/main" id="{C77CC5B1-EA09-34C1-FD7A-198E681A4A23}"/>
              </a:ext>
            </a:extLst>
          </p:cNvPr>
          <p:cNvPicPr>
            <a:picLocks noChangeAspect="1"/>
          </p:cNvPicPr>
          <p:nvPr/>
        </p:nvPicPr>
        <p:blipFill>
          <a:blip r:embed="rId2"/>
          <a:srcRect l="11899" t="5118"/>
          <a:stretch/>
        </p:blipFill>
        <p:spPr>
          <a:xfrm>
            <a:off x="1191415" y="2172668"/>
            <a:ext cx="4348771" cy="287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ítulo 3">
            <a:extLst>
              <a:ext uri="{FF2B5EF4-FFF2-40B4-BE49-F238E27FC236}">
                <a16:creationId xmlns:a16="http://schemas.microsoft.com/office/drawing/2014/main" id="{38E1BF5C-A6BF-60D5-2EA5-D7A464030990}"/>
              </a:ext>
            </a:extLst>
          </p:cNvPr>
          <p:cNvSpPr txBox="1">
            <a:spLocks/>
          </p:cNvSpPr>
          <p:nvPr/>
        </p:nvSpPr>
        <p:spPr>
          <a:xfrm>
            <a:off x="614868" y="581396"/>
            <a:ext cx="10503789"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600">
                <a:solidFill>
                  <a:schemeClr val="bg1"/>
                </a:solidFill>
              </a:rPr>
              <a:t>Subcomponente: </a:t>
            </a:r>
            <a:r>
              <a:rPr lang="es-MX" sz="2600">
                <a:solidFill>
                  <a:schemeClr val="bg1"/>
                </a:solidFill>
              </a:rPr>
              <a:t>Estructura administrativa y direccionamiento estratégico</a:t>
            </a:r>
            <a:endParaRPr lang="es-CO" sz="2600">
              <a:solidFill>
                <a:schemeClr val="bg1"/>
              </a:solidFill>
            </a:endParaRPr>
          </a:p>
        </p:txBody>
      </p:sp>
      <p:sp>
        <p:nvSpPr>
          <p:cNvPr id="9" name="CuadroTexto 8">
            <a:extLst>
              <a:ext uri="{FF2B5EF4-FFF2-40B4-BE49-F238E27FC236}">
                <a16:creationId xmlns:a16="http://schemas.microsoft.com/office/drawing/2014/main" id="{59A23F90-28CF-3194-8E3E-24031041AE45}"/>
              </a:ext>
            </a:extLst>
          </p:cNvPr>
          <p:cNvSpPr txBox="1"/>
          <p:nvPr/>
        </p:nvSpPr>
        <p:spPr>
          <a:xfrm>
            <a:off x="614867" y="1128617"/>
            <a:ext cx="8943931" cy="369332"/>
          </a:xfrm>
          <a:prstGeom prst="rect">
            <a:avLst/>
          </a:prstGeom>
          <a:noFill/>
        </p:spPr>
        <p:txBody>
          <a:bodyPr wrap="square">
            <a:spAutoFit/>
          </a:bodyPr>
          <a:lstStyle/>
          <a:p>
            <a:r>
              <a:rPr lang="es-CO" b="1">
                <a:solidFill>
                  <a:srgbClr val="B28A3F"/>
                </a:solidFill>
              </a:rPr>
              <a:t>Actividad: Capacitación incluyente .</a:t>
            </a:r>
          </a:p>
        </p:txBody>
      </p:sp>
    </p:spTree>
    <p:extLst>
      <p:ext uri="{BB962C8B-B14F-4D97-AF65-F5344CB8AC3E}">
        <p14:creationId xmlns:p14="http://schemas.microsoft.com/office/powerpoint/2010/main" val="281344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133C-0308-59EE-63E2-588CBFB240D3}"/>
            </a:ext>
          </a:extLst>
        </p:cNvPr>
        <p:cNvGrpSpPr/>
        <p:nvPr/>
      </p:nvGrpSpPr>
      <p:grpSpPr>
        <a:xfrm>
          <a:off x="0" y="0"/>
          <a:ext cx="0" cy="0"/>
          <a:chOff x="0" y="0"/>
          <a:chExt cx="0" cy="0"/>
        </a:xfrm>
      </p:grpSpPr>
      <p:sp>
        <p:nvSpPr>
          <p:cNvPr id="10" name="Freeform 26">
            <a:extLst>
              <a:ext uri="{FF2B5EF4-FFF2-40B4-BE49-F238E27FC236}">
                <a16:creationId xmlns:a16="http://schemas.microsoft.com/office/drawing/2014/main" id="{851C012D-6DF4-2702-284A-B242969B3A1D}"/>
              </a:ext>
            </a:extLst>
          </p:cNvPr>
          <p:cNvSpPr>
            <a:spLocks/>
          </p:cNvSpPr>
          <p:nvPr/>
        </p:nvSpPr>
        <p:spPr bwMode="auto">
          <a:xfrm flipH="1">
            <a:off x="605901" y="189610"/>
            <a:ext cx="10284901" cy="657676"/>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4" name="Título 3">
            <a:extLst>
              <a:ext uri="{FF2B5EF4-FFF2-40B4-BE49-F238E27FC236}">
                <a16:creationId xmlns:a16="http://schemas.microsoft.com/office/drawing/2014/main" id="{BD6E390A-ECFB-384B-567E-D3655112D255}"/>
              </a:ext>
            </a:extLst>
          </p:cNvPr>
          <p:cNvSpPr>
            <a:spLocks noGrp="1"/>
          </p:cNvSpPr>
          <p:nvPr>
            <p:ph type="title"/>
          </p:nvPr>
        </p:nvSpPr>
        <p:spPr>
          <a:xfrm>
            <a:off x="605903" y="120493"/>
            <a:ext cx="10503789" cy="657676"/>
          </a:xfrm>
        </p:spPr>
        <p:txBody>
          <a:bodyPr>
            <a:noAutofit/>
          </a:bodyPr>
          <a:lstStyle/>
          <a:p>
            <a:r>
              <a:rPr lang="es-CO" sz="2800">
                <a:solidFill>
                  <a:schemeClr val="bg1"/>
                </a:solidFill>
              </a:rPr>
              <a:t>Subcomponente: </a:t>
            </a:r>
            <a:r>
              <a:rPr lang="es-MX" sz="2800">
                <a:solidFill>
                  <a:schemeClr val="bg1"/>
                </a:solidFill>
              </a:rPr>
              <a:t>Normativo y procedimental</a:t>
            </a:r>
            <a:endParaRPr lang="es-CO" sz="2800">
              <a:solidFill>
                <a:schemeClr val="bg1"/>
              </a:solidFill>
            </a:endParaRPr>
          </a:p>
        </p:txBody>
      </p:sp>
      <p:sp>
        <p:nvSpPr>
          <p:cNvPr id="6" name="Marcador de texto 5">
            <a:extLst>
              <a:ext uri="{FF2B5EF4-FFF2-40B4-BE49-F238E27FC236}">
                <a16:creationId xmlns:a16="http://schemas.microsoft.com/office/drawing/2014/main" id="{421D5B1E-5CEE-F4A1-DEB4-9E0F481A8A61}"/>
              </a:ext>
            </a:extLst>
          </p:cNvPr>
          <p:cNvSpPr>
            <a:spLocks noGrp="1"/>
          </p:cNvSpPr>
          <p:nvPr>
            <p:ph type="body" idx="10"/>
          </p:nvPr>
        </p:nvSpPr>
        <p:spPr>
          <a:xfrm>
            <a:off x="752035" y="5321784"/>
            <a:ext cx="10104223" cy="657676"/>
          </a:xfrm>
        </p:spPr>
        <p:txBody>
          <a:bodyPr>
            <a:normAutofit/>
          </a:bodyPr>
          <a:lstStyle/>
          <a:p>
            <a:pPr algn="just"/>
            <a:r>
              <a:rPr lang="es-MX" sz="1800">
                <a:solidFill>
                  <a:schemeClr val="tx1">
                    <a:lumMod val="65000"/>
                    <a:lumOff val="35000"/>
                  </a:schemeClr>
                </a:solidFill>
              </a:rPr>
              <a:t>El Fondo atendió de manera oportuna las PRQSDA  recibidas durante el periodo de septiembre a diciembre de 2024. </a:t>
            </a:r>
            <a:endParaRPr lang="es-CO" sz="1800">
              <a:solidFill>
                <a:schemeClr val="tx1">
                  <a:lumMod val="65000"/>
                  <a:lumOff val="35000"/>
                </a:schemeClr>
              </a:solidFill>
            </a:endParaRPr>
          </a:p>
        </p:txBody>
      </p:sp>
      <p:pic>
        <p:nvPicPr>
          <p:cNvPr id="3" name="Imagen 2">
            <a:extLst>
              <a:ext uri="{FF2B5EF4-FFF2-40B4-BE49-F238E27FC236}">
                <a16:creationId xmlns:a16="http://schemas.microsoft.com/office/drawing/2014/main" id="{ED5A4B3E-0F21-0512-CFEE-6B5B37F885E7}"/>
              </a:ext>
            </a:extLst>
          </p:cNvPr>
          <p:cNvPicPr>
            <a:picLocks noChangeAspect="1"/>
          </p:cNvPicPr>
          <p:nvPr/>
        </p:nvPicPr>
        <p:blipFill>
          <a:blip r:embed="rId2"/>
          <a:stretch>
            <a:fillRect/>
          </a:stretch>
        </p:blipFill>
        <p:spPr>
          <a:xfrm>
            <a:off x="752035" y="1721672"/>
            <a:ext cx="4483353" cy="3263618"/>
          </a:xfrm>
          <a:prstGeom prst="rect">
            <a:avLst/>
          </a:prstGeom>
        </p:spPr>
      </p:pic>
      <p:pic>
        <p:nvPicPr>
          <p:cNvPr id="5" name="Imagen 4">
            <a:extLst>
              <a:ext uri="{FF2B5EF4-FFF2-40B4-BE49-F238E27FC236}">
                <a16:creationId xmlns:a16="http://schemas.microsoft.com/office/drawing/2014/main" id="{39B857B5-C4CE-14B4-C77A-8F77B48C0D05}"/>
              </a:ext>
            </a:extLst>
          </p:cNvPr>
          <p:cNvPicPr>
            <a:picLocks noChangeAspect="1"/>
          </p:cNvPicPr>
          <p:nvPr/>
        </p:nvPicPr>
        <p:blipFill>
          <a:blip r:embed="rId3"/>
          <a:stretch>
            <a:fillRect/>
          </a:stretch>
        </p:blipFill>
        <p:spPr>
          <a:xfrm>
            <a:off x="6096001" y="1913099"/>
            <a:ext cx="4760258" cy="2608053"/>
          </a:xfrm>
          <a:prstGeom prst="rect">
            <a:avLst/>
          </a:prstGeom>
        </p:spPr>
      </p:pic>
      <p:sp>
        <p:nvSpPr>
          <p:cNvPr id="9" name="CuadroTexto 8">
            <a:extLst>
              <a:ext uri="{FF2B5EF4-FFF2-40B4-BE49-F238E27FC236}">
                <a16:creationId xmlns:a16="http://schemas.microsoft.com/office/drawing/2014/main" id="{88739C2B-BA06-A3EF-D963-E6FF095DDDF0}"/>
              </a:ext>
            </a:extLst>
          </p:cNvPr>
          <p:cNvSpPr txBox="1"/>
          <p:nvPr/>
        </p:nvSpPr>
        <p:spPr>
          <a:xfrm>
            <a:off x="605901" y="927801"/>
            <a:ext cx="8943931" cy="369332"/>
          </a:xfrm>
          <a:prstGeom prst="rect">
            <a:avLst/>
          </a:prstGeom>
          <a:noFill/>
        </p:spPr>
        <p:txBody>
          <a:bodyPr wrap="square">
            <a:spAutoFit/>
          </a:bodyPr>
          <a:lstStyle/>
          <a:p>
            <a:r>
              <a:rPr lang="es-CO" b="1">
                <a:solidFill>
                  <a:srgbClr val="B28A3F"/>
                </a:solidFill>
              </a:rPr>
              <a:t>Actividad: Atención oportuna de las PQRSDA recibidas en </a:t>
            </a:r>
            <a:r>
              <a:rPr lang="es-CO" b="1" err="1">
                <a:solidFill>
                  <a:srgbClr val="B28A3F"/>
                </a:solidFill>
              </a:rPr>
              <a:t>Fogafín</a:t>
            </a:r>
            <a:r>
              <a:rPr lang="es-CO" b="1">
                <a:solidFill>
                  <a:srgbClr val="B28A3F"/>
                </a:solidFill>
              </a:rPr>
              <a:t>.</a:t>
            </a:r>
          </a:p>
        </p:txBody>
      </p:sp>
    </p:spTree>
    <p:extLst>
      <p:ext uri="{BB962C8B-B14F-4D97-AF65-F5344CB8AC3E}">
        <p14:creationId xmlns:p14="http://schemas.microsoft.com/office/powerpoint/2010/main" val="584114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6DB2-9C89-DDD6-106F-8408F0AAB0AE}"/>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F83DD5BE-ED5B-8FCD-5670-239134D74FAD}"/>
              </a:ext>
            </a:extLst>
          </p:cNvPr>
          <p:cNvSpPr>
            <a:spLocks noGrp="1"/>
          </p:cNvSpPr>
          <p:nvPr>
            <p:ph type="title"/>
          </p:nvPr>
        </p:nvSpPr>
        <p:spPr>
          <a:xfrm>
            <a:off x="953165" y="3705342"/>
            <a:ext cx="4425718" cy="353631"/>
          </a:xfrm>
        </p:spPr>
        <p:txBody>
          <a:bodyPr>
            <a:normAutofit fontScale="90000"/>
          </a:bodyPr>
          <a:lstStyle/>
          <a:p>
            <a:br>
              <a:rPr lang="es-CO" sz="2000"/>
            </a:br>
            <a:r>
              <a:rPr lang="es-CO" sz="2000"/>
              <a:t>Encuesta telefónica</a:t>
            </a:r>
          </a:p>
        </p:txBody>
      </p:sp>
      <p:sp>
        <p:nvSpPr>
          <p:cNvPr id="6" name="Marcador de texto 5">
            <a:extLst>
              <a:ext uri="{FF2B5EF4-FFF2-40B4-BE49-F238E27FC236}">
                <a16:creationId xmlns:a16="http://schemas.microsoft.com/office/drawing/2014/main" id="{5DA565B7-69D2-F488-29A3-00FF3B68EE94}"/>
              </a:ext>
            </a:extLst>
          </p:cNvPr>
          <p:cNvSpPr>
            <a:spLocks noGrp="1"/>
          </p:cNvSpPr>
          <p:nvPr>
            <p:ph type="body" idx="10"/>
          </p:nvPr>
        </p:nvSpPr>
        <p:spPr>
          <a:xfrm>
            <a:off x="532462" y="4102039"/>
            <a:ext cx="4744205" cy="1645356"/>
          </a:xfrm>
        </p:spPr>
        <p:txBody>
          <a:bodyPr>
            <a:normAutofit fontScale="92500"/>
          </a:bodyPr>
          <a:lstStyle/>
          <a:p>
            <a:pPr algn="just"/>
            <a:r>
              <a:rPr lang="es-MX" sz="1300" dirty="0">
                <a:solidFill>
                  <a:schemeClr val="tx1">
                    <a:lumMod val="65000"/>
                    <a:lumOff val="35000"/>
                  </a:schemeClr>
                </a:solidFill>
              </a:rPr>
              <a:t>Las preguntas relacionadas con el mapeo del funcionamiento de los canales de atención habilitados fueron incorporadas tanto en la encuesta telefónica como en el formulario de los demás canales.</a:t>
            </a:r>
          </a:p>
          <a:p>
            <a:pPr algn="just"/>
            <a:r>
              <a:rPr lang="es-MX" sz="1300" dirty="0">
                <a:solidFill>
                  <a:schemeClr val="tx1">
                    <a:lumMod val="65000"/>
                    <a:lumOff val="35000"/>
                  </a:schemeClr>
                </a:solidFill>
              </a:rPr>
              <a:t>También, se realizó una campaña de sensibilización interna para que los funcionarios tuviesen presente los canales a los cuales deben remitir tanto las llamadas como los correos que se reciban por parte de los ciudadanos.</a:t>
            </a:r>
          </a:p>
        </p:txBody>
      </p:sp>
      <p:sp>
        <p:nvSpPr>
          <p:cNvPr id="9" name="CuadroTexto 8">
            <a:extLst>
              <a:ext uri="{FF2B5EF4-FFF2-40B4-BE49-F238E27FC236}">
                <a16:creationId xmlns:a16="http://schemas.microsoft.com/office/drawing/2014/main" id="{98A746CE-C3C4-48BF-1F0B-6C336021BFE0}"/>
              </a:ext>
            </a:extLst>
          </p:cNvPr>
          <p:cNvSpPr txBox="1"/>
          <p:nvPr/>
        </p:nvSpPr>
        <p:spPr>
          <a:xfrm>
            <a:off x="376518" y="835251"/>
            <a:ext cx="8943931" cy="707886"/>
          </a:xfrm>
          <a:prstGeom prst="rect">
            <a:avLst/>
          </a:prstGeom>
          <a:noFill/>
        </p:spPr>
        <p:txBody>
          <a:bodyPr wrap="square">
            <a:spAutoFit/>
          </a:bodyPr>
          <a:lstStyle/>
          <a:p>
            <a:r>
              <a:rPr lang="es-CO" sz="2000" b="1">
                <a:solidFill>
                  <a:srgbClr val="B28A3F"/>
                </a:solidFill>
              </a:rPr>
              <a:t>Actividad: </a:t>
            </a:r>
            <a:r>
              <a:rPr lang="es-MX" sz="2000" b="1">
                <a:solidFill>
                  <a:srgbClr val="B28A3F"/>
                </a:solidFill>
              </a:rPr>
              <a:t>Encuesta funcionamiento de canales de atención</a:t>
            </a:r>
          </a:p>
          <a:p>
            <a:endParaRPr lang="es-CO" sz="2000" b="1">
              <a:solidFill>
                <a:srgbClr val="B28A3F"/>
              </a:solidFill>
            </a:endParaRPr>
          </a:p>
        </p:txBody>
      </p:sp>
      <p:pic>
        <p:nvPicPr>
          <p:cNvPr id="11" name="01D2453B">
            <a:hlinkClick r:id="" action="ppaction://media"/>
            <a:extLst>
              <a:ext uri="{FF2B5EF4-FFF2-40B4-BE49-F238E27FC236}">
                <a16:creationId xmlns:a16="http://schemas.microsoft.com/office/drawing/2014/main" id="{90848BB8-E2F0-1F2E-D496-46632704CA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8311" y="1650738"/>
            <a:ext cx="3281313" cy="1645356"/>
          </a:xfrm>
          <a:prstGeom prst="roundRect">
            <a:avLst>
              <a:gd name="adj" fmla="val 5439"/>
            </a:avLst>
          </a:prstGeom>
          <a:ln>
            <a:noFill/>
          </a:ln>
          <a:effectLst>
            <a:innerShdw blurRad="114300" dist="50800">
              <a:srgbClr val="000000">
                <a:alpha val="0"/>
              </a:srgbClr>
            </a:innerShdw>
          </a:effectLst>
        </p:spPr>
      </p:pic>
      <p:pic>
        <p:nvPicPr>
          <p:cNvPr id="12" name="Imagen 11" descr="Icono&#10;&#10;Descripción generada automáticamente">
            <a:extLst>
              <a:ext uri="{FF2B5EF4-FFF2-40B4-BE49-F238E27FC236}">
                <a16:creationId xmlns:a16="http://schemas.microsoft.com/office/drawing/2014/main" id="{46D9E2D7-A7FA-1B3C-EFA6-A7BBDF1C4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103" y="2787581"/>
            <a:ext cx="578192" cy="578192"/>
          </a:xfrm>
          <a:prstGeom prst="rect">
            <a:avLst/>
          </a:prstGeom>
        </p:spPr>
      </p:pic>
      <p:sp>
        <p:nvSpPr>
          <p:cNvPr id="13" name="Freeform 26">
            <a:extLst>
              <a:ext uri="{FF2B5EF4-FFF2-40B4-BE49-F238E27FC236}">
                <a16:creationId xmlns:a16="http://schemas.microsoft.com/office/drawing/2014/main" id="{8BAAAE70-2997-F921-A0E6-C5865847531F}"/>
              </a:ext>
            </a:extLst>
          </p:cNvPr>
          <p:cNvSpPr>
            <a:spLocks/>
          </p:cNvSpPr>
          <p:nvPr/>
        </p:nvSpPr>
        <p:spPr bwMode="auto">
          <a:xfrm flipH="1">
            <a:off x="376518" y="107576"/>
            <a:ext cx="10793506" cy="620075"/>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alibri"/>
            </a:endParaRPr>
          </a:p>
        </p:txBody>
      </p:sp>
      <p:sp>
        <p:nvSpPr>
          <p:cNvPr id="14" name="Título 3">
            <a:extLst>
              <a:ext uri="{FF2B5EF4-FFF2-40B4-BE49-F238E27FC236}">
                <a16:creationId xmlns:a16="http://schemas.microsoft.com/office/drawing/2014/main" id="{4F36D83E-A200-26FB-6AAF-A30DC8BC59D1}"/>
              </a:ext>
            </a:extLst>
          </p:cNvPr>
          <p:cNvSpPr txBox="1">
            <a:spLocks/>
          </p:cNvSpPr>
          <p:nvPr/>
        </p:nvSpPr>
        <p:spPr>
          <a:xfrm>
            <a:off x="338263" y="105879"/>
            <a:ext cx="10975187" cy="571610"/>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r>
              <a:rPr lang="es-CO" sz="2600">
                <a:solidFill>
                  <a:schemeClr val="bg1"/>
                </a:solidFill>
              </a:rPr>
              <a:t>Subcomponente: </a:t>
            </a:r>
            <a:r>
              <a:rPr lang="es-MX" sz="2600">
                <a:solidFill>
                  <a:schemeClr val="bg1"/>
                </a:solidFill>
              </a:rPr>
              <a:t>Fortalecimiento de canales de atención</a:t>
            </a:r>
            <a:endParaRPr lang="es-CO" sz="2600">
              <a:solidFill>
                <a:schemeClr val="bg1"/>
              </a:solidFill>
            </a:endParaRPr>
          </a:p>
        </p:txBody>
      </p:sp>
      <p:sp>
        <p:nvSpPr>
          <p:cNvPr id="10" name="Título 7">
            <a:extLst>
              <a:ext uri="{FF2B5EF4-FFF2-40B4-BE49-F238E27FC236}">
                <a16:creationId xmlns:a16="http://schemas.microsoft.com/office/drawing/2014/main" id="{B87779E5-FB62-5ADE-7FD6-960E6E3C0333}"/>
              </a:ext>
            </a:extLst>
          </p:cNvPr>
          <p:cNvSpPr txBox="1">
            <a:spLocks/>
          </p:cNvSpPr>
          <p:nvPr/>
        </p:nvSpPr>
        <p:spPr>
          <a:xfrm>
            <a:off x="7434647" y="1624617"/>
            <a:ext cx="3421612" cy="464697"/>
          </a:xfrm>
          <a:prstGeom prst="rect">
            <a:avLst/>
          </a:prstGeom>
        </p:spPr>
        <p:txBody>
          <a:bodyPr anchor="b">
            <a:noAutofit/>
          </a:bodyPr>
          <a:lstStyle>
            <a:lvl1pPr algn="l" defTabSz="914400" rtl="0" eaLnBrk="1" latinLnBrk="0" hangingPunct="1">
              <a:lnSpc>
                <a:spcPct val="90000"/>
              </a:lnSpc>
              <a:spcBef>
                <a:spcPct val="0"/>
              </a:spcBef>
              <a:buNone/>
              <a:defRPr sz="3600" kern="1200">
                <a:solidFill>
                  <a:srgbClr val="00609C"/>
                </a:solidFill>
                <a:latin typeface="+mj-lt"/>
                <a:ea typeface="+mj-ea"/>
                <a:cs typeface="+mj-cs"/>
              </a:defRPr>
            </a:lvl1pPr>
          </a:lstStyle>
          <a:p>
            <a:pPr algn="ctr"/>
            <a:r>
              <a:rPr lang="es-CO" sz="1500"/>
              <a:t>Satisfacción general del funcionamiento de canales</a:t>
            </a:r>
          </a:p>
        </p:txBody>
      </p:sp>
      <p:sp>
        <p:nvSpPr>
          <p:cNvPr id="15" name="Marcador de texto 5">
            <a:extLst>
              <a:ext uri="{FF2B5EF4-FFF2-40B4-BE49-F238E27FC236}">
                <a16:creationId xmlns:a16="http://schemas.microsoft.com/office/drawing/2014/main" id="{91DEAC6C-2EB6-BD59-7641-DAEEA8829CEF}"/>
              </a:ext>
            </a:extLst>
          </p:cNvPr>
          <p:cNvSpPr txBox="1">
            <a:spLocks/>
          </p:cNvSpPr>
          <p:nvPr/>
        </p:nvSpPr>
        <p:spPr>
          <a:xfrm>
            <a:off x="6915333" y="5174347"/>
            <a:ext cx="4613278" cy="353631"/>
          </a:xfrm>
          <a:prstGeom prst="rect">
            <a:avLst/>
          </a:prstGeom>
        </p:spPr>
        <p:txBody>
          <a:bodyP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95000"/>
                    <a:lumOff val="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1300">
                <a:solidFill>
                  <a:schemeClr val="tx1">
                    <a:lumMod val="65000"/>
                    <a:lumOff val="35000"/>
                  </a:schemeClr>
                </a:solidFill>
              </a:rPr>
              <a:t>Dentro de los resultados obtenidos se encuentra una satisfacción del funcionamiento de canales del </a:t>
            </a:r>
            <a:r>
              <a:rPr lang="es-MX" sz="1300" b="1">
                <a:solidFill>
                  <a:schemeClr val="tx1">
                    <a:lumMod val="65000"/>
                    <a:lumOff val="35000"/>
                  </a:schemeClr>
                </a:solidFill>
              </a:rPr>
              <a:t>94.2 %</a:t>
            </a:r>
          </a:p>
        </p:txBody>
      </p:sp>
      <p:pic>
        <p:nvPicPr>
          <p:cNvPr id="1027" name="Picture 3" descr="%Satisfacción gral funcionamiento canales ">
            <a:extLst>
              <a:ext uri="{FF2B5EF4-FFF2-40B4-BE49-F238E27FC236}">
                <a16:creationId xmlns:a16="http://schemas.microsoft.com/office/drawing/2014/main" id="{AD1323A5-8E41-4851-1C94-A9C9DE3682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15" t="14559" r="8711" b="4943"/>
          <a:stretch/>
        </p:blipFill>
        <p:spPr bwMode="auto">
          <a:xfrm>
            <a:off x="7060087" y="2089314"/>
            <a:ext cx="3530790" cy="296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0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theme/theme1.xml><?xml version="1.0" encoding="utf-8"?>
<a:theme xmlns:a="http://schemas.openxmlformats.org/drawingml/2006/main" name="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Fogafín">
      <a:dk1>
        <a:sysClr val="windowText" lastClr="000000"/>
      </a:dk1>
      <a:lt1>
        <a:sysClr val="window" lastClr="FFFFFF"/>
      </a:lt1>
      <a:dk2>
        <a:srgbClr val="006397"/>
      </a:dk2>
      <a:lt2>
        <a:srgbClr val="E7E6E6"/>
      </a:lt2>
      <a:accent1>
        <a:srgbClr val="006397"/>
      </a:accent1>
      <a:accent2>
        <a:srgbClr val="C0143B"/>
      </a:accent2>
      <a:accent3>
        <a:srgbClr val="638F2E"/>
      </a:accent3>
      <a:accent4>
        <a:srgbClr val="FFA100"/>
      </a:accent4>
      <a:accent5>
        <a:srgbClr val="00B0F0"/>
      </a:accent5>
      <a:accent6>
        <a:srgbClr val="6F3B55"/>
      </a:accent6>
      <a:hlink>
        <a:srgbClr val="48A1FA"/>
      </a:hlink>
      <a:folHlink>
        <a:srgbClr val="638F2E"/>
      </a:folHlink>
    </a:clrScheme>
    <a:fontScheme name="Personalizado 1">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F7EB6BEC54E0040987A1CA75EBB1B49" ma:contentTypeVersion="14" ma:contentTypeDescription="Crear nuevo documento." ma:contentTypeScope="" ma:versionID="320a12f17719807e63efce8d180946eb">
  <xsd:schema xmlns:xsd="http://www.w3.org/2001/XMLSchema" xmlns:xs="http://www.w3.org/2001/XMLSchema" xmlns:p="http://schemas.microsoft.com/office/2006/metadata/properties" xmlns:ns2="59566f82-f342-460b-a36f-7f2067fae10e" xmlns:ns3="df5c9daf-8ab9-4342-943d-bf1a0c64ba80" targetNamespace="http://schemas.microsoft.com/office/2006/metadata/properties" ma:root="true" ma:fieldsID="a871a50a4478fd83579f41afb6d2f78f" ns2:_="" ns3:_="">
    <xsd:import namespace="59566f82-f342-460b-a36f-7f2067fae10e"/>
    <xsd:import namespace="df5c9daf-8ab9-4342-943d-bf1a0c64ba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66f82-f342-460b-a36f-7f2067fae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bc304029-e46c-43df-b474-3d8959adc6e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c9daf-8ab9-4342-943d-bf1a0c64ba8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6ecf65-5b2e-469c-b489-ecef4d2b32ea}" ma:internalName="TaxCatchAll" ma:showField="CatchAllData" ma:web="df5c9daf-8ab9-4342-943d-bf1a0c64b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66f82-f342-460b-a36f-7f2067fae10e">
      <Terms xmlns="http://schemas.microsoft.com/office/infopath/2007/PartnerControls"/>
    </lcf76f155ced4ddcb4097134ff3c332f>
    <TaxCatchAll xmlns="df5c9daf-8ab9-4342-943d-bf1a0c64ba80" xsi:nil="true"/>
  </documentManagement>
</p:properties>
</file>

<file path=customXml/itemProps1.xml><?xml version="1.0" encoding="utf-8"?>
<ds:datastoreItem xmlns:ds="http://schemas.openxmlformats.org/officeDocument/2006/customXml" ds:itemID="{4EEDAA1F-E605-4304-B62F-10FE1FE0C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566f82-f342-460b-a36f-7f2067fae10e"/>
    <ds:schemaRef ds:uri="df5c9daf-8ab9-4342-943d-bf1a0c64b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2C779E-A636-43D3-89ED-59AB033DCE1E}">
  <ds:schemaRefs>
    <ds:schemaRef ds:uri="http://schemas.microsoft.com/sharepoint/v3/contenttype/forms"/>
  </ds:schemaRefs>
</ds:datastoreItem>
</file>

<file path=customXml/itemProps3.xml><?xml version="1.0" encoding="utf-8"?>
<ds:datastoreItem xmlns:ds="http://schemas.openxmlformats.org/officeDocument/2006/customXml" ds:itemID="{29D0E0D6-A44D-43CB-82B5-3830CAAD9697}">
  <ds:schemaRefs>
    <ds:schemaRef ds:uri="59566f82-f342-460b-a36f-7f2067fae10e"/>
    <ds:schemaRef ds:uri="df5c9daf-8ab9-4342-943d-bf1a0c64ba8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TotalTime>
  <Words>2006</Words>
  <Application>Microsoft Office PowerPoint</Application>
  <PresentationFormat>Panorámica</PresentationFormat>
  <Paragraphs>261</Paragraphs>
  <Slides>33</Slides>
  <Notes>0</Notes>
  <HiddenSlides>0</HiddenSlides>
  <MMClips>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33</vt:i4>
      </vt:variant>
    </vt:vector>
  </HeadingPairs>
  <TitlesOfParts>
    <vt:vector size="41" baseType="lpstr">
      <vt:lpstr>Aptos</vt:lpstr>
      <vt:lpstr>Aptos Narrow</vt:lpstr>
      <vt:lpstr>Arial</vt:lpstr>
      <vt:lpstr>Calibri</vt:lpstr>
      <vt:lpstr>Montserrat Light</vt:lpstr>
      <vt:lpstr>Verdana</vt:lpstr>
      <vt:lpstr>Tema de Office</vt:lpstr>
      <vt:lpstr>1_Tema de Office</vt:lpstr>
      <vt:lpstr>Informe de gestión de la participación ciudadana</vt:lpstr>
      <vt:lpstr>1. Resultados 2024</vt:lpstr>
      <vt:lpstr>1. Resultados 2024</vt:lpstr>
      <vt:lpstr>Componentes</vt:lpstr>
      <vt:lpstr>Subcomponente: Racionalización de trámites</vt:lpstr>
      <vt:lpstr>Componentes</vt:lpstr>
      <vt:lpstr>Presentación de PowerPoint</vt:lpstr>
      <vt:lpstr>Subcomponente: Normativo y procedimental</vt:lpstr>
      <vt:lpstr> Encuesta telefónica</vt:lpstr>
      <vt:lpstr>Presentación de PowerPoint</vt:lpstr>
      <vt:lpstr>Presentación de PowerPoint</vt:lpstr>
      <vt:lpstr>Presentación de PowerPoint</vt:lpstr>
      <vt:lpstr>Presentación de PowerPoint</vt:lpstr>
      <vt:lpstr>&gt;&gt; Protocolo de atención al ciudadano</vt:lpstr>
      <vt:lpstr>Presentación de PowerPoint</vt:lpstr>
      <vt:lpstr>Presentación de PowerPoint</vt:lpstr>
      <vt:lpstr>Presentación de PowerPoint</vt:lpstr>
      <vt:lpstr>Presentación de PowerPoint</vt:lpstr>
      <vt:lpstr>Componentes</vt:lpstr>
      <vt:lpstr>Presentación de PowerPoint</vt:lpstr>
      <vt:lpstr>Presentación de PowerPoint</vt:lpstr>
      <vt:lpstr>Presentación de PowerPoint</vt:lpstr>
      <vt:lpstr>Presentación de PowerPoint</vt:lpstr>
      <vt:lpstr>Presentación de PowerPoint</vt:lpstr>
      <vt:lpstr>Presentación de PowerPoint</vt:lpstr>
      <vt:lpstr>Componentes</vt:lpstr>
      <vt:lpstr>Presentación de PowerPoint</vt:lpstr>
      <vt:lpstr>Presentación de PowerPoint</vt:lpstr>
      <vt:lpstr>1. Resultados 2024</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Angie Tatiana Posso</dc:creator>
  <cp:lastModifiedBy>Elquin Alexis Huertas Ramirez</cp:lastModifiedBy>
  <cp:revision>1</cp:revision>
  <dcterms:created xsi:type="dcterms:W3CDTF">2024-07-08T22:54:50Z</dcterms:created>
  <dcterms:modified xsi:type="dcterms:W3CDTF">2025-07-23T16:32:32Z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0x010100EF7EB6BEC54E0040987A1CA75EBB1B49</vt:lpwstr>
  </property>
  <property fmtid="{D5CDD505-2E9C-101B-9397-08002B2CF9AE}" pid="3" name="MediaServiceImageTags">
    <vt:lpwstr/>
  </property>
</Properties>
</file>