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5"/>
  </p:handoutMasterIdLst>
  <p:sldIdLst>
    <p:sldId id="256" r:id="rId5"/>
    <p:sldId id="259" r:id="rId6"/>
    <p:sldId id="356" r:id="rId7"/>
    <p:sldId id="349" r:id="rId8"/>
    <p:sldId id="355" r:id="rId9"/>
    <p:sldId id="357" r:id="rId10"/>
    <p:sldId id="358" r:id="rId11"/>
    <p:sldId id="359" r:id="rId12"/>
    <p:sldId id="360" r:id="rId13"/>
    <p:sldId id="352" r:id="rId14"/>
    <p:sldId id="354" r:id="rId15"/>
    <p:sldId id="361" r:id="rId16"/>
    <p:sldId id="343" r:id="rId17"/>
    <p:sldId id="369" r:id="rId18"/>
    <p:sldId id="368" r:id="rId19"/>
    <p:sldId id="363" r:id="rId20"/>
    <p:sldId id="364" r:id="rId21"/>
    <p:sldId id="365" r:id="rId22"/>
    <p:sldId id="366" r:id="rId23"/>
    <p:sldId id="347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6E94C1-1300-67B1-48E0-E7893D863390}" name="Laura Ximena Cifuentes Alba" initials="LC" userId="S::Lcifuentes@fogafin.gov.co::e8b26861-67ca-4d98-98de-54ccc2dc15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E99"/>
    <a:srgbClr val="B28A3F"/>
    <a:srgbClr val="89BA20"/>
    <a:srgbClr val="FFA100"/>
    <a:srgbClr val="C0143B"/>
    <a:srgbClr val="035A93"/>
    <a:srgbClr val="5DD4FF"/>
    <a:srgbClr val="8D1542"/>
    <a:srgbClr val="638F2E"/>
    <a:srgbClr val="900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FE436-A1AD-FACA-1903-BC7CB2C2E4D1}" v="7" dt="2025-01-16T22:10:53.070"/>
    <p1510:client id="{FE26FD6B-97D5-4A21-BFE2-68B2924B5110}" v="6" dt="2025-01-17T19:27:59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quin Alexis Huertas Ramirez" userId="S::ehuertas@fogafin.gov.co::d6204182-b1b1-4876-9d61-6b4cea7aba13" providerId="AD" clId="Web-{02C059DF-26FB-A784-FC57-8E953998E712}"/>
    <pc:docChg chg="modSld">
      <pc:chgData name="Elquin Alexis Huertas Ramirez" userId="S::ehuertas@fogafin.gov.co::d6204182-b1b1-4876-9d61-6b4cea7aba13" providerId="AD" clId="Web-{02C059DF-26FB-A784-FC57-8E953998E712}" dt="2024-12-05T15:53:33.605" v="174"/>
      <pc:docMkLst>
        <pc:docMk/>
      </pc:docMkLst>
      <pc:sldChg chg="modSp">
        <pc:chgData name="Elquin Alexis Huertas Ramirez" userId="S::ehuertas@fogafin.gov.co::d6204182-b1b1-4876-9d61-6b4cea7aba13" providerId="AD" clId="Web-{02C059DF-26FB-A784-FC57-8E953998E712}" dt="2024-12-05T15:48:23.311" v="54" actId="20577"/>
        <pc:sldMkLst>
          <pc:docMk/>
          <pc:sldMk cId="3792701761" sldId="349"/>
        </pc:sldMkLst>
        <pc:spChg chg="mod">
          <ac:chgData name="Elquin Alexis Huertas Ramirez" userId="S::ehuertas@fogafin.gov.co::d6204182-b1b1-4876-9d61-6b4cea7aba13" providerId="AD" clId="Web-{02C059DF-26FB-A784-FC57-8E953998E712}" dt="2024-12-05T15:48:23.311" v="54" actId="20577"/>
          <ac:spMkLst>
            <pc:docMk/>
            <pc:sldMk cId="3792701761" sldId="349"/>
            <ac:spMk id="4" creationId="{136CB859-6BF4-FB79-F79F-893E067170D8}"/>
          </ac:spMkLst>
        </pc:spChg>
      </pc:sldChg>
      <pc:sldChg chg="modSp">
        <pc:chgData name="Elquin Alexis Huertas Ramirez" userId="S::ehuertas@fogafin.gov.co::d6204182-b1b1-4876-9d61-6b4cea7aba13" providerId="AD" clId="Web-{02C059DF-26FB-A784-FC57-8E953998E712}" dt="2024-12-05T15:52:58.087" v="162" actId="20577"/>
        <pc:sldMkLst>
          <pc:docMk/>
          <pc:sldMk cId="1399284972" sldId="352"/>
        </pc:sldMkLst>
        <pc:spChg chg="mod">
          <ac:chgData name="Elquin Alexis Huertas Ramirez" userId="S::ehuertas@fogafin.gov.co::d6204182-b1b1-4876-9d61-6b4cea7aba13" providerId="AD" clId="Web-{02C059DF-26FB-A784-FC57-8E953998E712}" dt="2024-12-05T15:52:58.087" v="162" actId="20577"/>
          <ac:spMkLst>
            <pc:docMk/>
            <pc:sldMk cId="1399284972" sldId="352"/>
            <ac:spMk id="37" creationId="{4023FA50-5407-5F72-5D45-3A7C46B70DD1}"/>
          </ac:spMkLst>
        </pc:spChg>
        <pc:graphicFrameChg chg="mod modGraphic">
          <ac:chgData name="Elquin Alexis Huertas Ramirez" userId="S::ehuertas@fogafin.gov.co::d6204182-b1b1-4876-9d61-6b4cea7aba13" providerId="AD" clId="Web-{02C059DF-26FB-A784-FC57-8E953998E712}" dt="2024-12-05T15:51:55.226" v="110" actId="1076"/>
          <ac:graphicFrameMkLst>
            <pc:docMk/>
            <pc:sldMk cId="1399284972" sldId="352"/>
            <ac:graphicFrameMk id="10" creationId="{809F6CEB-7063-F906-0D3E-8607D9DAF4F0}"/>
          </ac:graphicFrameMkLst>
        </pc:graphicFrameChg>
      </pc:sldChg>
      <pc:sldChg chg="modSp">
        <pc:chgData name="Elquin Alexis Huertas Ramirez" userId="S::ehuertas@fogafin.gov.co::d6204182-b1b1-4876-9d61-6b4cea7aba13" providerId="AD" clId="Web-{02C059DF-26FB-A784-FC57-8E953998E712}" dt="2024-12-05T15:53:33.605" v="174"/>
        <pc:sldMkLst>
          <pc:docMk/>
          <pc:sldMk cId="2159004209" sldId="354"/>
        </pc:sldMkLst>
        <pc:graphicFrameChg chg="mod modGraphic">
          <ac:chgData name="Elquin Alexis Huertas Ramirez" userId="S::ehuertas@fogafin.gov.co::d6204182-b1b1-4876-9d61-6b4cea7aba13" providerId="AD" clId="Web-{02C059DF-26FB-A784-FC57-8E953998E712}" dt="2024-12-05T15:53:33.605" v="174"/>
          <ac:graphicFrameMkLst>
            <pc:docMk/>
            <pc:sldMk cId="2159004209" sldId="354"/>
            <ac:graphicFrameMk id="12" creationId="{0B460B33-9A99-7454-B112-55FB5F27205F}"/>
          </ac:graphicFrameMkLst>
        </pc:graphicFrameChg>
      </pc:sldChg>
      <pc:sldChg chg="modSp">
        <pc:chgData name="Elquin Alexis Huertas Ramirez" userId="S::ehuertas@fogafin.gov.co::d6204182-b1b1-4876-9d61-6b4cea7aba13" providerId="AD" clId="Web-{02C059DF-26FB-A784-FC57-8E953998E712}" dt="2024-12-05T15:50:36.488" v="75" actId="20577"/>
        <pc:sldMkLst>
          <pc:docMk/>
          <pc:sldMk cId="2083620969" sldId="358"/>
        </pc:sldMkLst>
        <pc:spChg chg="mod">
          <ac:chgData name="Elquin Alexis Huertas Ramirez" userId="S::ehuertas@fogafin.gov.co::d6204182-b1b1-4876-9d61-6b4cea7aba13" providerId="AD" clId="Web-{02C059DF-26FB-A784-FC57-8E953998E712}" dt="2024-12-05T15:50:36.488" v="75" actId="20577"/>
          <ac:spMkLst>
            <pc:docMk/>
            <pc:sldMk cId="2083620969" sldId="358"/>
            <ac:spMk id="45" creationId="{EFDFDDC1-0C09-9421-826D-12BB6A19C19F}"/>
          </ac:spMkLst>
        </pc:spChg>
      </pc:sldChg>
    </pc:docChg>
  </pc:docChgLst>
  <pc:docChgLst>
    <pc:chgData name="Laura Ximena Cifuentes Alba" userId="e8b26861-67ca-4d98-98de-54ccc2dc1596" providerId="ADAL" clId="{8CBF5D77-7EC4-4059-8178-9D2B8B5DAE2E}"/>
    <pc:docChg chg="undo redo custSel addSld modSld">
      <pc:chgData name="Laura Ximena Cifuentes Alba" userId="e8b26861-67ca-4d98-98de-54ccc2dc1596" providerId="ADAL" clId="{8CBF5D77-7EC4-4059-8178-9D2B8B5DAE2E}" dt="2025-01-17T13:06:14.675" v="1973" actId="13926"/>
      <pc:docMkLst>
        <pc:docMk/>
      </pc:docMkLst>
      <pc:sldChg chg="modSp mod">
        <pc:chgData name="Laura Ximena Cifuentes Alba" userId="e8b26861-67ca-4d98-98de-54ccc2dc1596" providerId="ADAL" clId="{8CBF5D77-7EC4-4059-8178-9D2B8B5DAE2E}" dt="2025-01-14T22:17:54.337" v="105" actId="1076"/>
        <pc:sldMkLst>
          <pc:docMk/>
          <pc:sldMk cId="3135589185" sldId="256"/>
        </pc:sldMkLst>
        <pc:spChg chg="mod">
          <ac:chgData name="Laura Ximena Cifuentes Alba" userId="e8b26861-67ca-4d98-98de-54ccc2dc1596" providerId="ADAL" clId="{8CBF5D77-7EC4-4059-8178-9D2B8B5DAE2E}" dt="2025-01-14T22:17:54.337" v="105" actId="1076"/>
          <ac:spMkLst>
            <pc:docMk/>
            <pc:sldMk cId="3135589185" sldId="256"/>
            <ac:spMk id="4" creationId="{6109BA00-24D6-433A-A86B-778E13D17622}"/>
          </ac:spMkLst>
        </pc:spChg>
      </pc:sldChg>
      <pc:sldChg chg="addSp delSp modSp mod delAnim modAnim">
        <pc:chgData name="Laura Ximena Cifuentes Alba" userId="e8b26861-67ca-4d98-98de-54ccc2dc1596" providerId="ADAL" clId="{8CBF5D77-7EC4-4059-8178-9D2B8B5DAE2E}" dt="2025-01-16T12:37:47.069" v="1344" actId="14100"/>
        <pc:sldMkLst>
          <pc:docMk/>
          <pc:sldMk cId="2695945898" sldId="343"/>
        </pc:sldMkLst>
        <pc:spChg chg="mod">
          <ac:chgData name="Laura Ximena Cifuentes Alba" userId="e8b26861-67ca-4d98-98de-54ccc2dc1596" providerId="ADAL" clId="{8CBF5D77-7EC4-4059-8178-9D2B8B5DAE2E}" dt="2025-01-15T17:48:30.564" v="431" actId="1076"/>
          <ac:spMkLst>
            <pc:docMk/>
            <pc:sldMk cId="2695945898" sldId="343"/>
            <ac:spMk id="2" creationId="{F6686B89-BEB6-2540-ED61-C1DA3B5BA2F4}"/>
          </ac:spMkLst>
        </pc:spChg>
        <pc:spChg chg="mod">
          <ac:chgData name="Laura Ximena Cifuentes Alba" userId="e8b26861-67ca-4d98-98de-54ccc2dc1596" providerId="ADAL" clId="{8CBF5D77-7EC4-4059-8178-9D2B8B5DAE2E}" dt="2025-01-15T21:12:12.971" v="1218"/>
          <ac:spMkLst>
            <pc:docMk/>
            <pc:sldMk cId="2695945898" sldId="343"/>
            <ac:spMk id="4" creationId="{F08E6870-60DA-6CD6-0618-DA0E4A6804CD}"/>
          </ac:spMkLst>
        </pc:spChg>
        <pc:spChg chg="mod">
          <ac:chgData name="Laura Ximena Cifuentes Alba" userId="e8b26861-67ca-4d98-98de-54ccc2dc1596" providerId="ADAL" clId="{8CBF5D77-7EC4-4059-8178-9D2B8B5DAE2E}" dt="2025-01-16T12:36:20.124" v="1314" actId="790"/>
          <ac:spMkLst>
            <pc:docMk/>
            <pc:sldMk cId="2695945898" sldId="343"/>
            <ac:spMk id="9" creationId="{292FE2C3-7D15-8F12-781D-1F2BB30B846A}"/>
          </ac:spMkLst>
        </pc:spChg>
        <pc:spChg chg="mod">
          <ac:chgData name="Laura Ximena Cifuentes Alba" userId="e8b26861-67ca-4d98-98de-54ccc2dc1596" providerId="ADAL" clId="{8CBF5D77-7EC4-4059-8178-9D2B8B5DAE2E}" dt="2025-01-16T12:36:12.535" v="1312" actId="790"/>
          <ac:spMkLst>
            <pc:docMk/>
            <pc:sldMk cId="2695945898" sldId="343"/>
            <ac:spMk id="15" creationId="{C8370F4A-6934-772C-3D6C-7E6F972A4B39}"/>
          </ac:spMkLst>
        </pc:spChg>
        <pc:spChg chg="mod">
          <ac:chgData name="Laura Ximena Cifuentes Alba" userId="e8b26861-67ca-4d98-98de-54ccc2dc1596" providerId="ADAL" clId="{8CBF5D77-7EC4-4059-8178-9D2B8B5DAE2E}" dt="2025-01-15T17:48:15.247" v="429" actId="1076"/>
          <ac:spMkLst>
            <pc:docMk/>
            <pc:sldMk cId="2695945898" sldId="343"/>
            <ac:spMk id="16" creationId="{E2C273C4-8DB2-FCF2-5193-11650FB0B550}"/>
          </ac:spMkLst>
        </pc:spChg>
        <pc:spChg chg="add mod">
          <ac:chgData name="Laura Ximena Cifuentes Alba" userId="e8b26861-67ca-4d98-98de-54ccc2dc1596" providerId="ADAL" clId="{8CBF5D77-7EC4-4059-8178-9D2B8B5DAE2E}" dt="2025-01-15T19:14:09.837" v="558" actId="1036"/>
          <ac:spMkLst>
            <pc:docMk/>
            <pc:sldMk cId="2695945898" sldId="343"/>
            <ac:spMk id="17" creationId="{C13C6C6C-38BF-8CE0-0D03-1B096F105A5E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8" creationId="{8AEA7859-53DE-ACBD-A6F7-DCD661E9358B}"/>
          </ac:spMkLst>
        </pc:spChg>
        <pc:spChg chg="add mod">
          <ac:chgData name="Laura Ximena Cifuentes Alba" userId="e8b26861-67ca-4d98-98de-54ccc2dc1596" providerId="ADAL" clId="{8CBF5D77-7EC4-4059-8178-9D2B8B5DAE2E}" dt="2025-01-16T12:37:47.069" v="1344" actId="14100"/>
          <ac:spMkLst>
            <pc:docMk/>
            <pc:sldMk cId="2695945898" sldId="343"/>
            <ac:spMk id="19" creationId="{07E18C9B-EA41-21BD-6E5A-1076B36750D2}"/>
          </ac:spMkLst>
        </pc:spChg>
        <pc:spChg chg="add mod">
          <ac:chgData name="Laura Ximena Cifuentes Alba" userId="e8b26861-67ca-4d98-98de-54ccc2dc1596" providerId="ADAL" clId="{8CBF5D77-7EC4-4059-8178-9D2B8B5DAE2E}" dt="2025-01-16T12:37:35.724" v="1342" actId="1076"/>
          <ac:spMkLst>
            <pc:docMk/>
            <pc:sldMk cId="2695945898" sldId="343"/>
            <ac:spMk id="20" creationId="{B03016FF-1EB9-DDE8-671E-7ADCF028021E}"/>
          </ac:spMkLst>
        </pc:spChg>
        <pc:spChg chg="add mod">
          <ac:chgData name="Laura Ximena Cifuentes Alba" userId="e8b26861-67ca-4d98-98de-54ccc2dc1596" providerId="ADAL" clId="{8CBF5D77-7EC4-4059-8178-9D2B8B5DAE2E}" dt="2025-01-15T19:13:55.746" v="552" actId="1076"/>
          <ac:spMkLst>
            <pc:docMk/>
            <pc:sldMk cId="2695945898" sldId="343"/>
            <ac:spMk id="21" creationId="{ED6FDDD8-8FE3-013E-08E0-5ED07302D105}"/>
          </ac:spMkLst>
        </pc:spChg>
        <pc:spChg chg="add mod">
          <ac:chgData name="Laura Ximena Cifuentes Alba" userId="e8b26861-67ca-4d98-98de-54ccc2dc1596" providerId="ADAL" clId="{8CBF5D77-7EC4-4059-8178-9D2B8B5DAE2E}" dt="2025-01-16T12:37:39.252" v="1343" actId="1076"/>
          <ac:spMkLst>
            <pc:docMk/>
            <pc:sldMk cId="2695945898" sldId="343"/>
            <ac:spMk id="22" creationId="{FAB2883C-38A9-6852-2730-492B59018AF3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08" creationId="{52487069-A28E-B13A-2F17-815E48297C0C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26" creationId="{92237C2E-E0D4-90AF-7259-E1DF34AF5B26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35" creationId="{561F95A8-9781-7F28-228E-221196236C7D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36" creationId="{0F9710F0-945F-8206-DC03-6F93E245A74F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49" creationId="{EC2D0D1A-BD1E-3AEA-3106-DC5CFADCFFB9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62" creationId="{B1BA7989-8359-7F88-D236-3D47C9CE46BA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75" creationId="{45B9E2C2-E4C8-EEB4-5A56-BD346B926FD9}"/>
          </ac:spMkLst>
        </pc:spChg>
        <pc:spChg chg="mod">
          <ac:chgData name="Laura Ximena Cifuentes Alba" userId="e8b26861-67ca-4d98-98de-54ccc2dc1596" providerId="ADAL" clId="{8CBF5D77-7EC4-4059-8178-9D2B8B5DAE2E}" dt="2025-01-15T19:14:19.037" v="559" actId="1038"/>
          <ac:spMkLst>
            <pc:docMk/>
            <pc:sldMk cId="2695945898" sldId="343"/>
            <ac:spMk id="183" creationId="{8BFD6B2E-F644-4204-F14A-072E6B82FEE0}"/>
          </ac:spMkLst>
        </pc:spChg>
        <pc:spChg chg="mod">
          <ac:chgData name="Laura Ximena Cifuentes Alba" userId="e8b26861-67ca-4d98-98de-54ccc2dc1596" providerId="ADAL" clId="{8CBF5D77-7EC4-4059-8178-9D2B8B5DAE2E}" dt="2025-01-15T17:48:15.247" v="429" actId="1076"/>
          <ac:spMkLst>
            <pc:docMk/>
            <pc:sldMk cId="2695945898" sldId="343"/>
            <ac:spMk id="185" creationId="{1A824280-45AF-9F5D-1326-1A647EC68C67}"/>
          </ac:spMkLst>
        </pc:spChg>
        <pc:spChg chg="mod">
          <ac:chgData name="Laura Ximena Cifuentes Alba" userId="e8b26861-67ca-4d98-98de-54ccc2dc1596" providerId="ADAL" clId="{8CBF5D77-7EC4-4059-8178-9D2B8B5DAE2E}" dt="2025-01-15T17:48:24.086" v="430" actId="1076"/>
          <ac:spMkLst>
            <pc:docMk/>
            <pc:sldMk cId="2695945898" sldId="343"/>
            <ac:spMk id="186" creationId="{52AB4EE2-2A82-1AF7-CE41-1A0E8553ABD4}"/>
          </ac:spMkLst>
        </pc:spChg>
        <pc:grpChg chg="add mod">
          <ac:chgData name="Laura Ximena Cifuentes Alba" userId="e8b26861-67ca-4d98-98de-54ccc2dc1596" providerId="ADAL" clId="{8CBF5D77-7EC4-4059-8178-9D2B8B5DAE2E}" dt="2025-01-16T12:34:57.689" v="1282" actId="14100"/>
          <ac:grpSpMkLst>
            <pc:docMk/>
            <pc:sldMk cId="2695945898" sldId="343"/>
            <ac:grpSpMk id="3" creationId="{BA434E95-0C08-A02F-0CEB-F5CE5260DFEE}"/>
          </ac:grpSpMkLst>
        </pc:grpChg>
        <pc:grpChg chg="mod">
          <ac:chgData name="Laura Ximena Cifuentes Alba" userId="e8b26861-67ca-4d98-98de-54ccc2dc1596" providerId="ADAL" clId="{8CBF5D77-7EC4-4059-8178-9D2B8B5DAE2E}" dt="2025-01-15T17:48:15.247" v="429" actId="1076"/>
          <ac:grpSpMkLst>
            <pc:docMk/>
            <pc:sldMk cId="2695945898" sldId="343"/>
            <ac:grpSpMk id="11" creationId="{2C8FC981-6982-52D5-5A3A-C93AD869C930}"/>
          </ac:grpSpMkLst>
        </pc:grpChg>
      </pc:sldChg>
      <pc:sldChg chg="modSp mod">
        <pc:chgData name="Laura Ximena Cifuentes Alba" userId="e8b26861-67ca-4d98-98de-54ccc2dc1596" providerId="ADAL" clId="{8CBF5D77-7EC4-4059-8178-9D2B8B5DAE2E}" dt="2025-01-14T22:17:35.065" v="91" actId="13926"/>
        <pc:sldMkLst>
          <pc:docMk/>
          <pc:sldMk cId="1399284972" sldId="352"/>
        </pc:sldMkLst>
        <pc:spChg chg="mod">
          <ac:chgData name="Laura Ximena Cifuentes Alba" userId="e8b26861-67ca-4d98-98de-54ccc2dc1596" providerId="ADAL" clId="{8CBF5D77-7EC4-4059-8178-9D2B8B5DAE2E}" dt="2025-01-14T22:17:25.141" v="90" actId="13926"/>
          <ac:spMkLst>
            <pc:docMk/>
            <pc:sldMk cId="1399284972" sldId="352"/>
            <ac:spMk id="37" creationId="{4023FA50-5407-5F72-5D45-3A7C46B70DD1}"/>
          </ac:spMkLst>
        </pc:spChg>
        <pc:graphicFrameChg chg="modGraphic">
          <ac:chgData name="Laura Ximena Cifuentes Alba" userId="e8b26861-67ca-4d98-98de-54ccc2dc1596" providerId="ADAL" clId="{8CBF5D77-7EC4-4059-8178-9D2B8B5DAE2E}" dt="2025-01-14T22:17:35.065" v="91" actId="13926"/>
          <ac:graphicFrameMkLst>
            <pc:docMk/>
            <pc:sldMk cId="1399284972" sldId="352"/>
            <ac:graphicFrameMk id="10" creationId="{809F6CEB-7063-F906-0D3E-8607D9DAF4F0}"/>
          </ac:graphicFrameMkLst>
        </pc:graphicFrameChg>
      </pc:sldChg>
      <pc:sldChg chg="modSp mod modCm">
        <pc:chgData name="Laura Ximena Cifuentes Alba" userId="e8b26861-67ca-4d98-98de-54ccc2dc1596" providerId="ADAL" clId="{8CBF5D77-7EC4-4059-8178-9D2B8B5DAE2E}" dt="2025-01-14T22:14:34.249" v="50" actId="20577"/>
        <pc:sldMkLst>
          <pc:docMk/>
          <pc:sldMk cId="3434761646" sldId="363"/>
        </pc:sldMkLst>
        <pc:spChg chg="mod">
          <ac:chgData name="Laura Ximena Cifuentes Alba" userId="e8b26861-67ca-4d98-98de-54ccc2dc1596" providerId="ADAL" clId="{8CBF5D77-7EC4-4059-8178-9D2B8B5DAE2E}" dt="2025-01-14T22:14:34.249" v="50" actId="20577"/>
          <ac:spMkLst>
            <pc:docMk/>
            <pc:sldMk cId="3434761646" sldId="363"/>
            <ac:spMk id="40" creationId="{418B02BF-E69D-C7E2-CA73-D4B81A3BC31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Ximena Cifuentes Alba" userId="e8b26861-67ca-4d98-98de-54ccc2dc1596" providerId="ADAL" clId="{8CBF5D77-7EC4-4059-8178-9D2B8B5DAE2E}" dt="2025-01-14T21:16:38.249" v="0" actId="20577"/>
              <pc2:cmMkLst xmlns:pc2="http://schemas.microsoft.com/office/powerpoint/2019/9/main/command">
                <pc:docMk/>
                <pc:sldMk cId="3434761646" sldId="363"/>
                <pc2:cmMk id="{AD4CE82A-0E77-4198-918A-9D3A2F081B6E}"/>
              </pc2:cmMkLst>
            </pc226:cmChg>
          </p:ext>
        </pc:extLst>
      </pc:sldChg>
      <pc:sldChg chg="delSp modSp mod">
        <pc:chgData name="Laura Ximena Cifuentes Alba" userId="e8b26861-67ca-4d98-98de-54ccc2dc1596" providerId="ADAL" clId="{8CBF5D77-7EC4-4059-8178-9D2B8B5DAE2E}" dt="2025-01-16T12:43:33.174" v="1392" actId="478"/>
        <pc:sldMkLst>
          <pc:docMk/>
          <pc:sldMk cId="2638548984" sldId="365"/>
        </pc:sldMkLst>
        <pc:spChg chg="mod">
          <ac:chgData name="Laura Ximena Cifuentes Alba" userId="e8b26861-67ca-4d98-98de-54ccc2dc1596" providerId="ADAL" clId="{8CBF5D77-7EC4-4059-8178-9D2B8B5DAE2E}" dt="2025-01-16T12:43:21.950" v="1391" actId="20577"/>
          <ac:spMkLst>
            <pc:docMk/>
            <pc:sldMk cId="2638548984" sldId="365"/>
            <ac:spMk id="3" creationId="{DCEA47BE-7D26-E5FE-4FE2-0934C39DA66C}"/>
          </ac:spMkLst>
        </pc:spChg>
        <pc:spChg chg="del">
          <ac:chgData name="Laura Ximena Cifuentes Alba" userId="e8b26861-67ca-4d98-98de-54ccc2dc1596" providerId="ADAL" clId="{8CBF5D77-7EC4-4059-8178-9D2B8B5DAE2E}" dt="2025-01-16T12:43:33.174" v="1392" actId="478"/>
          <ac:spMkLst>
            <pc:docMk/>
            <pc:sldMk cId="2638548984" sldId="365"/>
            <ac:spMk id="4" creationId="{ED54BC06-C770-7732-3F1C-2EEC46014156}"/>
          </ac:spMkLst>
        </pc:spChg>
      </pc:sldChg>
      <pc:sldChg chg="delSp modSp mod">
        <pc:chgData name="Laura Ximena Cifuentes Alba" userId="e8b26861-67ca-4d98-98de-54ccc2dc1596" providerId="ADAL" clId="{8CBF5D77-7EC4-4059-8178-9D2B8B5DAE2E}" dt="2025-01-16T20:51:19.430" v="1972" actId="113"/>
        <pc:sldMkLst>
          <pc:docMk/>
          <pc:sldMk cId="2701123012" sldId="366"/>
        </pc:sldMkLst>
        <pc:spChg chg="mod">
          <ac:chgData name="Laura Ximena Cifuentes Alba" userId="e8b26861-67ca-4d98-98de-54ccc2dc1596" providerId="ADAL" clId="{8CBF5D77-7EC4-4059-8178-9D2B8B5DAE2E}" dt="2025-01-16T20:51:19.430" v="1972" actId="113"/>
          <ac:spMkLst>
            <pc:docMk/>
            <pc:sldMk cId="2701123012" sldId="366"/>
            <ac:spMk id="3" creationId="{5110859A-0BCE-61E9-E9D5-B4D98284C16F}"/>
          </ac:spMkLst>
        </pc:spChg>
        <pc:spChg chg="del">
          <ac:chgData name="Laura Ximena Cifuentes Alba" userId="e8b26861-67ca-4d98-98de-54ccc2dc1596" providerId="ADAL" clId="{8CBF5D77-7EC4-4059-8178-9D2B8B5DAE2E}" dt="2025-01-16T20:50:02.730" v="1966" actId="478"/>
          <ac:spMkLst>
            <pc:docMk/>
            <pc:sldMk cId="2701123012" sldId="366"/>
            <ac:spMk id="5" creationId="{24BAE50A-C2FE-9B8A-01F4-BCF2D7166682}"/>
          </ac:spMkLst>
        </pc:spChg>
      </pc:sldChg>
      <pc:sldChg chg="modSp mod">
        <pc:chgData name="Laura Ximena Cifuentes Alba" userId="e8b26861-67ca-4d98-98de-54ccc2dc1596" providerId="ADAL" clId="{8CBF5D77-7EC4-4059-8178-9D2B8B5DAE2E}" dt="2025-01-17T13:06:14.675" v="1973" actId="13926"/>
        <pc:sldMkLst>
          <pc:docMk/>
          <pc:sldMk cId="1310640864" sldId="367"/>
        </pc:sldMkLst>
        <pc:spChg chg="mod">
          <ac:chgData name="Laura Ximena Cifuentes Alba" userId="e8b26861-67ca-4d98-98de-54ccc2dc1596" providerId="ADAL" clId="{8CBF5D77-7EC4-4059-8178-9D2B8B5DAE2E}" dt="2025-01-17T13:06:14.675" v="1973" actId="13926"/>
          <ac:spMkLst>
            <pc:docMk/>
            <pc:sldMk cId="1310640864" sldId="367"/>
            <ac:spMk id="2" creationId="{A36F5002-2E0E-233E-0B1E-7858E5B5195A}"/>
          </ac:spMkLst>
        </pc:spChg>
      </pc:sldChg>
      <pc:sldChg chg="addSp delSp modSp mod delAnim">
        <pc:chgData name="Laura Ximena Cifuentes Alba" userId="e8b26861-67ca-4d98-98de-54ccc2dc1596" providerId="ADAL" clId="{8CBF5D77-7EC4-4059-8178-9D2B8B5DAE2E}" dt="2025-01-16T12:40:26.062" v="1378" actId="1037"/>
        <pc:sldMkLst>
          <pc:docMk/>
          <pc:sldMk cId="386174933" sldId="368"/>
        </pc:sldMkLst>
        <pc:spChg chg="add mod">
          <ac:chgData name="Laura Ximena Cifuentes Alba" userId="e8b26861-67ca-4d98-98de-54ccc2dc1596" providerId="ADAL" clId="{8CBF5D77-7EC4-4059-8178-9D2B8B5DAE2E}" dt="2025-01-16T12:39:09.368" v="1357" actId="1076"/>
          <ac:spMkLst>
            <pc:docMk/>
            <pc:sldMk cId="386174933" sldId="368"/>
            <ac:spMk id="2" creationId="{62CA9F06-7228-3068-57D3-D1B4A8D9D4CA}"/>
          </ac:spMkLst>
        </pc:spChg>
        <pc:spChg chg="mod">
          <ac:chgData name="Laura Ximena Cifuentes Alba" userId="e8b26861-67ca-4d98-98de-54ccc2dc1596" providerId="ADAL" clId="{8CBF5D77-7EC4-4059-8178-9D2B8B5DAE2E}" dt="2025-01-16T12:40:11.974" v="1366" actId="1036"/>
          <ac:spMkLst>
            <pc:docMk/>
            <pc:sldMk cId="386174933" sldId="368"/>
            <ac:spMk id="7" creationId="{71D6879B-6638-B6AF-F3F0-46716A03BEDB}"/>
          </ac:spMkLst>
        </pc:spChg>
        <pc:spChg chg="mod">
          <ac:chgData name="Laura Ximena Cifuentes Alba" userId="e8b26861-67ca-4d98-98de-54ccc2dc1596" providerId="ADAL" clId="{8CBF5D77-7EC4-4059-8178-9D2B8B5DAE2E}" dt="2025-01-16T12:40:11.974" v="1366" actId="1036"/>
          <ac:spMkLst>
            <pc:docMk/>
            <pc:sldMk cId="386174933" sldId="368"/>
            <ac:spMk id="8" creationId="{07C42F25-E6ED-D810-73D2-786BC126AFFB}"/>
          </ac:spMkLst>
        </pc:spChg>
        <pc:spChg chg="mod">
          <ac:chgData name="Laura Ximena Cifuentes Alba" userId="e8b26861-67ca-4d98-98de-54ccc2dc1596" providerId="ADAL" clId="{8CBF5D77-7EC4-4059-8178-9D2B8B5DAE2E}" dt="2025-01-16T12:40:17.879" v="1372" actId="1036"/>
          <ac:spMkLst>
            <pc:docMk/>
            <pc:sldMk cId="386174933" sldId="368"/>
            <ac:spMk id="10" creationId="{3742D7D9-C476-AE08-247A-66E5CF34973C}"/>
          </ac:spMkLst>
        </pc:spChg>
        <pc:spChg chg="mod">
          <ac:chgData name="Laura Ximena Cifuentes Alba" userId="e8b26861-67ca-4d98-98de-54ccc2dc1596" providerId="ADAL" clId="{8CBF5D77-7EC4-4059-8178-9D2B8B5DAE2E}" dt="2025-01-16T12:40:17.879" v="1372" actId="1036"/>
          <ac:spMkLst>
            <pc:docMk/>
            <pc:sldMk cId="386174933" sldId="368"/>
            <ac:spMk id="11" creationId="{381385BB-0EA8-B9E4-A46B-E086C9967049}"/>
          </ac:spMkLst>
        </pc:spChg>
        <pc:spChg chg="mod">
          <ac:chgData name="Laura Ximena Cifuentes Alba" userId="e8b26861-67ca-4d98-98de-54ccc2dc1596" providerId="ADAL" clId="{8CBF5D77-7EC4-4059-8178-9D2B8B5DAE2E}" dt="2025-01-16T12:40:11.974" v="1366" actId="1036"/>
          <ac:spMkLst>
            <pc:docMk/>
            <pc:sldMk cId="386174933" sldId="368"/>
            <ac:spMk id="19" creationId="{9109724A-BC6B-1C89-CEAB-2C17D492B8F8}"/>
          </ac:spMkLst>
        </pc:spChg>
        <pc:spChg chg="mod">
          <ac:chgData name="Laura Ximena Cifuentes Alba" userId="e8b26861-67ca-4d98-98de-54ccc2dc1596" providerId="ADAL" clId="{8CBF5D77-7EC4-4059-8178-9D2B8B5DAE2E}" dt="2025-01-16T12:40:26.062" v="1378" actId="1037"/>
          <ac:spMkLst>
            <pc:docMk/>
            <pc:sldMk cId="386174933" sldId="368"/>
            <ac:spMk id="20" creationId="{CA9C16E7-78B1-3120-74B2-8C165622ECCD}"/>
          </ac:spMkLst>
        </pc:spChg>
        <pc:spChg chg="mod">
          <ac:chgData name="Laura Ximena Cifuentes Alba" userId="e8b26861-67ca-4d98-98de-54ccc2dc1596" providerId="ADAL" clId="{8CBF5D77-7EC4-4059-8178-9D2B8B5DAE2E}" dt="2025-01-15T17:35:35.112" v="119" actId="20577"/>
          <ac:spMkLst>
            <pc:docMk/>
            <pc:sldMk cId="386174933" sldId="368"/>
            <ac:spMk id="22" creationId="{91BD3CC1-BC35-9F30-16B2-1923AA2CCE9B}"/>
          </ac:spMkLst>
        </pc:spChg>
        <pc:spChg chg="mod">
          <ac:chgData name="Laura Ximena Cifuentes Alba" userId="e8b26861-67ca-4d98-98de-54ccc2dc1596" providerId="ADAL" clId="{8CBF5D77-7EC4-4059-8178-9D2B8B5DAE2E}" dt="2025-01-16T12:39:35.352" v="1360" actId="113"/>
          <ac:spMkLst>
            <pc:docMk/>
            <pc:sldMk cId="386174933" sldId="368"/>
            <ac:spMk id="37" creationId="{DE15A586-2A4C-7B9C-F19C-250DFD571565}"/>
          </ac:spMkLst>
        </pc:spChg>
        <pc:spChg chg="del">
          <ac:chgData name="Laura Ximena Cifuentes Alba" userId="e8b26861-67ca-4d98-98de-54ccc2dc1596" providerId="ADAL" clId="{8CBF5D77-7EC4-4059-8178-9D2B8B5DAE2E}" dt="2025-01-16T12:38:42.692" v="1351" actId="478"/>
          <ac:spMkLst>
            <pc:docMk/>
            <pc:sldMk cId="386174933" sldId="368"/>
            <ac:spMk id="41" creationId="{64FB105C-0250-245D-87E1-31481EEAC8A4}"/>
          </ac:spMkLst>
        </pc:spChg>
        <pc:cxnChg chg="mod">
          <ac:chgData name="Laura Ximena Cifuentes Alba" userId="e8b26861-67ca-4d98-98de-54ccc2dc1596" providerId="ADAL" clId="{8CBF5D77-7EC4-4059-8178-9D2B8B5DAE2E}" dt="2025-01-16T12:38:40.276" v="1350" actId="1582"/>
          <ac:cxnSpMkLst>
            <pc:docMk/>
            <pc:sldMk cId="386174933" sldId="368"/>
            <ac:cxnSpMk id="3" creationId="{A682C38A-D32A-8A88-3F7A-860D01B4BA58}"/>
          </ac:cxnSpMkLst>
        </pc:cxnChg>
      </pc:sldChg>
      <pc:sldChg chg="addSp delSp modSp new mod modAnim">
        <pc:chgData name="Laura Ximena Cifuentes Alba" userId="e8b26861-67ca-4d98-98de-54ccc2dc1596" providerId="ADAL" clId="{8CBF5D77-7EC4-4059-8178-9D2B8B5DAE2E}" dt="2025-01-16T13:02:15.689" v="1725" actId="207"/>
        <pc:sldMkLst>
          <pc:docMk/>
          <pc:sldMk cId="3782160543" sldId="369"/>
        </pc:sldMkLst>
        <pc:spChg chg="mod">
          <ac:chgData name="Laura Ximena Cifuentes Alba" userId="e8b26861-67ca-4d98-98de-54ccc2dc1596" providerId="ADAL" clId="{8CBF5D77-7EC4-4059-8178-9D2B8B5DAE2E}" dt="2025-01-15T17:50:57.625" v="506" actId="1076"/>
          <ac:spMkLst>
            <pc:docMk/>
            <pc:sldMk cId="3782160543" sldId="369"/>
            <ac:spMk id="2" creationId="{24DC8918-4476-AED1-5072-F2DD966DBC1C}"/>
          </ac:spMkLst>
        </pc:spChg>
        <pc:spChg chg="add mod">
          <ac:chgData name="Laura Ximena Cifuentes Alba" userId="e8b26861-67ca-4d98-98de-54ccc2dc1596" providerId="ADAL" clId="{8CBF5D77-7EC4-4059-8178-9D2B8B5DAE2E}" dt="2025-01-15T21:06:15.636" v="1216" actId="20577"/>
          <ac:spMkLst>
            <pc:docMk/>
            <pc:sldMk cId="3782160543" sldId="369"/>
            <ac:spMk id="5" creationId="{726405C5-73F8-FD51-8EBF-CB38506D91DE}"/>
          </ac:spMkLst>
        </pc:spChg>
        <pc:spChg chg="add mod">
          <ac:chgData name="Laura Ximena Cifuentes Alba" userId="e8b26861-67ca-4d98-98de-54ccc2dc1596" providerId="ADAL" clId="{8CBF5D77-7EC4-4059-8178-9D2B8B5DAE2E}" dt="2025-01-16T13:02:15.689" v="1725" actId="207"/>
          <ac:spMkLst>
            <pc:docMk/>
            <pc:sldMk cId="3782160543" sldId="369"/>
            <ac:spMk id="6" creationId="{62929FD7-7161-68F3-A00C-DC0603DE291B}"/>
          </ac:spMkLst>
        </pc:spChg>
        <pc:spChg chg="add mod">
          <ac:chgData name="Laura Ximena Cifuentes Alba" userId="e8b26861-67ca-4d98-98de-54ccc2dc1596" providerId="ADAL" clId="{8CBF5D77-7EC4-4059-8178-9D2B8B5DAE2E}" dt="2025-01-15T19:15:26.411" v="566" actId="1076"/>
          <ac:spMkLst>
            <pc:docMk/>
            <pc:sldMk cId="3782160543" sldId="369"/>
            <ac:spMk id="19" creationId="{AB7934C5-56C1-3185-8F51-DAB7E489FBB0}"/>
          </ac:spMkLst>
        </pc:spChg>
        <pc:spChg chg="add mod">
          <ac:chgData name="Laura Ximena Cifuentes Alba" userId="e8b26861-67ca-4d98-98de-54ccc2dc1596" providerId="ADAL" clId="{8CBF5D77-7EC4-4059-8178-9D2B8B5DAE2E}" dt="2025-01-15T21:06:01.755" v="1209" actId="1076"/>
          <ac:spMkLst>
            <pc:docMk/>
            <pc:sldMk cId="3782160543" sldId="369"/>
            <ac:spMk id="20" creationId="{1CA71365-FE90-977B-8E82-179258CA9F5C}"/>
          </ac:spMkLst>
        </pc:spChg>
      </pc:sldChg>
    </pc:docChg>
  </pc:docChgLst>
  <pc:docChgLst>
    <pc:chgData name="Laura Ximena Cifuentes Alba" userId="e8b26861-67ca-4d98-98de-54ccc2dc1596" providerId="ADAL" clId="{5C5F3A7B-B635-416B-9452-3A03FCEA4A70}"/>
    <pc:docChg chg="undo redo custSel addSld delSld modSld sldOrd">
      <pc:chgData name="Laura Ximena Cifuentes Alba" userId="e8b26861-67ca-4d98-98de-54ccc2dc1596" providerId="ADAL" clId="{5C5F3A7B-B635-416B-9452-3A03FCEA4A70}" dt="2024-12-19T22:16:31.263" v="12960" actId="47"/>
      <pc:docMkLst>
        <pc:docMk/>
      </pc:docMkLst>
      <pc:sldChg chg="addSp modSp mod">
        <pc:chgData name="Laura Ximena Cifuentes Alba" userId="e8b26861-67ca-4d98-98de-54ccc2dc1596" providerId="ADAL" clId="{5C5F3A7B-B635-416B-9452-3A03FCEA4A70}" dt="2024-12-03T17:08:37.539" v="2827" actId="1076"/>
        <pc:sldMkLst>
          <pc:docMk/>
          <pc:sldMk cId="3135589185" sldId="256"/>
        </pc:sldMkLst>
        <pc:spChg chg="add mod">
          <ac:chgData name="Laura Ximena Cifuentes Alba" userId="e8b26861-67ca-4d98-98de-54ccc2dc1596" providerId="ADAL" clId="{5C5F3A7B-B635-416B-9452-3A03FCEA4A70}" dt="2024-12-03T13:40:51.201" v="1375" actId="27636"/>
          <ac:spMkLst>
            <pc:docMk/>
            <pc:sldMk cId="3135589185" sldId="256"/>
            <ac:spMk id="2" creationId="{84C281B5-0603-1CE1-7B92-94416FCBB385}"/>
          </ac:spMkLst>
        </pc:spChg>
        <pc:spChg chg="mod">
          <ac:chgData name="Laura Ximena Cifuentes Alba" userId="e8b26861-67ca-4d98-98de-54ccc2dc1596" providerId="ADAL" clId="{5C5F3A7B-B635-416B-9452-3A03FCEA4A70}" dt="2024-12-03T13:40:41.009" v="1373" actId="122"/>
          <ac:spMkLst>
            <pc:docMk/>
            <pc:sldMk cId="3135589185" sldId="256"/>
            <ac:spMk id="3" creationId="{2ADA131F-3F38-4788-A7F2-4D9FD9CE81DF}"/>
          </ac:spMkLst>
        </pc:spChg>
        <pc:spChg chg="mod">
          <ac:chgData name="Laura Ximena Cifuentes Alba" userId="e8b26861-67ca-4d98-98de-54ccc2dc1596" providerId="ADAL" clId="{5C5F3A7B-B635-416B-9452-3A03FCEA4A70}" dt="2024-12-03T17:08:37.539" v="2827" actId="1076"/>
          <ac:spMkLst>
            <pc:docMk/>
            <pc:sldMk cId="3135589185" sldId="256"/>
            <ac:spMk id="4" creationId="{6109BA00-24D6-433A-A86B-778E13D17622}"/>
          </ac:spMkLst>
        </pc:spChg>
      </pc:sldChg>
      <pc:sldChg chg="modSp mod">
        <pc:chgData name="Laura Ximena Cifuentes Alba" userId="e8b26861-67ca-4d98-98de-54ccc2dc1596" providerId="ADAL" clId="{5C5F3A7B-B635-416B-9452-3A03FCEA4A70}" dt="2024-12-06T14:51:33.635" v="7224" actId="1076"/>
        <pc:sldMkLst>
          <pc:docMk/>
          <pc:sldMk cId="966475484" sldId="259"/>
        </pc:sldMkLst>
        <pc:spChg chg="mod">
          <ac:chgData name="Laura Ximena Cifuentes Alba" userId="e8b26861-67ca-4d98-98de-54ccc2dc1596" providerId="ADAL" clId="{5C5F3A7B-B635-416B-9452-3A03FCEA4A70}" dt="2024-12-06T14:51:33.635" v="7224" actId="1076"/>
          <ac:spMkLst>
            <pc:docMk/>
            <pc:sldMk cId="966475484" sldId="259"/>
            <ac:spMk id="3" creationId="{40C03444-72C9-4EAD-BF54-32D51F683D48}"/>
          </ac:spMkLst>
        </pc:spChg>
      </pc:sldChg>
      <pc:sldChg chg="addSp delSp modSp del mod">
        <pc:chgData name="Laura Ximena Cifuentes Alba" userId="e8b26861-67ca-4d98-98de-54ccc2dc1596" providerId="ADAL" clId="{5C5F3A7B-B635-416B-9452-3A03FCEA4A70}" dt="2024-12-03T15:47:02.781" v="2303" actId="47"/>
        <pc:sldMkLst>
          <pc:docMk/>
          <pc:sldMk cId="2391569843" sldId="268"/>
        </pc:sldMkLst>
      </pc:sldChg>
      <pc:sldChg chg="add del">
        <pc:chgData name="Laura Ximena Cifuentes Alba" userId="e8b26861-67ca-4d98-98de-54ccc2dc1596" providerId="ADAL" clId="{5C5F3A7B-B635-416B-9452-3A03FCEA4A70}" dt="2024-12-17T22:08:08.315" v="11705" actId="47"/>
        <pc:sldMkLst>
          <pc:docMk/>
          <pc:sldMk cId="2863904881" sldId="287"/>
        </pc:sldMkLst>
      </pc:sldChg>
      <pc:sldChg chg="addSp modSp del mod modClrScheme chgLayout">
        <pc:chgData name="Laura Ximena Cifuentes Alba" userId="e8b26861-67ca-4d98-98de-54ccc2dc1596" providerId="ADAL" clId="{5C5F3A7B-B635-416B-9452-3A03FCEA4A70}" dt="2024-12-04T20:53:54.980" v="4373" actId="47"/>
        <pc:sldMkLst>
          <pc:docMk/>
          <pc:sldMk cId="3501170369" sldId="320"/>
        </pc:sldMkLst>
      </pc:sldChg>
      <pc:sldChg chg="modSp del mod">
        <pc:chgData name="Laura Ximena Cifuentes Alba" userId="e8b26861-67ca-4d98-98de-54ccc2dc1596" providerId="ADAL" clId="{5C5F3A7B-B635-416B-9452-3A03FCEA4A70}" dt="2024-12-04T22:58:09.707" v="5201" actId="47"/>
        <pc:sldMkLst>
          <pc:docMk/>
          <pc:sldMk cId="2110331843" sldId="322"/>
        </pc:sldMkLst>
      </pc:sldChg>
      <pc:sldChg chg="modSp add del mod">
        <pc:chgData name="Laura Ximena Cifuentes Alba" userId="e8b26861-67ca-4d98-98de-54ccc2dc1596" providerId="ADAL" clId="{5C5F3A7B-B635-416B-9452-3A03FCEA4A70}" dt="2024-12-17T22:08:04.475" v="11704" actId="47"/>
        <pc:sldMkLst>
          <pc:docMk/>
          <pc:sldMk cId="1574896023" sldId="324"/>
        </pc:sldMkLst>
      </pc:sldChg>
      <pc:sldChg chg="addSp delSp modSp del mod">
        <pc:chgData name="Laura Ximena Cifuentes Alba" userId="e8b26861-67ca-4d98-98de-54ccc2dc1596" providerId="ADAL" clId="{5C5F3A7B-B635-416B-9452-3A03FCEA4A70}" dt="2024-12-03T16:47:07.341" v="2782" actId="47"/>
        <pc:sldMkLst>
          <pc:docMk/>
          <pc:sldMk cId="3168268918" sldId="332"/>
        </pc:sldMkLst>
      </pc:sldChg>
      <pc:sldChg chg="del">
        <pc:chgData name="Laura Ximena Cifuentes Alba" userId="e8b26861-67ca-4d98-98de-54ccc2dc1596" providerId="ADAL" clId="{5C5F3A7B-B635-416B-9452-3A03FCEA4A70}" dt="2024-12-03T15:14:02.928" v="1797" actId="47"/>
        <pc:sldMkLst>
          <pc:docMk/>
          <pc:sldMk cId="2140655578" sldId="339"/>
        </pc:sldMkLst>
      </pc:sldChg>
      <pc:sldChg chg="addSp modSp del mod modClrScheme chgLayout">
        <pc:chgData name="Laura Ximena Cifuentes Alba" userId="e8b26861-67ca-4d98-98de-54ccc2dc1596" providerId="ADAL" clId="{5C5F3A7B-B635-416B-9452-3A03FCEA4A70}" dt="2024-12-04T14:29:16.775" v="2935" actId="47"/>
        <pc:sldMkLst>
          <pc:docMk/>
          <pc:sldMk cId="722972549" sldId="341"/>
        </pc:sldMkLst>
      </pc:sldChg>
      <pc:sldChg chg="modSp del mod modClrScheme chgLayout">
        <pc:chgData name="Laura Ximena Cifuentes Alba" userId="e8b26861-67ca-4d98-98de-54ccc2dc1596" providerId="ADAL" clId="{5C5F3A7B-B635-416B-9452-3A03FCEA4A70}" dt="2024-12-04T21:39:30.851" v="4501" actId="47"/>
        <pc:sldMkLst>
          <pc:docMk/>
          <pc:sldMk cId="3471957763" sldId="342"/>
        </pc:sldMkLst>
      </pc:sldChg>
      <pc:sldChg chg="addSp delSp modSp mod ord modClrScheme delAnim modAnim chgLayout">
        <pc:chgData name="Laura Ximena Cifuentes Alba" userId="e8b26861-67ca-4d98-98de-54ccc2dc1596" providerId="ADAL" clId="{5C5F3A7B-B635-416B-9452-3A03FCEA4A70}" dt="2024-12-19T20:53:31.360" v="12886" actId="14100"/>
        <pc:sldMkLst>
          <pc:docMk/>
          <pc:sldMk cId="2695945898" sldId="343"/>
        </pc:sldMkLst>
        <pc:spChg chg="mod ord">
          <ac:chgData name="Laura Ximena Cifuentes Alba" userId="e8b26861-67ca-4d98-98de-54ccc2dc1596" providerId="ADAL" clId="{5C5F3A7B-B635-416B-9452-3A03FCEA4A70}" dt="2024-12-04T21:47:19.971" v="4552" actId="1076"/>
          <ac:spMkLst>
            <pc:docMk/>
            <pc:sldMk cId="2695945898" sldId="343"/>
            <ac:spMk id="2" creationId="{F6686B89-BEB6-2540-ED61-C1DA3B5BA2F4}"/>
          </ac:spMkLst>
        </pc:spChg>
        <pc:spChg chg="mod">
          <ac:chgData name="Laura Ximena Cifuentes Alba" userId="e8b26861-67ca-4d98-98de-54ccc2dc1596" providerId="ADAL" clId="{5C5F3A7B-B635-416B-9452-3A03FCEA4A70}" dt="2024-12-04T21:50:24.108" v="4580" actId="14100"/>
          <ac:spMkLst>
            <pc:docMk/>
            <pc:sldMk cId="2695945898" sldId="343"/>
            <ac:spMk id="8" creationId="{8FAB68AA-3339-D496-1159-6FFC8229A1AD}"/>
          </ac:spMkLst>
        </pc:spChg>
        <pc:spChg chg="mod">
          <ac:chgData name="Laura Ximena Cifuentes Alba" userId="e8b26861-67ca-4d98-98de-54ccc2dc1596" providerId="ADAL" clId="{5C5F3A7B-B635-416B-9452-3A03FCEA4A70}" dt="2024-12-04T21:50:42.775" v="4585" actId="688"/>
          <ac:spMkLst>
            <pc:docMk/>
            <pc:sldMk cId="2695945898" sldId="343"/>
            <ac:spMk id="14" creationId="{69FC94A9-06A4-3802-2A2D-7188DFF5DD52}"/>
          </ac:spMkLst>
        </pc:spChg>
        <pc:spChg chg="add mod">
          <ac:chgData name="Laura Ximena Cifuentes Alba" userId="e8b26861-67ca-4d98-98de-54ccc2dc1596" providerId="ADAL" clId="{5C5F3A7B-B635-416B-9452-3A03FCEA4A70}" dt="2024-12-05T14:40:48.170" v="5908" actId="108"/>
          <ac:spMkLst>
            <pc:docMk/>
            <pc:sldMk cId="2695945898" sldId="343"/>
            <ac:spMk id="16" creationId="{E2C273C4-8DB2-FCF2-5193-11650FB0B550}"/>
          </ac:spMkLst>
        </pc:spChg>
        <pc:spChg chg="add mod">
          <ac:chgData name="Laura Ximena Cifuentes Alba" userId="e8b26861-67ca-4d98-98de-54ccc2dc1596" providerId="ADAL" clId="{5C5F3A7B-B635-416B-9452-3A03FCEA4A70}" dt="2024-12-05T14:40:56.560" v="5909" actId="6549"/>
          <ac:spMkLst>
            <pc:docMk/>
            <pc:sldMk cId="2695945898" sldId="343"/>
            <ac:spMk id="18" creationId="{8AEA7859-53DE-ACBD-A6F7-DCD661E9358B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08" creationId="{52487069-A28E-B13A-2F17-815E48297C0C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17" creationId="{35D76721-FE93-5DBB-DE91-1A3B49E48B1A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26" creationId="{92237C2E-E0D4-90AF-7259-E1DF34AF5B26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35" creationId="{561F95A8-9781-7F28-228E-221196236C7D}"/>
          </ac:spMkLst>
        </pc:spChg>
        <pc:spChg chg="add mod">
          <ac:chgData name="Laura Ximena Cifuentes Alba" userId="e8b26861-67ca-4d98-98de-54ccc2dc1596" providerId="ADAL" clId="{5C5F3A7B-B635-416B-9452-3A03FCEA4A70}" dt="2024-12-19T20:51:06.348" v="12838" actId="14100"/>
          <ac:spMkLst>
            <pc:docMk/>
            <pc:sldMk cId="2695945898" sldId="343"/>
            <ac:spMk id="136" creationId="{0F9710F0-945F-8206-DC03-6F93E245A74F}"/>
          </ac:spMkLst>
        </pc:spChg>
        <pc:spChg chg="add mod">
          <ac:chgData name="Laura Ximena Cifuentes Alba" userId="e8b26861-67ca-4d98-98de-54ccc2dc1596" providerId="ADAL" clId="{5C5F3A7B-B635-416B-9452-3A03FCEA4A70}" dt="2024-12-19T20:50:53.779" v="12836" actId="14100"/>
          <ac:spMkLst>
            <pc:docMk/>
            <pc:sldMk cId="2695945898" sldId="343"/>
            <ac:spMk id="137" creationId="{22240E6C-3D34-23E1-3D03-44A037FE98E0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40" creationId="{B6857CC1-ACC5-5A0E-3347-64BE4F66E410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43" creationId="{A573FB4A-D454-EBEE-B087-F0CB3E037FF6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46" creationId="{BDFBC8C0-FD8E-B75D-B7A9-C970F24CBD9C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49" creationId="{EC2D0D1A-BD1E-3AEA-3106-DC5CFADCFFB9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50" creationId="{F101EC3A-F478-C71D-08B8-6CA1DD6C21FA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53" creationId="{E70749F3-00AB-9F0A-4625-BDE52463EFDF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56" creationId="{D5AEB643-E4B3-E0E9-5BE5-E4D6DC646938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59" creationId="{BB8BEB1F-57E2-209F-6933-2CEAEAD0DE8B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62" creationId="{B1BA7989-8359-7F88-D236-3D47C9CE46BA}"/>
          </ac:spMkLst>
        </pc:spChg>
        <pc:spChg chg="add mod">
          <ac:chgData name="Laura Ximena Cifuentes Alba" userId="e8b26861-67ca-4d98-98de-54ccc2dc1596" providerId="ADAL" clId="{5C5F3A7B-B635-416B-9452-3A03FCEA4A70}" dt="2024-12-19T20:52:44.086" v="12858" actId="1036"/>
          <ac:spMkLst>
            <pc:docMk/>
            <pc:sldMk cId="2695945898" sldId="343"/>
            <ac:spMk id="175" creationId="{45B9E2C2-E4C8-EEB4-5A56-BD346B926FD9}"/>
          </ac:spMkLst>
        </pc:spChg>
        <pc:spChg chg="add mod">
          <ac:chgData name="Laura Ximena Cifuentes Alba" userId="e8b26861-67ca-4d98-98de-54ccc2dc1596" providerId="ADAL" clId="{5C5F3A7B-B635-416B-9452-3A03FCEA4A70}" dt="2024-12-19T20:52:56.447" v="12864" actId="1036"/>
          <ac:spMkLst>
            <pc:docMk/>
            <pc:sldMk cId="2695945898" sldId="343"/>
            <ac:spMk id="176" creationId="{71899310-7B36-B995-F8E8-1E8EC62E8ABB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77" creationId="{D611383E-0BDA-DDD7-4CF7-96072B5AEA09}"/>
          </ac:spMkLst>
        </pc:spChg>
        <pc:spChg chg="add mod">
          <ac:chgData name="Laura Ximena Cifuentes Alba" userId="e8b26861-67ca-4d98-98de-54ccc2dc1596" providerId="ADAL" clId="{5C5F3A7B-B635-416B-9452-3A03FCEA4A70}" dt="2024-12-19T20:53:22.345" v="12885" actId="1036"/>
          <ac:spMkLst>
            <pc:docMk/>
            <pc:sldMk cId="2695945898" sldId="343"/>
            <ac:spMk id="178" creationId="{B33278B9-8B2A-0CA5-8007-4B5B215E920C}"/>
          </ac:spMkLst>
        </pc:spChg>
        <pc:spChg chg="add mod">
          <ac:chgData name="Laura Ximena Cifuentes Alba" userId="e8b26861-67ca-4d98-98de-54ccc2dc1596" providerId="ADAL" clId="{5C5F3A7B-B635-416B-9452-3A03FCEA4A70}" dt="2024-12-19T20:53:31.360" v="12886" actId="14100"/>
          <ac:spMkLst>
            <pc:docMk/>
            <pc:sldMk cId="2695945898" sldId="343"/>
            <ac:spMk id="179" creationId="{6FBDC303-7E27-40EB-D634-56DED63E7B26}"/>
          </ac:spMkLst>
        </pc:spChg>
        <pc:spChg chg="add mod">
          <ac:chgData name="Laura Ximena Cifuentes Alba" userId="e8b26861-67ca-4d98-98de-54ccc2dc1596" providerId="ADAL" clId="{5C5F3A7B-B635-416B-9452-3A03FCEA4A70}" dt="2024-12-17T21:13:39.834" v="11523" actId="20577"/>
          <ac:spMkLst>
            <pc:docMk/>
            <pc:sldMk cId="2695945898" sldId="343"/>
            <ac:spMk id="180" creationId="{250A0F03-88AE-65AA-6E61-094E1A968825}"/>
          </ac:spMkLst>
        </pc:spChg>
        <pc:spChg chg="add mod">
          <ac:chgData name="Laura Ximena Cifuentes Alba" userId="e8b26861-67ca-4d98-98de-54ccc2dc1596" providerId="ADAL" clId="{5C5F3A7B-B635-416B-9452-3A03FCEA4A70}" dt="2024-12-17T21:12:57.071" v="11517"/>
          <ac:spMkLst>
            <pc:docMk/>
            <pc:sldMk cId="2695945898" sldId="343"/>
            <ac:spMk id="183" creationId="{8BFD6B2E-F644-4204-F14A-072E6B82FEE0}"/>
          </ac:spMkLst>
        </pc:spChg>
        <pc:spChg chg="add mod">
          <ac:chgData name="Laura Ximena Cifuentes Alba" userId="e8b26861-67ca-4d98-98de-54ccc2dc1596" providerId="ADAL" clId="{5C5F3A7B-B635-416B-9452-3A03FCEA4A70}" dt="2024-12-19T20:52:31.624" v="12852" actId="14100"/>
          <ac:spMkLst>
            <pc:docMk/>
            <pc:sldMk cId="2695945898" sldId="343"/>
            <ac:spMk id="184" creationId="{811D2993-056E-3328-85D1-95A3A1291570}"/>
          </ac:spMkLst>
        </pc:spChg>
        <pc:spChg chg="add mod">
          <ac:chgData name="Laura Ximena Cifuentes Alba" userId="e8b26861-67ca-4d98-98de-54ccc2dc1596" providerId="ADAL" clId="{5C5F3A7B-B635-416B-9452-3A03FCEA4A70}" dt="2024-12-19T20:51:34.564" v="12844" actId="14100"/>
          <ac:spMkLst>
            <pc:docMk/>
            <pc:sldMk cId="2695945898" sldId="343"/>
            <ac:spMk id="185" creationId="{1A824280-45AF-9F5D-1326-1A647EC68C67}"/>
          </ac:spMkLst>
        </pc:spChg>
        <pc:spChg chg="add mod">
          <ac:chgData name="Laura Ximena Cifuentes Alba" userId="e8b26861-67ca-4d98-98de-54ccc2dc1596" providerId="ADAL" clId="{5C5F3A7B-B635-416B-9452-3A03FCEA4A70}" dt="2024-12-05T13:24:51.393" v="5314" actId="1076"/>
          <ac:spMkLst>
            <pc:docMk/>
            <pc:sldMk cId="2695945898" sldId="343"/>
            <ac:spMk id="186" creationId="{52AB4EE2-2A82-1AF7-CE41-1A0E8553ABD4}"/>
          </ac:spMkLst>
        </pc:spChg>
        <pc:grpChg chg="add mod">
          <ac:chgData name="Laura Ximena Cifuentes Alba" userId="e8b26861-67ca-4d98-98de-54ccc2dc1596" providerId="ADAL" clId="{5C5F3A7B-B635-416B-9452-3A03FCEA4A70}" dt="2024-12-05T13:24:51.393" v="5314" actId="1076"/>
          <ac:grpSpMkLst>
            <pc:docMk/>
            <pc:sldMk cId="2695945898" sldId="343"/>
            <ac:grpSpMk id="5" creationId="{40A695B0-06A1-B287-B21B-B56B75F2F521}"/>
          </ac:grpSpMkLst>
        </pc:grpChg>
        <pc:grpChg chg="add mod">
          <ac:chgData name="Laura Ximena Cifuentes Alba" userId="e8b26861-67ca-4d98-98de-54ccc2dc1596" providerId="ADAL" clId="{5C5F3A7B-B635-416B-9452-3A03FCEA4A70}" dt="2024-12-05T13:24:51.393" v="5314" actId="1076"/>
          <ac:grpSpMkLst>
            <pc:docMk/>
            <pc:sldMk cId="2695945898" sldId="343"/>
            <ac:grpSpMk id="11" creationId="{2C8FC981-6982-52D5-5A3A-C93AD869C930}"/>
          </ac:grpSpMkLst>
        </pc:grpChg>
        <pc:cxnChg chg="mod">
          <ac:chgData name="Laura Ximena Cifuentes Alba" userId="e8b26861-67ca-4d98-98de-54ccc2dc1596" providerId="ADAL" clId="{5C5F3A7B-B635-416B-9452-3A03FCEA4A70}" dt="2024-12-04T21:48:36.564" v="4556"/>
          <ac:cxnSpMkLst>
            <pc:docMk/>
            <pc:sldMk cId="2695945898" sldId="343"/>
            <ac:cxnSpMk id="6" creationId="{E1848345-C57F-2829-9F09-A90A6EFECCF4}"/>
          </ac:cxnSpMkLst>
        </pc:cxnChg>
        <pc:cxnChg chg="mod">
          <ac:chgData name="Laura Ximena Cifuentes Alba" userId="e8b26861-67ca-4d98-98de-54ccc2dc1596" providerId="ADAL" clId="{5C5F3A7B-B635-416B-9452-3A03FCEA4A70}" dt="2024-12-04T21:48:50.445" v="4559" actId="14100"/>
          <ac:cxnSpMkLst>
            <pc:docMk/>
            <pc:sldMk cId="2695945898" sldId="343"/>
            <ac:cxnSpMk id="7" creationId="{BEDC78FF-241B-D4A6-A1A8-F14CBF0EE070}"/>
          </ac:cxnSpMkLst>
        </pc:cxnChg>
        <pc:cxnChg chg="add mod">
          <ac:chgData name="Laura Ximena Cifuentes Alba" userId="e8b26861-67ca-4d98-98de-54ccc2dc1596" providerId="ADAL" clId="{5C5F3A7B-B635-416B-9452-3A03FCEA4A70}" dt="2024-12-05T13:24:51.393" v="5314" actId="1076"/>
          <ac:cxnSpMkLst>
            <pc:docMk/>
            <pc:sldMk cId="2695945898" sldId="343"/>
            <ac:cxnSpMk id="10" creationId="{432B0AFA-9444-09DE-9203-173F9A1BC17E}"/>
          </ac:cxnSpMkLst>
        </pc:cxnChg>
        <pc:cxnChg chg="mod">
          <ac:chgData name="Laura Ximena Cifuentes Alba" userId="e8b26861-67ca-4d98-98de-54ccc2dc1596" providerId="ADAL" clId="{5C5F3A7B-B635-416B-9452-3A03FCEA4A70}" dt="2024-12-04T21:49:34.062" v="4566"/>
          <ac:cxnSpMkLst>
            <pc:docMk/>
            <pc:sldMk cId="2695945898" sldId="343"/>
            <ac:cxnSpMk id="12" creationId="{133CA3E3-9793-7171-5D0D-1F50BD163D76}"/>
          </ac:cxnSpMkLst>
        </pc:cxnChg>
        <pc:cxnChg chg="mod">
          <ac:chgData name="Laura Ximena Cifuentes Alba" userId="e8b26861-67ca-4d98-98de-54ccc2dc1596" providerId="ADAL" clId="{5C5F3A7B-B635-416B-9452-3A03FCEA4A70}" dt="2024-12-04T21:49:34.062" v="4566"/>
          <ac:cxnSpMkLst>
            <pc:docMk/>
            <pc:sldMk cId="2695945898" sldId="343"/>
            <ac:cxnSpMk id="13" creationId="{7A73D6BF-DFA5-3147-D3AC-CE0BC3273E0C}"/>
          </ac:cxnSpMkLst>
        </pc:cxnChg>
      </pc:sldChg>
      <pc:sldChg chg="addSp modSp del mod modClrScheme chgLayout">
        <pc:chgData name="Laura Ximena Cifuentes Alba" userId="e8b26861-67ca-4d98-98de-54ccc2dc1596" providerId="ADAL" clId="{5C5F3A7B-B635-416B-9452-3A03FCEA4A70}" dt="2024-12-04T21:46:18.753" v="4540" actId="47"/>
        <pc:sldMkLst>
          <pc:docMk/>
          <pc:sldMk cId="1927092051" sldId="344"/>
        </pc:sldMkLst>
      </pc:sldChg>
      <pc:sldChg chg="addSp delSp modSp del mod modClrScheme modAnim chgLayout">
        <pc:chgData name="Laura Ximena Cifuentes Alba" userId="e8b26861-67ca-4d98-98de-54ccc2dc1596" providerId="ADAL" clId="{5C5F3A7B-B635-416B-9452-3A03FCEA4A70}" dt="2024-12-05T14:32:17.302" v="5841" actId="47"/>
        <pc:sldMkLst>
          <pc:docMk/>
          <pc:sldMk cId="4083076469" sldId="346"/>
        </pc:sldMkLst>
      </pc:sldChg>
      <pc:sldChg chg="addSp delSp modSp mod delAnim modAnim">
        <pc:chgData name="Laura Ximena Cifuentes Alba" userId="e8b26861-67ca-4d98-98de-54ccc2dc1596" providerId="ADAL" clId="{5C5F3A7B-B635-416B-9452-3A03FCEA4A70}" dt="2024-12-19T19:41:18.491" v="12833" actId="207"/>
        <pc:sldMkLst>
          <pc:docMk/>
          <pc:sldMk cId="1770749733" sldId="347"/>
        </pc:sldMkLst>
        <pc:spChg chg="add mod">
          <ac:chgData name="Laura Ximena Cifuentes Alba" userId="e8b26861-67ca-4d98-98de-54ccc2dc1596" providerId="ADAL" clId="{5C5F3A7B-B635-416B-9452-3A03FCEA4A70}" dt="2024-12-19T19:31:46.278" v="12796" actId="114"/>
          <ac:spMkLst>
            <pc:docMk/>
            <pc:sldMk cId="1770749733" sldId="347"/>
            <ac:spMk id="2" creationId="{007E0894-F4E3-DAC2-EF3D-A2D5AAED0621}"/>
          </ac:spMkLst>
        </pc:spChg>
        <pc:spChg chg="add mod ord">
          <ac:chgData name="Laura Ximena Cifuentes Alba" userId="e8b26861-67ca-4d98-98de-54ccc2dc1596" providerId="ADAL" clId="{5C5F3A7B-B635-416B-9452-3A03FCEA4A70}" dt="2024-12-19T19:41:18.491" v="12833" actId="207"/>
          <ac:spMkLst>
            <pc:docMk/>
            <pc:sldMk cId="1770749733" sldId="347"/>
            <ac:spMk id="3" creationId="{B9B76CB1-E08D-DB70-A34D-AA47EADAD6A7}"/>
          </ac:spMkLst>
        </pc:spChg>
      </pc:sldChg>
      <pc:sldChg chg="addSp delSp modSp add del mod">
        <pc:chgData name="Laura Ximena Cifuentes Alba" userId="e8b26861-67ca-4d98-98de-54ccc2dc1596" providerId="ADAL" clId="{5C5F3A7B-B635-416B-9452-3A03FCEA4A70}" dt="2024-12-02T22:21:07.047" v="828" actId="47"/>
        <pc:sldMkLst>
          <pc:docMk/>
          <pc:sldMk cId="2846066705" sldId="348"/>
        </pc:sldMkLst>
      </pc:sldChg>
      <pc:sldChg chg="addSp delSp modSp new del mod modClrScheme chgLayout">
        <pc:chgData name="Laura Ximena Cifuentes Alba" userId="e8b26861-67ca-4d98-98de-54ccc2dc1596" providerId="ADAL" clId="{5C5F3A7B-B635-416B-9452-3A03FCEA4A70}" dt="2024-12-03T15:46:20.375" v="2297" actId="47"/>
        <pc:sldMkLst>
          <pc:docMk/>
          <pc:sldMk cId="3384993123" sldId="348"/>
        </pc:sldMkLst>
      </pc:sldChg>
      <pc:sldChg chg="addSp delSp modSp add mod modClrScheme chgLayout">
        <pc:chgData name="Laura Ximena Cifuentes Alba" userId="e8b26861-67ca-4d98-98de-54ccc2dc1596" providerId="ADAL" clId="{5C5F3A7B-B635-416B-9452-3A03FCEA4A70}" dt="2024-12-05T14:33:49.966" v="5859" actId="1076"/>
        <pc:sldMkLst>
          <pc:docMk/>
          <pc:sldMk cId="3792701761" sldId="349"/>
        </pc:sldMkLst>
        <pc:spChg chg="mod ord">
          <ac:chgData name="Laura Ximena Cifuentes Alba" userId="e8b26861-67ca-4d98-98de-54ccc2dc1596" providerId="ADAL" clId="{5C5F3A7B-B635-416B-9452-3A03FCEA4A70}" dt="2024-12-05T14:33:44.999" v="5856" actId="14100"/>
          <ac:spMkLst>
            <pc:docMk/>
            <pc:sldMk cId="3792701761" sldId="349"/>
            <ac:spMk id="4" creationId="{136CB859-6BF4-FB79-F79F-893E067170D8}"/>
          </ac:spMkLst>
        </pc:spChg>
        <pc:picChg chg="add mod">
          <ac:chgData name="Laura Ximena Cifuentes Alba" userId="e8b26861-67ca-4d98-98de-54ccc2dc1596" providerId="ADAL" clId="{5C5F3A7B-B635-416B-9452-3A03FCEA4A70}" dt="2024-12-05T14:33:49.966" v="5859" actId="1076"/>
          <ac:picMkLst>
            <pc:docMk/>
            <pc:sldMk cId="3792701761" sldId="349"/>
            <ac:picMk id="9" creationId="{0A5753E0-0731-7A8A-926C-84C1B043B1A5}"/>
          </ac:picMkLst>
        </pc:picChg>
      </pc:sldChg>
      <pc:sldChg chg="addSp delSp modSp new del mod">
        <pc:chgData name="Laura Ximena Cifuentes Alba" userId="e8b26861-67ca-4d98-98de-54ccc2dc1596" providerId="ADAL" clId="{5C5F3A7B-B635-416B-9452-3A03FCEA4A70}" dt="2024-12-04T20:40:43.839" v="4037" actId="47"/>
        <pc:sldMkLst>
          <pc:docMk/>
          <pc:sldMk cId="454396805" sldId="350"/>
        </pc:sldMkLst>
      </pc:sldChg>
      <pc:sldChg chg="addSp delSp modSp new del mod modAnim">
        <pc:chgData name="Laura Ximena Cifuentes Alba" userId="e8b26861-67ca-4d98-98de-54ccc2dc1596" providerId="ADAL" clId="{5C5F3A7B-B635-416B-9452-3A03FCEA4A70}" dt="2024-12-04T21:28:58.426" v="4461" actId="47"/>
        <pc:sldMkLst>
          <pc:docMk/>
          <pc:sldMk cId="1659162509" sldId="351"/>
        </pc:sldMkLst>
      </pc:sldChg>
      <pc:sldChg chg="addSp delSp modSp new mod modClrScheme delAnim modAnim chgLayout">
        <pc:chgData name="Laura Ximena Cifuentes Alba" userId="e8b26861-67ca-4d98-98de-54ccc2dc1596" providerId="ADAL" clId="{5C5F3A7B-B635-416B-9452-3A03FCEA4A70}" dt="2024-12-17T20:49:09.515" v="11506" actId="13926"/>
        <pc:sldMkLst>
          <pc:docMk/>
          <pc:sldMk cId="1399284972" sldId="352"/>
        </pc:sldMkLst>
        <pc:spChg chg="add mod">
          <ac:chgData name="Laura Ximena Cifuentes Alba" userId="e8b26861-67ca-4d98-98de-54ccc2dc1596" providerId="ADAL" clId="{5C5F3A7B-B635-416B-9452-3A03FCEA4A70}" dt="2024-12-11T17:27:43.315" v="10381" actId="20577"/>
          <ac:spMkLst>
            <pc:docMk/>
            <pc:sldMk cId="1399284972" sldId="352"/>
            <ac:spMk id="3" creationId="{F283CA2B-FAA7-F671-EC80-43E7602D09CA}"/>
          </ac:spMkLst>
        </pc:spChg>
        <pc:spChg chg="add mod">
          <ac:chgData name="Laura Ximena Cifuentes Alba" userId="e8b26861-67ca-4d98-98de-54ccc2dc1596" providerId="ADAL" clId="{5C5F3A7B-B635-416B-9452-3A03FCEA4A70}" dt="2024-12-17T20:45:06.852" v="11489" actId="207"/>
          <ac:spMkLst>
            <pc:docMk/>
            <pc:sldMk cId="1399284972" sldId="352"/>
            <ac:spMk id="5" creationId="{89F4E438-2A66-640F-6C49-44263AB107D3}"/>
          </ac:spMkLst>
        </pc:spChg>
        <pc:spChg chg="mod">
          <ac:chgData name="Laura Ximena Cifuentes Alba" userId="e8b26861-67ca-4d98-98de-54ccc2dc1596" providerId="ADAL" clId="{5C5F3A7B-B635-416B-9452-3A03FCEA4A70}" dt="2024-12-04T19:59:55.442" v="3850" actId="208"/>
          <ac:spMkLst>
            <pc:docMk/>
            <pc:sldMk cId="1399284972" sldId="352"/>
            <ac:spMk id="32" creationId="{D32FF911-AEDF-A4A2-9A7A-8D6FA54E8BBA}"/>
          </ac:spMkLst>
        </pc:spChg>
        <pc:spChg chg="mod">
          <ac:chgData name="Laura Ximena Cifuentes Alba" userId="e8b26861-67ca-4d98-98de-54ccc2dc1596" providerId="ADAL" clId="{5C5F3A7B-B635-416B-9452-3A03FCEA4A70}" dt="2024-12-04T19:57:05.925" v="3849" actId="207"/>
          <ac:spMkLst>
            <pc:docMk/>
            <pc:sldMk cId="1399284972" sldId="352"/>
            <ac:spMk id="33" creationId="{F70FDF8F-BE6C-D9BA-DB64-1B1F0599E137}"/>
          </ac:spMkLst>
        </pc:spChg>
        <pc:spChg chg="mod">
          <ac:chgData name="Laura Ximena Cifuentes Alba" userId="e8b26861-67ca-4d98-98de-54ccc2dc1596" providerId="ADAL" clId="{5C5F3A7B-B635-416B-9452-3A03FCEA4A70}" dt="2024-12-04T19:55:47.742" v="3831"/>
          <ac:spMkLst>
            <pc:docMk/>
            <pc:sldMk cId="1399284972" sldId="352"/>
            <ac:spMk id="34" creationId="{CE37B3E0-285C-C3B2-8995-EBF274CEE5B2}"/>
          </ac:spMkLst>
        </pc:spChg>
        <pc:spChg chg="mod">
          <ac:chgData name="Laura Ximena Cifuentes Alba" userId="e8b26861-67ca-4d98-98de-54ccc2dc1596" providerId="ADAL" clId="{5C5F3A7B-B635-416B-9452-3A03FCEA4A70}" dt="2024-12-04T19:56:59.024" v="3848" actId="207"/>
          <ac:spMkLst>
            <pc:docMk/>
            <pc:sldMk cId="1399284972" sldId="352"/>
            <ac:spMk id="35" creationId="{6A737846-3F5D-0403-1481-6B592C4E86A6}"/>
          </ac:spMkLst>
        </pc:spChg>
        <pc:spChg chg="add mod">
          <ac:chgData name="Laura Ximena Cifuentes Alba" userId="e8b26861-67ca-4d98-98de-54ccc2dc1596" providerId="ADAL" clId="{5C5F3A7B-B635-416B-9452-3A03FCEA4A70}" dt="2024-12-17T20:49:09.515" v="11506" actId="13926"/>
          <ac:spMkLst>
            <pc:docMk/>
            <pc:sldMk cId="1399284972" sldId="352"/>
            <ac:spMk id="37" creationId="{4023FA50-5407-5F72-5D45-3A7C46B70DD1}"/>
          </ac:spMkLst>
        </pc:spChg>
        <pc:spChg chg="add mod">
          <ac:chgData name="Laura Ximena Cifuentes Alba" userId="e8b26861-67ca-4d98-98de-54ccc2dc1596" providerId="ADAL" clId="{5C5F3A7B-B635-416B-9452-3A03FCEA4A70}" dt="2024-12-06T15:26:59.004" v="8079" actId="14100"/>
          <ac:spMkLst>
            <pc:docMk/>
            <pc:sldMk cId="1399284972" sldId="352"/>
            <ac:spMk id="39" creationId="{7DA32491-9E3B-F46A-ADD0-42CCE38D4BF2}"/>
          </ac:spMkLst>
        </pc:spChg>
        <pc:grpChg chg="add mod">
          <ac:chgData name="Laura Ximena Cifuentes Alba" userId="e8b26861-67ca-4d98-98de-54ccc2dc1596" providerId="ADAL" clId="{5C5F3A7B-B635-416B-9452-3A03FCEA4A70}" dt="2024-12-05T20:20:44.418" v="6400" actId="14100"/>
          <ac:grpSpMkLst>
            <pc:docMk/>
            <pc:sldMk cId="1399284972" sldId="352"/>
            <ac:grpSpMk id="31" creationId="{BD0110EC-8926-69EE-32C1-B78AD92F300D}"/>
          </ac:grpSpMkLst>
        </pc:grpChg>
        <pc:graphicFrameChg chg="add mod modGraphic">
          <ac:chgData name="Laura Ximena Cifuentes Alba" userId="e8b26861-67ca-4d98-98de-54ccc2dc1596" providerId="ADAL" clId="{5C5F3A7B-B635-416B-9452-3A03FCEA4A70}" dt="2024-12-17T20:48:18.381" v="11496" actId="20577"/>
          <ac:graphicFrameMkLst>
            <pc:docMk/>
            <pc:sldMk cId="1399284972" sldId="352"/>
            <ac:graphicFrameMk id="10" creationId="{809F6CEB-7063-F906-0D3E-8607D9DAF4F0}"/>
          </ac:graphicFrameMkLst>
        </pc:graphicFrameChg>
        <pc:picChg chg="add mod">
          <ac:chgData name="Laura Ximena Cifuentes Alba" userId="e8b26861-67ca-4d98-98de-54ccc2dc1596" providerId="ADAL" clId="{5C5F3A7B-B635-416B-9452-3A03FCEA4A70}" dt="2024-12-11T17:25:23.768" v="10352" actId="1076"/>
          <ac:picMkLst>
            <pc:docMk/>
            <pc:sldMk cId="1399284972" sldId="352"/>
            <ac:picMk id="6" creationId="{1D51AA9F-C9AF-9B7D-EEB2-D642C5F54168}"/>
          </ac:picMkLst>
        </pc:picChg>
      </pc:sldChg>
      <pc:sldChg chg="addSp delSp modSp add del mod">
        <pc:chgData name="Laura Ximena Cifuentes Alba" userId="e8b26861-67ca-4d98-98de-54ccc2dc1596" providerId="ADAL" clId="{5C5F3A7B-B635-416B-9452-3A03FCEA4A70}" dt="2024-12-04T20:40:37.308" v="4036" actId="47"/>
        <pc:sldMkLst>
          <pc:docMk/>
          <pc:sldMk cId="3508261128" sldId="353"/>
        </pc:sldMkLst>
      </pc:sldChg>
      <pc:sldChg chg="addSp delSp modSp add mod modAnim">
        <pc:chgData name="Laura Ximena Cifuentes Alba" userId="e8b26861-67ca-4d98-98de-54ccc2dc1596" providerId="ADAL" clId="{5C5F3A7B-B635-416B-9452-3A03FCEA4A70}" dt="2024-12-17T20:49:19.918" v="11507" actId="1076"/>
        <pc:sldMkLst>
          <pc:docMk/>
          <pc:sldMk cId="2159004209" sldId="354"/>
        </pc:sldMkLst>
        <pc:spChg chg="add mod">
          <ac:chgData name="Laura Ximena Cifuentes Alba" userId="e8b26861-67ca-4d98-98de-54ccc2dc1596" providerId="ADAL" clId="{5C5F3A7B-B635-416B-9452-3A03FCEA4A70}" dt="2024-12-11T17:27:46.672" v="10382"/>
          <ac:spMkLst>
            <pc:docMk/>
            <pc:sldMk cId="2159004209" sldId="354"/>
            <ac:spMk id="4" creationId="{2322A36B-A8F6-BBDA-9AD0-0F9B599521D8}"/>
          </ac:spMkLst>
        </pc:spChg>
        <pc:spChg chg="add mod">
          <ac:chgData name="Laura Ximena Cifuentes Alba" userId="e8b26861-67ca-4d98-98de-54ccc2dc1596" providerId="ADAL" clId="{5C5F3A7B-B635-416B-9452-3A03FCEA4A70}" dt="2024-12-11T17:27:22.738" v="10378" actId="1076"/>
          <ac:spMkLst>
            <pc:docMk/>
            <pc:sldMk cId="2159004209" sldId="354"/>
            <ac:spMk id="6" creationId="{F43D316C-DE2D-A06A-F326-9021F44917DB}"/>
          </ac:spMkLst>
        </pc:spChg>
        <pc:spChg chg="mod">
          <ac:chgData name="Laura Ximena Cifuentes Alba" userId="e8b26861-67ca-4d98-98de-54ccc2dc1596" providerId="ADAL" clId="{5C5F3A7B-B635-416B-9452-3A03FCEA4A70}" dt="2024-12-11T17:27:14.242" v="10376" actId="1076"/>
          <ac:spMkLst>
            <pc:docMk/>
            <pc:sldMk cId="2159004209" sldId="354"/>
            <ac:spMk id="11" creationId="{9E528B38-ADDC-69D8-9785-0FFD838A3482}"/>
          </ac:spMkLst>
        </pc:spChg>
        <pc:spChg chg="mod">
          <ac:chgData name="Laura Ximena Cifuentes Alba" userId="e8b26861-67ca-4d98-98de-54ccc2dc1596" providerId="ADAL" clId="{5C5F3A7B-B635-416B-9452-3A03FCEA4A70}" dt="2024-12-11T17:27:22.738" v="10378" actId="1076"/>
          <ac:spMkLst>
            <pc:docMk/>
            <pc:sldMk cId="2159004209" sldId="354"/>
            <ac:spMk id="22" creationId="{DBC36BD7-A5EA-D16A-00DD-ED34E95ABF3F}"/>
          </ac:spMkLst>
        </pc:spChg>
        <pc:spChg chg="mod">
          <ac:chgData name="Laura Ximena Cifuentes Alba" userId="e8b26861-67ca-4d98-98de-54ccc2dc1596" providerId="ADAL" clId="{5C5F3A7B-B635-416B-9452-3A03FCEA4A70}" dt="2024-12-06T14:57:45.585" v="7470" actId="14100"/>
          <ac:spMkLst>
            <pc:docMk/>
            <pc:sldMk cId="2159004209" sldId="354"/>
            <ac:spMk id="26" creationId="{0A609883-966D-CEBD-ED6D-6A5EE5720AF3}"/>
          </ac:spMkLst>
        </pc:spChg>
        <pc:spChg chg="mod">
          <ac:chgData name="Laura Ximena Cifuentes Alba" userId="e8b26861-67ca-4d98-98de-54ccc2dc1596" providerId="ADAL" clId="{5C5F3A7B-B635-416B-9452-3A03FCEA4A70}" dt="2024-12-06T14:57:51.901" v="7478" actId="1036"/>
          <ac:spMkLst>
            <pc:docMk/>
            <pc:sldMk cId="2159004209" sldId="354"/>
            <ac:spMk id="27" creationId="{305C8B16-BB7F-CBF4-A087-35A7396189F2}"/>
          </ac:spMkLst>
        </pc:spChg>
        <pc:spChg chg="mod">
          <ac:chgData name="Laura Ximena Cifuentes Alba" userId="e8b26861-67ca-4d98-98de-54ccc2dc1596" providerId="ADAL" clId="{5C5F3A7B-B635-416B-9452-3A03FCEA4A70}" dt="2024-12-06T14:58:14.675" v="7486" actId="14100"/>
          <ac:spMkLst>
            <pc:docMk/>
            <pc:sldMk cId="2159004209" sldId="354"/>
            <ac:spMk id="28" creationId="{D3A98C39-421A-39CF-2D04-FEF3C90E80B5}"/>
          </ac:spMkLst>
        </pc:spChg>
        <pc:spChg chg="mod">
          <ac:chgData name="Laura Ximena Cifuentes Alba" userId="e8b26861-67ca-4d98-98de-54ccc2dc1596" providerId="ADAL" clId="{5C5F3A7B-B635-416B-9452-3A03FCEA4A70}" dt="2024-12-04T19:54:40.564" v="3828" actId="207"/>
          <ac:spMkLst>
            <pc:docMk/>
            <pc:sldMk cId="2159004209" sldId="354"/>
            <ac:spMk id="29" creationId="{20DE593E-FA45-251C-6BE5-0B161580D8FC}"/>
          </ac:spMkLst>
        </pc:spChg>
        <pc:grpChg chg="mod">
          <ac:chgData name="Laura Ximena Cifuentes Alba" userId="e8b26861-67ca-4d98-98de-54ccc2dc1596" providerId="ADAL" clId="{5C5F3A7B-B635-416B-9452-3A03FCEA4A70}" dt="2024-12-11T17:27:22.738" v="10378" actId="1076"/>
          <ac:grpSpMkLst>
            <pc:docMk/>
            <pc:sldMk cId="2159004209" sldId="354"/>
            <ac:grpSpMk id="30" creationId="{62F7E871-B5C0-EBE8-AEB3-D14DC8D1C738}"/>
          </ac:grpSpMkLst>
        </pc:grpChg>
        <pc:graphicFrameChg chg="mod modGraphic">
          <ac:chgData name="Laura Ximena Cifuentes Alba" userId="e8b26861-67ca-4d98-98de-54ccc2dc1596" providerId="ADAL" clId="{5C5F3A7B-B635-416B-9452-3A03FCEA4A70}" dt="2024-12-17T20:49:19.918" v="11507" actId="1076"/>
          <ac:graphicFrameMkLst>
            <pc:docMk/>
            <pc:sldMk cId="2159004209" sldId="354"/>
            <ac:graphicFrameMk id="12" creationId="{0B460B33-9A99-7454-B112-55FB5F27205F}"/>
          </ac:graphicFrameMkLst>
        </pc:graphicFrameChg>
        <pc:picChg chg="add mod">
          <ac:chgData name="Laura Ximena Cifuentes Alba" userId="e8b26861-67ca-4d98-98de-54ccc2dc1596" providerId="ADAL" clId="{5C5F3A7B-B635-416B-9452-3A03FCEA4A70}" dt="2024-12-11T17:26:02.361" v="10361" actId="1076"/>
          <ac:picMkLst>
            <pc:docMk/>
            <pc:sldMk cId="2159004209" sldId="354"/>
            <ac:picMk id="3" creationId="{00A352DE-BE14-3D7A-C2FA-CC2308C3D024}"/>
          </ac:picMkLst>
        </pc:picChg>
      </pc:sldChg>
      <pc:sldChg chg="addSp delSp modSp new mod modClrScheme chgLayout">
        <pc:chgData name="Laura Ximena Cifuentes Alba" userId="e8b26861-67ca-4d98-98de-54ccc2dc1596" providerId="ADAL" clId="{5C5F3A7B-B635-416B-9452-3A03FCEA4A70}" dt="2024-12-09T15:21:28.121" v="8392" actId="255"/>
        <pc:sldMkLst>
          <pc:docMk/>
          <pc:sldMk cId="975008766" sldId="355"/>
        </pc:sldMkLst>
        <pc:spChg chg="add mod ord">
          <ac:chgData name="Laura Ximena Cifuentes Alba" userId="e8b26861-67ca-4d98-98de-54ccc2dc1596" providerId="ADAL" clId="{5C5F3A7B-B635-416B-9452-3A03FCEA4A70}" dt="2024-12-09T15:21:28.121" v="8392" actId="255"/>
          <ac:spMkLst>
            <pc:docMk/>
            <pc:sldMk cId="975008766" sldId="355"/>
            <ac:spMk id="3" creationId="{2AC7B109-D04B-8A13-73E1-AB267CE4D64B}"/>
          </ac:spMkLst>
        </pc:spChg>
        <pc:spChg chg="add mod ord">
          <ac:chgData name="Laura Ximena Cifuentes Alba" userId="e8b26861-67ca-4d98-98de-54ccc2dc1596" providerId="ADAL" clId="{5C5F3A7B-B635-416B-9452-3A03FCEA4A70}" dt="2024-12-04T20:53:52.552" v="4372"/>
          <ac:spMkLst>
            <pc:docMk/>
            <pc:sldMk cId="975008766" sldId="355"/>
            <ac:spMk id="4" creationId="{0E614CD4-3F40-D46B-FBC4-1C8991DEFCBD}"/>
          </ac:spMkLst>
        </pc:spChg>
        <pc:picChg chg="add mod">
          <ac:chgData name="Laura Ximena Cifuentes Alba" userId="e8b26861-67ca-4d98-98de-54ccc2dc1596" providerId="ADAL" clId="{5C5F3A7B-B635-416B-9452-3A03FCEA4A70}" dt="2024-12-04T20:53:37.066" v="4368" actId="1440"/>
          <ac:picMkLst>
            <pc:docMk/>
            <pc:sldMk cId="975008766" sldId="355"/>
            <ac:picMk id="9" creationId="{5119AC6E-FA14-D263-B0F4-D0037DDCD833}"/>
          </ac:picMkLst>
        </pc:picChg>
      </pc:sldChg>
      <pc:sldChg chg="addSp delSp modSp new mod modClrScheme chgLayout">
        <pc:chgData name="Laura Ximena Cifuentes Alba" userId="e8b26861-67ca-4d98-98de-54ccc2dc1596" providerId="ADAL" clId="{5C5F3A7B-B635-416B-9452-3A03FCEA4A70}" dt="2024-12-09T15:21:22.668" v="8391" actId="255"/>
        <pc:sldMkLst>
          <pc:docMk/>
          <pc:sldMk cId="2588395039" sldId="356"/>
        </pc:sldMkLst>
        <pc:spChg chg="add mod ord">
          <ac:chgData name="Laura Ximena Cifuentes Alba" userId="e8b26861-67ca-4d98-98de-54ccc2dc1596" providerId="ADAL" clId="{5C5F3A7B-B635-416B-9452-3A03FCEA4A70}" dt="2024-12-09T15:21:22.668" v="8391" actId="255"/>
          <ac:spMkLst>
            <pc:docMk/>
            <pc:sldMk cId="2588395039" sldId="356"/>
            <ac:spMk id="4" creationId="{7510F347-D8F8-7578-1D54-2E6CD637BAE2}"/>
          </ac:spMkLst>
        </pc:spChg>
        <pc:picChg chg="add mod ord">
          <ac:chgData name="Laura Ximena Cifuentes Alba" userId="e8b26861-67ca-4d98-98de-54ccc2dc1596" providerId="ADAL" clId="{5C5F3A7B-B635-416B-9452-3A03FCEA4A70}" dt="2024-12-04T20:56:17.338" v="4376" actId="22"/>
          <ac:picMkLst>
            <pc:docMk/>
            <pc:sldMk cId="2588395039" sldId="356"/>
            <ac:picMk id="8" creationId="{EE745D89-B207-BC78-5449-51494FE6813D}"/>
          </ac:picMkLst>
        </pc:picChg>
      </pc:sldChg>
      <pc:sldChg chg="addSp delSp modSp new mod">
        <pc:chgData name="Laura Ximena Cifuentes Alba" userId="e8b26861-67ca-4d98-98de-54ccc2dc1596" providerId="ADAL" clId="{5C5F3A7B-B635-416B-9452-3A03FCEA4A70}" dt="2024-12-09T15:21:56.245" v="8396" actId="1076"/>
        <pc:sldMkLst>
          <pc:docMk/>
          <pc:sldMk cId="1685199278" sldId="357"/>
        </pc:sldMkLst>
        <pc:spChg chg="mod">
          <ac:chgData name="Laura Ximena Cifuentes Alba" userId="e8b26861-67ca-4d98-98de-54ccc2dc1596" providerId="ADAL" clId="{5C5F3A7B-B635-416B-9452-3A03FCEA4A70}" dt="2024-12-09T15:21:56.245" v="8396" actId="1076"/>
          <ac:spMkLst>
            <pc:docMk/>
            <pc:sldMk cId="1685199278" sldId="357"/>
            <ac:spMk id="3" creationId="{9AE99722-60CC-411A-E456-1346FD405D8F}"/>
          </ac:spMkLst>
        </pc:spChg>
        <pc:picChg chg="add mod ord">
          <ac:chgData name="Laura Ximena Cifuentes Alba" userId="e8b26861-67ca-4d98-98de-54ccc2dc1596" providerId="ADAL" clId="{5C5F3A7B-B635-416B-9452-3A03FCEA4A70}" dt="2024-12-04T21:08:36.305" v="4447" actId="22"/>
          <ac:picMkLst>
            <pc:docMk/>
            <pc:sldMk cId="1685199278" sldId="357"/>
            <ac:picMk id="6" creationId="{4B085259-D485-7987-9F55-F660A879A42C}"/>
          </ac:picMkLst>
        </pc:picChg>
      </pc:sldChg>
      <pc:sldChg chg="addSp delSp modSp new mod modClrScheme modAnim chgLayout">
        <pc:chgData name="Laura Ximena Cifuentes Alba" userId="e8b26861-67ca-4d98-98de-54ccc2dc1596" providerId="ADAL" clId="{5C5F3A7B-B635-416B-9452-3A03FCEA4A70}" dt="2024-12-06T15:27:07.948" v="8081" actId="1076"/>
        <pc:sldMkLst>
          <pc:docMk/>
          <pc:sldMk cId="2083620969" sldId="358"/>
        </pc:sldMkLst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13" creationId="{1831E891-6DA5-D3EE-B8F6-BF21ADADCED2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14" creationId="{E662491C-182D-8ABB-7017-82CD2F8AA319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15" creationId="{AC92E7BD-9B08-5EE8-6D75-24D4EEBB9F60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16" creationId="{AD0D61DA-0524-5910-42CE-1971B162B6F6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1" creationId="{1D1885F9-8249-3660-E2ED-585592CAF517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2" creationId="{E032C630-4909-555A-984F-2E047C03C664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3" creationId="{2FC7E44B-B719-7959-DED7-C12BA651FEA1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4" creationId="{3F94CF64-D59D-AAB6-5590-77F8C52D0E3B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6" creationId="{893FD47B-4802-FB83-11F9-26F5F720DCE5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7" creationId="{6FFB52B4-C456-4E8C-16B2-9EDF3D8A62A1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8" creationId="{AB6EAC9F-5B2B-39A4-EE32-BDBE930162A1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29" creationId="{CC5A4322-DF55-ABBC-683F-D168F3149F1F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0" creationId="{CF5AD7AE-DE2B-7CE3-FA90-C6F48A05154A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1" creationId="{0AA0E0F4-92BE-AB15-49D8-DA0DECDF945C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2" creationId="{891A3C20-9729-FFB4-B563-8D40E5E92F6B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3" creationId="{67C895C0-250F-D21F-0744-051D6CB5FA20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4" creationId="{D9A9A497-3DF7-1297-EAC2-56B806585805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5" creationId="{2738EC5B-4E78-F4FB-2D89-C66306E7DB01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6" creationId="{11A62951-3643-C23F-AD16-D7D869A187F2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7" creationId="{52F604D4-901C-153C-CA19-749A3ED81EBF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8" creationId="{580C91DF-7D12-D005-E7CB-ACF6B5DB5608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39" creationId="{FAED38CE-4913-6EF2-58AA-B44F39EEA19F}"/>
          </ac:spMkLst>
        </pc:spChg>
        <pc:spChg chg="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0" creationId="{1055249B-59A3-FD4B-8E85-6FDD0203B115}"/>
          </ac:spMkLst>
        </pc:spChg>
        <pc:spChg chg="add 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1" creationId="{C313EB5F-97BE-7997-5B24-FBAAC3E6A2D8}"/>
          </ac:spMkLst>
        </pc:spChg>
        <pc:spChg chg="add mod">
          <ac:chgData name="Laura Ximena Cifuentes Alba" userId="e8b26861-67ca-4d98-98de-54ccc2dc1596" providerId="ADAL" clId="{5C5F3A7B-B635-416B-9452-3A03FCEA4A70}" dt="2024-12-04T21:32:01.844" v="4478" actId="1076"/>
          <ac:spMkLst>
            <pc:docMk/>
            <pc:sldMk cId="2083620969" sldId="358"/>
            <ac:spMk id="42" creationId="{E1333BEC-1DE6-7003-8DE2-9AD43545FC7E}"/>
          </ac:spMkLst>
        </pc:spChg>
        <pc:spChg chg="add 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3" creationId="{AAF10213-D918-99DA-EDFA-7BD25EFE0EF1}"/>
          </ac:spMkLst>
        </pc:spChg>
        <pc:spChg chg="add 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4" creationId="{1E21341B-142B-A702-3F42-B373711F5028}"/>
          </ac:spMkLst>
        </pc:spChg>
        <pc:spChg chg="add mod">
          <ac:chgData name="Laura Ximena Cifuentes Alba" userId="e8b26861-67ca-4d98-98de-54ccc2dc1596" providerId="ADAL" clId="{5C5F3A7B-B635-416B-9452-3A03FCEA4A70}" dt="2024-12-06T15:14:49.886" v="8040" actId="20577"/>
          <ac:spMkLst>
            <pc:docMk/>
            <pc:sldMk cId="2083620969" sldId="358"/>
            <ac:spMk id="45" creationId="{EFDFDDC1-0C09-9421-826D-12BB6A19C19F}"/>
          </ac:spMkLst>
        </pc:spChg>
        <pc:spChg chg="add 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6" creationId="{F426EE19-CDBA-58AB-58C3-BFAE899DDF2F}"/>
          </ac:spMkLst>
        </pc:spChg>
        <pc:spChg chg="add 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7" creationId="{EDC8BB43-E99C-B735-3C33-84B79598DDBC}"/>
          </ac:spMkLst>
        </pc:spChg>
        <pc:spChg chg="add mod">
          <ac:chgData name="Laura Ximena Cifuentes Alba" userId="e8b26861-67ca-4d98-98de-54ccc2dc1596" providerId="ADAL" clId="{5C5F3A7B-B635-416B-9452-3A03FCEA4A70}" dt="2024-12-04T21:31:23.819" v="4473" actId="1076"/>
          <ac:spMkLst>
            <pc:docMk/>
            <pc:sldMk cId="2083620969" sldId="358"/>
            <ac:spMk id="48" creationId="{5679DB8C-8128-7A08-BCC8-E39D492EF6F8}"/>
          </ac:spMkLst>
        </pc:spChg>
        <pc:spChg chg="add mod">
          <ac:chgData name="Laura Ximena Cifuentes Alba" userId="e8b26861-67ca-4d98-98de-54ccc2dc1596" providerId="ADAL" clId="{5C5F3A7B-B635-416B-9452-3A03FCEA4A70}" dt="2024-12-06T15:27:07.948" v="8081" actId="1076"/>
          <ac:spMkLst>
            <pc:docMk/>
            <pc:sldMk cId="2083620969" sldId="358"/>
            <ac:spMk id="49" creationId="{41C5CBBB-F8E3-D706-57DC-F50B80ED450F}"/>
          </ac:spMkLst>
        </pc:spChg>
        <pc:grpChg chg="add mod">
          <ac:chgData name="Laura Ximena Cifuentes Alba" userId="e8b26861-67ca-4d98-98de-54ccc2dc1596" providerId="ADAL" clId="{5C5F3A7B-B635-416B-9452-3A03FCEA4A70}" dt="2024-12-04T21:31:23.819" v="4473" actId="1076"/>
          <ac:grpSpMkLst>
            <pc:docMk/>
            <pc:sldMk cId="2083620969" sldId="358"/>
            <ac:grpSpMk id="8" creationId="{09B3D71D-CF99-5D36-DC85-455F9D8BF256}"/>
          </ac:grpSpMkLst>
        </pc:grpChg>
        <pc:grpChg chg="mod">
          <ac:chgData name="Laura Ximena Cifuentes Alba" userId="e8b26861-67ca-4d98-98de-54ccc2dc1596" providerId="ADAL" clId="{5C5F3A7B-B635-416B-9452-3A03FCEA4A70}" dt="2024-12-04T21:31:23.819" v="4473" actId="1076"/>
          <ac:grpSpMkLst>
            <pc:docMk/>
            <pc:sldMk cId="2083620969" sldId="358"/>
            <ac:grpSpMk id="9" creationId="{72C2050A-65BA-7311-BD04-7DE8CEB4D1E8}"/>
          </ac:grpSpMkLst>
        </pc:grpChg>
        <pc:grpChg chg="mod">
          <ac:chgData name="Laura Ximena Cifuentes Alba" userId="e8b26861-67ca-4d98-98de-54ccc2dc1596" providerId="ADAL" clId="{5C5F3A7B-B635-416B-9452-3A03FCEA4A70}" dt="2024-12-04T21:31:23.819" v="4473" actId="1076"/>
          <ac:grpSpMkLst>
            <pc:docMk/>
            <pc:sldMk cId="2083620969" sldId="358"/>
            <ac:grpSpMk id="10" creationId="{AEC0BE4D-DC00-8BAF-1225-D30C49773C35}"/>
          </ac:grpSpMkLst>
        </pc:grpChg>
        <pc:grpChg chg="mod">
          <ac:chgData name="Laura Ximena Cifuentes Alba" userId="e8b26861-67ca-4d98-98de-54ccc2dc1596" providerId="ADAL" clId="{5C5F3A7B-B635-416B-9452-3A03FCEA4A70}" dt="2024-12-04T21:31:23.819" v="4473" actId="1076"/>
          <ac:grpSpMkLst>
            <pc:docMk/>
            <pc:sldMk cId="2083620969" sldId="358"/>
            <ac:grpSpMk id="11" creationId="{ACD26AC7-FDC6-0F1E-ADBB-6178F7671BDC}"/>
          </ac:grpSpMkLst>
        </pc:grpChg>
        <pc:grpChg chg="mod">
          <ac:chgData name="Laura Ximena Cifuentes Alba" userId="e8b26861-67ca-4d98-98de-54ccc2dc1596" providerId="ADAL" clId="{5C5F3A7B-B635-416B-9452-3A03FCEA4A70}" dt="2024-12-04T21:31:23.819" v="4473" actId="1076"/>
          <ac:grpSpMkLst>
            <pc:docMk/>
            <pc:sldMk cId="2083620969" sldId="358"/>
            <ac:grpSpMk id="12" creationId="{5904E61B-EEA4-FCA8-EFD5-BBFFCC1AB2E2}"/>
          </ac:grpSpMkLst>
        </pc:grpChg>
        <pc:picChg chg="mod">
          <ac:chgData name="Laura Ximena Cifuentes Alba" userId="e8b26861-67ca-4d98-98de-54ccc2dc1596" providerId="ADAL" clId="{5C5F3A7B-B635-416B-9452-3A03FCEA4A70}" dt="2024-12-04T21:31:23.819" v="4473" actId="1076"/>
          <ac:picMkLst>
            <pc:docMk/>
            <pc:sldMk cId="2083620969" sldId="358"/>
            <ac:picMk id="17" creationId="{1F06D219-EF4E-43C0-D621-CEEE467F67F2}"/>
          </ac:picMkLst>
        </pc:picChg>
        <pc:picChg chg="mod">
          <ac:chgData name="Laura Ximena Cifuentes Alba" userId="e8b26861-67ca-4d98-98de-54ccc2dc1596" providerId="ADAL" clId="{5C5F3A7B-B635-416B-9452-3A03FCEA4A70}" dt="2024-12-04T21:31:23.819" v="4473" actId="1076"/>
          <ac:picMkLst>
            <pc:docMk/>
            <pc:sldMk cId="2083620969" sldId="358"/>
            <ac:picMk id="18" creationId="{B886D56D-B807-B17F-5FED-783DFD898421}"/>
          </ac:picMkLst>
        </pc:picChg>
        <pc:picChg chg="mod">
          <ac:chgData name="Laura Ximena Cifuentes Alba" userId="e8b26861-67ca-4d98-98de-54ccc2dc1596" providerId="ADAL" clId="{5C5F3A7B-B635-416B-9452-3A03FCEA4A70}" dt="2024-12-04T21:31:23.819" v="4473" actId="1076"/>
          <ac:picMkLst>
            <pc:docMk/>
            <pc:sldMk cId="2083620969" sldId="358"/>
            <ac:picMk id="19" creationId="{B54EEFF9-F23A-A78B-38DA-FC48468A21D7}"/>
          </ac:picMkLst>
        </pc:picChg>
        <pc:picChg chg="mod">
          <ac:chgData name="Laura Ximena Cifuentes Alba" userId="e8b26861-67ca-4d98-98de-54ccc2dc1596" providerId="ADAL" clId="{5C5F3A7B-B635-416B-9452-3A03FCEA4A70}" dt="2024-12-04T21:31:23.819" v="4473" actId="1076"/>
          <ac:picMkLst>
            <pc:docMk/>
            <pc:sldMk cId="2083620969" sldId="358"/>
            <ac:picMk id="20" creationId="{A2471B56-F050-DC40-DBB8-8F66B2FA6128}"/>
          </ac:picMkLst>
        </pc:picChg>
        <pc:picChg chg="mod">
          <ac:chgData name="Laura Ximena Cifuentes Alba" userId="e8b26861-67ca-4d98-98de-54ccc2dc1596" providerId="ADAL" clId="{5C5F3A7B-B635-416B-9452-3A03FCEA4A70}" dt="2024-12-04T21:31:23.819" v="4473" actId="1076"/>
          <ac:picMkLst>
            <pc:docMk/>
            <pc:sldMk cId="2083620969" sldId="358"/>
            <ac:picMk id="25" creationId="{1618B8CA-8D23-572B-20C6-EEA370632A3E}"/>
          </ac:picMkLst>
        </pc:picChg>
      </pc:sldChg>
      <pc:sldChg chg="addSp delSp modSp new mod ord">
        <pc:chgData name="Laura Ximena Cifuentes Alba" userId="e8b26861-67ca-4d98-98de-54ccc2dc1596" providerId="ADAL" clId="{5C5F3A7B-B635-416B-9452-3A03FCEA4A70}" dt="2024-12-09T15:21:47.963" v="8395" actId="1076"/>
        <pc:sldMkLst>
          <pc:docMk/>
          <pc:sldMk cId="348092533" sldId="359"/>
        </pc:sldMkLst>
        <pc:spChg chg="mod">
          <ac:chgData name="Laura Ximena Cifuentes Alba" userId="e8b26861-67ca-4d98-98de-54ccc2dc1596" providerId="ADAL" clId="{5C5F3A7B-B635-416B-9452-3A03FCEA4A70}" dt="2024-12-09T15:21:47.963" v="8395" actId="1076"/>
          <ac:spMkLst>
            <pc:docMk/>
            <pc:sldMk cId="348092533" sldId="359"/>
            <ac:spMk id="3" creationId="{4EC6463C-3669-93A0-99E0-9F8F3855213B}"/>
          </ac:spMkLst>
        </pc:spChg>
        <pc:picChg chg="add mod ord">
          <ac:chgData name="Laura Ximena Cifuentes Alba" userId="e8b26861-67ca-4d98-98de-54ccc2dc1596" providerId="ADAL" clId="{5C5F3A7B-B635-416B-9452-3A03FCEA4A70}" dt="2024-12-04T21:30:38.690" v="4465" actId="22"/>
          <ac:picMkLst>
            <pc:docMk/>
            <pc:sldMk cId="348092533" sldId="359"/>
            <ac:picMk id="6" creationId="{1088BB47-C5C4-E078-E225-9ECFCEE115B0}"/>
          </ac:picMkLst>
        </pc:picChg>
      </pc:sldChg>
      <pc:sldChg chg="addSp delSp modSp new mod ord">
        <pc:chgData name="Laura Ximena Cifuentes Alba" userId="e8b26861-67ca-4d98-98de-54ccc2dc1596" providerId="ADAL" clId="{5C5F3A7B-B635-416B-9452-3A03FCEA4A70}" dt="2024-12-06T15:15:13.042" v="8041" actId="20577"/>
        <pc:sldMkLst>
          <pc:docMk/>
          <pc:sldMk cId="3012087274" sldId="360"/>
        </pc:sldMkLst>
        <pc:spChg chg="add mod">
          <ac:chgData name="Laura Ximena Cifuentes Alba" userId="e8b26861-67ca-4d98-98de-54ccc2dc1596" providerId="ADAL" clId="{5C5F3A7B-B635-416B-9452-3A03FCEA4A70}" dt="2024-12-06T15:15:13.042" v="8041" actId="20577"/>
          <ac:spMkLst>
            <pc:docMk/>
            <pc:sldMk cId="3012087274" sldId="360"/>
            <ac:spMk id="5" creationId="{100B5980-B936-E80D-80E5-498EDDB727CC}"/>
          </ac:spMkLst>
        </pc:spChg>
        <pc:picChg chg="add mod">
          <ac:chgData name="Laura Ximena Cifuentes Alba" userId="e8b26861-67ca-4d98-98de-54ccc2dc1596" providerId="ADAL" clId="{5C5F3A7B-B635-416B-9452-3A03FCEA4A70}" dt="2024-12-04T21:34:41.494" v="4497" actId="1076"/>
          <ac:picMkLst>
            <pc:docMk/>
            <pc:sldMk cId="3012087274" sldId="360"/>
            <ac:picMk id="7" creationId="{332B5BD0-F253-E785-6E28-AF5896B984F3}"/>
          </ac:picMkLst>
        </pc:picChg>
      </pc:sldChg>
      <pc:sldChg chg="addSp delSp modSp new mod ord">
        <pc:chgData name="Laura Ximena Cifuentes Alba" userId="e8b26861-67ca-4d98-98de-54ccc2dc1596" providerId="ADAL" clId="{5C5F3A7B-B635-416B-9452-3A03FCEA4A70}" dt="2024-12-06T15:15:49.713" v="8042" actId="20577"/>
        <pc:sldMkLst>
          <pc:docMk/>
          <pc:sldMk cId="3840048183" sldId="361"/>
        </pc:sldMkLst>
        <pc:spChg chg="mod">
          <ac:chgData name="Laura Ximena Cifuentes Alba" userId="e8b26861-67ca-4d98-98de-54ccc2dc1596" providerId="ADAL" clId="{5C5F3A7B-B635-416B-9452-3A03FCEA4A70}" dt="2024-12-04T21:39:59.013" v="4505"/>
          <ac:spMkLst>
            <pc:docMk/>
            <pc:sldMk cId="3840048183" sldId="361"/>
            <ac:spMk id="3" creationId="{F0089D0C-7A8F-5A39-15BB-593DA4869A10}"/>
          </ac:spMkLst>
        </pc:spChg>
        <pc:spChg chg="add mod">
          <ac:chgData name="Laura Ximena Cifuentes Alba" userId="e8b26861-67ca-4d98-98de-54ccc2dc1596" providerId="ADAL" clId="{5C5F3A7B-B635-416B-9452-3A03FCEA4A70}" dt="2024-12-06T15:15:49.713" v="8042" actId="20577"/>
          <ac:spMkLst>
            <pc:docMk/>
            <pc:sldMk cId="3840048183" sldId="361"/>
            <ac:spMk id="8" creationId="{348633EB-CDCD-2432-C641-DF8606E1F4D7}"/>
          </ac:spMkLst>
        </pc:spChg>
        <pc:spChg chg="add mod">
          <ac:chgData name="Laura Ximena Cifuentes Alba" userId="e8b26861-67ca-4d98-98de-54ccc2dc1596" providerId="ADAL" clId="{5C5F3A7B-B635-416B-9452-3A03FCEA4A70}" dt="2024-12-04T21:46:00.768" v="4537" actId="1076"/>
          <ac:spMkLst>
            <pc:docMk/>
            <pc:sldMk cId="3840048183" sldId="361"/>
            <ac:spMk id="9" creationId="{D97E9C9C-8CC3-2FBB-03E3-540DFDDDA8EA}"/>
          </ac:spMkLst>
        </pc:spChg>
        <pc:spChg chg="add mod">
          <ac:chgData name="Laura Ximena Cifuentes Alba" userId="e8b26861-67ca-4d98-98de-54ccc2dc1596" providerId="ADAL" clId="{5C5F3A7B-B635-416B-9452-3A03FCEA4A70}" dt="2024-12-04T21:40:21.995" v="4515" actId="1076"/>
          <ac:spMkLst>
            <pc:docMk/>
            <pc:sldMk cId="3840048183" sldId="361"/>
            <ac:spMk id="10" creationId="{6EDAB8D3-DC37-E0D3-C582-DE77559AC125}"/>
          </ac:spMkLst>
        </pc:spChg>
        <pc:spChg chg="add mod">
          <ac:chgData name="Laura Ximena Cifuentes Alba" userId="e8b26861-67ca-4d98-98de-54ccc2dc1596" providerId="ADAL" clId="{5C5F3A7B-B635-416B-9452-3A03FCEA4A70}" dt="2024-12-04T21:46:15.993" v="4539" actId="1076"/>
          <ac:spMkLst>
            <pc:docMk/>
            <pc:sldMk cId="3840048183" sldId="361"/>
            <ac:spMk id="17" creationId="{7F6112F6-3595-E1A9-F684-61C40C7CB529}"/>
          </ac:spMkLst>
        </pc:spChg>
        <pc:picChg chg="add mod ord">
          <ac:chgData name="Laura Ximena Cifuentes Alba" userId="e8b26861-67ca-4d98-98de-54ccc2dc1596" providerId="ADAL" clId="{5C5F3A7B-B635-416B-9452-3A03FCEA4A70}" dt="2024-12-04T21:45:53.642" v="4534" actId="22"/>
          <ac:picMkLst>
            <pc:docMk/>
            <pc:sldMk cId="3840048183" sldId="361"/>
            <ac:picMk id="16" creationId="{8D302031-E234-4F2A-43AF-780371867CFD}"/>
          </ac:picMkLst>
        </pc:picChg>
      </pc:sldChg>
      <pc:sldChg chg="addSp delSp modSp new del mod modClrScheme modAnim chgLayout">
        <pc:chgData name="Laura Ximena Cifuentes Alba" userId="e8b26861-67ca-4d98-98de-54ccc2dc1596" providerId="ADAL" clId="{5C5F3A7B-B635-416B-9452-3A03FCEA4A70}" dt="2024-12-19T20:50:38.417" v="12834" actId="47"/>
        <pc:sldMkLst>
          <pc:docMk/>
          <pc:sldMk cId="3219765129" sldId="362"/>
        </pc:sldMkLst>
      </pc:sldChg>
      <pc:sldChg chg="add del">
        <pc:chgData name="Laura Ximena Cifuentes Alba" userId="e8b26861-67ca-4d98-98de-54ccc2dc1596" providerId="ADAL" clId="{5C5F3A7B-B635-416B-9452-3A03FCEA4A70}" dt="2024-12-04T21:49:13.977" v="4565" actId="47"/>
        <pc:sldMkLst>
          <pc:docMk/>
          <pc:sldMk cId="870595766" sldId="363"/>
        </pc:sldMkLst>
      </pc:sldChg>
      <pc:sldChg chg="addSp delSp modSp new mod ord delAnim modAnim modCm">
        <pc:chgData name="Laura Ximena Cifuentes Alba" userId="e8b26861-67ca-4d98-98de-54ccc2dc1596" providerId="ADAL" clId="{5C5F3A7B-B635-416B-9452-3A03FCEA4A70}" dt="2024-12-17T20:51:19.713" v="11510" actId="20577"/>
        <pc:sldMkLst>
          <pc:docMk/>
          <pc:sldMk cId="3434761646" sldId="363"/>
        </pc:sldMkLst>
        <pc:spChg chg="mod">
          <ac:chgData name="Laura Ximena Cifuentes Alba" userId="e8b26861-67ca-4d98-98de-54ccc2dc1596" providerId="ADAL" clId="{5C5F3A7B-B635-416B-9452-3A03FCEA4A70}" dt="2024-12-05T14:24:44.173" v="5686" actId="14100"/>
          <ac:spMkLst>
            <pc:docMk/>
            <pc:sldMk cId="3434761646" sldId="363"/>
            <ac:spMk id="6" creationId="{183BC8E3-0A58-5080-8A34-26E7D563B95E}"/>
          </ac:spMkLst>
        </pc:spChg>
        <pc:spChg chg="mod">
          <ac:chgData name="Laura Ximena Cifuentes Alba" userId="e8b26861-67ca-4d98-98de-54ccc2dc1596" providerId="ADAL" clId="{5C5F3A7B-B635-416B-9452-3A03FCEA4A70}" dt="2024-12-05T14:24:16.037" v="5684" actId="14100"/>
          <ac:spMkLst>
            <pc:docMk/>
            <pc:sldMk cId="3434761646" sldId="363"/>
            <ac:spMk id="7" creationId="{E32AA2ED-D95C-EED4-8A17-7932A8DC5801}"/>
          </ac:spMkLst>
        </pc:spChg>
        <pc:spChg chg="mod">
          <ac:chgData name="Laura Ximena Cifuentes Alba" userId="e8b26861-67ca-4d98-98de-54ccc2dc1596" providerId="ADAL" clId="{5C5F3A7B-B635-416B-9452-3A03FCEA4A70}" dt="2024-12-05T14:22:57.128" v="5676" actId="207"/>
          <ac:spMkLst>
            <pc:docMk/>
            <pc:sldMk cId="3434761646" sldId="363"/>
            <ac:spMk id="9" creationId="{8514FE05-A803-9743-7E41-C959CF708C49}"/>
          </ac:spMkLst>
        </pc:spChg>
        <pc:spChg chg="mod">
          <ac:chgData name="Laura Ximena Cifuentes Alba" userId="e8b26861-67ca-4d98-98de-54ccc2dc1596" providerId="ADAL" clId="{5C5F3A7B-B635-416B-9452-3A03FCEA4A70}" dt="2024-12-05T14:26:37.360" v="5709" actId="1076"/>
          <ac:spMkLst>
            <pc:docMk/>
            <pc:sldMk cId="3434761646" sldId="363"/>
            <ac:spMk id="11" creationId="{B9613B41-6E14-78E8-518F-1A0945D6692E}"/>
          </ac:spMkLst>
        </pc:spChg>
        <pc:spChg chg="mod">
          <ac:chgData name="Laura Ximena Cifuentes Alba" userId="e8b26861-67ca-4d98-98de-54ccc2dc1596" providerId="ADAL" clId="{5C5F3A7B-B635-416B-9452-3A03FCEA4A70}" dt="2024-12-05T14:26:58.719" v="5713" actId="1076"/>
          <ac:spMkLst>
            <pc:docMk/>
            <pc:sldMk cId="3434761646" sldId="363"/>
            <ac:spMk id="12" creationId="{0D5E804F-C87E-7ECC-7C87-39972166FB26}"/>
          </ac:spMkLst>
        </pc:spChg>
        <pc:spChg chg="mod">
          <ac:chgData name="Laura Ximena Cifuentes Alba" userId="e8b26861-67ca-4d98-98de-54ccc2dc1596" providerId="ADAL" clId="{5C5F3A7B-B635-416B-9452-3A03FCEA4A70}" dt="2024-12-04T23:06:12.413" v="5288" actId="404"/>
          <ac:spMkLst>
            <pc:docMk/>
            <pc:sldMk cId="3434761646" sldId="363"/>
            <ac:spMk id="13" creationId="{5D893B2D-8360-EAD9-90A3-E1C303D522C3}"/>
          </ac:spMkLst>
        </pc:spChg>
        <pc:spChg chg="mod">
          <ac:chgData name="Laura Ximena Cifuentes Alba" userId="e8b26861-67ca-4d98-98de-54ccc2dc1596" providerId="ADAL" clId="{5C5F3A7B-B635-416B-9452-3A03FCEA4A70}" dt="2024-12-05T14:26:45.096" v="5711" actId="1076"/>
          <ac:spMkLst>
            <pc:docMk/>
            <pc:sldMk cId="3434761646" sldId="363"/>
            <ac:spMk id="14" creationId="{A8AB7995-6535-648A-181D-11C208A8F49F}"/>
          </ac:spMkLst>
        </pc:spChg>
        <pc:spChg chg="mod">
          <ac:chgData name="Laura Ximena Cifuentes Alba" userId="e8b26861-67ca-4d98-98de-54ccc2dc1596" providerId="ADAL" clId="{5C5F3A7B-B635-416B-9452-3A03FCEA4A70}" dt="2024-12-05T14:26:49.302" v="5712" actId="1076"/>
          <ac:spMkLst>
            <pc:docMk/>
            <pc:sldMk cId="3434761646" sldId="363"/>
            <ac:spMk id="16" creationId="{0A74BE35-C873-8B07-89A2-22748988846E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31" creationId="{00807E74-6E9A-1B08-5648-0A609EEB9FAC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32" creationId="{CDFB95B9-E084-231B-FB6F-586EEC11D9A1}"/>
          </ac:spMkLst>
        </pc:spChg>
        <pc:spChg chg="mod">
          <ac:chgData name="Laura Ximena Cifuentes Alba" userId="e8b26861-67ca-4d98-98de-54ccc2dc1596" providerId="ADAL" clId="{5C5F3A7B-B635-416B-9452-3A03FCEA4A70}" dt="2024-12-05T19:49:37.929" v="6367" actId="14100"/>
          <ac:spMkLst>
            <pc:docMk/>
            <pc:sldMk cId="3434761646" sldId="363"/>
            <ac:spMk id="33" creationId="{552ECFC0-159C-F108-F9F2-D2A20DF03A5C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34" creationId="{790EAE3C-63EF-9ED8-952B-EB929288C4B7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35" creationId="{7DFDB159-F1B0-D7C8-DF71-131BAE38516C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36" creationId="{C1A195FF-6A82-5579-3984-182F80D5CEBF}"/>
          </ac:spMkLst>
        </pc:spChg>
        <pc:spChg chg="mod">
          <ac:chgData name="Laura Ximena Cifuentes Alba" userId="e8b26861-67ca-4d98-98de-54ccc2dc1596" providerId="ADAL" clId="{5C5F3A7B-B635-416B-9452-3A03FCEA4A70}" dt="2024-12-05T19:49:45.803" v="6369" actId="14100"/>
          <ac:spMkLst>
            <pc:docMk/>
            <pc:sldMk cId="3434761646" sldId="363"/>
            <ac:spMk id="37" creationId="{80B1F4C6-97E2-75B9-4C19-AC34EC1FF46E}"/>
          </ac:spMkLst>
        </pc:spChg>
        <pc:spChg chg="mod">
          <ac:chgData name="Laura Ximena Cifuentes Alba" userId="e8b26861-67ca-4d98-98de-54ccc2dc1596" providerId="ADAL" clId="{5C5F3A7B-B635-416B-9452-3A03FCEA4A70}" dt="2024-12-05T19:49:42.331" v="6368" actId="14100"/>
          <ac:spMkLst>
            <pc:docMk/>
            <pc:sldMk cId="3434761646" sldId="363"/>
            <ac:spMk id="38" creationId="{580F6E3C-2988-C74B-1396-FA5C1F68AB66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39" creationId="{735C2272-1DB9-F563-4FF0-599E53BD2082}"/>
          </ac:spMkLst>
        </pc:spChg>
        <pc:spChg chg="mod">
          <ac:chgData name="Laura Ximena Cifuentes Alba" userId="e8b26861-67ca-4d98-98de-54ccc2dc1596" providerId="ADAL" clId="{5C5F3A7B-B635-416B-9452-3A03FCEA4A70}" dt="2024-12-17T20:51:19.713" v="11510" actId="20577"/>
          <ac:spMkLst>
            <pc:docMk/>
            <pc:sldMk cId="3434761646" sldId="363"/>
            <ac:spMk id="40" creationId="{418B02BF-E69D-C7E2-CA73-D4B81A3BC315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41" creationId="{1A8B959F-AABE-5FB6-D3AB-99006A2FA677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42" creationId="{16420245-4DDD-94FB-6FC7-2F335CFD78BA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43" creationId="{05EA5AAA-703D-A819-B39D-C2F4FF93BCAC}"/>
          </ac:spMkLst>
        </pc:spChg>
        <pc:spChg chg="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44" creationId="{DC470173-CD39-CC82-F2D6-A062F4863E19}"/>
          </ac:spMkLst>
        </pc:spChg>
        <pc:spChg chg="add del mod">
          <ac:chgData name="Laura Ximena Cifuentes Alba" userId="e8b26861-67ca-4d98-98de-54ccc2dc1596" providerId="ADAL" clId="{5C5F3A7B-B635-416B-9452-3A03FCEA4A70}" dt="2024-12-05T19:47:50.612" v="6349" actId="165"/>
          <ac:spMkLst>
            <pc:docMk/>
            <pc:sldMk cId="3434761646" sldId="363"/>
            <ac:spMk id="45" creationId="{F210F45E-3C0A-BBB2-B0D6-EB4784B00B13}"/>
          </ac:spMkLst>
        </pc:spChg>
        <pc:spChg chg="add mod">
          <ac:chgData name="Laura Ximena Cifuentes Alba" userId="e8b26861-67ca-4d98-98de-54ccc2dc1596" providerId="ADAL" clId="{5C5F3A7B-B635-416B-9452-3A03FCEA4A70}" dt="2024-12-05T14:46:18.173" v="6224" actId="14100"/>
          <ac:spMkLst>
            <pc:docMk/>
            <pc:sldMk cId="3434761646" sldId="363"/>
            <ac:spMk id="75" creationId="{ADD4FC7F-B112-D3DE-EE07-175B2C86B868}"/>
          </ac:spMkLst>
        </pc:spChg>
        <pc:spChg chg="add mod">
          <ac:chgData name="Laura Ximena Cifuentes Alba" userId="e8b26861-67ca-4d98-98de-54ccc2dc1596" providerId="ADAL" clId="{5C5F3A7B-B635-416B-9452-3A03FCEA4A70}" dt="2024-12-05T19:49:02.853" v="6360" actId="688"/>
          <ac:spMkLst>
            <pc:docMk/>
            <pc:sldMk cId="3434761646" sldId="363"/>
            <ac:spMk id="77" creationId="{EE23BB1C-D004-36B4-650A-1F8FD6518C4A}"/>
          </ac:spMkLst>
        </pc:spChg>
        <pc:spChg chg="add mod">
          <ac:chgData name="Laura Ximena Cifuentes Alba" userId="e8b26861-67ca-4d98-98de-54ccc2dc1596" providerId="ADAL" clId="{5C5F3A7B-B635-416B-9452-3A03FCEA4A70}" dt="2024-12-05T19:49:21.435" v="6365" actId="14100"/>
          <ac:spMkLst>
            <pc:docMk/>
            <pc:sldMk cId="3434761646" sldId="363"/>
            <ac:spMk id="78" creationId="{9E9C2899-91C1-1D84-FA7C-792C755D00D2}"/>
          </ac:spMkLst>
        </pc:spChg>
        <pc:spChg chg="add mod">
          <ac:chgData name="Laura Ximena Cifuentes Alba" userId="e8b26861-67ca-4d98-98de-54ccc2dc1596" providerId="ADAL" clId="{5C5F3A7B-B635-416B-9452-3A03FCEA4A70}" dt="2024-12-05T19:49:25.219" v="6366" actId="14100"/>
          <ac:spMkLst>
            <pc:docMk/>
            <pc:sldMk cId="3434761646" sldId="363"/>
            <ac:spMk id="79" creationId="{3731FD5F-5556-5EFD-B71A-49416FE4310C}"/>
          </ac:spMkLst>
        </pc:spChg>
        <pc:spChg chg="add mod">
          <ac:chgData name="Laura Ximena Cifuentes Alba" userId="e8b26861-67ca-4d98-98de-54ccc2dc1596" providerId="ADAL" clId="{5C5F3A7B-B635-416B-9452-3A03FCEA4A70}" dt="2024-12-05T19:47:40.614" v="6348" actId="1076"/>
          <ac:spMkLst>
            <pc:docMk/>
            <pc:sldMk cId="3434761646" sldId="363"/>
            <ac:spMk id="80" creationId="{1AA26BE1-882D-6972-8D01-615A165A1C0E}"/>
          </ac:spMkLst>
        </pc:spChg>
        <pc:spChg chg="add mod">
          <ac:chgData name="Laura Ximena Cifuentes Alba" userId="e8b26861-67ca-4d98-98de-54ccc2dc1596" providerId="ADAL" clId="{5C5F3A7B-B635-416B-9452-3A03FCEA4A70}" dt="2024-12-05T19:47:40.614" v="6348" actId="1076"/>
          <ac:spMkLst>
            <pc:docMk/>
            <pc:sldMk cId="3434761646" sldId="363"/>
            <ac:spMk id="82" creationId="{B6117FF1-6A67-E3F9-BAA7-59D15E1AF163}"/>
          </ac:spMkLst>
        </pc:spChg>
        <pc:spChg chg="add mod">
          <ac:chgData name="Laura Ximena Cifuentes Alba" userId="e8b26861-67ca-4d98-98de-54ccc2dc1596" providerId="ADAL" clId="{5C5F3A7B-B635-416B-9452-3A03FCEA4A70}" dt="2024-12-05T14:28:50.985" v="5731" actId="1076"/>
          <ac:spMkLst>
            <pc:docMk/>
            <pc:sldMk cId="3434761646" sldId="363"/>
            <ac:spMk id="83" creationId="{6F1E493D-D3E1-82A5-27C5-2847804241C3}"/>
          </ac:spMkLst>
        </pc:spChg>
        <pc:spChg chg="add mod">
          <ac:chgData name="Laura Ximena Cifuentes Alba" userId="e8b26861-67ca-4d98-98de-54ccc2dc1596" providerId="ADAL" clId="{5C5F3A7B-B635-416B-9452-3A03FCEA4A70}" dt="2024-12-05T14:31:11.850" v="5839" actId="1076"/>
          <ac:spMkLst>
            <pc:docMk/>
            <pc:sldMk cId="3434761646" sldId="363"/>
            <ac:spMk id="84" creationId="{0872A52E-074E-169A-D361-7A6B04C446A8}"/>
          </ac:spMkLst>
        </pc:spChg>
        <pc:spChg chg="add mod">
          <ac:chgData name="Laura Ximena Cifuentes Alba" userId="e8b26861-67ca-4d98-98de-54ccc2dc1596" providerId="ADAL" clId="{5C5F3A7B-B635-416B-9452-3A03FCEA4A70}" dt="2024-12-06T15:27:22.253" v="8083" actId="1076"/>
          <ac:spMkLst>
            <pc:docMk/>
            <pc:sldMk cId="3434761646" sldId="363"/>
            <ac:spMk id="85" creationId="{850329D5-CC61-8CEC-F426-2BE3B32754AD}"/>
          </ac:spMkLst>
        </pc:spChg>
        <pc:grpChg chg="add mod">
          <ac:chgData name="Laura Ximena Cifuentes Alba" userId="e8b26861-67ca-4d98-98de-54ccc2dc1596" providerId="ADAL" clId="{5C5F3A7B-B635-416B-9452-3A03FCEA4A70}" dt="2024-12-05T14:28:42.906" v="5730" actId="1076"/>
          <ac:grpSpMkLst>
            <pc:docMk/>
            <pc:sldMk cId="3434761646" sldId="363"/>
            <ac:grpSpMk id="5" creationId="{933AA9B3-23E0-252C-DDE9-53EE87A71915}"/>
          </ac:grpSpMkLst>
        </pc:grpChg>
        <pc:grpChg chg="mod topLvl">
          <ac:chgData name="Laura Ximena Cifuentes Alba" userId="e8b26861-67ca-4d98-98de-54ccc2dc1596" providerId="ADAL" clId="{5C5F3A7B-B635-416B-9452-3A03FCEA4A70}" dt="2024-12-05T19:48:15.935" v="6352" actId="1076"/>
          <ac:grpSpMkLst>
            <pc:docMk/>
            <pc:sldMk cId="3434761646" sldId="363"/>
            <ac:grpSpMk id="28" creationId="{0D3AE2C1-566F-8A9D-30C0-43B524520879}"/>
          </ac:grpSpMkLst>
        </pc:grpChg>
        <pc:grpChg chg="mod topLvl">
          <ac:chgData name="Laura Ximena Cifuentes Alba" userId="e8b26861-67ca-4d98-98de-54ccc2dc1596" providerId="ADAL" clId="{5C5F3A7B-B635-416B-9452-3A03FCEA4A70}" dt="2024-12-05T19:48:03.931" v="6350" actId="1076"/>
          <ac:grpSpMkLst>
            <pc:docMk/>
            <pc:sldMk cId="3434761646" sldId="363"/>
            <ac:grpSpMk id="29" creationId="{8E8E31B2-6771-4510-1BDB-B2BFA2F3BA74}"/>
          </ac:grpSpMkLst>
        </pc:grpChg>
        <pc:grpChg chg="mod topLvl">
          <ac:chgData name="Laura Ximena Cifuentes Alba" userId="e8b26861-67ca-4d98-98de-54ccc2dc1596" providerId="ADAL" clId="{5C5F3A7B-B635-416B-9452-3A03FCEA4A70}" dt="2024-12-05T19:48:08.356" v="6351" actId="1076"/>
          <ac:grpSpMkLst>
            <pc:docMk/>
            <pc:sldMk cId="3434761646" sldId="363"/>
            <ac:grpSpMk id="30" creationId="{22976917-C039-E792-C03C-D372B116066B}"/>
          </ac:grpSpMkLst>
        </pc:grpChg>
        <pc:cxnChg chg="add mod">
          <ac:chgData name="Laura Ximena Cifuentes Alba" userId="e8b26861-67ca-4d98-98de-54ccc2dc1596" providerId="ADAL" clId="{5C5F3A7B-B635-416B-9452-3A03FCEA4A70}" dt="2024-12-09T15:24:45.643" v="8405" actId="1076"/>
          <ac:cxnSpMkLst>
            <pc:docMk/>
            <pc:sldMk cId="3434761646" sldId="363"/>
            <ac:cxnSpMk id="2" creationId="{C381A840-03E3-DAF6-EB76-38B176AB1D89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ura Ximena Cifuentes Alba" userId="e8b26861-67ca-4d98-98de-54ccc2dc1596" providerId="ADAL" clId="{5C5F3A7B-B635-416B-9452-3A03FCEA4A70}" dt="2024-12-17T20:51:19.713" v="11510" actId="20577"/>
              <pc2:cmMkLst xmlns:pc2="http://schemas.microsoft.com/office/powerpoint/2019/9/main/command">
                <pc:docMk/>
                <pc:sldMk cId="3434761646" sldId="363"/>
                <pc2:cmMk id="{AD4CE82A-0E77-4198-918A-9D3A2F081B6E}"/>
              </pc2:cmMkLst>
            </pc226:cmChg>
          </p:ext>
        </pc:extLst>
      </pc:sldChg>
      <pc:sldChg chg="addSp delSp modSp new mod modClrScheme chgLayout">
        <pc:chgData name="Laura Ximena Cifuentes Alba" userId="e8b26861-67ca-4d98-98de-54ccc2dc1596" providerId="ADAL" clId="{5C5F3A7B-B635-416B-9452-3A03FCEA4A70}" dt="2024-12-09T15:22:17.751" v="8398" actId="1076"/>
        <pc:sldMkLst>
          <pc:docMk/>
          <pc:sldMk cId="2496456271" sldId="364"/>
        </pc:sldMkLst>
        <pc:spChg chg="add mod ord">
          <ac:chgData name="Laura Ximena Cifuentes Alba" userId="e8b26861-67ca-4d98-98de-54ccc2dc1596" providerId="ADAL" clId="{5C5F3A7B-B635-416B-9452-3A03FCEA4A70}" dt="2024-12-09T15:22:17.751" v="8398" actId="1076"/>
          <ac:spMkLst>
            <pc:docMk/>
            <pc:sldMk cId="2496456271" sldId="364"/>
            <ac:spMk id="5" creationId="{0CD30F63-F65B-F03C-37E2-DBEAE288D26D}"/>
          </ac:spMkLst>
        </pc:spChg>
        <pc:picChg chg="add mod ord">
          <ac:chgData name="Laura Ximena Cifuentes Alba" userId="e8b26861-67ca-4d98-98de-54ccc2dc1596" providerId="ADAL" clId="{5C5F3A7B-B635-416B-9452-3A03FCEA4A70}" dt="2024-12-05T20:00:04.789" v="6377" actId="22"/>
          <ac:picMkLst>
            <pc:docMk/>
            <pc:sldMk cId="2496456271" sldId="364"/>
            <ac:picMk id="15" creationId="{67712B1F-1A03-474D-5666-82F03D1BCEAE}"/>
          </ac:picMkLst>
        </pc:picChg>
      </pc:sldChg>
      <pc:sldChg chg="addSp delSp modSp new mod modAnim">
        <pc:chgData name="Laura Ximena Cifuentes Alba" userId="e8b26861-67ca-4d98-98de-54ccc2dc1596" providerId="ADAL" clId="{5C5F3A7B-B635-416B-9452-3A03FCEA4A70}" dt="2024-12-18T17:30:02.067" v="11749" actId="20577"/>
        <pc:sldMkLst>
          <pc:docMk/>
          <pc:sldMk cId="2638548984" sldId="365"/>
        </pc:sldMkLst>
        <pc:spChg chg="mod">
          <ac:chgData name="Laura Ximena Cifuentes Alba" userId="e8b26861-67ca-4d98-98de-54ccc2dc1596" providerId="ADAL" clId="{5C5F3A7B-B635-416B-9452-3A03FCEA4A70}" dt="2024-12-18T17:30:02.067" v="11749" actId="20577"/>
          <ac:spMkLst>
            <pc:docMk/>
            <pc:sldMk cId="2638548984" sldId="365"/>
            <ac:spMk id="3" creationId="{DCEA47BE-7D26-E5FE-4FE2-0934C39DA66C}"/>
          </ac:spMkLst>
        </pc:spChg>
        <pc:spChg chg="add mod">
          <ac:chgData name="Laura Ximena Cifuentes Alba" userId="e8b26861-67ca-4d98-98de-54ccc2dc1596" providerId="ADAL" clId="{5C5F3A7B-B635-416B-9452-3A03FCEA4A70}" dt="2024-12-11T21:25:18.757" v="10816" actId="1076"/>
          <ac:spMkLst>
            <pc:docMk/>
            <pc:sldMk cId="2638548984" sldId="365"/>
            <ac:spMk id="12" creationId="{F9C3EBD9-45BF-054C-36F6-1D770AA41525}"/>
          </ac:spMkLst>
        </pc:spChg>
        <pc:spChg chg="add mod">
          <ac:chgData name="Laura Ximena Cifuentes Alba" userId="e8b26861-67ca-4d98-98de-54ccc2dc1596" providerId="ADAL" clId="{5C5F3A7B-B635-416B-9452-3A03FCEA4A70}" dt="2024-12-06T15:27:39.923" v="8087" actId="1076"/>
          <ac:spMkLst>
            <pc:docMk/>
            <pc:sldMk cId="2638548984" sldId="365"/>
            <ac:spMk id="13" creationId="{70C442CC-3770-C3AB-0B90-FD774DBB6CA7}"/>
          </ac:spMkLst>
        </pc:spChg>
        <pc:picChg chg="add mod">
          <ac:chgData name="Laura Ximena Cifuentes Alba" userId="e8b26861-67ca-4d98-98de-54ccc2dc1596" providerId="ADAL" clId="{5C5F3A7B-B635-416B-9452-3A03FCEA4A70}" dt="2024-12-11T21:35:19.166" v="10952" actId="14100"/>
          <ac:picMkLst>
            <pc:docMk/>
            <pc:sldMk cId="2638548984" sldId="365"/>
            <ac:picMk id="10" creationId="{EF0A8CF4-7745-0EAC-A312-93E8913090D6}"/>
          </ac:picMkLst>
        </pc:picChg>
      </pc:sldChg>
      <pc:sldChg chg="addSp delSp modSp add mod modAnim">
        <pc:chgData name="Laura Ximena Cifuentes Alba" userId="e8b26861-67ca-4d98-98de-54ccc2dc1596" providerId="ADAL" clId="{5C5F3A7B-B635-416B-9452-3A03FCEA4A70}" dt="2024-12-19T22:16:26.689" v="12959" actId="207"/>
        <pc:sldMkLst>
          <pc:docMk/>
          <pc:sldMk cId="2701123012" sldId="366"/>
        </pc:sldMkLst>
        <pc:spChg chg="add mod">
          <ac:chgData name="Laura Ximena Cifuentes Alba" userId="e8b26861-67ca-4d98-98de-54ccc2dc1596" providerId="ADAL" clId="{5C5F3A7B-B635-416B-9452-3A03FCEA4A70}" dt="2024-12-06T15:27:42.812" v="8088"/>
          <ac:spMkLst>
            <pc:docMk/>
            <pc:sldMk cId="2701123012" sldId="366"/>
            <ac:spMk id="2" creationId="{FD81D8DA-988D-C3A2-AE15-0029F0551D61}"/>
          </ac:spMkLst>
        </pc:spChg>
        <pc:spChg chg="mod">
          <ac:chgData name="Laura Ximena Cifuentes Alba" userId="e8b26861-67ca-4d98-98de-54ccc2dc1596" providerId="ADAL" clId="{5C5F3A7B-B635-416B-9452-3A03FCEA4A70}" dt="2024-12-19T22:16:26.689" v="12959" actId="207"/>
          <ac:spMkLst>
            <pc:docMk/>
            <pc:sldMk cId="2701123012" sldId="366"/>
            <ac:spMk id="3" creationId="{5110859A-0BCE-61E9-E9D5-B4D98284C16F}"/>
          </ac:spMkLst>
        </pc:spChg>
        <pc:spChg chg="mod">
          <ac:chgData name="Laura Ximena Cifuentes Alba" userId="e8b26861-67ca-4d98-98de-54ccc2dc1596" providerId="ADAL" clId="{5C5F3A7B-B635-416B-9452-3A03FCEA4A70}" dt="2024-12-11T16:19:16.066" v="10190" actId="20577"/>
          <ac:spMkLst>
            <pc:docMk/>
            <pc:sldMk cId="2701123012" sldId="366"/>
            <ac:spMk id="12" creationId="{E0CEA28A-D24B-42E3-9A12-2C01F3C9CB1A}"/>
          </ac:spMkLst>
        </pc:spChg>
        <pc:picChg chg="add mod ord modCrop">
          <ac:chgData name="Laura Ximena Cifuentes Alba" userId="e8b26861-67ca-4d98-98de-54ccc2dc1596" providerId="ADAL" clId="{5C5F3A7B-B635-416B-9452-3A03FCEA4A70}" dt="2024-12-19T19:33:01.161" v="12802" actId="1076"/>
          <ac:picMkLst>
            <pc:docMk/>
            <pc:sldMk cId="2701123012" sldId="366"/>
            <ac:picMk id="6" creationId="{AD40891F-0B9B-A23A-E097-DBF133EE4D06}"/>
          </ac:picMkLst>
        </pc:picChg>
      </pc:sldChg>
      <pc:sldChg chg="addSp delSp modSp new mod">
        <pc:chgData name="Laura Ximena Cifuentes Alba" userId="e8b26861-67ca-4d98-98de-54ccc2dc1596" providerId="ADAL" clId="{5C5F3A7B-B635-416B-9452-3A03FCEA4A70}" dt="2024-12-16T16:23:25.514" v="11487" actId="1076"/>
        <pc:sldMkLst>
          <pc:docMk/>
          <pc:sldMk cId="1310640864" sldId="367"/>
        </pc:sldMkLst>
      </pc:sldChg>
      <pc:sldChg chg="addSp delSp modSp add mod delAnim modAnim">
        <pc:chgData name="Laura Ximena Cifuentes Alba" userId="e8b26861-67ca-4d98-98de-54ccc2dc1596" providerId="ADAL" clId="{5C5F3A7B-B635-416B-9452-3A03FCEA4A70}" dt="2024-12-19T19:37:02.973" v="12831" actId="1037"/>
        <pc:sldMkLst>
          <pc:docMk/>
          <pc:sldMk cId="386174933" sldId="368"/>
        </pc:sldMkLst>
        <pc:spChg chg="add mod">
          <ac:chgData name="Laura Ximena Cifuentes Alba" userId="e8b26861-67ca-4d98-98de-54ccc2dc1596" providerId="ADAL" clId="{5C5F3A7B-B635-416B-9452-3A03FCEA4A70}" dt="2024-12-19T19:35:38.103" v="12823" actId="403"/>
          <ac:spMkLst>
            <pc:docMk/>
            <pc:sldMk cId="386174933" sldId="368"/>
            <ac:spMk id="6" creationId="{7E5B24E0-38A9-BB7A-8B72-7C045908ED52}"/>
          </ac:spMkLst>
        </pc:spChg>
        <pc:spChg chg="add mod">
          <ac:chgData name="Laura Ximena Cifuentes Alba" userId="e8b26861-67ca-4d98-98de-54ccc2dc1596" providerId="ADAL" clId="{5C5F3A7B-B635-416B-9452-3A03FCEA4A70}" dt="2024-12-17T21:55:17.577" v="11671" actId="1035"/>
          <ac:spMkLst>
            <pc:docMk/>
            <pc:sldMk cId="386174933" sldId="368"/>
            <ac:spMk id="7" creationId="{71D6879B-6638-B6AF-F3F0-46716A03BEDB}"/>
          </ac:spMkLst>
        </pc:spChg>
        <pc:spChg chg="add mod">
          <ac:chgData name="Laura Ximena Cifuentes Alba" userId="e8b26861-67ca-4d98-98de-54ccc2dc1596" providerId="ADAL" clId="{5C5F3A7B-B635-416B-9452-3A03FCEA4A70}" dt="2024-12-17T21:55:17.577" v="11671" actId="1035"/>
          <ac:spMkLst>
            <pc:docMk/>
            <pc:sldMk cId="386174933" sldId="368"/>
            <ac:spMk id="8" creationId="{07C42F25-E6ED-D810-73D2-786BC126AFFB}"/>
          </ac:spMkLst>
        </pc:spChg>
        <pc:spChg chg="add mod">
          <ac:chgData name="Laura Ximena Cifuentes Alba" userId="e8b26861-67ca-4d98-98de-54ccc2dc1596" providerId="ADAL" clId="{5C5F3A7B-B635-416B-9452-3A03FCEA4A70}" dt="2024-12-19T19:35:46.241" v="12824" actId="1076"/>
          <ac:spMkLst>
            <pc:docMk/>
            <pc:sldMk cId="386174933" sldId="368"/>
            <ac:spMk id="9" creationId="{FD170B79-DF8B-4BF8-70FB-6920BFCC8DE0}"/>
          </ac:spMkLst>
        </pc:spChg>
        <pc:spChg chg="add mod">
          <ac:chgData name="Laura Ximena Cifuentes Alba" userId="e8b26861-67ca-4d98-98de-54ccc2dc1596" providerId="ADAL" clId="{5C5F3A7B-B635-416B-9452-3A03FCEA4A70}" dt="2024-12-17T21:41:19.368" v="11595" actId="1036"/>
          <ac:spMkLst>
            <pc:docMk/>
            <pc:sldMk cId="386174933" sldId="368"/>
            <ac:spMk id="10" creationId="{3742D7D9-C476-AE08-247A-66E5CF34973C}"/>
          </ac:spMkLst>
        </pc:spChg>
        <pc:spChg chg="add mod">
          <ac:chgData name="Laura Ximena Cifuentes Alba" userId="e8b26861-67ca-4d98-98de-54ccc2dc1596" providerId="ADAL" clId="{5C5F3A7B-B635-416B-9452-3A03FCEA4A70}" dt="2024-12-17T21:55:33.898" v="11673" actId="207"/>
          <ac:spMkLst>
            <pc:docMk/>
            <pc:sldMk cId="386174933" sldId="368"/>
            <ac:spMk id="11" creationId="{381385BB-0EA8-B9E4-A46B-E086C9967049}"/>
          </ac:spMkLst>
        </pc:spChg>
        <pc:spChg chg="add mod">
          <ac:chgData name="Laura Ximena Cifuentes Alba" userId="e8b26861-67ca-4d98-98de-54ccc2dc1596" providerId="ADAL" clId="{5C5F3A7B-B635-416B-9452-3A03FCEA4A70}" dt="2024-12-17T21:35:38.088" v="11549" actId="1076"/>
          <ac:spMkLst>
            <pc:docMk/>
            <pc:sldMk cId="386174933" sldId="368"/>
            <ac:spMk id="13" creationId="{62FE2398-A066-32AA-5359-C3745CE4ACFB}"/>
          </ac:spMkLst>
        </pc:spChg>
        <pc:spChg chg="add mod">
          <ac:chgData name="Laura Ximena Cifuentes Alba" userId="e8b26861-67ca-4d98-98de-54ccc2dc1596" providerId="ADAL" clId="{5C5F3A7B-B635-416B-9452-3A03FCEA4A70}" dt="2024-12-17T21:56:05.110" v="11675" actId="207"/>
          <ac:spMkLst>
            <pc:docMk/>
            <pc:sldMk cId="386174933" sldId="368"/>
            <ac:spMk id="14" creationId="{E19A52CF-A3FB-B33E-1C6A-9460772C72D6}"/>
          </ac:spMkLst>
        </pc:spChg>
        <pc:spChg chg="add mod">
          <ac:chgData name="Laura Ximena Cifuentes Alba" userId="e8b26861-67ca-4d98-98de-54ccc2dc1596" providerId="ADAL" clId="{5C5F3A7B-B635-416B-9452-3A03FCEA4A70}" dt="2024-12-19T19:37:02.973" v="12831" actId="1037"/>
          <ac:spMkLst>
            <pc:docMk/>
            <pc:sldMk cId="386174933" sldId="368"/>
            <ac:spMk id="19" creationId="{9109724A-BC6B-1C89-CEAB-2C17D492B8F8}"/>
          </ac:spMkLst>
        </pc:spChg>
        <pc:spChg chg="add mod">
          <ac:chgData name="Laura Ximena Cifuentes Alba" userId="e8b26861-67ca-4d98-98de-54ccc2dc1596" providerId="ADAL" clId="{5C5F3A7B-B635-416B-9452-3A03FCEA4A70}" dt="2024-12-19T19:35:38.103" v="12823" actId="403"/>
          <ac:spMkLst>
            <pc:docMk/>
            <pc:sldMk cId="386174933" sldId="368"/>
            <ac:spMk id="20" creationId="{CA9C16E7-78B1-3120-74B2-8C165622ECCD}"/>
          </ac:spMkLst>
        </pc:spChg>
        <pc:spChg chg="add mod">
          <ac:chgData name="Laura Ximena Cifuentes Alba" userId="e8b26861-67ca-4d98-98de-54ccc2dc1596" providerId="ADAL" clId="{5C5F3A7B-B635-416B-9452-3A03FCEA4A70}" dt="2024-12-19T19:35:38.103" v="12823" actId="403"/>
          <ac:spMkLst>
            <pc:docMk/>
            <pc:sldMk cId="386174933" sldId="368"/>
            <ac:spMk id="21" creationId="{A42DEAB3-03FB-61E4-6634-FFD350E5578E}"/>
          </ac:spMkLst>
        </pc:spChg>
        <pc:spChg chg="add mod">
          <ac:chgData name="Laura Ximena Cifuentes Alba" userId="e8b26861-67ca-4d98-98de-54ccc2dc1596" providerId="ADAL" clId="{5C5F3A7B-B635-416B-9452-3A03FCEA4A70}" dt="2024-12-19T19:35:38.103" v="12823" actId="403"/>
          <ac:spMkLst>
            <pc:docMk/>
            <pc:sldMk cId="386174933" sldId="368"/>
            <ac:spMk id="22" creationId="{91BD3CC1-BC35-9F30-16B2-1923AA2CCE9B}"/>
          </ac:spMkLst>
        </pc:spChg>
        <pc:spChg chg="mod">
          <ac:chgData name="Laura Ximena Cifuentes Alba" userId="e8b26861-67ca-4d98-98de-54ccc2dc1596" providerId="ADAL" clId="{5C5F3A7B-B635-416B-9452-3A03FCEA4A70}" dt="2024-12-17T21:58:10.296" v="11696" actId="20577"/>
          <ac:spMkLst>
            <pc:docMk/>
            <pc:sldMk cId="386174933" sldId="368"/>
            <ac:spMk id="37" creationId="{DE15A586-2A4C-7B9C-F19C-250DFD571565}"/>
          </ac:spMkLst>
        </pc:spChg>
        <pc:cxnChg chg="add mod">
          <ac:chgData name="Laura Ximena Cifuentes Alba" userId="e8b26861-67ca-4d98-98de-54ccc2dc1596" providerId="ADAL" clId="{5C5F3A7B-B635-416B-9452-3A03FCEA4A70}" dt="2024-12-17T21:37:11.979" v="11560" actId="1076"/>
          <ac:cxnSpMkLst>
            <pc:docMk/>
            <pc:sldMk cId="386174933" sldId="368"/>
            <ac:cxnSpMk id="3" creationId="{A682C38A-D32A-8A88-3F7A-860D01B4BA58}"/>
          </ac:cxnSpMkLst>
        </pc:cxnChg>
      </pc:sldChg>
      <pc:sldChg chg="addSp delSp modSp new del mod">
        <pc:chgData name="Laura Ximena Cifuentes Alba" userId="e8b26861-67ca-4d98-98de-54ccc2dc1596" providerId="ADAL" clId="{5C5F3A7B-B635-416B-9452-3A03FCEA4A70}" dt="2024-12-19T19:24:51.737" v="12570" actId="47"/>
        <pc:sldMkLst>
          <pc:docMk/>
          <pc:sldMk cId="918700455" sldId="369"/>
        </pc:sldMkLst>
      </pc:sldChg>
      <pc:sldChg chg="addSp delSp modSp new del mod">
        <pc:chgData name="Laura Ximena Cifuentes Alba" userId="e8b26861-67ca-4d98-98de-54ccc2dc1596" providerId="ADAL" clId="{5C5F3A7B-B635-416B-9452-3A03FCEA4A70}" dt="2024-12-19T22:16:31.263" v="12960" actId="47"/>
        <pc:sldMkLst>
          <pc:docMk/>
          <pc:sldMk cId="4121048894" sldId="369"/>
        </pc:sldMkLst>
      </pc:sldChg>
      <pc:sldMasterChg chg="delSldLayout">
        <pc:chgData name="Laura Ximena Cifuentes Alba" userId="e8b26861-67ca-4d98-98de-54ccc2dc1596" providerId="ADAL" clId="{5C5F3A7B-B635-416B-9452-3A03FCEA4A70}" dt="2024-12-17T22:08:08.315" v="11705" actId="47"/>
        <pc:sldMasterMkLst>
          <pc:docMk/>
          <pc:sldMasterMk cId="1501785617" sldId="2147483648"/>
        </pc:sldMasterMkLst>
        <pc:sldLayoutChg chg="del">
          <pc:chgData name="Laura Ximena Cifuentes Alba" userId="e8b26861-67ca-4d98-98de-54ccc2dc1596" providerId="ADAL" clId="{5C5F3A7B-B635-416B-9452-3A03FCEA4A70}" dt="2024-12-17T22:08:04.475" v="11704" actId="47"/>
          <pc:sldLayoutMkLst>
            <pc:docMk/>
            <pc:sldMasterMk cId="1501785617" sldId="2147483648"/>
            <pc:sldLayoutMk cId="3434643649" sldId="2147483678"/>
          </pc:sldLayoutMkLst>
        </pc:sldLayoutChg>
        <pc:sldLayoutChg chg="del">
          <pc:chgData name="Laura Ximena Cifuentes Alba" userId="e8b26861-67ca-4d98-98de-54ccc2dc1596" providerId="ADAL" clId="{5C5F3A7B-B635-416B-9452-3A03FCEA4A70}" dt="2024-12-17T22:08:08.315" v="11705" actId="47"/>
          <pc:sldLayoutMkLst>
            <pc:docMk/>
            <pc:sldMasterMk cId="1501785617" sldId="2147483648"/>
            <pc:sldLayoutMk cId="1810278929" sldId="2147483679"/>
          </pc:sldLayoutMkLst>
        </pc:sldLayoutChg>
      </pc:sldMasterChg>
    </pc:docChg>
  </pc:docChgLst>
  <pc:docChgLst>
    <pc:chgData name="Elquin Alexis Huertas Ramirez" userId="S::ehuertas@fogafin.gov.co::d6204182-b1b1-4876-9d61-6b4cea7aba13" providerId="AD" clId="Web-{D22C07FB-13AE-31B7-0797-7C21EA20808A}"/>
    <pc:docChg chg="modSld">
      <pc:chgData name="Elquin Alexis Huertas Ramirez" userId="S::ehuertas@fogafin.gov.co::d6204182-b1b1-4876-9d61-6b4cea7aba13" providerId="AD" clId="Web-{D22C07FB-13AE-31B7-0797-7C21EA20808A}" dt="2024-12-05T16:06:49.318" v="367"/>
      <pc:docMkLst>
        <pc:docMk/>
      </pc:docMkLst>
      <pc:sldChg chg="modSp">
        <pc:chgData name="Elquin Alexis Huertas Ramirez" userId="S::ehuertas@fogafin.gov.co::d6204182-b1b1-4876-9d61-6b4cea7aba13" providerId="AD" clId="Web-{D22C07FB-13AE-31B7-0797-7C21EA20808A}" dt="2024-12-05T16:01:08.126" v="147" actId="20577"/>
        <pc:sldMkLst>
          <pc:docMk/>
          <pc:sldMk cId="2695945898" sldId="343"/>
        </pc:sldMkLst>
      </pc:sldChg>
      <pc:sldChg chg="addSp modSp">
        <pc:chgData name="Elquin Alexis Huertas Ramirez" userId="S::ehuertas@fogafin.gov.co::d6204182-b1b1-4876-9d61-6b4cea7aba13" providerId="AD" clId="Web-{D22C07FB-13AE-31B7-0797-7C21EA20808A}" dt="2024-12-05T16:06:49.318" v="367"/>
        <pc:sldMkLst>
          <pc:docMk/>
          <pc:sldMk cId="2159004209" sldId="354"/>
        </pc:sldMkLst>
        <pc:spChg chg="mod">
          <ac:chgData name="Elquin Alexis Huertas Ramirez" userId="S::ehuertas@fogafin.gov.co::d6204182-b1b1-4876-9d61-6b4cea7aba13" providerId="AD" clId="Web-{D22C07FB-13AE-31B7-0797-7C21EA20808A}" dt="2024-12-05T15:58:32.601" v="122" actId="20577"/>
          <ac:spMkLst>
            <pc:docMk/>
            <pc:sldMk cId="2159004209" sldId="354"/>
            <ac:spMk id="22" creationId="{DBC36BD7-A5EA-D16A-00DD-ED34E95ABF3F}"/>
          </ac:spMkLst>
        </pc:spChg>
      </pc:sldChg>
      <pc:sldChg chg="modSp">
        <pc:chgData name="Elquin Alexis Huertas Ramirez" userId="S::ehuertas@fogafin.gov.co::d6204182-b1b1-4876-9d61-6b4cea7aba13" providerId="AD" clId="Web-{D22C07FB-13AE-31B7-0797-7C21EA20808A}" dt="2024-12-05T16:01:27.471" v="165" actId="20577"/>
        <pc:sldMkLst>
          <pc:docMk/>
          <pc:sldMk cId="3840048183" sldId="361"/>
        </pc:sldMkLst>
        <pc:spChg chg="mod">
          <ac:chgData name="Elquin Alexis Huertas Ramirez" userId="S::ehuertas@fogafin.gov.co::d6204182-b1b1-4876-9d61-6b4cea7aba13" providerId="AD" clId="Web-{D22C07FB-13AE-31B7-0797-7C21EA20808A}" dt="2024-12-05T16:01:27.471" v="165" actId="20577"/>
          <ac:spMkLst>
            <pc:docMk/>
            <pc:sldMk cId="3840048183" sldId="361"/>
            <ac:spMk id="8" creationId="{348633EB-CDCD-2432-C641-DF8606E1F4D7}"/>
          </ac:spMkLst>
        </pc:spChg>
      </pc:sldChg>
      <pc:sldChg chg="addSp modSp">
        <pc:chgData name="Elquin Alexis Huertas Ramirez" userId="S::ehuertas@fogafin.gov.co::d6204182-b1b1-4876-9d61-6b4cea7aba13" providerId="AD" clId="Web-{D22C07FB-13AE-31B7-0797-7C21EA20808A}" dt="2024-12-05T16:04:37.998" v="261"/>
        <pc:sldMkLst>
          <pc:docMk/>
          <pc:sldMk cId="3219765129" sldId="362"/>
        </pc:sldMkLst>
      </pc:sldChg>
      <pc:sldChg chg="addSp delSp modSp">
        <pc:chgData name="Elquin Alexis Huertas Ramirez" userId="S::ehuertas@fogafin.gov.co::d6204182-b1b1-4876-9d61-6b4cea7aba13" providerId="AD" clId="Web-{D22C07FB-13AE-31B7-0797-7C21EA20808A}" dt="2024-12-05T16:06:40.036" v="365"/>
        <pc:sldMkLst>
          <pc:docMk/>
          <pc:sldMk cId="3434761646" sldId="363"/>
        </pc:sldMkLst>
      </pc:sldChg>
    </pc:docChg>
  </pc:docChgLst>
  <pc:docChgLst>
    <pc:chgData name="Elquin Alexis Huertas Ramirez" userId="S::ehuertas@fogafin.gov.co::d6204182-b1b1-4876-9d61-6b4cea7aba13" providerId="AD" clId="Web-{799C3E10-33D5-F901-2040-499BAF376C6F}"/>
    <pc:docChg chg="modSld">
      <pc:chgData name="Elquin Alexis Huertas Ramirez" userId="S::ehuertas@fogafin.gov.co::d6204182-b1b1-4876-9d61-6b4cea7aba13" providerId="AD" clId="Web-{799C3E10-33D5-F901-2040-499BAF376C6F}" dt="2024-10-23T15:02:22.713" v="45" actId="20577"/>
      <pc:docMkLst>
        <pc:docMk/>
      </pc:docMkLst>
      <pc:sldChg chg="modSp">
        <pc:chgData name="Elquin Alexis Huertas Ramirez" userId="S::ehuertas@fogafin.gov.co::d6204182-b1b1-4876-9d61-6b4cea7aba13" providerId="AD" clId="Web-{799C3E10-33D5-F901-2040-499BAF376C6F}" dt="2024-10-23T15:02:22.713" v="45" actId="20577"/>
        <pc:sldMkLst>
          <pc:docMk/>
          <pc:sldMk cId="966475484" sldId="259"/>
        </pc:sldMkLst>
        <pc:spChg chg="mod">
          <ac:chgData name="Elquin Alexis Huertas Ramirez" userId="S::ehuertas@fogafin.gov.co::d6204182-b1b1-4876-9d61-6b4cea7aba13" providerId="AD" clId="Web-{799C3E10-33D5-F901-2040-499BAF376C6F}" dt="2024-10-23T15:02:22.713" v="45" actId="20577"/>
          <ac:spMkLst>
            <pc:docMk/>
            <pc:sldMk cId="966475484" sldId="259"/>
            <ac:spMk id="3" creationId="{40C03444-72C9-4EAD-BF54-32D51F683D48}"/>
          </ac:spMkLst>
        </pc:spChg>
      </pc:sldChg>
      <pc:sldChg chg="modSp">
        <pc:chgData name="Elquin Alexis Huertas Ramirez" userId="S::ehuertas@fogafin.gov.co::d6204182-b1b1-4876-9d61-6b4cea7aba13" providerId="AD" clId="Web-{799C3E10-33D5-F901-2040-499BAF376C6F}" dt="2024-10-23T14:23:33.516" v="0" actId="20577"/>
        <pc:sldMkLst>
          <pc:docMk/>
          <pc:sldMk cId="3501170369" sldId="320"/>
        </pc:sldMkLst>
      </pc:sldChg>
      <pc:sldChg chg="modSp">
        <pc:chgData name="Elquin Alexis Huertas Ramirez" userId="S::ehuertas@fogafin.gov.co::d6204182-b1b1-4876-9d61-6b4cea7aba13" providerId="AD" clId="Web-{799C3E10-33D5-F901-2040-499BAF376C6F}" dt="2024-10-23T14:55:05.323" v="3" actId="20577"/>
        <pc:sldMkLst>
          <pc:docMk/>
          <pc:sldMk cId="3471957763" sldId="342"/>
        </pc:sldMkLst>
      </pc:sldChg>
    </pc:docChg>
  </pc:docChgLst>
  <pc:docChgLst>
    <pc:chgData name="Elquin Alexis Huertas Ramirez" userId="S::ehuertas@fogafin.gov.co::d6204182-b1b1-4876-9d61-6b4cea7aba13" providerId="AD" clId="Web-{B12A8ADD-A5AC-2156-9A91-ABD340FD94C1}"/>
    <pc:docChg chg="modSld">
      <pc:chgData name="Elquin Alexis Huertas Ramirez" userId="S::ehuertas@fogafin.gov.co::d6204182-b1b1-4876-9d61-6b4cea7aba13" providerId="AD" clId="Web-{B12A8ADD-A5AC-2156-9A91-ABD340FD94C1}" dt="2025-01-15T14:50:32.024" v="652" actId="20577"/>
      <pc:docMkLst>
        <pc:docMk/>
      </pc:docMkLst>
      <pc:sldChg chg="addSp delSp modSp">
        <pc:chgData name="Elquin Alexis Huertas Ramirez" userId="S::ehuertas@fogafin.gov.co::d6204182-b1b1-4876-9d61-6b4cea7aba13" providerId="AD" clId="Web-{B12A8ADD-A5AC-2156-9A91-ABD340FD94C1}" dt="2025-01-15T14:39:03.072" v="526" actId="20577"/>
        <pc:sldMkLst>
          <pc:docMk/>
          <pc:sldMk cId="2695945898" sldId="343"/>
        </pc:sldMkLst>
        <pc:spChg chg="add del mod">
          <ac:chgData name="Elquin Alexis Huertas Ramirez" userId="S::ehuertas@fogafin.gov.co::d6204182-b1b1-4876-9d61-6b4cea7aba13" providerId="AD" clId="Web-{B12A8ADD-A5AC-2156-9A91-ABD340FD94C1}" dt="2025-01-15T14:38:50.946" v="524" actId="14100"/>
          <ac:spMkLst>
            <pc:docMk/>
            <pc:sldMk cId="2695945898" sldId="343"/>
            <ac:spMk id="2" creationId="{F6686B89-BEB6-2540-ED61-C1DA3B5BA2F4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25:51.012" v="13" actId="20577"/>
        <pc:sldMkLst>
          <pc:docMk/>
          <pc:sldMk cId="3792701761" sldId="349"/>
        </pc:sldMkLst>
        <pc:spChg chg="mod">
          <ac:chgData name="Elquin Alexis Huertas Ramirez" userId="S::ehuertas@fogafin.gov.co::d6204182-b1b1-4876-9d61-6b4cea7aba13" providerId="AD" clId="Web-{B12A8ADD-A5AC-2156-9A91-ABD340FD94C1}" dt="2025-01-15T13:25:51.012" v="13" actId="20577"/>
          <ac:spMkLst>
            <pc:docMk/>
            <pc:sldMk cId="3792701761" sldId="349"/>
            <ac:spMk id="4" creationId="{136CB859-6BF4-FB79-F79F-893E067170D8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38:05.535" v="195" actId="20577"/>
        <pc:sldMkLst>
          <pc:docMk/>
          <pc:sldMk cId="1399284972" sldId="352"/>
        </pc:sldMkLst>
        <pc:spChg chg="mod">
          <ac:chgData name="Elquin Alexis Huertas Ramirez" userId="S::ehuertas@fogafin.gov.co::d6204182-b1b1-4876-9d61-6b4cea7aba13" providerId="AD" clId="Web-{B12A8ADD-A5AC-2156-9A91-ABD340FD94C1}" dt="2025-01-15T13:38:05.535" v="195" actId="20577"/>
          <ac:spMkLst>
            <pc:docMk/>
            <pc:sldMk cId="1399284972" sldId="352"/>
            <ac:spMk id="5" creationId="{89F4E438-2A66-640F-6C49-44263AB107D3}"/>
          </ac:spMkLst>
        </pc:spChg>
        <pc:spChg chg="mod">
          <ac:chgData name="Elquin Alexis Huertas Ramirez" userId="S::ehuertas@fogafin.gov.co::d6204182-b1b1-4876-9d61-6b4cea7aba13" providerId="AD" clId="Web-{B12A8ADD-A5AC-2156-9A91-ABD340FD94C1}" dt="2025-01-15T13:36:58.799" v="172" actId="20577"/>
          <ac:spMkLst>
            <pc:docMk/>
            <pc:sldMk cId="1399284972" sldId="352"/>
            <ac:spMk id="37" creationId="{4023FA50-5407-5F72-5D45-3A7C46B70DD1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38:40.052" v="199" actId="20577"/>
        <pc:sldMkLst>
          <pc:docMk/>
          <pc:sldMk cId="2159004209" sldId="354"/>
        </pc:sldMkLst>
        <pc:spChg chg="mod">
          <ac:chgData name="Elquin Alexis Huertas Ramirez" userId="S::ehuertas@fogafin.gov.co::d6204182-b1b1-4876-9d61-6b4cea7aba13" providerId="AD" clId="Web-{B12A8ADD-A5AC-2156-9A91-ABD340FD94C1}" dt="2025-01-15T13:38:37.583" v="198" actId="20577"/>
          <ac:spMkLst>
            <pc:docMk/>
            <pc:sldMk cId="2159004209" sldId="354"/>
            <ac:spMk id="11" creationId="{9E528B38-ADDC-69D8-9785-0FFD838A3482}"/>
          </ac:spMkLst>
        </pc:spChg>
        <pc:spChg chg="mod">
          <ac:chgData name="Elquin Alexis Huertas Ramirez" userId="S::ehuertas@fogafin.gov.co::d6204182-b1b1-4876-9d61-6b4cea7aba13" providerId="AD" clId="Web-{B12A8ADD-A5AC-2156-9A91-ABD340FD94C1}" dt="2025-01-15T13:38:40.052" v="199" actId="20577"/>
          <ac:spMkLst>
            <pc:docMk/>
            <pc:sldMk cId="2159004209" sldId="354"/>
            <ac:spMk id="22" creationId="{DBC36BD7-A5EA-D16A-00DD-ED34E95ABF3F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26:13.465" v="14" actId="20577"/>
        <pc:sldMkLst>
          <pc:docMk/>
          <pc:sldMk cId="975008766" sldId="355"/>
        </pc:sldMkLst>
        <pc:spChg chg="mod">
          <ac:chgData name="Elquin Alexis Huertas Ramirez" userId="S::ehuertas@fogafin.gov.co::d6204182-b1b1-4876-9d61-6b4cea7aba13" providerId="AD" clId="Web-{B12A8ADD-A5AC-2156-9A91-ABD340FD94C1}" dt="2025-01-15T13:26:13.465" v="14" actId="20577"/>
          <ac:spMkLst>
            <pc:docMk/>
            <pc:sldMk cId="975008766" sldId="355"/>
            <ac:spMk id="4" creationId="{0E614CD4-3F40-D46B-FBC4-1C8991DEFCBD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28:27.001" v="49" actId="20577"/>
        <pc:sldMkLst>
          <pc:docMk/>
          <pc:sldMk cId="2083620969" sldId="358"/>
        </pc:sldMkLst>
        <pc:spChg chg="mod">
          <ac:chgData name="Elquin Alexis Huertas Ramirez" userId="S::ehuertas@fogafin.gov.co::d6204182-b1b1-4876-9d61-6b4cea7aba13" providerId="AD" clId="Web-{B12A8ADD-A5AC-2156-9A91-ABD340FD94C1}" dt="2025-01-15T13:28:27.001" v="49" actId="20577"/>
          <ac:spMkLst>
            <pc:docMk/>
            <pc:sldMk cId="2083620969" sldId="358"/>
            <ac:spMk id="45" creationId="{EFDFDDC1-0C09-9421-826D-12BB6A19C19F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35:20.061" v="136" actId="20577"/>
        <pc:sldMkLst>
          <pc:docMk/>
          <pc:sldMk cId="3012087274" sldId="360"/>
        </pc:sldMkLst>
        <pc:spChg chg="mod">
          <ac:chgData name="Elquin Alexis Huertas Ramirez" userId="S::ehuertas@fogafin.gov.co::d6204182-b1b1-4876-9d61-6b4cea7aba13" providerId="AD" clId="Web-{B12A8ADD-A5AC-2156-9A91-ABD340FD94C1}" dt="2025-01-15T13:35:20.061" v="136" actId="20577"/>
          <ac:spMkLst>
            <pc:docMk/>
            <pc:sldMk cId="3012087274" sldId="360"/>
            <ac:spMk id="5" creationId="{100B5980-B936-E80D-80E5-498EDDB727CC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3:40:16.493" v="208" actId="20577"/>
        <pc:sldMkLst>
          <pc:docMk/>
          <pc:sldMk cId="3840048183" sldId="361"/>
        </pc:sldMkLst>
        <pc:spChg chg="mod">
          <ac:chgData name="Elquin Alexis Huertas Ramirez" userId="S::ehuertas@fogafin.gov.co::d6204182-b1b1-4876-9d61-6b4cea7aba13" providerId="AD" clId="Web-{B12A8ADD-A5AC-2156-9A91-ABD340FD94C1}" dt="2025-01-15T13:40:16.493" v="208" actId="20577"/>
          <ac:spMkLst>
            <pc:docMk/>
            <pc:sldMk cId="3840048183" sldId="361"/>
            <ac:spMk id="8" creationId="{348633EB-CDCD-2432-C641-DF8606E1F4D7}"/>
          </ac:spMkLst>
        </pc:spChg>
      </pc:sldChg>
      <pc:sldChg chg="modSp">
        <pc:chgData name="Elquin Alexis Huertas Ramirez" userId="S::ehuertas@fogafin.gov.co::d6204182-b1b1-4876-9d61-6b4cea7aba13" providerId="AD" clId="Web-{B12A8ADD-A5AC-2156-9A91-ABD340FD94C1}" dt="2025-01-15T14:48:07.514" v="541" actId="20577"/>
        <pc:sldMkLst>
          <pc:docMk/>
          <pc:sldMk cId="3434761646" sldId="363"/>
        </pc:sldMkLst>
        <pc:spChg chg="mod">
          <ac:chgData name="Elquin Alexis Huertas Ramirez" userId="S::ehuertas@fogafin.gov.co::d6204182-b1b1-4876-9d61-6b4cea7aba13" providerId="AD" clId="Web-{B12A8ADD-A5AC-2156-9A91-ABD340FD94C1}" dt="2025-01-15T13:49:57.167" v="378" actId="1076"/>
          <ac:spMkLst>
            <pc:docMk/>
            <pc:sldMk cId="3434761646" sldId="363"/>
            <ac:spMk id="35" creationId="{7DFDB159-F1B0-D7C8-DF71-131BAE38516C}"/>
          </ac:spMkLst>
        </pc:spChg>
        <pc:spChg chg="mod">
          <ac:chgData name="Elquin Alexis Huertas Ramirez" userId="S::ehuertas@fogafin.gov.co::d6204182-b1b1-4876-9d61-6b4cea7aba13" providerId="AD" clId="Web-{B12A8ADD-A5AC-2156-9A91-ABD340FD94C1}" dt="2025-01-15T14:48:07.514" v="541" actId="20577"/>
          <ac:spMkLst>
            <pc:docMk/>
            <pc:sldMk cId="3434761646" sldId="363"/>
            <ac:spMk id="84" creationId="{0872A52E-074E-169A-D361-7A6B04C446A8}"/>
          </ac:spMkLst>
        </pc:spChg>
      </pc:sldChg>
      <pc:sldChg chg="addSp modSp">
        <pc:chgData name="Elquin Alexis Huertas Ramirez" userId="S::ehuertas@fogafin.gov.co::d6204182-b1b1-4876-9d61-6b4cea7aba13" providerId="AD" clId="Web-{B12A8ADD-A5AC-2156-9A91-ABD340FD94C1}" dt="2025-01-15T14:41:06.190" v="538" actId="20577"/>
        <pc:sldMkLst>
          <pc:docMk/>
          <pc:sldMk cId="2638548984" sldId="365"/>
        </pc:sldMkLst>
        <pc:spChg chg="mod">
          <ac:chgData name="Elquin Alexis Huertas Ramirez" userId="S::ehuertas@fogafin.gov.co::d6204182-b1b1-4876-9d61-6b4cea7aba13" providerId="AD" clId="Web-{B12A8ADD-A5AC-2156-9A91-ABD340FD94C1}" dt="2025-01-15T14:02:12.160" v="512" actId="20577"/>
          <ac:spMkLst>
            <pc:docMk/>
            <pc:sldMk cId="2638548984" sldId="365"/>
            <ac:spMk id="3" creationId="{DCEA47BE-7D26-E5FE-4FE2-0934C39DA66C}"/>
          </ac:spMkLst>
        </pc:spChg>
      </pc:sldChg>
      <pc:sldChg chg="addSp modSp">
        <pc:chgData name="Elquin Alexis Huertas Ramirez" userId="S::ehuertas@fogafin.gov.co::d6204182-b1b1-4876-9d61-6b4cea7aba13" providerId="AD" clId="Web-{B12A8ADD-A5AC-2156-9A91-ABD340FD94C1}" dt="2025-01-15T14:50:32.024" v="652" actId="20577"/>
        <pc:sldMkLst>
          <pc:docMk/>
          <pc:sldMk cId="2701123012" sldId="366"/>
        </pc:sldMkLst>
        <pc:spChg chg="mod">
          <ac:chgData name="Elquin Alexis Huertas Ramirez" userId="S::ehuertas@fogafin.gov.co::d6204182-b1b1-4876-9d61-6b4cea7aba13" providerId="AD" clId="Web-{B12A8ADD-A5AC-2156-9A91-ABD340FD94C1}" dt="2025-01-15T14:50:07.381" v="601" actId="20577"/>
          <ac:spMkLst>
            <pc:docMk/>
            <pc:sldMk cId="2701123012" sldId="366"/>
            <ac:spMk id="3" creationId="{5110859A-0BCE-61E9-E9D5-B4D98284C16F}"/>
          </ac:spMkLst>
        </pc:spChg>
      </pc:sldChg>
    </pc:docChg>
  </pc:docChgLst>
  <pc:docChgLst>
    <pc:chgData name="Elquin Alexis Huertas Ramirez" userId="S::ehuertas@fogafin.gov.co::d6204182-b1b1-4876-9d61-6b4cea7aba13" providerId="AD" clId="Web-{E50FE436-A1AD-FACA-1903-BC7CB2C2E4D1}"/>
    <pc:docChg chg="modSld">
      <pc:chgData name="Elquin Alexis Huertas Ramirez" userId="S::ehuertas@fogafin.gov.co::d6204182-b1b1-4876-9d61-6b4cea7aba13" providerId="AD" clId="Web-{E50FE436-A1AD-FACA-1903-BC7CB2C2E4D1}" dt="2025-01-16T22:10:53.070" v="3" actId="20577"/>
      <pc:docMkLst>
        <pc:docMk/>
      </pc:docMkLst>
      <pc:sldChg chg="modSp">
        <pc:chgData name="Elquin Alexis Huertas Ramirez" userId="S::ehuertas@fogafin.gov.co::d6204182-b1b1-4876-9d61-6b4cea7aba13" providerId="AD" clId="Web-{E50FE436-A1AD-FACA-1903-BC7CB2C2E4D1}" dt="2025-01-16T22:10:21.460" v="0" actId="20577"/>
        <pc:sldMkLst>
          <pc:docMk/>
          <pc:sldMk cId="3434761646" sldId="363"/>
        </pc:sldMkLst>
        <pc:spChg chg="mod">
          <ac:chgData name="Elquin Alexis Huertas Ramirez" userId="S::ehuertas@fogafin.gov.co::d6204182-b1b1-4876-9d61-6b4cea7aba13" providerId="AD" clId="Web-{E50FE436-A1AD-FACA-1903-BC7CB2C2E4D1}" dt="2025-01-16T22:10:21.460" v="0" actId="20577"/>
          <ac:spMkLst>
            <pc:docMk/>
            <pc:sldMk cId="3434761646" sldId="363"/>
            <ac:spMk id="40" creationId="{418B02BF-E69D-C7E2-CA73-D4B81A3BC315}"/>
          </ac:spMkLst>
        </pc:spChg>
      </pc:sldChg>
      <pc:sldChg chg="modSp">
        <pc:chgData name="Elquin Alexis Huertas Ramirez" userId="S::ehuertas@fogafin.gov.co::d6204182-b1b1-4876-9d61-6b4cea7aba13" providerId="AD" clId="Web-{E50FE436-A1AD-FACA-1903-BC7CB2C2E4D1}" dt="2025-01-16T22:10:53.070" v="3" actId="20577"/>
        <pc:sldMkLst>
          <pc:docMk/>
          <pc:sldMk cId="2638548984" sldId="365"/>
        </pc:sldMkLst>
        <pc:spChg chg="mod">
          <ac:chgData name="Elquin Alexis Huertas Ramirez" userId="S::ehuertas@fogafin.gov.co::d6204182-b1b1-4876-9d61-6b4cea7aba13" providerId="AD" clId="Web-{E50FE436-A1AD-FACA-1903-BC7CB2C2E4D1}" dt="2025-01-16T22:10:53.070" v="3" actId="20577"/>
          <ac:spMkLst>
            <pc:docMk/>
            <pc:sldMk cId="2638548984" sldId="365"/>
            <ac:spMk id="3" creationId="{DCEA47BE-7D26-E5FE-4FE2-0934C39DA66C}"/>
          </ac:spMkLst>
        </pc:spChg>
      </pc:sldChg>
    </pc:docChg>
  </pc:docChgLst>
  <pc:docChgLst>
    <pc:chgData name="Elquin Alexis Huertas Ramirez" userId="S::ehuertas@fogafin.gov.co::d6204182-b1b1-4876-9d61-6b4cea7aba13" providerId="AD" clId="Web-{8E7C06AD-053B-049B-CEE0-04D03CEAC13E}"/>
    <pc:docChg chg="modSld">
      <pc:chgData name="Elquin Alexis Huertas Ramirez" userId="S::ehuertas@fogafin.gov.co::d6204182-b1b1-4876-9d61-6b4cea7aba13" providerId="AD" clId="Web-{8E7C06AD-053B-049B-CEE0-04D03CEAC13E}" dt="2024-12-03T19:56:28.052" v="788" actId="20577"/>
      <pc:docMkLst>
        <pc:docMk/>
      </pc:docMkLst>
      <pc:sldChg chg="modSp">
        <pc:chgData name="Elquin Alexis Huertas Ramirez" userId="S::ehuertas@fogafin.gov.co::d6204182-b1b1-4876-9d61-6b4cea7aba13" providerId="AD" clId="Web-{8E7C06AD-053B-049B-CEE0-04D03CEAC13E}" dt="2024-12-03T19:28:48.849" v="506" actId="20577"/>
        <pc:sldMkLst>
          <pc:docMk/>
          <pc:sldMk cId="3501170369" sldId="320"/>
        </pc:sldMkLst>
      </pc:sldChg>
      <pc:sldChg chg="modSp">
        <pc:chgData name="Elquin Alexis Huertas Ramirez" userId="S::ehuertas@fogafin.gov.co::d6204182-b1b1-4876-9d61-6b4cea7aba13" providerId="AD" clId="Web-{8E7C06AD-053B-049B-CEE0-04D03CEAC13E}" dt="2024-12-03T19:48:04.971" v="693" actId="20577"/>
        <pc:sldMkLst>
          <pc:docMk/>
          <pc:sldMk cId="2110331843" sldId="322"/>
        </pc:sldMkLst>
      </pc:sldChg>
      <pc:sldChg chg="modSp">
        <pc:chgData name="Elquin Alexis Huertas Ramirez" userId="S::ehuertas@fogafin.gov.co::d6204182-b1b1-4876-9d61-6b4cea7aba13" providerId="AD" clId="Web-{8E7C06AD-053B-049B-CEE0-04D03CEAC13E}" dt="2024-12-03T19:54:51.674" v="768" actId="1076"/>
        <pc:sldMkLst>
          <pc:docMk/>
          <pc:sldMk cId="722972549" sldId="341"/>
        </pc:sldMkLst>
      </pc:sldChg>
      <pc:sldChg chg="modSp">
        <pc:chgData name="Elquin Alexis Huertas Ramirez" userId="S::ehuertas@fogafin.gov.co::d6204182-b1b1-4876-9d61-6b4cea7aba13" providerId="AD" clId="Web-{8E7C06AD-053B-049B-CEE0-04D03CEAC13E}" dt="2024-12-03T19:56:28.052" v="788" actId="20577"/>
        <pc:sldMkLst>
          <pc:docMk/>
          <pc:sldMk cId="3471957763" sldId="342"/>
        </pc:sldMkLst>
      </pc:sldChg>
      <pc:sldChg chg="modSp">
        <pc:chgData name="Elquin Alexis Huertas Ramirez" userId="S::ehuertas@fogafin.gov.co::d6204182-b1b1-4876-9d61-6b4cea7aba13" providerId="AD" clId="Web-{8E7C06AD-053B-049B-CEE0-04D03CEAC13E}" dt="2024-12-03T19:46:29.405" v="688" actId="20577"/>
        <pc:sldMkLst>
          <pc:docMk/>
          <pc:sldMk cId="2695945898" sldId="343"/>
        </pc:sldMkLst>
        <pc:spChg chg="mod">
          <ac:chgData name="Elquin Alexis Huertas Ramirez" userId="S::ehuertas@fogafin.gov.co::d6204182-b1b1-4876-9d61-6b4cea7aba13" providerId="AD" clId="Web-{8E7C06AD-053B-049B-CEE0-04D03CEAC13E}" dt="2024-12-03T19:46:29.405" v="688" actId="20577"/>
          <ac:spMkLst>
            <pc:docMk/>
            <pc:sldMk cId="2695945898" sldId="343"/>
            <ac:spMk id="153" creationId="{E70749F3-00AB-9F0A-4625-BDE52463EFDF}"/>
          </ac:spMkLst>
        </pc:spChg>
      </pc:sldChg>
      <pc:sldChg chg="modSp">
        <pc:chgData name="Elquin Alexis Huertas Ramirez" userId="S::ehuertas@fogafin.gov.co::d6204182-b1b1-4876-9d61-6b4cea7aba13" providerId="AD" clId="Web-{8E7C06AD-053B-049B-CEE0-04D03CEAC13E}" dt="2024-12-03T19:45:54.747" v="684" actId="20577"/>
        <pc:sldMkLst>
          <pc:docMk/>
          <pc:sldMk cId="1927092051" sldId="344"/>
        </pc:sldMkLst>
      </pc:sldChg>
      <pc:sldChg chg="modSp">
        <pc:chgData name="Elquin Alexis Huertas Ramirez" userId="S::ehuertas@fogafin.gov.co::d6204182-b1b1-4876-9d61-6b4cea7aba13" providerId="AD" clId="Web-{8E7C06AD-053B-049B-CEE0-04D03CEAC13E}" dt="2024-12-03T19:27:11.658" v="454" actId="20577"/>
        <pc:sldMkLst>
          <pc:docMk/>
          <pc:sldMk cId="3792701761" sldId="349"/>
        </pc:sldMkLst>
        <pc:spChg chg="mod">
          <ac:chgData name="Elquin Alexis Huertas Ramirez" userId="S::ehuertas@fogafin.gov.co::d6204182-b1b1-4876-9d61-6b4cea7aba13" providerId="AD" clId="Web-{8E7C06AD-053B-049B-CEE0-04D03CEAC13E}" dt="2024-12-03T19:27:11.658" v="454" actId="20577"/>
          <ac:spMkLst>
            <pc:docMk/>
            <pc:sldMk cId="3792701761" sldId="349"/>
            <ac:spMk id="4" creationId="{136CB859-6BF4-FB79-F79F-893E067170D8}"/>
          </ac:spMkLst>
        </pc:spChg>
      </pc:sldChg>
    </pc:docChg>
  </pc:docChgLst>
  <pc:docChgLst>
    <pc:chgData name="Elquin Alexis Huertas Ramirez" userId="d6204182-b1b1-4876-9d61-6b4cea7aba13" providerId="ADAL" clId="{254BFDC9-6A77-409E-827D-DF58F05A4E3F}"/>
    <pc:docChg chg="custSel modSld">
      <pc:chgData name="Elquin Alexis Huertas Ramirez" userId="d6204182-b1b1-4876-9d61-6b4cea7aba13" providerId="ADAL" clId="{254BFDC9-6A77-409E-827D-DF58F05A4E3F}" dt="2024-12-19T20:59:44.145" v="190" actId="13926"/>
      <pc:docMkLst>
        <pc:docMk/>
      </pc:docMkLst>
      <pc:sldChg chg="modSp">
        <pc:chgData name="Elquin Alexis Huertas Ramirez" userId="d6204182-b1b1-4876-9d61-6b4cea7aba13" providerId="ADAL" clId="{254BFDC9-6A77-409E-827D-DF58F05A4E3F}" dt="2024-12-19T20:59:35.255" v="189" actId="20577"/>
        <pc:sldMkLst>
          <pc:docMk/>
          <pc:sldMk cId="2695945898" sldId="343"/>
        </pc:sldMkLst>
        <pc:spChg chg="mod">
          <ac:chgData name="Elquin Alexis Huertas Ramirez" userId="d6204182-b1b1-4876-9d61-6b4cea7aba13" providerId="ADAL" clId="{254BFDC9-6A77-409E-827D-DF58F05A4E3F}" dt="2024-12-19T20:59:35.255" v="189" actId="20577"/>
          <ac:spMkLst>
            <pc:docMk/>
            <pc:sldMk cId="2695945898" sldId="343"/>
            <ac:spMk id="186" creationId="{52AB4EE2-2A82-1AF7-CE41-1A0E8553ABD4}"/>
          </ac:spMkLst>
        </pc:spChg>
      </pc:sldChg>
      <pc:sldChg chg="modSp mod">
        <pc:chgData name="Elquin Alexis Huertas Ramirez" userId="d6204182-b1b1-4876-9d61-6b4cea7aba13" providerId="ADAL" clId="{254BFDC9-6A77-409E-827D-DF58F05A4E3F}" dt="2024-12-19T20:47:54.216" v="171" actId="20577"/>
        <pc:sldMkLst>
          <pc:docMk/>
          <pc:sldMk cId="2083620969" sldId="358"/>
        </pc:sldMkLst>
        <pc:spChg chg="mod">
          <ac:chgData name="Elquin Alexis Huertas Ramirez" userId="d6204182-b1b1-4876-9d61-6b4cea7aba13" providerId="ADAL" clId="{254BFDC9-6A77-409E-827D-DF58F05A4E3F}" dt="2024-12-17T20:28:26.392" v="29" actId="122"/>
          <ac:spMkLst>
            <pc:docMk/>
            <pc:sldMk cId="2083620969" sldId="358"/>
            <ac:spMk id="41" creationId="{C313EB5F-97BE-7997-5B24-FBAAC3E6A2D8}"/>
          </ac:spMkLst>
        </pc:spChg>
        <pc:spChg chg="mod">
          <ac:chgData name="Elquin Alexis Huertas Ramirez" userId="d6204182-b1b1-4876-9d61-6b4cea7aba13" providerId="ADAL" clId="{254BFDC9-6A77-409E-827D-DF58F05A4E3F}" dt="2024-12-17T20:28:19.807" v="24" actId="20577"/>
          <ac:spMkLst>
            <pc:docMk/>
            <pc:sldMk cId="2083620969" sldId="358"/>
            <ac:spMk id="42" creationId="{E1333BEC-1DE6-7003-8DE2-9AD43545FC7E}"/>
          </ac:spMkLst>
        </pc:spChg>
        <pc:spChg chg="mod">
          <ac:chgData name="Elquin Alexis Huertas Ramirez" userId="d6204182-b1b1-4876-9d61-6b4cea7aba13" providerId="ADAL" clId="{254BFDC9-6A77-409E-827D-DF58F05A4E3F}" dt="2024-12-17T20:28:31.631" v="34" actId="122"/>
          <ac:spMkLst>
            <pc:docMk/>
            <pc:sldMk cId="2083620969" sldId="358"/>
            <ac:spMk id="43" creationId="{AAF10213-D918-99DA-EDFA-7BD25EFE0EF1}"/>
          </ac:spMkLst>
        </pc:spChg>
        <pc:spChg chg="mod">
          <ac:chgData name="Elquin Alexis Huertas Ramirez" userId="d6204182-b1b1-4876-9d61-6b4cea7aba13" providerId="ADAL" clId="{254BFDC9-6A77-409E-827D-DF58F05A4E3F}" dt="2024-12-17T20:28:34.710" v="38" actId="20577"/>
          <ac:spMkLst>
            <pc:docMk/>
            <pc:sldMk cId="2083620969" sldId="358"/>
            <ac:spMk id="44" creationId="{1E21341B-142B-A702-3F42-B373711F5028}"/>
          </ac:spMkLst>
        </pc:spChg>
        <pc:spChg chg="mod">
          <ac:chgData name="Elquin Alexis Huertas Ramirez" userId="d6204182-b1b1-4876-9d61-6b4cea7aba13" providerId="ADAL" clId="{254BFDC9-6A77-409E-827D-DF58F05A4E3F}" dt="2024-12-19T20:47:54.216" v="171" actId="20577"/>
          <ac:spMkLst>
            <pc:docMk/>
            <pc:sldMk cId="2083620969" sldId="358"/>
            <ac:spMk id="45" creationId="{EFDFDDC1-0C09-9421-826D-12BB6A19C19F}"/>
          </ac:spMkLst>
        </pc:spChg>
      </pc:sldChg>
      <pc:sldChg chg="modSp mod">
        <pc:chgData name="Elquin Alexis Huertas Ramirez" userId="d6204182-b1b1-4876-9d61-6b4cea7aba13" providerId="ADAL" clId="{254BFDC9-6A77-409E-827D-DF58F05A4E3F}" dt="2024-12-19T20:51:31.631" v="187" actId="6549"/>
        <pc:sldMkLst>
          <pc:docMk/>
          <pc:sldMk cId="2701123012" sldId="366"/>
        </pc:sldMkLst>
        <pc:spChg chg="mod">
          <ac:chgData name="Elquin Alexis Huertas Ramirez" userId="d6204182-b1b1-4876-9d61-6b4cea7aba13" providerId="ADAL" clId="{254BFDC9-6A77-409E-827D-DF58F05A4E3F}" dt="2024-12-19T20:51:31.631" v="187" actId="6549"/>
          <ac:spMkLst>
            <pc:docMk/>
            <pc:sldMk cId="2701123012" sldId="366"/>
            <ac:spMk id="3" creationId="{5110859A-0BCE-61E9-E9D5-B4D98284C16F}"/>
          </ac:spMkLst>
        </pc:spChg>
      </pc:sldChg>
      <pc:sldChg chg="modSp mod">
        <pc:chgData name="Elquin Alexis Huertas Ramirez" userId="d6204182-b1b1-4876-9d61-6b4cea7aba13" providerId="ADAL" clId="{254BFDC9-6A77-409E-827D-DF58F05A4E3F}" dt="2024-12-19T20:50:56.766" v="186" actId="20577"/>
        <pc:sldMkLst>
          <pc:docMk/>
          <pc:sldMk cId="1310640864" sldId="367"/>
        </pc:sldMkLst>
      </pc:sldChg>
      <pc:sldChg chg="modSp mod">
        <pc:chgData name="Elquin Alexis Huertas Ramirez" userId="d6204182-b1b1-4876-9d61-6b4cea7aba13" providerId="ADAL" clId="{254BFDC9-6A77-409E-827D-DF58F05A4E3F}" dt="2024-12-19T20:59:44.145" v="190" actId="13926"/>
        <pc:sldMkLst>
          <pc:docMk/>
          <pc:sldMk cId="386174933" sldId="368"/>
        </pc:sldMkLst>
        <pc:spChg chg="mod">
          <ac:chgData name="Elquin Alexis Huertas Ramirez" userId="d6204182-b1b1-4876-9d61-6b4cea7aba13" providerId="ADAL" clId="{254BFDC9-6A77-409E-827D-DF58F05A4E3F}" dt="2024-12-19T20:59:44.145" v="190" actId="13926"/>
          <ac:spMkLst>
            <pc:docMk/>
            <pc:sldMk cId="386174933" sldId="368"/>
            <ac:spMk id="19" creationId="{9109724A-BC6B-1C89-CEAB-2C17D492B8F8}"/>
          </ac:spMkLst>
        </pc:spChg>
      </pc:sldChg>
    </pc:docChg>
  </pc:docChgLst>
  <pc:docChgLst>
    <pc:chgData name="Elquin Alexis Huertas Ramirez" userId="S::ehuertas@fogafin.gov.co::d6204182-b1b1-4876-9d61-6b4cea7aba13" providerId="AD" clId="Web-{9139A6CF-B1D8-9531-211E-80D94CCA5184}"/>
    <pc:docChg chg="modSld">
      <pc:chgData name="Elquin Alexis Huertas Ramirez" userId="S::ehuertas@fogafin.gov.co::d6204182-b1b1-4876-9d61-6b4cea7aba13" providerId="AD" clId="Web-{9139A6CF-B1D8-9531-211E-80D94CCA5184}" dt="2024-12-05T16:11:20.287" v="187" actId="1076"/>
      <pc:docMkLst>
        <pc:docMk/>
      </pc:docMkLst>
      <pc:sldChg chg="delSp modSp">
        <pc:chgData name="Elquin Alexis Huertas Ramirez" userId="S::ehuertas@fogafin.gov.co::d6204182-b1b1-4876-9d61-6b4cea7aba13" providerId="AD" clId="Web-{9139A6CF-B1D8-9531-211E-80D94CCA5184}" dt="2024-12-05T16:09:51.487" v="86" actId="20577"/>
        <pc:sldMkLst>
          <pc:docMk/>
          <pc:sldMk cId="2159004209" sldId="354"/>
        </pc:sldMkLst>
        <pc:spChg chg="mod">
          <ac:chgData name="Elquin Alexis Huertas Ramirez" userId="S::ehuertas@fogafin.gov.co::d6204182-b1b1-4876-9d61-6b4cea7aba13" providerId="AD" clId="Web-{9139A6CF-B1D8-9531-211E-80D94CCA5184}" dt="2024-12-05T16:09:51.487" v="86" actId="20577"/>
          <ac:spMkLst>
            <pc:docMk/>
            <pc:sldMk cId="2159004209" sldId="354"/>
            <ac:spMk id="22" creationId="{DBC36BD7-A5EA-D16A-00DD-ED34E95ABF3F}"/>
          </ac:spMkLst>
        </pc:spChg>
        <pc:graphicFrameChg chg="mod modGraphic">
          <ac:chgData name="Elquin Alexis Huertas Ramirez" userId="S::ehuertas@fogafin.gov.co::d6204182-b1b1-4876-9d61-6b4cea7aba13" providerId="AD" clId="Web-{9139A6CF-B1D8-9531-211E-80D94CCA5184}" dt="2024-12-05T16:09:24.861" v="83"/>
          <ac:graphicFrameMkLst>
            <pc:docMk/>
            <pc:sldMk cId="2159004209" sldId="354"/>
            <ac:graphicFrameMk id="12" creationId="{0B460B33-9A99-7454-B112-55FB5F27205F}"/>
          </ac:graphicFrameMkLst>
        </pc:graphicFrameChg>
      </pc:sldChg>
      <pc:sldChg chg="addSp modSp">
        <pc:chgData name="Elquin Alexis Huertas Ramirez" userId="S::ehuertas@fogafin.gov.co::d6204182-b1b1-4876-9d61-6b4cea7aba13" providerId="AD" clId="Web-{9139A6CF-B1D8-9531-211E-80D94CCA5184}" dt="2024-12-05T16:10:52.989" v="115" actId="1076"/>
        <pc:sldMkLst>
          <pc:docMk/>
          <pc:sldMk cId="3012087274" sldId="360"/>
        </pc:sldMkLst>
      </pc:sldChg>
      <pc:sldChg chg="addSp modSp">
        <pc:chgData name="Elquin Alexis Huertas Ramirez" userId="S::ehuertas@fogafin.gov.co::d6204182-b1b1-4876-9d61-6b4cea7aba13" providerId="AD" clId="Web-{9139A6CF-B1D8-9531-211E-80D94CCA5184}" dt="2024-12-05T16:11:20.287" v="187" actId="1076"/>
        <pc:sldMkLst>
          <pc:docMk/>
          <pc:sldMk cId="3434761646" sldId="363"/>
        </pc:sldMkLst>
      </pc:sldChg>
    </pc:docChg>
  </pc:docChgLst>
  <pc:docChgLst>
    <pc:chgData name="Laura Ximena Cifuentes Alba" userId="e8b26861-67ca-4d98-98de-54ccc2dc1596" providerId="ADAL" clId="{FE26FD6B-97D5-4A21-BFE2-68B2924B5110}"/>
    <pc:docChg chg="undo custSel delSld modSld">
      <pc:chgData name="Laura Ximena Cifuentes Alba" userId="e8b26861-67ca-4d98-98de-54ccc2dc1596" providerId="ADAL" clId="{FE26FD6B-97D5-4A21-BFE2-68B2924B5110}" dt="2025-01-17T20:32:49.446" v="13" actId="47"/>
      <pc:docMkLst>
        <pc:docMk/>
      </pc:docMkLst>
      <pc:sldChg chg="addSp delSp modSp mod modAnim">
        <pc:chgData name="Laura Ximena Cifuentes Alba" userId="e8b26861-67ca-4d98-98de-54ccc2dc1596" providerId="ADAL" clId="{FE26FD6B-97D5-4A21-BFE2-68B2924B5110}" dt="2025-01-17T19:27:59.688" v="12" actId="1076"/>
        <pc:sldMkLst>
          <pc:docMk/>
          <pc:sldMk cId="3434761646" sldId="363"/>
        </pc:sldMkLst>
        <pc:spChg chg="mod">
          <ac:chgData name="Laura Ximena Cifuentes Alba" userId="e8b26861-67ca-4d98-98de-54ccc2dc1596" providerId="ADAL" clId="{FE26FD6B-97D5-4A21-BFE2-68B2924B5110}" dt="2025-01-17T19:27:16.454" v="5" actId="1076"/>
          <ac:spMkLst>
            <pc:docMk/>
            <pc:sldMk cId="3434761646" sldId="363"/>
            <ac:spMk id="75" creationId="{ADD4FC7F-B112-D3DE-EE07-175B2C86B868}"/>
          </ac:spMkLst>
        </pc:spChg>
        <pc:spChg chg="mod">
          <ac:chgData name="Laura Ximena Cifuentes Alba" userId="e8b26861-67ca-4d98-98de-54ccc2dc1596" providerId="ADAL" clId="{FE26FD6B-97D5-4A21-BFE2-68B2924B5110}" dt="2025-01-17T19:27:25.913" v="6" actId="164"/>
          <ac:spMkLst>
            <pc:docMk/>
            <pc:sldMk cId="3434761646" sldId="363"/>
            <ac:spMk id="77" creationId="{EE23BB1C-D004-36B4-650A-1F8FD6518C4A}"/>
          </ac:spMkLst>
        </pc:spChg>
        <pc:spChg chg="mod">
          <ac:chgData name="Laura Ximena Cifuentes Alba" userId="e8b26861-67ca-4d98-98de-54ccc2dc1596" providerId="ADAL" clId="{FE26FD6B-97D5-4A21-BFE2-68B2924B5110}" dt="2025-01-17T19:27:25.913" v="6" actId="164"/>
          <ac:spMkLst>
            <pc:docMk/>
            <pc:sldMk cId="3434761646" sldId="363"/>
            <ac:spMk id="78" creationId="{9E9C2899-91C1-1D84-FA7C-792C755D00D2}"/>
          </ac:spMkLst>
        </pc:spChg>
        <pc:spChg chg="mod">
          <ac:chgData name="Laura Ximena Cifuentes Alba" userId="e8b26861-67ca-4d98-98de-54ccc2dc1596" providerId="ADAL" clId="{FE26FD6B-97D5-4A21-BFE2-68B2924B5110}" dt="2025-01-17T19:27:25.913" v="6" actId="164"/>
          <ac:spMkLst>
            <pc:docMk/>
            <pc:sldMk cId="3434761646" sldId="363"/>
            <ac:spMk id="79" creationId="{3731FD5F-5556-5EFD-B71A-49416FE4310C}"/>
          </ac:spMkLst>
        </pc:spChg>
        <pc:spChg chg="mod">
          <ac:chgData name="Laura Ximena Cifuentes Alba" userId="e8b26861-67ca-4d98-98de-54ccc2dc1596" providerId="ADAL" clId="{FE26FD6B-97D5-4A21-BFE2-68B2924B5110}" dt="2025-01-17T19:27:25.913" v="6" actId="164"/>
          <ac:spMkLst>
            <pc:docMk/>
            <pc:sldMk cId="3434761646" sldId="363"/>
            <ac:spMk id="80" creationId="{1AA26BE1-882D-6972-8D01-615A165A1C0E}"/>
          </ac:spMkLst>
        </pc:spChg>
        <pc:spChg chg="mod">
          <ac:chgData name="Laura Ximena Cifuentes Alba" userId="e8b26861-67ca-4d98-98de-54ccc2dc1596" providerId="ADAL" clId="{FE26FD6B-97D5-4A21-BFE2-68B2924B5110}" dt="2025-01-17T19:27:25.913" v="6" actId="164"/>
          <ac:spMkLst>
            <pc:docMk/>
            <pc:sldMk cId="3434761646" sldId="363"/>
            <ac:spMk id="82" creationId="{B6117FF1-6A67-E3F9-BAA7-59D15E1AF163}"/>
          </ac:spMkLst>
        </pc:spChg>
        <pc:spChg chg="mod">
          <ac:chgData name="Laura Ximena Cifuentes Alba" userId="e8b26861-67ca-4d98-98de-54ccc2dc1596" providerId="ADAL" clId="{FE26FD6B-97D5-4A21-BFE2-68B2924B5110}" dt="2025-01-17T19:27:25.913" v="6" actId="164"/>
          <ac:spMkLst>
            <pc:docMk/>
            <pc:sldMk cId="3434761646" sldId="363"/>
            <ac:spMk id="83" creationId="{6F1E493D-D3E1-82A5-27C5-2847804241C3}"/>
          </ac:spMkLst>
        </pc:spChg>
        <pc:spChg chg="mod">
          <ac:chgData name="Laura Ximena Cifuentes Alba" userId="e8b26861-67ca-4d98-98de-54ccc2dc1596" providerId="ADAL" clId="{FE26FD6B-97D5-4A21-BFE2-68B2924B5110}" dt="2025-01-17T19:27:59.688" v="12" actId="1076"/>
          <ac:spMkLst>
            <pc:docMk/>
            <pc:sldMk cId="3434761646" sldId="363"/>
            <ac:spMk id="84" creationId="{0872A52E-074E-169A-D361-7A6B04C446A8}"/>
          </ac:spMkLst>
        </pc:spChg>
        <pc:grpChg chg="add mod">
          <ac:chgData name="Laura Ximena Cifuentes Alba" userId="e8b26861-67ca-4d98-98de-54ccc2dc1596" providerId="ADAL" clId="{FE26FD6B-97D5-4A21-BFE2-68B2924B5110}" dt="2025-01-17T19:27:25.913" v="6" actId="164"/>
          <ac:grpSpMkLst>
            <pc:docMk/>
            <pc:sldMk cId="3434761646" sldId="363"/>
            <ac:grpSpMk id="3" creationId="{2A325FB0-3CC5-F76A-0193-8CD643237868}"/>
          </ac:grpSpMkLst>
        </pc:grpChg>
        <pc:grpChg chg="mod">
          <ac:chgData name="Laura Ximena Cifuentes Alba" userId="e8b26861-67ca-4d98-98de-54ccc2dc1596" providerId="ADAL" clId="{FE26FD6B-97D5-4A21-BFE2-68B2924B5110}" dt="2025-01-17T19:27:25.913" v="6" actId="164"/>
          <ac:grpSpMkLst>
            <pc:docMk/>
            <pc:sldMk cId="3434761646" sldId="363"/>
            <ac:grpSpMk id="28" creationId="{0D3AE2C1-566F-8A9D-30C0-43B524520879}"/>
          </ac:grpSpMkLst>
        </pc:grpChg>
        <pc:grpChg chg="mod">
          <ac:chgData name="Laura Ximena Cifuentes Alba" userId="e8b26861-67ca-4d98-98de-54ccc2dc1596" providerId="ADAL" clId="{FE26FD6B-97D5-4A21-BFE2-68B2924B5110}" dt="2025-01-17T19:27:25.913" v="6" actId="164"/>
          <ac:grpSpMkLst>
            <pc:docMk/>
            <pc:sldMk cId="3434761646" sldId="363"/>
            <ac:grpSpMk id="29" creationId="{8E8E31B2-6771-4510-1BDB-B2BFA2F3BA74}"/>
          </ac:grpSpMkLst>
        </pc:grpChg>
        <pc:grpChg chg="mod">
          <ac:chgData name="Laura Ximena Cifuentes Alba" userId="e8b26861-67ca-4d98-98de-54ccc2dc1596" providerId="ADAL" clId="{FE26FD6B-97D5-4A21-BFE2-68B2924B5110}" dt="2025-01-17T19:27:25.913" v="6" actId="164"/>
          <ac:grpSpMkLst>
            <pc:docMk/>
            <pc:sldMk cId="3434761646" sldId="363"/>
            <ac:grpSpMk id="30" creationId="{22976917-C039-E792-C03C-D372B116066B}"/>
          </ac:grpSpMkLst>
        </pc:grpChg>
        <pc:picChg chg="add del mod">
          <ac:chgData name="Laura Ximena Cifuentes Alba" userId="e8b26861-67ca-4d98-98de-54ccc2dc1596" providerId="ADAL" clId="{FE26FD6B-97D5-4A21-BFE2-68B2924B5110}" dt="2025-01-17T19:27:47.317" v="10" actId="21"/>
          <ac:picMkLst>
            <pc:docMk/>
            <pc:sldMk cId="3434761646" sldId="363"/>
            <ac:picMk id="4" creationId="{CD7FB2EF-9769-54B8-BB68-9492B57725AE}"/>
          </ac:picMkLst>
        </pc:picChg>
      </pc:sldChg>
      <pc:sldChg chg="del">
        <pc:chgData name="Laura Ximena Cifuentes Alba" userId="e8b26861-67ca-4d98-98de-54ccc2dc1596" providerId="ADAL" clId="{FE26FD6B-97D5-4A21-BFE2-68B2924B5110}" dt="2025-01-17T20:32:49.446" v="13" actId="47"/>
        <pc:sldMkLst>
          <pc:docMk/>
          <pc:sldMk cId="1310640864" sldId="367"/>
        </pc:sldMkLst>
      </pc:sldChg>
    </pc:docChg>
  </pc:docChgLst>
  <pc:docChgLst>
    <pc:chgData name="Elquin Alexis Huertas Ramirez" userId="S::ehuertas@fogafin.gov.co::d6204182-b1b1-4876-9d61-6b4cea7aba13" providerId="AD" clId="Web-{3CAEB805-C31D-E85C-FE5A-57D4381F0B9E}"/>
    <pc:docChg chg="modSld">
      <pc:chgData name="Elquin Alexis Huertas Ramirez" userId="S::ehuertas@fogafin.gov.co::d6204182-b1b1-4876-9d61-6b4cea7aba13" providerId="AD" clId="Web-{3CAEB805-C31D-E85C-FE5A-57D4381F0B9E}" dt="2024-12-10T00:28:19.809" v="92" actId="20577"/>
      <pc:docMkLst>
        <pc:docMk/>
      </pc:docMkLst>
      <pc:sldChg chg="addSp modSp">
        <pc:chgData name="Elquin Alexis Huertas Ramirez" userId="S::ehuertas@fogafin.gov.co::d6204182-b1b1-4876-9d61-6b4cea7aba13" providerId="AD" clId="Web-{3CAEB805-C31D-E85C-FE5A-57D4381F0B9E}" dt="2024-12-09T23:43:42.714" v="16" actId="20577"/>
        <pc:sldMkLst>
          <pc:docMk/>
          <pc:sldMk cId="3219765129" sldId="362"/>
        </pc:sldMkLst>
      </pc:sldChg>
      <pc:sldChg chg="addSp modSp">
        <pc:chgData name="Elquin Alexis Huertas Ramirez" userId="S::ehuertas@fogafin.gov.co::d6204182-b1b1-4876-9d61-6b4cea7aba13" providerId="AD" clId="Web-{3CAEB805-C31D-E85C-FE5A-57D4381F0B9E}" dt="2024-12-10T00:27:33.418" v="65" actId="20577"/>
        <pc:sldMkLst>
          <pc:docMk/>
          <pc:sldMk cId="2638548984" sldId="365"/>
        </pc:sldMkLst>
      </pc:sldChg>
      <pc:sldChg chg="addSp modSp">
        <pc:chgData name="Elquin Alexis Huertas Ramirez" userId="S::ehuertas@fogafin.gov.co::d6204182-b1b1-4876-9d61-6b4cea7aba13" providerId="AD" clId="Web-{3CAEB805-C31D-E85C-FE5A-57D4381F0B9E}" dt="2024-12-10T00:28:19.809" v="92" actId="20577"/>
        <pc:sldMkLst>
          <pc:docMk/>
          <pc:sldMk cId="2701123012" sldId="3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5B4739-9E32-4E84-D8A6-663D4789D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6C4100-6C81-06BC-FBAD-CBEDB04380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C81C-2A0B-6345-8DC1-486845094AA6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F1AC5C-6734-0F0D-6028-A212CBCFE9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8E7D9A-AD8D-7232-9839-A107EB3E3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E65CD-08A0-C04E-859D-2693FB8A37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62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svg"/><Relationship Id="rId7" Type="http://schemas.openxmlformats.org/officeDocument/2006/relationships/image" Target="../media/image2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83A2203-4B62-4C10-8EFC-65CA5DDF4476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3619" y="2705482"/>
            <a:ext cx="3151681" cy="3118330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CE3AD0C8-A690-4951-974F-AA70D0EEBEE1}"/>
              </a:ext>
            </a:extLst>
          </p:cNvPr>
          <p:cNvSpPr/>
          <p:nvPr userDrawn="1"/>
        </p:nvSpPr>
        <p:spPr>
          <a:xfrm>
            <a:off x="5766519" y="1455201"/>
            <a:ext cx="7774480" cy="7774480"/>
          </a:xfrm>
          <a:prstGeom prst="flowChartConnector">
            <a:avLst/>
          </a:prstGeom>
          <a:noFill/>
          <a:ln w="57150">
            <a:solidFill>
              <a:srgbClr val="B28A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Marcador de posición de imagen 12">
            <a:extLst>
              <a:ext uri="{FF2B5EF4-FFF2-40B4-BE49-F238E27FC236}">
                <a16:creationId xmlns:a16="http://schemas.microsoft.com/office/drawing/2014/main" id="{D39373E1-4788-4E83-9CCF-73C99790E0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1838571"/>
            <a:ext cx="7127543" cy="712845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E04A440-8982-4122-B1AC-E890A92FEA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4974" y="455250"/>
            <a:ext cx="2962049" cy="8583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355" y="183320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69" y="3425824"/>
            <a:ext cx="4214588" cy="264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05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28C91D1-80A8-4225-88D2-E489987BA89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CE7BF810-7CFC-4691-A25D-1473165111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0881EC0-4358-4EBC-8A75-DE9E596E1B7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4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A536149-5AB4-48F1-9EA7-D9B0DECF7BF5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0E4070"/>
              </a:solidFill>
            </a:endParaRP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9634BF03-CD1A-4FD5-8390-24B97D96CC3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1700" y="1735370"/>
            <a:ext cx="10274300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87FAC8D6-7788-4105-A70B-B7FCB41C7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7E29ECC-6851-4746-97B4-C01BF4C233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4EAE0003-7B0C-4E06-9677-E5DE8C77D6D9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8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65679-853C-4480-AD0D-FA2FBC60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65CA6-1E05-4739-B103-B6A17F773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9DD0CA-36D8-48C3-959E-31A53745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C755B-18F7-4B3D-BF2E-D5EF19176138}" type="datetimeFigureOut">
              <a:rPr lang="es-CO" smtClean="0"/>
              <a:t>17/01/2025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3D17A0-A2D5-4FDB-9826-70A238EF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D0B767-DF28-4120-B698-2C0960DF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043296-7ECA-4F6D-A027-B04BC89C4200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9C1DD56-C58E-430A-99F2-B18F06FB64D3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BCB645-7763-4627-AFFE-331A4CE4E09A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FA92F655-BE1E-4BBF-A4FC-371EF7F6DE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1576282"/>
            <a:ext cx="10642682" cy="36204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3800C0AB-FC41-4B40-AE3A-4B773E773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94C77E4-6DA6-402C-9CA7-26A813B977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1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F773B5C4-84CE-4AB6-9FFC-55280B681F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830" y="706705"/>
            <a:ext cx="6271170" cy="5393634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0" name="Marcador de posición de imagen 12">
            <a:extLst>
              <a:ext uri="{FF2B5EF4-FFF2-40B4-BE49-F238E27FC236}">
                <a16:creationId xmlns:a16="http://schemas.microsoft.com/office/drawing/2014/main" id="{497B6177-D8E7-48AC-9B3C-46042B2F7D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5100" y="1269586"/>
            <a:ext cx="4318274" cy="431882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82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F2C0BCDA-A511-4E37-AFE4-FB72E2274A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6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7229" y="1097555"/>
            <a:ext cx="8851436" cy="5716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70414B5-C77D-4595-93C8-768683437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1743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56992BC9-7468-4FE2-8251-A875A76E55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84077" y="1912691"/>
            <a:ext cx="4214588" cy="342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5F734FBF-2282-4DF2-A458-F400CF4489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6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A4F0AFD-C9B0-4D41-8171-96145E47BFA1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4DB28E2-F19E-41F2-9331-64E02BEA8DC7}"/>
              </a:ext>
            </a:extLst>
          </p:cNvPr>
          <p:cNvSpPr/>
          <p:nvPr userDrawn="1"/>
        </p:nvSpPr>
        <p:spPr>
          <a:xfrm>
            <a:off x="1039584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E7F0A89-E3DC-49F3-9466-E8D8A7043099}"/>
              </a:ext>
            </a:extLst>
          </p:cNvPr>
          <p:cNvSpPr/>
          <p:nvPr userDrawn="1"/>
        </p:nvSpPr>
        <p:spPr>
          <a:xfrm>
            <a:off x="4469053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9DA87E3-1E68-4021-8D44-196C43DE04BF}"/>
              </a:ext>
            </a:extLst>
          </p:cNvPr>
          <p:cNvSpPr/>
          <p:nvPr userDrawn="1"/>
        </p:nvSpPr>
        <p:spPr>
          <a:xfrm>
            <a:off x="7912531" y="1451429"/>
            <a:ext cx="3239883" cy="41450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2F36180-0976-4F96-A175-0A15983ECE62}"/>
              </a:ext>
            </a:extLst>
          </p:cNvPr>
          <p:cNvSpPr/>
          <p:nvPr userDrawn="1"/>
        </p:nvSpPr>
        <p:spPr>
          <a:xfrm>
            <a:off x="530086" y="338137"/>
            <a:ext cx="50165" cy="651989"/>
          </a:xfrm>
          <a:prstGeom prst="roundRect">
            <a:avLst>
              <a:gd name="adj" fmla="val 5000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C22472A-15F2-452A-B54D-BD90F28EA9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812" y="5818002"/>
            <a:ext cx="2292350" cy="664300"/>
          </a:xfrm>
          <a:prstGeom prst="rect">
            <a:avLst/>
          </a:prstGeom>
        </p:spPr>
      </p:pic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D71E4FE0-34BE-4802-95F2-BE7E5889A2E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246742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CBDA24A3-B2CB-4985-A312-16F426B03B3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2469859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BC57874A-CCD4-4218-AC64-F2975F4972E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2438111"/>
            <a:ext cx="2665639" cy="28275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3031889-E5A1-482C-BD5A-3950A9CC0FC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322840" y="1887237"/>
            <a:ext cx="2726645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82125490-73F6-447C-8EB8-8F213D1F3A5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45648" y="1903276"/>
            <a:ext cx="2665638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DD62642F-CB79-4FE8-9D14-ADDA260837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199652" y="1887237"/>
            <a:ext cx="2640134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C2D46B-991D-455C-8911-0FCFD445D116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13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664676F2-E131-4438-8DF5-4302D86ECD30}"/>
              </a:ext>
            </a:extLst>
          </p:cNvPr>
          <p:cNvSpPr/>
          <p:nvPr userDrawn="1"/>
        </p:nvSpPr>
        <p:spPr>
          <a:xfrm>
            <a:off x="6638912" y="5686178"/>
            <a:ext cx="3752850" cy="4211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oup 62">
            <a:extLst>
              <a:ext uri="{FF2B5EF4-FFF2-40B4-BE49-F238E27FC236}">
                <a16:creationId xmlns:a16="http://schemas.microsoft.com/office/drawing/2014/main" id="{BCF9A532-7721-46EF-A277-89339B9C312E}"/>
              </a:ext>
            </a:extLst>
          </p:cNvPr>
          <p:cNvGrpSpPr/>
          <p:nvPr userDrawn="1"/>
        </p:nvGrpSpPr>
        <p:grpSpPr>
          <a:xfrm>
            <a:off x="5817627" y="1481682"/>
            <a:ext cx="5432487" cy="4409161"/>
            <a:chOff x="5774538" y="1133933"/>
            <a:chExt cx="5655462" cy="4590134"/>
          </a:xfrm>
        </p:grpSpPr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449905F2-4946-4FCC-8125-DC878295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A20C5CD1-AD63-4B6A-895E-7DB01B1A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667026"/>
              <a:ext cx="1848804" cy="57041"/>
            </a:xfrm>
            <a:custGeom>
              <a:avLst/>
              <a:gdLst>
                <a:gd name="T0" fmla="*/ 5504 w 5511"/>
                <a:gd name="T1" fmla="*/ 8 h 171"/>
                <a:gd name="T2" fmla="*/ 5502 w 5511"/>
                <a:gd name="T3" fmla="*/ 23 h 171"/>
                <a:gd name="T4" fmla="*/ 5494 w 5511"/>
                <a:gd name="T5" fmla="*/ 34 h 171"/>
                <a:gd name="T6" fmla="*/ 5479 w 5511"/>
                <a:gd name="T7" fmla="*/ 43 h 171"/>
                <a:gd name="T8" fmla="*/ 5455 w 5511"/>
                <a:gd name="T9" fmla="*/ 52 h 171"/>
                <a:gd name="T10" fmla="*/ 5435 w 5511"/>
                <a:gd name="T11" fmla="*/ 56 h 171"/>
                <a:gd name="T12" fmla="*/ 5379 w 5511"/>
                <a:gd name="T13" fmla="*/ 67 h 171"/>
                <a:gd name="T14" fmla="*/ 5257 w 5511"/>
                <a:gd name="T15" fmla="*/ 77 h 171"/>
                <a:gd name="T16" fmla="*/ 5028 w 5511"/>
                <a:gd name="T17" fmla="*/ 89 h 171"/>
                <a:gd name="T18" fmla="*/ 4086 w 5511"/>
                <a:gd name="T19" fmla="*/ 106 h 171"/>
                <a:gd name="T20" fmla="*/ 3968 w 5511"/>
                <a:gd name="T21" fmla="*/ 106 h 171"/>
                <a:gd name="T22" fmla="*/ 3032 w 5511"/>
                <a:gd name="T23" fmla="*/ 107 h 171"/>
                <a:gd name="T24" fmla="*/ 2900 w 5511"/>
                <a:gd name="T25" fmla="*/ 109 h 171"/>
                <a:gd name="T26" fmla="*/ 2785 w 5511"/>
                <a:gd name="T27" fmla="*/ 109 h 171"/>
                <a:gd name="T28" fmla="*/ 2684 w 5511"/>
                <a:gd name="T29" fmla="*/ 109 h 171"/>
                <a:gd name="T30" fmla="*/ 2562 w 5511"/>
                <a:gd name="T31" fmla="*/ 108 h 171"/>
                <a:gd name="T32" fmla="*/ 2427 w 5511"/>
                <a:gd name="T33" fmla="*/ 106 h 171"/>
                <a:gd name="T34" fmla="*/ 1497 w 5511"/>
                <a:gd name="T35" fmla="*/ 106 h 171"/>
                <a:gd name="T36" fmla="*/ 1416 w 5511"/>
                <a:gd name="T37" fmla="*/ 106 h 171"/>
                <a:gd name="T38" fmla="*/ 1188 w 5511"/>
                <a:gd name="T39" fmla="*/ 104 h 171"/>
                <a:gd name="T40" fmla="*/ 971 w 5511"/>
                <a:gd name="T41" fmla="*/ 100 h 171"/>
                <a:gd name="T42" fmla="*/ 784 w 5511"/>
                <a:gd name="T43" fmla="*/ 96 h 171"/>
                <a:gd name="T44" fmla="*/ 645 w 5511"/>
                <a:gd name="T45" fmla="*/ 93 h 171"/>
                <a:gd name="T46" fmla="*/ 574 w 5511"/>
                <a:gd name="T47" fmla="*/ 92 h 171"/>
                <a:gd name="T48" fmla="*/ 392 w 5511"/>
                <a:gd name="T49" fmla="*/ 86 h 171"/>
                <a:gd name="T50" fmla="*/ 193 w 5511"/>
                <a:gd name="T51" fmla="*/ 73 h 171"/>
                <a:gd name="T52" fmla="*/ 117 w 5511"/>
                <a:gd name="T53" fmla="*/ 66 h 171"/>
                <a:gd name="T54" fmla="*/ 61 w 5511"/>
                <a:gd name="T55" fmla="*/ 54 h 171"/>
                <a:gd name="T56" fmla="*/ 38 w 5511"/>
                <a:gd name="T57" fmla="*/ 48 h 171"/>
                <a:gd name="T58" fmla="*/ 16 w 5511"/>
                <a:gd name="T59" fmla="*/ 37 h 171"/>
                <a:gd name="T60" fmla="*/ 4 w 5511"/>
                <a:gd name="T61" fmla="*/ 25 h 171"/>
                <a:gd name="T62" fmla="*/ 1 w 5511"/>
                <a:gd name="T63" fmla="*/ 43 h 171"/>
                <a:gd name="T64" fmla="*/ 2 w 5511"/>
                <a:gd name="T65" fmla="*/ 74 h 171"/>
                <a:gd name="T66" fmla="*/ 15 w 5511"/>
                <a:gd name="T67" fmla="*/ 100 h 171"/>
                <a:gd name="T68" fmla="*/ 34 w 5511"/>
                <a:gd name="T69" fmla="*/ 112 h 171"/>
                <a:gd name="T70" fmla="*/ 75 w 5511"/>
                <a:gd name="T71" fmla="*/ 127 h 171"/>
                <a:gd name="T72" fmla="*/ 125 w 5511"/>
                <a:gd name="T73" fmla="*/ 137 h 171"/>
                <a:gd name="T74" fmla="*/ 198 w 5511"/>
                <a:gd name="T75" fmla="*/ 144 h 171"/>
                <a:gd name="T76" fmla="*/ 319 w 5511"/>
                <a:gd name="T77" fmla="*/ 152 h 171"/>
                <a:gd name="T78" fmla="*/ 578 w 5511"/>
                <a:gd name="T79" fmla="*/ 166 h 171"/>
                <a:gd name="T80" fmla="*/ 2075 w 5511"/>
                <a:gd name="T81" fmla="*/ 171 h 171"/>
                <a:gd name="T82" fmla="*/ 4761 w 5511"/>
                <a:gd name="T83" fmla="*/ 167 h 171"/>
                <a:gd name="T84" fmla="*/ 5026 w 5511"/>
                <a:gd name="T85" fmla="*/ 156 h 171"/>
                <a:gd name="T86" fmla="*/ 5257 w 5511"/>
                <a:gd name="T87" fmla="*/ 144 h 171"/>
                <a:gd name="T88" fmla="*/ 5341 w 5511"/>
                <a:gd name="T89" fmla="*/ 138 h 171"/>
                <a:gd name="T90" fmla="*/ 5405 w 5511"/>
                <a:gd name="T91" fmla="*/ 130 h 171"/>
                <a:gd name="T92" fmla="*/ 5450 w 5511"/>
                <a:gd name="T93" fmla="*/ 119 h 171"/>
                <a:gd name="T94" fmla="*/ 5489 w 5511"/>
                <a:gd name="T95" fmla="*/ 101 h 171"/>
                <a:gd name="T96" fmla="*/ 5501 w 5511"/>
                <a:gd name="T97" fmla="*/ 91 h 171"/>
                <a:gd name="T98" fmla="*/ 5509 w 5511"/>
                <a:gd name="T99" fmla="*/ 72 h 171"/>
                <a:gd name="T100" fmla="*/ 5509 w 5511"/>
                <a:gd name="T101" fmla="*/ 30 h 171"/>
                <a:gd name="T102" fmla="*/ 5502 w 5511"/>
                <a:gd name="T103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11" h="171">
                  <a:moveTo>
                    <a:pt x="5502" y="0"/>
                  </a:moveTo>
                  <a:lnTo>
                    <a:pt x="5502" y="0"/>
                  </a:lnTo>
                  <a:lnTo>
                    <a:pt x="5504" y="8"/>
                  </a:lnTo>
                  <a:lnTo>
                    <a:pt x="5504" y="15"/>
                  </a:lnTo>
                  <a:lnTo>
                    <a:pt x="5503" y="19"/>
                  </a:lnTo>
                  <a:lnTo>
                    <a:pt x="5502" y="23"/>
                  </a:lnTo>
                  <a:lnTo>
                    <a:pt x="5500" y="27"/>
                  </a:lnTo>
                  <a:lnTo>
                    <a:pt x="5497" y="31"/>
                  </a:lnTo>
                  <a:lnTo>
                    <a:pt x="5494" y="34"/>
                  </a:lnTo>
                  <a:lnTo>
                    <a:pt x="5489" y="37"/>
                  </a:lnTo>
                  <a:lnTo>
                    <a:pt x="5484" y="40"/>
                  </a:lnTo>
                  <a:lnTo>
                    <a:pt x="5479" y="43"/>
                  </a:lnTo>
                  <a:lnTo>
                    <a:pt x="5471" y="47"/>
                  </a:lnTo>
                  <a:lnTo>
                    <a:pt x="5464" y="49"/>
                  </a:lnTo>
                  <a:lnTo>
                    <a:pt x="5455" y="52"/>
                  </a:lnTo>
                  <a:lnTo>
                    <a:pt x="5445" y="54"/>
                  </a:lnTo>
                  <a:lnTo>
                    <a:pt x="5443" y="54"/>
                  </a:lnTo>
                  <a:lnTo>
                    <a:pt x="5435" y="56"/>
                  </a:lnTo>
                  <a:lnTo>
                    <a:pt x="5417" y="60"/>
                  </a:lnTo>
                  <a:lnTo>
                    <a:pt x="5387" y="66"/>
                  </a:lnTo>
                  <a:lnTo>
                    <a:pt x="5379" y="67"/>
                  </a:lnTo>
                  <a:lnTo>
                    <a:pt x="5352" y="70"/>
                  </a:lnTo>
                  <a:lnTo>
                    <a:pt x="5311" y="73"/>
                  </a:lnTo>
                  <a:lnTo>
                    <a:pt x="5257" y="77"/>
                  </a:lnTo>
                  <a:lnTo>
                    <a:pt x="5190" y="81"/>
                  </a:lnTo>
                  <a:lnTo>
                    <a:pt x="5113" y="86"/>
                  </a:lnTo>
                  <a:lnTo>
                    <a:pt x="5028" y="89"/>
                  </a:lnTo>
                  <a:lnTo>
                    <a:pt x="4935" y="91"/>
                  </a:lnTo>
                  <a:lnTo>
                    <a:pt x="4431" y="106"/>
                  </a:lnTo>
                  <a:lnTo>
                    <a:pt x="4086" y="106"/>
                  </a:lnTo>
                  <a:lnTo>
                    <a:pt x="4046" y="106"/>
                  </a:lnTo>
                  <a:lnTo>
                    <a:pt x="4007" y="106"/>
                  </a:lnTo>
                  <a:lnTo>
                    <a:pt x="3968" y="106"/>
                  </a:lnTo>
                  <a:lnTo>
                    <a:pt x="3929" y="106"/>
                  </a:lnTo>
                  <a:lnTo>
                    <a:pt x="3077" y="106"/>
                  </a:lnTo>
                  <a:lnTo>
                    <a:pt x="3032" y="107"/>
                  </a:lnTo>
                  <a:lnTo>
                    <a:pt x="2986" y="108"/>
                  </a:lnTo>
                  <a:lnTo>
                    <a:pt x="2942" y="108"/>
                  </a:lnTo>
                  <a:lnTo>
                    <a:pt x="2900" y="109"/>
                  </a:lnTo>
                  <a:lnTo>
                    <a:pt x="2859" y="109"/>
                  </a:lnTo>
                  <a:lnTo>
                    <a:pt x="2821" y="109"/>
                  </a:lnTo>
                  <a:lnTo>
                    <a:pt x="2785" y="109"/>
                  </a:lnTo>
                  <a:lnTo>
                    <a:pt x="2752" y="108"/>
                  </a:lnTo>
                  <a:lnTo>
                    <a:pt x="2720" y="109"/>
                  </a:lnTo>
                  <a:lnTo>
                    <a:pt x="2684" y="109"/>
                  </a:lnTo>
                  <a:lnTo>
                    <a:pt x="2645" y="109"/>
                  </a:lnTo>
                  <a:lnTo>
                    <a:pt x="2604" y="109"/>
                  </a:lnTo>
                  <a:lnTo>
                    <a:pt x="2562" y="108"/>
                  </a:lnTo>
                  <a:lnTo>
                    <a:pt x="2518" y="108"/>
                  </a:lnTo>
                  <a:lnTo>
                    <a:pt x="2472" y="107"/>
                  </a:lnTo>
                  <a:lnTo>
                    <a:pt x="2427" y="106"/>
                  </a:lnTo>
                  <a:lnTo>
                    <a:pt x="1575" y="106"/>
                  </a:lnTo>
                  <a:lnTo>
                    <a:pt x="1536" y="106"/>
                  </a:lnTo>
                  <a:lnTo>
                    <a:pt x="1497" y="106"/>
                  </a:lnTo>
                  <a:lnTo>
                    <a:pt x="1458" y="106"/>
                  </a:lnTo>
                  <a:lnTo>
                    <a:pt x="1418" y="106"/>
                  </a:lnTo>
                  <a:lnTo>
                    <a:pt x="1416" y="106"/>
                  </a:lnTo>
                  <a:lnTo>
                    <a:pt x="1340" y="106"/>
                  </a:lnTo>
                  <a:lnTo>
                    <a:pt x="1264" y="105"/>
                  </a:lnTo>
                  <a:lnTo>
                    <a:pt x="1188" y="104"/>
                  </a:lnTo>
                  <a:lnTo>
                    <a:pt x="1114" y="102"/>
                  </a:lnTo>
                  <a:lnTo>
                    <a:pt x="1042" y="101"/>
                  </a:lnTo>
                  <a:lnTo>
                    <a:pt x="971" y="100"/>
                  </a:lnTo>
                  <a:lnTo>
                    <a:pt x="905" y="99"/>
                  </a:lnTo>
                  <a:lnTo>
                    <a:pt x="842" y="98"/>
                  </a:lnTo>
                  <a:lnTo>
                    <a:pt x="784" y="96"/>
                  </a:lnTo>
                  <a:lnTo>
                    <a:pt x="731" y="95"/>
                  </a:lnTo>
                  <a:lnTo>
                    <a:pt x="685" y="94"/>
                  </a:lnTo>
                  <a:lnTo>
                    <a:pt x="645" y="93"/>
                  </a:lnTo>
                  <a:lnTo>
                    <a:pt x="613" y="93"/>
                  </a:lnTo>
                  <a:lnTo>
                    <a:pt x="589" y="92"/>
                  </a:lnTo>
                  <a:lnTo>
                    <a:pt x="574" y="92"/>
                  </a:lnTo>
                  <a:lnTo>
                    <a:pt x="569" y="91"/>
                  </a:lnTo>
                  <a:lnTo>
                    <a:pt x="477" y="89"/>
                  </a:lnTo>
                  <a:lnTo>
                    <a:pt x="392" y="86"/>
                  </a:lnTo>
                  <a:lnTo>
                    <a:pt x="315" y="81"/>
                  </a:lnTo>
                  <a:lnTo>
                    <a:pt x="247" y="77"/>
                  </a:lnTo>
                  <a:lnTo>
                    <a:pt x="193" y="73"/>
                  </a:lnTo>
                  <a:lnTo>
                    <a:pt x="152" y="70"/>
                  </a:lnTo>
                  <a:lnTo>
                    <a:pt x="125" y="67"/>
                  </a:lnTo>
                  <a:lnTo>
                    <a:pt x="117" y="66"/>
                  </a:lnTo>
                  <a:lnTo>
                    <a:pt x="87" y="60"/>
                  </a:lnTo>
                  <a:lnTo>
                    <a:pt x="69" y="56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47" y="51"/>
                  </a:lnTo>
                  <a:lnTo>
                    <a:pt x="38" y="48"/>
                  </a:lnTo>
                  <a:lnTo>
                    <a:pt x="28" y="45"/>
                  </a:lnTo>
                  <a:lnTo>
                    <a:pt x="21" y="41"/>
                  </a:lnTo>
                  <a:lnTo>
                    <a:pt x="16" y="37"/>
                  </a:lnTo>
                  <a:lnTo>
                    <a:pt x="10" y="33"/>
                  </a:lnTo>
                  <a:lnTo>
                    <a:pt x="6" y="29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2" y="34"/>
                  </a:lnTo>
                  <a:lnTo>
                    <a:pt x="1" y="43"/>
                  </a:lnTo>
                  <a:lnTo>
                    <a:pt x="0" y="53"/>
                  </a:lnTo>
                  <a:lnTo>
                    <a:pt x="1" y="64"/>
                  </a:lnTo>
                  <a:lnTo>
                    <a:pt x="2" y="74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15" y="100"/>
                  </a:lnTo>
                  <a:lnTo>
                    <a:pt x="17" y="101"/>
                  </a:lnTo>
                  <a:lnTo>
                    <a:pt x="22" y="107"/>
                  </a:lnTo>
                  <a:lnTo>
                    <a:pt x="34" y="112"/>
                  </a:lnTo>
                  <a:lnTo>
                    <a:pt x="50" y="119"/>
                  </a:lnTo>
                  <a:lnTo>
                    <a:pt x="61" y="124"/>
                  </a:lnTo>
                  <a:lnTo>
                    <a:pt x="75" y="127"/>
                  </a:lnTo>
                  <a:lnTo>
                    <a:pt x="89" y="131"/>
                  </a:lnTo>
                  <a:lnTo>
                    <a:pt x="106" y="134"/>
                  </a:lnTo>
                  <a:lnTo>
                    <a:pt x="125" y="137"/>
                  </a:lnTo>
                  <a:lnTo>
                    <a:pt x="147" y="140"/>
                  </a:lnTo>
                  <a:lnTo>
                    <a:pt x="172" y="143"/>
                  </a:lnTo>
                  <a:lnTo>
                    <a:pt x="198" y="144"/>
                  </a:lnTo>
                  <a:lnTo>
                    <a:pt x="213" y="145"/>
                  </a:lnTo>
                  <a:lnTo>
                    <a:pt x="255" y="148"/>
                  </a:lnTo>
                  <a:lnTo>
                    <a:pt x="319" y="152"/>
                  </a:lnTo>
                  <a:lnTo>
                    <a:pt x="397" y="156"/>
                  </a:lnTo>
                  <a:lnTo>
                    <a:pt x="485" y="160"/>
                  </a:lnTo>
                  <a:lnTo>
                    <a:pt x="578" y="166"/>
                  </a:lnTo>
                  <a:lnTo>
                    <a:pt x="668" y="169"/>
                  </a:lnTo>
                  <a:lnTo>
                    <a:pt x="750" y="171"/>
                  </a:lnTo>
                  <a:lnTo>
                    <a:pt x="2075" y="171"/>
                  </a:lnTo>
                  <a:lnTo>
                    <a:pt x="2755" y="171"/>
                  </a:lnTo>
                  <a:lnTo>
                    <a:pt x="3436" y="167"/>
                  </a:lnTo>
                  <a:lnTo>
                    <a:pt x="4761" y="167"/>
                  </a:lnTo>
                  <a:lnTo>
                    <a:pt x="4844" y="165"/>
                  </a:lnTo>
                  <a:lnTo>
                    <a:pt x="4934" y="162"/>
                  </a:lnTo>
                  <a:lnTo>
                    <a:pt x="5026" y="156"/>
                  </a:lnTo>
                  <a:lnTo>
                    <a:pt x="5114" y="152"/>
                  </a:lnTo>
                  <a:lnTo>
                    <a:pt x="5193" y="148"/>
                  </a:lnTo>
                  <a:lnTo>
                    <a:pt x="5257" y="144"/>
                  </a:lnTo>
                  <a:lnTo>
                    <a:pt x="5299" y="140"/>
                  </a:lnTo>
                  <a:lnTo>
                    <a:pt x="5313" y="139"/>
                  </a:lnTo>
                  <a:lnTo>
                    <a:pt x="5341" y="138"/>
                  </a:lnTo>
                  <a:lnTo>
                    <a:pt x="5364" y="136"/>
                  </a:lnTo>
                  <a:lnTo>
                    <a:pt x="5386" y="133"/>
                  </a:lnTo>
                  <a:lnTo>
                    <a:pt x="5405" y="130"/>
                  </a:lnTo>
                  <a:lnTo>
                    <a:pt x="5422" y="127"/>
                  </a:lnTo>
                  <a:lnTo>
                    <a:pt x="5437" y="123"/>
                  </a:lnTo>
                  <a:lnTo>
                    <a:pt x="5450" y="119"/>
                  </a:lnTo>
                  <a:lnTo>
                    <a:pt x="5461" y="115"/>
                  </a:lnTo>
                  <a:lnTo>
                    <a:pt x="5478" y="108"/>
                  </a:lnTo>
                  <a:lnTo>
                    <a:pt x="5489" y="101"/>
                  </a:lnTo>
                  <a:lnTo>
                    <a:pt x="5495" y="97"/>
                  </a:lnTo>
                  <a:lnTo>
                    <a:pt x="5497" y="96"/>
                  </a:lnTo>
                  <a:lnTo>
                    <a:pt x="5501" y="91"/>
                  </a:lnTo>
                  <a:lnTo>
                    <a:pt x="5504" y="85"/>
                  </a:lnTo>
                  <a:lnTo>
                    <a:pt x="5507" y="78"/>
                  </a:lnTo>
                  <a:lnTo>
                    <a:pt x="5509" y="72"/>
                  </a:lnTo>
                  <a:lnTo>
                    <a:pt x="5511" y="57"/>
                  </a:lnTo>
                  <a:lnTo>
                    <a:pt x="5511" y="43"/>
                  </a:lnTo>
                  <a:lnTo>
                    <a:pt x="5509" y="30"/>
                  </a:lnTo>
                  <a:lnTo>
                    <a:pt x="5507" y="17"/>
                  </a:lnTo>
                  <a:lnTo>
                    <a:pt x="5504" y="8"/>
                  </a:lnTo>
                  <a:lnTo>
                    <a:pt x="5502" y="0"/>
                  </a:lnTo>
                  <a:close/>
                </a:path>
              </a:pathLst>
            </a:custGeom>
            <a:solidFill>
              <a:srgbClr val="6D73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3C58E12B-947D-4829-972B-ACF55B77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444" y="5665349"/>
              <a:ext cx="0" cy="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0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E856073D-69B8-4B52-AF89-7F8BBB67A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61" y="5653604"/>
              <a:ext cx="0" cy="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11E18481-2E67-4591-A45F-7DA6C55CF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032863"/>
              <a:ext cx="1847127" cy="671072"/>
            </a:xfrm>
            <a:custGeom>
              <a:avLst/>
              <a:gdLst>
                <a:gd name="T0" fmla="*/ 5323 w 5504"/>
                <a:gd name="T1" fmla="*/ 1736 h 1998"/>
                <a:gd name="T2" fmla="*/ 5137 w 5504"/>
                <a:gd name="T3" fmla="*/ 1596 h 1998"/>
                <a:gd name="T4" fmla="*/ 4956 w 5504"/>
                <a:gd name="T5" fmla="*/ 1439 h 1998"/>
                <a:gd name="T6" fmla="*/ 4864 w 5504"/>
                <a:gd name="T7" fmla="*/ 1348 h 1998"/>
                <a:gd name="T8" fmla="*/ 4802 w 5504"/>
                <a:gd name="T9" fmla="*/ 1243 h 1998"/>
                <a:gd name="T10" fmla="*/ 4741 w 5504"/>
                <a:gd name="T11" fmla="*/ 1062 h 1998"/>
                <a:gd name="T12" fmla="*/ 4694 w 5504"/>
                <a:gd name="T13" fmla="*/ 847 h 1998"/>
                <a:gd name="T14" fmla="*/ 4659 w 5504"/>
                <a:gd name="T15" fmla="*/ 619 h 1998"/>
                <a:gd name="T16" fmla="*/ 4622 w 5504"/>
                <a:gd name="T17" fmla="*/ 254 h 1998"/>
                <a:gd name="T18" fmla="*/ 4609 w 5504"/>
                <a:gd name="T19" fmla="*/ 12 h 1998"/>
                <a:gd name="T20" fmla="*/ 895 w 5504"/>
                <a:gd name="T21" fmla="*/ 11 h 1998"/>
                <a:gd name="T22" fmla="*/ 882 w 5504"/>
                <a:gd name="T23" fmla="*/ 254 h 1998"/>
                <a:gd name="T24" fmla="*/ 845 w 5504"/>
                <a:gd name="T25" fmla="*/ 619 h 1998"/>
                <a:gd name="T26" fmla="*/ 810 w 5504"/>
                <a:gd name="T27" fmla="*/ 847 h 1998"/>
                <a:gd name="T28" fmla="*/ 763 w 5504"/>
                <a:gd name="T29" fmla="*/ 1062 h 1998"/>
                <a:gd name="T30" fmla="*/ 701 w 5504"/>
                <a:gd name="T31" fmla="*/ 1243 h 1998"/>
                <a:gd name="T32" fmla="*/ 640 w 5504"/>
                <a:gd name="T33" fmla="*/ 1348 h 1998"/>
                <a:gd name="T34" fmla="*/ 548 w 5504"/>
                <a:gd name="T35" fmla="*/ 1439 h 1998"/>
                <a:gd name="T36" fmla="*/ 366 w 5504"/>
                <a:gd name="T37" fmla="*/ 1596 h 1998"/>
                <a:gd name="T38" fmla="*/ 181 w 5504"/>
                <a:gd name="T39" fmla="*/ 1736 h 1998"/>
                <a:gd name="T40" fmla="*/ 27 w 5504"/>
                <a:gd name="T41" fmla="*/ 1852 h 1998"/>
                <a:gd name="T42" fmla="*/ 5 w 5504"/>
                <a:gd name="T43" fmla="*/ 1880 h 1998"/>
                <a:gd name="T44" fmla="*/ 1 w 5504"/>
                <a:gd name="T45" fmla="*/ 1907 h 1998"/>
                <a:gd name="T46" fmla="*/ 10 w 5504"/>
                <a:gd name="T47" fmla="*/ 1923 h 1998"/>
                <a:gd name="T48" fmla="*/ 33 w 5504"/>
                <a:gd name="T49" fmla="*/ 1936 h 1998"/>
                <a:gd name="T50" fmla="*/ 61 w 5504"/>
                <a:gd name="T51" fmla="*/ 1943 h 1998"/>
                <a:gd name="T52" fmla="*/ 125 w 5504"/>
                <a:gd name="T53" fmla="*/ 1957 h 1998"/>
                <a:gd name="T54" fmla="*/ 317 w 5504"/>
                <a:gd name="T55" fmla="*/ 1976 h 1998"/>
                <a:gd name="T56" fmla="*/ 577 w 5504"/>
                <a:gd name="T57" fmla="*/ 1987 h 1998"/>
                <a:gd name="T58" fmla="*/ 687 w 5504"/>
                <a:gd name="T59" fmla="*/ 1988 h 1998"/>
                <a:gd name="T60" fmla="*/ 906 w 5504"/>
                <a:gd name="T61" fmla="*/ 1990 h 1998"/>
                <a:gd name="T62" fmla="*/ 1189 w 5504"/>
                <a:gd name="T63" fmla="*/ 1994 h 1998"/>
                <a:gd name="T64" fmla="*/ 1418 w 5504"/>
                <a:gd name="T65" fmla="*/ 1995 h 1998"/>
                <a:gd name="T66" fmla="*/ 1575 w 5504"/>
                <a:gd name="T67" fmla="*/ 1995 h 1998"/>
                <a:gd name="T68" fmla="*/ 2562 w 5504"/>
                <a:gd name="T69" fmla="*/ 1997 h 1998"/>
                <a:gd name="T70" fmla="*/ 2720 w 5504"/>
                <a:gd name="T71" fmla="*/ 1998 h 1998"/>
                <a:gd name="T72" fmla="*/ 2859 w 5504"/>
                <a:gd name="T73" fmla="*/ 1998 h 1998"/>
                <a:gd name="T74" fmla="*/ 3032 w 5504"/>
                <a:gd name="T75" fmla="*/ 1996 h 1998"/>
                <a:gd name="T76" fmla="*/ 4007 w 5504"/>
                <a:gd name="T77" fmla="*/ 1995 h 1998"/>
                <a:gd name="T78" fmla="*/ 4937 w 5504"/>
                <a:gd name="T79" fmla="*/ 1987 h 1998"/>
                <a:gd name="T80" fmla="*/ 5258 w 5504"/>
                <a:gd name="T81" fmla="*/ 1969 h 1998"/>
                <a:gd name="T82" fmla="*/ 5387 w 5504"/>
                <a:gd name="T83" fmla="*/ 1955 h 1998"/>
                <a:gd name="T84" fmla="*/ 5445 w 5504"/>
                <a:gd name="T85" fmla="*/ 1943 h 1998"/>
                <a:gd name="T86" fmla="*/ 5479 w 5504"/>
                <a:gd name="T87" fmla="*/ 1932 h 1998"/>
                <a:gd name="T88" fmla="*/ 5498 w 5504"/>
                <a:gd name="T89" fmla="*/ 1919 h 1998"/>
                <a:gd name="T90" fmla="*/ 5504 w 5504"/>
                <a:gd name="T91" fmla="*/ 1904 h 1998"/>
                <a:gd name="T92" fmla="*/ 5495 w 5504"/>
                <a:gd name="T93" fmla="*/ 1873 h 1998"/>
                <a:gd name="T94" fmla="*/ 5474 w 5504"/>
                <a:gd name="T95" fmla="*/ 1849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04" h="1998">
                  <a:moveTo>
                    <a:pt x="5474" y="1849"/>
                  </a:moveTo>
                  <a:lnTo>
                    <a:pt x="5423" y="1811"/>
                  </a:lnTo>
                  <a:lnTo>
                    <a:pt x="5373" y="1773"/>
                  </a:lnTo>
                  <a:lnTo>
                    <a:pt x="5323" y="1736"/>
                  </a:lnTo>
                  <a:lnTo>
                    <a:pt x="5274" y="1701"/>
                  </a:lnTo>
                  <a:lnTo>
                    <a:pt x="5227" y="1665"/>
                  </a:lnTo>
                  <a:lnTo>
                    <a:pt x="5181" y="1630"/>
                  </a:lnTo>
                  <a:lnTo>
                    <a:pt x="5137" y="1596"/>
                  </a:lnTo>
                  <a:lnTo>
                    <a:pt x="5097" y="1564"/>
                  </a:lnTo>
                  <a:lnTo>
                    <a:pt x="5044" y="1518"/>
                  </a:lnTo>
                  <a:lnTo>
                    <a:pt x="4997" y="1477"/>
                  </a:lnTo>
                  <a:lnTo>
                    <a:pt x="4956" y="1439"/>
                  </a:lnTo>
                  <a:lnTo>
                    <a:pt x="4923" y="1407"/>
                  </a:lnTo>
                  <a:lnTo>
                    <a:pt x="4896" y="1380"/>
                  </a:lnTo>
                  <a:lnTo>
                    <a:pt x="4876" y="1360"/>
                  </a:lnTo>
                  <a:lnTo>
                    <a:pt x="4864" y="1348"/>
                  </a:lnTo>
                  <a:lnTo>
                    <a:pt x="4859" y="1343"/>
                  </a:lnTo>
                  <a:lnTo>
                    <a:pt x="4839" y="1314"/>
                  </a:lnTo>
                  <a:lnTo>
                    <a:pt x="4820" y="1280"/>
                  </a:lnTo>
                  <a:lnTo>
                    <a:pt x="4802" y="1243"/>
                  </a:lnTo>
                  <a:lnTo>
                    <a:pt x="4786" y="1202"/>
                  </a:lnTo>
                  <a:lnTo>
                    <a:pt x="4770" y="1158"/>
                  </a:lnTo>
                  <a:lnTo>
                    <a:pt x="4755" y="1112"/>
                  </a:lnTo>
                  <a:lnTo>
                    <a:pt x="4741" y="1062"/>
                  </a:lnTo>
                  <a:lnTo>
                    <a:pt x="4728" y="1011"/>
                  </a:lnTo>
                  <a:lnTo>
                    <a:pt x="4716" y="958"/>
                  </a:lnTo>
                  <a:lnTo>
                    <a:pt x="4705" y="903"/>
                  </a:lnTo>
                  <a:lnTo>
                    <a:pt x="4694" y="847"/>
                  </a:lnTo>
                  <a:lnTo>
                    <a:pt x="4684" y="791"/>
                  </a:lnTo>
                  <a:lnTo>
                    <a:pt x="4675" y="734"/>
                  </a:lnTo>
                  <a:lnTo>
                    <a:pt x="4667" y="676"/>
                  </a:lnTo>
                  <a:lnTo>
                    <a:pt x="4659" y="619"/>
                  </a:lnTo>
                  <a:lnTo>
                    <a:pt x="4652" y="562"/>
                  </a:lnTo>
                  <a:lnTo>
                    <a:pt x="4640" y="453"/>
                  </a:lnTo>
                  <a:lnTo>
                    <a:pt x="4631" y="349"/>
                  </a:lnTo>
                  <a:lnTo>
                    <a:pt x="4622" y="254"/>
                  </a:lnTo>
                  <a:lnTo>
                    <a:pt x="4617" y="169"/>
                  </a:lnTo>
                  <a:lnTo>
                    <a:pt x="4613" y="99"/>
                  </a:lnTo>
                  <a:lnTo>
                    <a:pt x="4611" y="46"/>
                  </a:lnTo>
                  <a:lnTo>
                    <a:pt x="4609" y="12"/>
                  </a:lnTo>
                  <a:lnTo>
                    <a:pt x="4609" y="0"/>
                  </a:lnTo>
                  <a:lnTo>
                    <a:pt x="2752" y="1"/>
                  </a:lnTo>
                  <a:lnTo>
                    <a:pt x="895" y="0"/>
                  </a:lnTo>
                  <a:lnTo>
                    <a:pt x="895" y="11"/>
                  </a:lnTo>
                  <a:lnTo>
                    <a:pt x="894" y="46"/>
                  </a:lnTo>
                  <a:lnTo>
                    <a:pt x="891" y="99"/>
                  </a:lnTo>
                  <a:lnTo>
                    <a:pt x="887" y="169"/>
                  </a:lnTo>
                  <a:lnTo>
                    <a:pt x="882" y="254"/>
                  </a:lnTo>
                  <a:lnTo>
                    <a:pt x="874" y="349"/>
                  </a:lnTo>
                  <a:lnTo>
                    <a:pt x="864" y="453"/>
                  </a:lnTo>
                  <a:lnTo>
                    <a:pt x="852" y="562"/>
                  </a:lnTo>
                  <a:lnTo>
                    <a:pt x="845" y="619"/>
                  </a:lnTo>
                  <a:lnTo>
                    <a:pt x="837" y="676"/>
                  </a:lnTo>
                  <a:lnTo>
                    <a:pt x="829" y="734"/>
                  </a:lnTo>
                  <a:lnTo>
                    <a:pt x="820" y="791"/>
                  </a:lnTo>
                  <a:lnTo>
                    <a:pt x="810" y="847"/>
                  </a:lnTo>
                  <a:lnTo>
                    <a:pt x="799" y="903"/>
                  </a:lnTo>
                  <a:lnTo>
                    <a:pt x="788" y="958"/>
                  </a:lnTo>
                  <a:lnTo>
                    <a:pt x="776" y="1011"/>
                  </a:lnTo>
                  <a:lnTo>
                    <a:pt x="763" y="1062"/>
                  </a:lnTo>
                  <a:lnTo>
                    <a:pt x="749" y="1112"/>
                  </a:lnTo>
                  <a:lnTo>
                    <a:pt x="734" y="1158"/>
                  </a:lnTo>
                  <a:lnTo>
                    <a:pt x="718" y="1202"/>
                  </a:lnTo>
                  <a:lnTo>
                    <a:pt x="701" y="1243"/>
                  </a:lnTo>
                  <a:lnTo>
                    <a:pt x="684" y="1280"/>
                  </a:lnTo>
                  <a:lnTo>
                    <a:pt x="665" y="1314"/>
                  </a:lnTo>
                  <a:lnTo>
                    <a:pt x="645" y="1343"/>
                  </a:lnTo>
                  <a:lnTo>
                    <a:pt x="640" y="1348"/>
                  </a:lnTo>
                  <a:lnTo>
                    <a:pt x="628" y="1360"/>
                  </a:lnTo>
                  <a:lnTo>
                    <a:pt x="609" y="1380"/>
                  </a:lnTo>
                  <a:lnTo>
                    <a:pt x="581" y="1407"/>
                  </a:lnTo>
                  <a:lnTo>
                    <a:pt x="548" y="1439"/>
                  </a:lnTo>
                  <a:lnTo>
                    <a:pt x="507" y="1477"/>
                  </a:lnTo>
                  <a:lnTo>
                    <a:pt x="460" y="1518"/>
                  </a:lnTo>
                  <a:lnTo>
                    <a:pt x="408" y="1564"/>
                  </a:lnTo>
                  <a:lnTo>
                    <a:pt x="366" y="1596"/>
                  </a:lnTo>
                  <a:lnTo>
                    <a:pt x="323" y="1630"/>
                  </a:lnTo>
                  <a:lnTo>
                    <a:pt x="277" y="1665"/>
                  </a:lnTo>
                  <a:lnTo>
                    <a:pt x="230" y="1701"/>
                  </a:lnTo>
                  <a:lnTo>
                    <a:pt x="181" y="1736"/>
                  </a:lnTo>
                  <a:lnTo>
                    <a:pt x="130" y="1773"/>
                  </a:lnTo>
                  <a:lnTo>
                    <a:pt x="81" y="1811"/>
                  </a:lnTo>
                  <a:lnTo>
                    <a:pt x="30" y="1849"/>
                  </a:lnTo>
                  <a:lnTo>
                    <a:pt x="27" y="1852"/>
                  </a:lnTo>
                  <a:lnTo>
                    <a:pt x="19" y="1861"/>
                  </a:lnTo>
                  <a:lnTo>
                    <a:pt x="15" y="1866"/>
                  </a:lnTo>
                  <a:lnTo>
                    <a:pt x="9" y="1873"/>
                  </a:lnTo>
                  <a:lnTo>
                    <a:pt x="5" y="1880"/>
                  </a:lnTo>
                  <a:lnTo>
                    <a:pt x="2" y="1888"/>
                  </a:lnTo>
                  <a:lnTo>
                    <a:pt x="1" y="1896"/>
                  </a:lnTo>
                  <a:lnTo>
                    <a:pt x="0" y="1904"/>
                  </a:lnTo>
                  <a:lnTo>
                    <a:pt x="1" y="1907"/>
                  </a:lnTo>
                  <a:lnTo>
                    <a:pt x="2" y="1911"/>
                  </a:lnTo>
                  <a:lnTo>
                    <a:pt x="4" y="1916"/>
                  </a:lnTo>
                  <a:lnTo>
                    <a:pt x="7" y="1919"/>
                  </a:lnTo>
                  <a:lnTo>
                    <a:pt x="10" y="1923"/>
                  </a:lnTo>
                  <a:lnTo>
                    <a:pt x="15" y="1926"/>
                  </a:lnTo>
                  <a:lnTo>
                    <a:pt x="20" y="1929"/>
                  </a:lnTo>
                  <a:lnTo>
                    <a:pt x="25" y="1932"/>
                  </a:lnTo>
                  <a:lnTo>
                    <a:pt x="33" y="1936"/>
                  </a:lnTo>
                  <a:lnTo>
                    <a:pt x="40" y="1938"/>
                  </a:lnTo>
                  <a:lnTo>
                    <a:pt x="49" y="1940"/>
                  </a:lnTo>
                  <a:lnTo>
                    <a:pt x="59" y="1943"/>
                  </a:lnTo>
                  <a:lnTo>
                    <a:pt x="61" y="1943"/>
                  </a:lnTo>
                  <a:lnTo>
                    <a:pt x="69" y="1945"/>
                  </a:lnTo>
                  <a:lnTo>
                    <a:pt x="87" y="1949"/>
                  </a:lnTo>
                  <a:lnTo>
                    <a:pt x="117" y="1955"/>
                  </a:lnTo>
                  <a:lnTo>
                    <a:pt x="125" y="1957"/>
                  </a:lnTo>
                  <a:lnTo>
                    <a:pt x="152" y="1960"/>
                  </a:lnTo>
                  <a:lnTo>
                    <a:pt x="194" y="1964"/>
                  </a:lnTo>
                  <a:lnTo>
                    <a:pt x="250" y="1969"/>
                  </a:lnTo>
                  <a:lnTo>
                    <a:pt x="317" y="1976"/>
                  </a:lnTo>
                  <a:lnTo>
                    <a:pt x="394" y="1981"/>
                  </a:lnTo>
                  <a:lnTo>
                    <a:pt x="479" y="1984"/>
                  </a:lnTo>
                  <a:lnTo>
                    <a:pt x="572" y="1987"/>
                  </a:lnTo>
                  <a:lnTo>
                    <a:pt x="577" y="1987"/>
                  </a:lnTo>
                  <a:lnTo>
                    <a:pt x="592" y="1987"/>
                  </a:lnTo>
                  <a:lnTo>
                    <a:pt x="615" y="1987"/>
                  </a:lnTo>
                  <a:lnTo>
                    <a:pt x="648" y="1988"/>
                  </a:lnTo>
                  <a:lnTo>
                    <a:pt x="687" y="1988"/>
                  </a:lnTo>
                  <a:lnTo>
                    <a:pt x="733" y="1989"/>
                  </a:lnTo>
                  <a:lnTo>
                    <a:pt x="786" y="1989"/>
                  </a:lnTo>
                  <a:lnTo>
                    <a:pt x="844" y="1990"/>
                  </a:lnTo>
                  <a:lnTo>
                    <a:pt x="906" y="1990"/>
                  </a:lnTo>
                  <a:lnTo>
                    <a:pt x="972" y="1991"/>
                  </a:lnTo>
                  <a:lnTo>
                    <a:pt x="1042" y="1993"/>
                  </a:lnTo>
                  <a:lnTo>
                    <a:pt x="1114" y="1993"/>
                  </a:lnTo>
                  <a:lnTo>
                    <a:pt x="1189" y="1994"/>
                  </a:lnTo>
                  <a:lnTo>
                    <a:pt x="1264" y="1994"/>
                  </a:lnTo>
                  <a:lnTo>
                    <a:pt x="1340" y="1995"/>
                  </a:lnTo>
                  <a:lnTo>
                    <a:pt x="1416" y="1995"/>
                  </a:lnTo>
                  <a:lnTo>
                    <a:pt x="1418" y="1995"/>
                  </a:lnTo>
                  <a:lnTo>
                    <a:pt x="1458" y="1995"/>
                  </a:lnTo>
                  <a:lnTo>
                    <a:pt x="1497" y="1995"/>
                  </a:lnTo>
                  <a:lnTo>
                    <a:pt x="1536" y="1995"/>
                  </a:lnTo>
                  <a:lnTo>
                    <a:pt x="1575" y="1995"/>
                  </a:lnTo>
                  <a:lnTo>
                    <a:pt x="2427" y="1995"/>
                  </a:lnTo>
                  <a:lnTo>
                    <a:pt x="2472" y="1996"/>
                  </a:lnTo>
                  <a:lnTo>
                    <a:pt x="2518" y="1997"/>
                  </a:lnTo>
                  <a:lnTo>
                    <a:pt x="2562" y="1997"/>
                  </a:lnTo>
                  <a:lnTo>
                    <a:pt x="2604" y="1998"/>
                  </a:lnTo>
                  <a:lnTo>
                    <a:pt x="2645" y="1998"/>
                  </a:lnTo>
                  <a:lnTo>
                    <a:pt x="2684" y="1998"/>
                  </a:lnTo>
                  <a:lnTo>
                    <a:pt x="2720" y="1998"/>
                  </a:lnTo>
                  <a:lnTo>
                    <a:pt x="2752" y="1997"/>
                  </a:lnTo>
                  <a:lnTo>
                    <a:pt x="2785" y="1998"/>
                  </a:lnTo>
                  <a:lnTo>
                    <a:pt x="2821" y="1998"/>
                  </a:lnTo>
                  <a:lnTo>
                    <a:pt x="2859" y="1998"/>
                  </a:lnTo>
                  <a:lnTo>
                    <a:pt x="2900" y="1998"/>
                  </a:lnTo>
                  <a:lnTo>
                    <a:pt x="2942" y="1997"/>
                  </a:lnTo>
                  <a:lnTo>
                    <a:pt x="2986" y="1997"/>
                  </a:lnTo>
                  <a:lnTo>
                    <a:pt x="3032" y="1996"/>
                  </a:lnTo>
                  <a:lnTo>
                    <a:pt x="3077" y="1995"/>
                  </a:lnTo>
                  <a:lnTo>
                    <a:pt x="3929" y="1995"/>
                  </a:lnTo>
                  <a:lnTo>
                    <a:pt x="3968" y="1995"/>
                  </a:lnTo>
                  <a:lnTo>
                    <a:pt x="4007" y="1995"/>
                  </a:lnTo>
                  <a:lnTo>
                    <a:pt x="4046" y="1995"/>
                  </a:lnTo>
                  <a:lnTo>
                    <a:pt x="4086" y="1995"/>
                  </a:lnTo>
                  <a:lnTo>
                    <a:pt x="4431" y="1995"/>
                  </a:lnTo>
                  <a:lnTo>
                    <a:pt x="4937" y="1987"/>
                  </a:lnTo>
                  <a:lnTo>
                    <a:pt x="5029" y="1984"/>
                  </a:lnTo>
                  <a:lnTo>
                    <a:pt x="5114" y="1981"/>
                  </a:lnTo>
                  <a:lnTo>
                    <a:pt x="5191" y="1976"/>
                  </a:lnTo>
                  <a:lnTo>
                    <a:pt x="5258" y="1969"/>
                  </a:lnTo>
                  <a:lnTo>
                    <a:pt x="5311" y="1964"/>
                  </a:lnTo>
                  <a:lnTo>
                    <a:pt x="5352" y="1960"/>
                  </a:lnTo>
                  <a:lnTo>
                    <a:pt x="5379" y="1957"/>
                  </a:lnTo>
                  <a:lnTo>
                    <a:pt x="5387" y="1955"/>
                  </a:lnTo>
                  <a:lnTo>
                    <a:pt x="5417" y="1949"/>
                  </a:lnTo>
                  <a:lnTo>
                    <a:pt x="5435" y="1945"/>
                  </a:lnTo>
                  <a:lnTo>
                    <a:pt x="5443" y="1943"/>
                  </a:lnTo>
                  <a:lnTo>
                    <a:pt x="5445" y="1943"/>
                  </a:lnTo>
                  <a:lnTo>
                    <a:pt x="5456" y="1940"/>
                  </a:lnTo>
                  <a:lnTo>
                    <a:pt x="5464" y="1938"/>
                  </a:lnTo>
                  <a:lnTo>
                    <a:pt x="5471" y="1936"/>
                  </a:lnTo>
                  <a:lnTo>
                    <a:pt x="5479" y="1932"/>
                  </a:lnTo>
                  <a:lnTo>
                    <a:pt x="5485" y="1929"/>
                  </a:lnTo>
                  <a:lnTo>
                    <a:pt x="5489" y="1926"/>
                  </a:lnTo>
                  <a:lnTo>
                    <a:pt x="5494" y="1923"/>
                  </a:lnTo>
                  <a:lnTo>
                    <a:pt x="5498" y="1919"/>
                  </a:lnTo>
                  <a:lnTo>
                    <a:pt x="5500" y="1916"/>
                  </a:lnTo>
                  <a:lnTo>
                    <a:pt x="5502" y="1911"/>
                  </a:lnTo>
                  <a:lnTo>
                    <a:pt x="5503" y="1907"/>
                  </a:lnTo>
                  <a:lnTo>
                    <a:pt x="5504" y="1904"/>
                  </a:lnTo>
                  <a:lnTo>
                    <a:pt x="5504" y="1896"/>
                  </a:lnTo>
                  <a:lnTo>
                    <a:pt x="5502" y="1888"/>
                  </a:lnTo>
                  <a:lnTo>
                    <a:pt x="5499" y="1880"/>
                  </a:lnTo>
                  <a:lnTo>
                    <a:pt x="5495" y="1873"/>
                  </a:lnTo>
                  <a:lnTo>
                    <a:pt x="5489" y="1866"/>
                  </a:lnTo>
                  <a:lnTo>
                    <a:pt x="5485" y="1861"/>
                  </a:lnTo>
                  <a:lnTo>
                    <a:pt x="5477" y="1852"/>
                  </a:lnTo>
                  <a:lnTo>
                    <a:pt x="5474" y="1849"/>
                  </a:lnTo>
                  <a:close/>
                </a:path>
              </a:pathLst>
            </a:custGeom>
            <a:solidFill>
              <a:srgbClr val="E2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0FE49C78-B760-4CBF-B1C8-D67ED8A39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1995" y="5511002"/>
              <a:ext cx="1847127" cy="192934"/>
            </a:xfrm>
            <a:custGeom>
              <a:avLst/>
              <a:gdLst>
                <a:gd name="T0" fmla="*/ 323 w 5504"/>
                <a:gd name="T1" fmla="*/ 204 h 572"/>
                <a:gd name="T2" fmla="*/ 181 w 5504"/>
                <a:gd name="T3" fmla="*/ 310 h 572"/>
                <a:gd name="T4" fmla="*/ 30 w 5504"/>
                <a:gd name="T5" fmla="*/ 423 h 572"/>
                <a:gd name="T6" fmla="*/ 15 w 5504"/>
                <a:gd name="T7" fmla="*/ 440 h 572"/>
                <a:gd name="T8" fmla="*/ 2 w 5504"/>
                <a:gd name="T9" fmla="*/ 462 h 572"/>
                <a:gd name="T10" fmla="*/ 1 w 5504"/>
                <a:gd name="T11" fmla="*/ 481 h 572"/>
                <a:gd name="T12" fmla="*/ 7 w 5504"/>
                <a:gd name="T13" fmla="*/ 493 h 572"/>
                <a:gd name="T14" fmla="*/ 20 w 5504"/>
                <a:gd name="T15" fmla="*/ 503 h 572"/>
                <a:gd name="T16" fmla="*/ 40 w 5504"/>
                <a:gd name="T17" fmla="*/ 512 h 572"/>
                <a:gd name="T18" fmla="*/ 61 w 5504"/>
                <a:gd name="T19" fmla="*/ 517 h 572"/>
                <a:gd name="T20" fmla="*/ 117 w 5504"/>
                <a:gd name="T21" fmla="*/ 529 h 572"/>
                <a:gd name="T22" fmla="*/ 194 w 5504"/>
                <a:gd name="T23" fmla="*/ 538 h 572"/>
                <a:gd name="T24" fmla="*/ 394 w 5504"/>
                <a:gd name="T25" fmla="*/ 555 h 572"/>
                <a:gd name="T26" fmla="*/ 577 w 5504"/>
                <a:gd name="T27" fmla="*/ 561 h 572"/>
                <a:gd name="T28" fmla="*/ 648 w 5504"/>
                <a:gd name="T29" fmla="*/ 562 h 572"/>
                <a:gd name="T30" fmla="*/ 786 w 5504"/>
                <a:gd name="T31" fmla="*/ 563 h 572"/>
                <a:gd name="T32" fmla="*/ 972 w 5504"/>
                <a:gd name="T33" fmla="*/ 565 h 572"/>
                <a:gd name="T34" fmla="*/ 1189 w 5504"/>
                <a:gd name="T35" fmla="*/ 568 h 572"/>
                <a:gd name="T36" fmla="*/ 1416 w 5504"/>
                <a:gd name="T37" fmla="*/ 569 h 572"/>
                <a:gd name="T38" fmla="*/ 1497 w 5504"/>
                <a:gd name="T39" fmla="*/ 569 h 572"/>
                <a:gd name="T40" fmla="*/ 2427 w 5504"/>
                <a:gd name="T41" fmla="*/ 569 h 572"/>
                <a:gd name="T42" fmla="*/ 2562 w 5504"/>
                <a:gd name="T43" fmla="*/ 571 h 572"/>
                <a:gd name="T44" fmla="*/ 2684 w 5504"/>
                <a:gd name="T45" fmla="*/ 572 h 572"/>
                <a:gd name="T46" fmla="*/ 2785 w 5504"/>
                <a:gd name="T47" fmla="*/ 572 h 572"/>
                <a:gd name="T48" fmla="*/ 2900 w 5504"/>
                <a:gd name="T49" fmla="*/ 572 h 572"/>
                <a:gd name="T50" fmla="*/ 3032 w 5504"/>
                <a:gd name="T51" fmla="*/ 570 h 572"/>
                <a:gd name="T52" fmla="*/ 3968 w 5504"/>
                <a:gd name="T53" fmla="*/ 569 h 572"/>
                <a:gd name="T54" fmla="*/ 4086 w 5504"/>
                <a:gd name="T55" fmla="*/ 569 h 572"/>
                <a:gd name="T56" fmla="*/ 5029 w 5504"/>
                <a:gd name="T57" fmla="*/ 558 h 572"/>
                <a:gd name="T58" fmla="*/ 5258 w 5504"/>
                <a:gd name="T59" fmla="*/ 543 h 572"/>
                <a:gd name="T60" fmla="*/ 5379 w 5504"/>
                <a:gd name="T61" fmla="*/ 531 h 572"/>
                <a:gd name="T62" fmla="*/ 5435 w 5504"/>
                <a:gd name="T63" fmla="*/ 519 h 572"/>
                <a:gd name="T64" fmla="*/ 5456 w 5504"/>
                <a:gd name="T65" fmla="*/ 514 h 572"/>
                <a:gd name="T66" fmla="*/ 5479 w 5504"/>
                <a:gd name="T67" fmla="*/ 506 h 572"/>
                <a:gd name="T68" fmla="*/ 5494 w 5504"/>
                <a:gd name="T69" fmla="*/ 497 h 572"/>
                <a:gd name="T70" fmla="*/ 5502 w 5504"/>
                <a:gd name="T71" fmla="*/ 485 h 572"/>
                <a:gd name="T72" fmla="*/ 5504 w 5504"/>
                <a:gd name="T73" fmla="*/ 470 h 572"/>
                <a:gd name="T74" fmla="*/ 5495 w 5504"/>
                <a:gd name="T75" fmla="*/ 447 h 572"/>
                <a:gd name="T76" fmla="*/ 5477 w 5504"/>
                <a:gd name="T77" fmla="*/ 426 h 572"/>
                <a:gd name="T78" fmla="*/ 5373 w 5504"/>
                <a:gd name="T79" fmla="*/ 347 h 572"/>
                <a:gd name="T80" fmla="*/ 5227 w 5504"/>
                <a:gd name="T81" fmla="*/ 239 h 572"/>
                <a:gd name="T82" fmla="*/ 5097 w 5504"/>
                <a:gd name="T83" fmla="*/ 138 h 572"/>
                <a:gd name="T84" fmla="*/ 4974 w 5504"/>
                <a:gd name="T85" fmla="*/ 29 h 572"/>
                <a:gd name="T86" fmla="*/ 530 w 5504"/>
                <a:gd name="T87" fmla="*/ 29 h 572"/>
                <a:gd name="T88" fmla="*/ 408 w 5504"/>
                <a:gd name="T89" fmla="*/ 13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04" h="572">
                  <a:moveTo>
                    <a:pt x="408" y="138"/>
                  </a:moveTo>
                  <a:lnTo>
                    <a:pt x="366" y="170"/>
                  </a:lnTo>
                  <a:lnTo>
                    <a:pt x="323" y="204"/>
                  </a:lnTo>
                  <a:lnTo>
                    <a:pt x="277" y="239"/>
                  </a:lnTo>
                  <a:lnTo>
                    <a:pt x="230" y="275"/>
                  </a:lnTo>
                  <a:lnTo>
                    <a:pt x="181" y="310"/>
                  </a:lnTo>
                  <a:lnTo>
                    <a:pt x="130" y="347"/>
                  </a:lnTo>
                  <a:lnTo>
                    <a:pt x="81" y="385"/>
                  </a:lnTo>
                  <a:lnTo>
                    <a:pt x="30" y="423"/>
                  </a:lnTo>
                  <a:lnTo>
                    <a:pt x="27" y="426"/>
                  </a:lnTo>
                  <a:lnTo>
                    <a:pt x="19" y="435"/>
                  </a:lnTo>
                  <a:lnTo>
                    <a:pt x="15" y="440"/>
                  </a:lnTo>
                  <a:lnTo>
                    <a:pt x="9" y="447"/>
                  </a:lnTo>
                  <a:lnTo>
                    <a:pt x="5" y="454"/>
                  </a:lnTo>
                  <a:lnTo>
                    <a:pt x="2" y="462"/>
                  </a:lnTo>
                  <a:lnTo>
                    <a:pt x="1" y="470"/>
                  </a:lnTo>
                  <a:lnTo>
                    <a:pt x="0" y="478"/>
                  </a:lnTo>
                  <a:lnTo>
                    <a:pt x="1" y="481"/>
                  </a:lnTo>
                  <a:lnTo>
                    <a:pt x="2" y="485"/>
                  </a:lnTo>
                  <a:lnTo>
                    <a:pt x="4" y="490"/>
                  </a:lnTo>
                  <a:lnTo>
                    <a:pt x="7" y="493"/>
                  </a:lnTo>
                  <a:lnTo>
                    <a:pt x="10" y="497"/>
                  </a:lnTo>
                  <a:lnTo>
                    <a:pt x="15" y="500"/>
                  </a:lnTo>
                  <a:lnTo>
                    <a:pt x="20" y="503"/>
                  </a:lnTo>
                  <a:lnTo>
                    <a:pt x="25" y="506"/>
                  </a:lnTo>
                  <a:lnTo>
                    <a:pt x="33" y="510"/>
                  </a:lnTo>
                  <a:lnTo>
                    <a:pt x="40" y="512"/>
                  </a:lnTo>
                  <a:lnTo>
                    <a:pt x="49" y="514"/>
                  </a:lnTo>
                  <a:lnTo>
                    <a:pt x="59" y="517"/>
                  </a:lnTo>
                  <a:lnTo>
                    <a:pt x="61" y="517"/>
                  </a:lnTo>
                  <a:lnTo>
                    <a:pt x="69" y="519"/>
                  </a:lnTo>
                  <a:lnTo>
                    <a:pt x="87" y="523"/>
                  </a:lnTo>
                  <a:lnTo>
                    <a:pt x="117" y="529"/>
                  </a:lnTo>
                  <a:lnTo>
                    <a:pt x="125" y="531"/>
                  </a:lnTo>
                  <a:lnTo>
                    <a:pt x="152" y="534"/>
                  </a:lnTo>
                  <a:lnTo>
                    <a:pt x="194" y="538"/>
                  </a:lnTo>
                  <a:lnTo>
                    <a:pt x="250" y="543"/>
                  </a:lnTo>
                  <a:lnTo>
                    <a:pt x="317" y="550"/>
                  </a:lnTo>
                  <a:lnTo>
                    <a:pt x="394" y="555"/>
                  </a:lnTo>
                  <a:lnTo>
                    <a:pt x="479" y="558"/>
                  </a:lnTo>
                  <a:lnTo>
                    <a:pt x="572" y="561"/>
                  </a:lnTo>
                  <a:lnTo>
                    <a:pt x="577" y="561"/>
                  </a:lnTo>
                  <a:lnTo>
                    <a:pt x="592" y="561"/>
                  </a:lnTo>
                  <a:lnTo>
                    <a:pt x="615" y="561"/>
                  </a:lnTo>
                  <a:lnTo>
                    <a:pt x="648" y="562"/>
                  </a:lnTo>
                  <a:lnTo>
                    <a:pt x="687" y="562"/>
                  </a:lnTo>
                  <a:lnTo>
                    <a:pt x="733" y="563"/>
                  </a:lnTo>
                  <a:lnTo>
                    <a:pt x="786" y="563"/>
                  </a:lnTo>
                  <a:lnTo>
                    <a:pt x="844" y="564"/>
                  </a:lnTo>
                  <a:lnTo>
                    <a:pt x="906" y="564"/>
                  </a:lnTo>
                  <a:lnTo>
                    <a:pt x="972" y="565"/>
                  </a:lnTo>
                  <a:lnTo>
                    <a:pt x="1042" y="567"/>
                  </a:lnTo>
                  <a:lnTo>
                    <a:pt x="1114" y="567"/>
                  </a:lnTo>
                  <a:lnTo>
                    <a:pt x="1189" y="568"/>
                  </a:lnTo>
                  <a:lnTo>
                    <a:pt x="1264" y="568"/>
                  </a:lnTo>
                  <a:lnTo>
                    <a:pt x="1340" y="569"/>
                  </a:lnTo>
                  <a:lnTo>
                    <a:pt x="1416" y="569"/>
                  </a:lnTo>
                  <a:lnTo>
                    <a:pt x="1418" y="569"/>
                  </a:lnTo>
                  <a:lnTo>
                    <a:pt x="1458" y="569"/>
                  </a:lnTo>
                  <a:lnTo>
                    <a:pt x="1497" y="569"/>
                  </a:lnTo>
                  <a:lnTo>
                    <a:pt x="1536" y="569"/>
                  </a:lnTo>
                  <a:lnTo>
                    <a:pt x="1575" y="569"/>
                  </a:lnTo>
                  <a:lnTo>
                    <a:pt x="2427" y="569"/>
                  </a:lnTo>
                  <a:lnTo>
                    <a:pt x="2472" y="570"/>
                  </a:lnTo>
                  <a:lnTo>
                    <a:pt x="2518" y="571"/>
                  </a:lnTo>
                  <a:lnTo>
                    <a:pt x="2562" y="571"/>
                  </a:lnTo>
                  <a:lnTo>
                    <a:pt x="2604" y="572"/>
                  </a:lnTo>
                  <a:lnTo>
                    <a:pt x="2645" y="572"/>
                  </a:lnTo>
                  <a:lnTo>
                    <a:pt x="2684" y="572"/>
                  </a:lnTo>
                  <a:lnTo>
                    <a:pt x="2720" y="572"/>
                  </a:lnTo>
                  <a:lnTo>
                    <a:pt x="2752" y="571"/>
                  </a:lnTo>
                  <a:lnTo>
                    <a:pt x="2785" y="572"/>
                  </a:lnTo>
                  <a:lnTo>
                    <a:pt x="2821" y="572"/>
                  </a:lnTo>
                  <a:lnTo>
                    <a:pt x="2859" y="572"/>
                  </a:lnTo>
                  <a:lnTo>
                    <a:pt x="2900" y="572"/>
                  </a:lnTo>
                  <a:lnTo>
                    <a:pt x="2942" y="571"/>
                  </a:lnTo>
                  <a:lnTo>
                    <a:pt x="2986" y="571"/>
                  </a:lnTo>
                  <a:lnTo>
                    <a:pt x="3032" y="570"/>
                  </a:lnTo>
                  <a:lnTo>
                    <a:pt x="3077" y="569"/>
                  </a:lnTo>
                  <a:lnTo>
                    <a:pt x="3929" y="569"/>
                  </a:lnTo>
                  <a:lnTo>
                    <a:pt x="3968" y="569"/>
                  </a:lnTo>
                  <a:lnTo>
                    <a:pt x="4007" y="569"/>
                  </a:lnTo>
                  <a:lnTo>
                    <a:pt x="4046" y="569"/>
                  </a:lnTo>
                  <a:lnTo>
                    <a:pt x="4086" y="569"/>
                  </a:lnTo>
                  <a:lnTo>
                    <a:pt x="4431" y="569"/>
                  </a:lnTo>
                  <a:lnTo>
                    <a:pt x="4937" y="561"/>
                  </a:lnTo>
                  <a:lnTo>
                    <a:pt x="5029" y="558"/>
                  </a:lnTo>
                  <a:lnTo>
                    <a:pt x="5114" y="555"/>
                  </a:lnTo>
                  <a:lnTo>
                    <a:pt x="5191" y="550"/>
                  </a:lnTo>
                  <a:lnTo>
                    <a:pt x="5258" y="543"/>
                  </a:lnTo>
                  <a:lnTo>
                    <a:pt x="5311" y="538"/>
                  </a:lnTo>
                  <a:lnTo>
                    <a:pt x="5352" y="534"/>
                  </a:lnTo>
                  <a:lnTo>
                    <a:pt x="5379" y="531"/>
                  </a:lnTo>
                  <a:lnTo>
                    <a:pt x="5387" y="529"/>
                  </a:lnTo>
                  <a:lnTo>
                    <a:pt x="5417" y="523"/>
                  </a:lnTo>
                  <a:lnTo>
                    <a:pt x="5435" y="519"/>
                  </a:lnTo>
                  <a:lnTo>
                    <a:pt x="5443" y="517"/>
                  </a:lnTo>
                  <a:lnTo>
                    <a:pt x="5445" y="517"/>
                  </a:lnTo>
                  <a:lnTo>
                    <a:pt x="5456" y="514"/>
                  </a:lnTo>
                  <a:lnTo>
                    <a:pt x="5464" y="512"/>
                  </a:lnTo>
                  <a:lnTo>
                    <a:pt x="5471" y="510"/>
                  </a:lnTo>
                  <a:lnTo>
                    <a:pt x="5479" y="506"/>
                  </a:lnTo>
                  <a:lnTo>
                    <a:pt x="5485" y="503"/>
                  </a:lnTo>
                  <a:lnTo>
                    <a:pt x="5489" y="500"/>
                  </a:lnTo>
                  <a:lnTo>
                    <a:pt x="5494" y="497"/>
                  </a:lnTo>
                  <a:lnTo>
                    <a:pt x="5498" y="493"/>
                  </a:lnTo>
                  <a:lnTo>
                    <a:pt x="5500" y="490"/>
                  </a:lnTo>
                  <a:lnTo>
                    <a:pt x="5502" y="485"/>
                  </a:lnTo>
                  <a:lnTo>
                    <a:pt x="5503" y="481"/>
                  </a:lnTo>
                  <a:lnTo>
                    <a:pt x="5504" y="478"/>
                  </a:lnTo>
                  <a:lnTo>
                    <a:pt x="5504" y="470"/>
                  </a:lnTo>
                  <a:lnTo>
                    <a:pt x="5502" y="462"/>
                  </a:lnTo>
                  <a:lnTo>
                    <a:pt x="5499" y="454"/>
                  </a:lnTo>
                  <a:lnTo>
                    <a:pt x="5495" y="447"/>
                  </a:lnTo>
                  <a:lnTo>
                    <a:pt x="5489" y="440"/>
                  </a:lnTo>
                  <a:lnTo>
                    <a:pt x="5485" y="435"/>
                  </a:lnTo>
                  <a:lnTo>
                    <a:pt x="5477" y="426"/>
                  </a:lnTo>
                  <a:lnTo>
                    <a:pt x="5474" y="423"/>
                  </a:lnTo>
                  <a:lnTo>
                    <a:pt x="5423" y="385"/>
                  </a:lnTo>
                  <a:lnTo>
                    <a:pt x="5373" y="347"/>
                  </a:lnTo>
                  <a:lnTo>
                    <a:pt x="5323" y="310"/>
                  </a:lnTo>
                  <a:lnTo>
                    <a:pt x="5274" y="275"/>
                  </a:lnTo>
                  <a:lnTo>
                    <a:pt x="5227" y="239"/>
                  </a:lnTo>
                  <a:lnTo>
                    <a:pt x="5181" y="204"/>
                  </a:lnTo>
                  <a:lnTo>
                    <a:pt x="5137" y="170"/>
                  </a:lnTo>
                  <a:lnTo>
                    <a:pt x="5097" y="138"/>
                  </a:lnTo>
                  <a:lnTo>
                    <a:pt x="5051" y="99"/>
                  </a:lnTo>
                  <a:lnTo>
                    <a:pt x="5010" y="63"/>
                  </a:lnTo>
                  <a:lnTo>
                    <a:pt x="4974" y="29"/>
                  </a:lnTo>
                  <a:lnTo>
                    <a:pt x="4942" y="0"/>
                  </a:lnTo>
                  <a:lnTo>
                    <a:pt x="562" y="0"/>
                  </a:lnTo>
                  <a:lnTo>
                    <a:pt x="530" y="29"/>
                  </a:lnTo>
                  <a:lnTo>
                    <a:pt x="494" y="63"/>
                  </a:lnTo>
                  <a:lnTo>
                    <a:pt x="453" y="100"/>
                  </a:lnTo>
                  <a:lnTo>
                    <a:pt x="408" y="1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8">
              <a:extLst>
                <a:ext uri="{FF2B5EF4-FFF2-40B4-BE49-F238E27FC236}">
                  <a16:creationId xmlns:a16="http://schemas.microsoft.com/office/drawing/2014/main" id="{BA302552-DD4D-4111-8963-74B8D7F2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1133933"/>
              <a:ext cx="5655462" cy="3383882"/>
            </a:xfrm>
            <a:custGeom>
              <a:avLst/>
              <a:gdLst>
                <a:gd name="T0" fmla="*/ 16855 w 16855"/>
                <a:gd name="T1" fmla="*/ 403 h 10085"/>
                <a:gd name="T2" fmla="*/ 16853 w 16855"/>
                <a:gd name="T3" fmla="*/ 361 h 10085"/>
                <a:gd name="T4" fmla="*/ 16847 w 16855"/>
                <a:gd name="T5" fmla="*/ 321 h 10085"/>
                <a:gd name="T6" fmla="*/ 16837 w 16855"/>
                <a:gd name="T7" fmla="*/ 283 h 10085"/>
                <a:gd name="T8" fmla="*/ 16823 w 16855"/>
                <a:gd name="T9" fmla="*/ 247 h 10085"/>
                <a:gd name="T10" fmla="*/ 16807 w 16855"/>
                <a:gd name="T11" fmla="*/ 211 h 10085"/>
                <a:gd name="T12" fmla="*/ 16787 w 16855"/>
                <a:gd name="T13" fmla="*/ 178 h 10085"/>
                <a:gd name="T14" fmla="*/ 16763 w 16855"/>
                <a:gd name="T15" fmla="*/ 146 h 10085"/>
                <a:gd name="T16" fmla="*/ 16737 w 16855"/>
                <a:gd name="T17" fmla="*/ 118 h 10085"/>
                <a:gd name="T18" fmla="*/ 16709 w 16855"/>
                <a:gd name="T19" fmla="*/ 92 h 10085"/>
                <a:gd name="T20" fmla="*/ 16677 w 16855"/>
                <a:gd name="T21" fmla="*/ 69 h 10085"/>
                <a:gd name="T22" fmla="*/ 16644 w 16855"/>
                <a:gd name="T23" fmla="*/ 48 h 10085"/>
                <a:gd name="T24" fmla="*/ 16608 w 16855"/>
                <a:gd name="T25" fmla="*/ 32 h 10085"/>
                <a:gd name="T26" fmla="*/ 16572 w 16855"/>
                <a:gd name="T27" fmla="*/ 18 h 10085"/>
                <a:gd name="T28" fmla="*/ 16534 w 16855"/>
                <a:gd name="T29" fmla="*/ 8 h 10085"/>
                <a:gd name="T30" fmla="*/ 16494 w 16855"/>
                <a:gd name="T31" fmla="*/ 2 h 10085"/>
                <a:gd name="T32" fmla="*/ 16453 w 16855"/>
                <a:gd name="T33" fmla="*/ 0 h 10085"/>
                <a:gd name="T34" fmla="*/ 382 w 16855"/>
                <a:gd name="T35" fmla="*/ 0 h 10085"/>
                <a:gd name="T36" fmla="*/ 341 w 16855"/>
                <a:gd name="T37" fmla="*/ 4 h 10085"/>
                <a:gd name="T38" fmla="*/ 302 w 16855"/>
                <a:gd name="T39" fmla="*/ 13 h 10085"/>
                <a:gd name="T40" fmla="*/ 264 w 16855"/>
                <a:gd name="T41" fmla="*/ 24 h 10085"/>
                <a:gd name="T42" fmla="*/ 229 w 16855"/>
                <a:gd name="T43" fmla="*/ 40 h 10085"/>
                <a:gd name="T44" fmla="*/ 194 w 16855"/>
                <a:gd name="T45" fmla="*/ 58 h 10085"/>
                <a:gd name="T46" fmla="*/ 162 w 16855"/>
                <a:gd name="T47" fmla="*/ 80 h 10085"/>
                <a:gd name="T48" fmla="*/ 132 w 16855"/>
                <a:gd name="T49" fmla="*/ 104 h 10085"/>
                <a:gd name="T50" fmla="*/ 104 w 16855"/>
                <a:gd name="T51" fmla="*/ 132 h 10085"/>
                <a:gd name="T52" fmla="*/ 80 w 16855"/>
                <a:gd name="T53" fmla="*/ 162 h 10085"/>
                <a:gd name="T54" fmla="*/ 58 w 16855"/>
                <a:gd name="T55" fmla="*/ 194 h 10085"/>
                <a:gd name="T56" fmla="*/ 40 w 16855"/>
                <a:gd name="T57" fmla="*/ 229 h 10085"/>
                <a:gd name="T58" fmla="*/ 24 w 16855"/>
                <a:gd name="T59" fmla="*/ 265 h 10085"/>
                <a:gd name="T60" fmla="*/ 13 w 16855"/>
                <a:gd name="T61" fmla="*/ 302 h 10085"/>
                <a:gd name="T62" fmla="*/ 4 w 16855"/>
                <a:gd name="T63" fmla="*/ 341 h 10085"/>
                <a:gd name="T64" fmla="*/ 0 w 16855"/>
                <a:gd name="T65" fmla="*/ 383 h 10085"/>
                <a:gd name="T66" fmla="*/ 0 w 16855"/>
                <a:gd name="T67" fmla="*/ 10085 h 10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0085">
                  <a:moveTo>
                    <a:pt x="16855" y="10085"/>
                  </a:moveTo>
                  <a:lnTo>
                    <a:pt x="16855" y="403"/>
                  </a:lnTo>
                  <a:lnTo>
                    <a:pt x="16854" y="383"/>
                  </a:lnTo>
                  <a:lnTo>
                    <a:pt x="16853" y="361"/>
                  </a:lnTo>
                  <a:lnTo>
                    <a:pt x="16851" y="341"/>
                  </a:lnTo>
                  <a:lnTo>
                    <a:pt x="16847" y="321"/>
                  </a:lnTo>
                  <a:lnTo>
                    <a:pt x="16842" y="302"/>
                  </a:lnTo>
                  <a:lnTo>
                    <a:pt x="16837" y="283"/>
                  </a:lnTo>
                  <a:lnTo>
                    <a:pt x="16831" y="265"/>
                  </a:lnTo>
                  <a:lnTo>
                    <a:pt x="16823" y="247"/>
                  </a:lnTo>
                  <a:lnTo>
                    <a:pt x="16815" y="229"/>
                  </a:lnTo>
                  <a:lnTo>
                    <a:pt x="16807" y="211"/>
                  </a:lnTo>
                  <a:lnTo>
                    <a:pt x="16797" y="194"/>
                  </a:lnTo>
                  <a:lnTo>
                    <a:pt x="16787" y="178"/>
                  </a:lnTo>
                  <a:lnTo>
                    <a:pt x="16775" y="162"/>
                  </a:lnTo>
                  <a:lnTo>
                    <a:pt x="16763" y="146"/>
                  </a:lnTo>
                  <a:lnTo>
                    <a:pt x="16751" y="132"/>
                  </a:lnTo>
                  <a:lnTo>
                    <a:pt x="16737" y="118"/>
                  </a:lnTo>
                  <a:lnTo>
                    <a:pt x="16723" y="104"/>
                  </a:lnTo>
                  <a:lnTo>
                    <a:pt x="16709" y="92"/>
                  </a:lnTo>
                  <a:lnTo>
                    <a:pt x="16693" y="80"/>
                  </a:lnTo>
                  <a:lnTo>
                    <a:pt x="16677" y="69"/>
                  </a:lnTo>
                  <a:lnTo>
                    <a:pt x="16661" y="58"/>
                  </a:lnTo>
                  <a:lnTo>
                    <a:pt x="16644" y="48"/>
                  </a:lnTo>
                  <a:lnTo>
                    <a:pt x="16626" y="40"/>
                  </a:lnTo>
                  <a:lnTo>
                    <a:pt x="16608" y="32"/>
                  </a:lnTo>
                  <a:lnTo>
                    <a:pt x="16591" y="24"/>
                  </a:lnTo>
                  <a:lnTo>
                    <a:pt x="16572" y="18"/>
                  </a:lnTo>
                  <a:lnTo>
                    <a:pt x="16553" y="13"/>
                  </a:lnTo>
                  <a:lnTo>
                    <a:pt x="16534" y="8"/>
                  </a:lnTo>
                  <a:lnTo>
                    <a:pt x="16514" y="4"/>
                  </a:lnTo>
                  <a:lnTo>
                    <a:pt x="16494" y="2"/>
                  </a:lnTo>
                  <a:lnTo>
                    <a:pt x="16473" y="1"/>
                  </a:lnTo>
                  <a:lnTo>
                    <a:pt x="16453" y="0"/>
                  </a:lnTo>
                  <a:lnTo>
                    <a:pt x="402" y="0"/>
                  </a:lnTo>
                  <a:lnTo>
                    <a:pt x="382" y="0"/>
                  </a:lnTo>
                  <a:lnTo>
                    <a:pt x="361" y="2"/>
                  </a:lnTo>
                  <a:lnTo>
                    <a:pt x="341" y="4"/>
                  </a:lnTo>
                  <a:lnTo>
                    <a:pt x="321" y="8"/>
                  </a:lnTo>
                  <a:lnTo>
                    <a:pt x="302" y="13"/>
                  </a:lnTo>
                  <a:lnTo>
                    <a:pt x="283" y="18"/>
                  </a:lnTo>
                  <a:lnTo>
                    <a:pt x="264" y="24"/>
                  </a:lnTo>
                  <a:lnTo>
                    <a:pt x="247" y="32"/>
                  </a:lnTo>
                  <a:lnTo>
                    <a:pt x="229" y="40"/>
                  </a:lnTo>
                  <a:lnTo>
                    <a:pt x="211" y="48"/>
                  </a:lnTo>
                  <a:lnTo>
                    <a:pt x="194" y="58"/>
                  </a:lnTo>
                  <a:lnTo>
                    <a:pt x="178" y="69"/>
                  </a:lnTo>
                  <a:lnTo>
                    <a:pt x="162" y="80"/>
                  </a:lnTo>
                  <a:lnTo>
                    <a:pt x="146" y="92"/>
                  </a:lnTo>
                  <a:lnTo>
                    <a:pt x="132" y="104"/>
                  </a:lnTo>
                  <a:lnTo>
                    <a:pt x="118" y="118"/>
                  </a:lnTo>
                  <a:lnTo>
                    <a:pt x="104" y="132"/>
                  </a:lnTo>
                  <a:lnTo>
                    <a:pt x="92" y="146"/>
                  </a:lnTo>
                  <a:lnTo>
                    <a:pt x="80" y="162"/>
                  </a:lnTo>
                  <a:lnTo>
                    <a:pt x="68" y="178"/>
                  </a:lnTo>
                  <a:lnTo>
                    <a:pt x="58" y="194"/>
                  </a:lnTo>
                  <a:lnTo>
                    <a:pt x="48" y="211"/>
                  </a:lnTo>
                  <a:lnTo>
                    <a:pt x="40" y="229"/>
                  </a:lnTo>
                  <a:lnTo>
                    <a:pt x="32" y="247"/>
                  </a:lnTo>
                  <a:lnTo>
                    <a:pt x="24" y="265"/>
                  </a:lnTo>
                  <a:lnTo>
                    <a:pt x="18" y="283"/>
                  </a:lnTo>
                  <a:lnTo>
                    <a:pt x="13" y="302"/>
                  </a:lnTo>
                  <a:lnTo>
                    <a:pt x="8" y="321"/>
                  </a:lnTo>
                  <a:lnTo>
                    <a:pt x="4" y="341"/>
                  </a:lnTo>
                  <a:lnTo>
                    <a:pt x="2" y="361"/>
                  </a:lnTo>
                  <a:lnTo>
                    <a:pt x="0" y="383"/>
                  </a:lnTo>
                  <a:lnTo>
                    <a:pt x="0" y="403"/>
                  </a:lnTo>
                  <a:lnTo>
                    <a:pt x="0" y="10085"/>
                  </a:lnTo>
                  <a:lnTo>
                    <a:pt x="16855" y="10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59">
              <a:extLst>
                <a:ext uri="{FF2B5EF4-FFF2-40B4-BE49-F238E27FC236}">
                  <a16:creationId xmlns:a16="http://schemas.microsoft.com/office/drawing/2014/main" id="{D9A32EF7-7191-4D53-B51F-0830A0EE6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538" y="4517815"/>
              <a:ext cx="5655462" cy="521759"/>
            </a:xfrm>
            <a:custGeom>
              <a:avLst/>
              <a:gdLst>
                <a:gd name="T0" fmla="*/ 0 w 16855"/>
                <a:gd name="T1" fmla="*/ 1151 h 1555"/>
                <a:gd name="T2" fmla="*/ 2 w 16855"/>
                <a:gd name="T3" fmla="*/ 1193 h 1555"/>
                <a:gd name="T4" fmla="*/ 8 w 16855"/>
                <a:gd name="T5" fmla="*/ 1232 h 1555"/>
                <a:gd name="T6" fmla="*/ 18 w 16855"/>
                <a:gd name="T7" fmla="*/ 1271 h 1555"/>
                <a:gd name="T8" fmla="*/ 32 w 16855"/>
                <a:gd name="T9" fmla="*/ 1308 h 1555"/>
                <a:gd name="T10" fmla="*/ 48 w 16855"/>
                <a:gd name="T11" fmla="*/ 1344 h 1555"/>
                <a:gd name="T12" fmla="*/ 68 w 16855"/>
                <a:gd name="T13" fmla="*/ 1377 h 1555"/>
                <a:gd name="T14" fmla="*/ 92 w 16855"/>
                <a:gd name="T15" fmla="*/ 1408 h 1555"/>
                <a:gd name="T16" fmla="*/ 118 w 16855"/>
                <a:gd name="T17" fmla="*/ 1437 h 1555"/>
                <a:gd name="T18" fmla="*/ 146 w 16855"/>
                <a:gd name="T19" fmla="*/ 1462 h 1555"/>
                <a:gd name="T20" fmla="*/ 178 w 16855"/>
                <a:gd name="T21" fmla="*/ 1485 h 1555"/>
                <a:gd name="T22" fmla="*/ 211 w 16855"/>
                <a:gd name="T23" fmla="*/ 1506 h 1555"/>
                <a:gd name="T24" fmla="*/ 247 w 16855"/>
                <a:gd name="T25" fmla="*/ 1523 h 1555"/>
                <a:gd name="T26" fmla="*/ 283 w 16855"/>
                <a:gd name="T27" fmla="*/ 1537 h 1555"/>
                <a:gd name="T28" fmla="*/ 321 w 16855"/>
                <a:gd name="T29" fmla="*/ 1546 h 1555"/>
                <a:gd name="T30" fmla="*/ 361 w 16855"/>
                <a:gd name="T31" fmla="*/ 1553 h 1555"/>
                <a:gd name="T32" fmla="*/ 402 w 16855"/>
                <a:gd name="T33" fmla="*/ 1555 h 1555"/>
                <a:gd name="T34" fmla="*/ 16473 w 16855"/>
                <a:gd name="T35" fmla="*/ 1554 h 1555"/>
                <a:gd name="T36" fmla="*/ 16514 w 16855"/>
                <a:gd name="T37" fmla="*/ 1549 h 1555"/>
                <a:gd name="T38" fmla="*/ 16553 w 16855"/>
                <a:gd name="T39" fmla="*/ 1542 h 1555"/>
                <a:gd name="T40" fmla="*/ 16591 w 16855"/>
                <a:gd name="T41" fmla="*/ 1531 h 1555"/>
                <a:gd name="T42" fmla="*/ 16626 w 16855"/>
                <a:gd name="T43" fmla="*/ 1515 h 1555"/>
                <a:gd name="T44" fmla="*/ 16661 w 16855"/>
                <a:gd name="T45" fmla="*/ 1496 h 1555"/>
                <a:gd name="T46" fmla="*/ 16693 w 16855"/>
                <a:gd name="T47" fmla="*/ 1475 h 1555"/>
                <a:gd name="T48" fmla="*/ 16723 w 16855"/>
                <a:gd name="T49" fmla="*/ 1449 h 1555"/>
                <a:gd name="T50" fmla="*/ 16751 w 16855"/>
                <a:gd name="T51" fmla="*/ 1423 h 1555"/>
                <a:gd name="T52" fmla="*/ 16775 w 16855"/>
                <a:gd name="T53" fmla="*/ 1392 h 1555"/>
                <a:gd name="T54" fmla="*/ 16797 w 16855"/>
                <a:gd name="T55" fmla="*/ 1361 h 1555"/>
                <a:gd name="T56" fmla="*/ 16815 w 16855"/>
                <a:gd name="T57" fmla="*/ 1326 h 1555"/>
                <a:gd name="T58" fmla="*/ 16831 w 16855"/>
                <a:gd name="T59" fmla="*/ 1290 h 1555"/>
                <a:gd name="T60" fmla="*/ 16842 w 16855"/>
                <a:gd name="T61" fmla="*/ 1252 h 1555"/>
                <a:gd name="T62" fmla="*/ 16851 w 16855"/>
                <a:gd name="T63" fmla="*/ 1213 h 1555"/>
                <a:gd name="T64" fmla="*/ 16854 w 16855"/>
                <a:gd name="T65" fmla="*/ 1172 h 1555"/>
                <a:gd name="T66" fmla="*/ 16855 w 16855"/>
                <a:gd name="T67" fmla="*/ 0 h 1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855" h="1555">
                  <a:moveTo>
                    <a:pt x="0" y="0"/>
                  </a:moveTo>
                  <a:lnTo>
                    <a:pt x="0" y="1151"/>
                  </a:lnTo>
                  <a:lnTo>
                    <a:pt x="0" y="1172"/>
                  </a:lnTo>
                  <a:lnTo>
                    <a:pt x="2" y="1193"/>
                  </a:lnTo>
                  <a:lnTo>
                    <a:pt x="4" y="1213"/>
                  </a:lnTo>
                  <a:lnTo>
                    <a:pt x="8" y="1232"/>
                  </a:lnTo>
                  <a:lnTo>
                    <a:pt x="13" y="1252"/>
                  </a:lnTo>
                  <a:lnTo>
                    <a:pt x="18" y="1271"/>
                  </a:lnTo>
                  <a:lnTo>
                    <a:pt x="24" y="1290"/>
                  </a:lnTo>
                  <a:lnTo>
                    <a:pt x="32" y="1308"/>
                  </a:lnTo>
                  <a:lnTo>
                    <a:pt x="40" y="1326"/>
                  </a:lnTo>
                  <a:lnTo>
                    <a:pt x="48" y="1344"/>
                  </a:lnTo>
                  <a:lnTo>
                    <a:pt x="58" y="1361"/>
                  </a:lnTo>
                  <a:lnTo>
                    <a:pt x="68" y="1377"/>
                  </a:lnTo>
                  <a:lnTo>
                    <a:pt x="80" y="1392"/>
                  </a:lnTo>
                  <a:lnTo>
                    <a:pt x="92" y="1408"/>
                  </a:lnTo>
                  <a:lnTo>
                    <a:pt x="104" y="1423"/>
                  </a:lnTo>
                  <a:lnTo>
                    <a:pt x="118" y="1437"/>
                  </a:lnTo>
                  <a:lnTo>
                    <a:pt x="132" y="1449"/>
                  </a:lnTo>
                  <a:lnTo>
                    <a:pt x="146" y="1462"/>
                  </a:lnTo>
                  <a:lnTo>
                    <a:pt x="162" y="1475"/>
                  </a:lnTo>
                  <a:lnTo>
                    <a:pt x="178" y="1485"/>
                  </a:lnTo>
                  <a:lnTo>
                    <a:pt x="194" y="1496"/>
                  </a:lnTo>
                  <a:lnTo>
                    <a:pt x="211" y="1506"/>
                  </a:lnTo>
                  <a:lnTo>
                    <a:pt x="229" y="1515"/>
                  </a:lnTo>
                  <a:lnTo>
                    <a:pt x="247" y="1523"/>
                  </a:lnTo>
                  <a:lnTo>
                    <a:pt x="264" y="1531"/>
                  </a:lnTo>
                  <a:lnTo>
                    <a:pt x="283" y="1537"/>
                  </a:lnTo>
                  <a:lnTo>
                    <a:pt x="302" y="1542"/>
                  </a:lnTo>
                  <a:lnTo>
                    <a:pt x="321" y="1546"/>
                  </a:lnTo>
                  <a:lnTo>
                    <a:pt x="341" y="1549"/>
                  </a:lnTo>
                  <a:lnTo>
                    <a:pt x="361" y="1553"/>
                  </a:lnTo>
                  <a:lnTo>
                    <a:pt x="382" y="1554"/>
                  </a:lnTo>
                  <a:lnTo>
                    <a:pt x="402" y="1555"/>
                  </a:lnTo>
                  <a:lnTo>
                    <a:pt x="16453" y="1555"/>
                  </a:lnTo>
                  <a:lnTo>
                    <a:pt x="16473" y="1554"/>
                  </a:lnTo>
                  <a:lnTo>
                    <a:pt x="16494" y="1553"/>
                  </a:lnTo>
                  <a:lnTo>
                    <a:pt x="16514" y="1549"/>
                  </a:lnTo>
                  <a:lnTo>
                    <a:pt x="16534" y="1546"/>
                  </a:lnTo>
                  <a:lnTo>
                    <a:pt x="16553" y="1542"/>
                  </a:lnTo>
                  <a:lnTo>
                    <a:pt x="16572" y="1537"/>
                  </a:lnTo>
                  <a:lnTo>
                    <a:pt x="16591" y="1531"/>
                  </a:lnTo>
                  <a:lnTo>
                    <a:pt x="16608" y="1523"/>
                  </a:lnTo>
                  <a:lnTo>
                    <a:pt x="16626" y="1515"/>
                  </a:lnTo>
                  <a:lnTo>
                    <a:pt x="16644" y="1506"/>
                  </a:lnTo>
                  <a:lnTo>
                    <a:pt x="16661" y="1496"/>
                  </a:lnTo>
                  <a:lnTo>
                    <a:pt x="16677" y="1485"/>
                  </a:lnTo>
                  <a:lnTo>
                    <a:pt x="16693" y="1475"/>
                  </a:lnTo>
                  <a:lnTo>
                    <a:pt x="16709" y="1462"/>
                  </a:lnTo>
                  <a:lnTo>
                    <a:pt x="16723" y="1449"/>
                  </a:lnTo>
                  <a:lnTo>
                    <a:pt x="16737" y="1437"/>
                  </a:lnTo>
                  <a:lnTo>
                    <a:pt x="16751" y="1423"/>
                  </a:lnTo>
                  <a:lnTo>
                    <a:pt x="16763" y="1408"/>
                  </a:lnTo>
                  <a:lnTo>
                    <a:pt x="16775" y="1392"/>
                  </a:lnTo>
                  <a:lnTo>
                    <a:pt x="16787" y="1377"/>
                  </a:lnTo>
                  <a:lnTo>
                    <a:pt x="16797" y="1361"/>
                  </a:lnTo>
                  <a:lnTo>
                    <a:pt x="16807" y="1344"/>
                  </a:lnTo>
                  <a:lnTo>
                    <a:pt x="16815" y="1326"/>
                  </a:lnTo>
                  <a:lnTo>
                    <a:pt x="16823" y="1308"/>
                  </a:lnTo>
                  <a:lnTo>
                    <a:pt x="16831" y="1290"/>
                  </a:lnTo>
                  <a:lnTo>
                    <a:pt x="16837" y="1271"/>
                  </a:lnTo>
                  <a:lnTo>
                    <a:pt x="16842" y="1252"/>
                  </a:lnTo>
                  <a:lnTo>
                    <a:pt x="16847" y="1233"/>
                  </a:lnTo>
                  <a:lnTo>
                    <a:pt x="16851" y="1213"/>
                  </a:lnTo>
                  <a:lnTo>
                    <a:pt x="16853" y="1193"/>
                  </a:lnTo>
                  <a:lnTo>
                    <a:pt x="16854" y="1172"/>
                  </a:lnTo>
                  <a:lnTo>
                    <a:pt x="16855" y="1151"/>
                  </a:lnTo>
                  <a:lnTo>
                    <a:pt x="16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Rectangle 60">
              <a:extLst>
                <a:ext uri="{FF2B5EF4-FFF2-40B4-BE49-F238E27FC236}">
                  <a16:creationId xmlns:a16="http://schemas.microsoft.com/office/drawing/2014/main" id="{3F533EA5-D028-443D-A406-83D1FEB8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249" y="1345321"/>
              <a:ext cx="5225976" cy="2964462"/>
            </a:xfrm>
            <a:prstGeom prst="rect">
              <a:avLst/>
            </a:prstGeom>
            <a:solidFill>
              <a:srgbClr val="035A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035A93"/>
                </a:solidFill>
              </a:endParaRPr>
            </a:p>
          </p:txBody>
        </p:sp>
        <p:sp>
          <p:nvSpPr>
            <p:cNvPr id="34" name="Freeform 61">
              <a:extLst>
                <a:ext uri="{FF2B5EF4-FFF2-40B4-BE49-F238E27FC236}">
                  <a16:creationId xmlns:a16="http://schemas.microsoft.com/office/drawing/2014/main" id="{8313F63B-AD3B-4AF4-9A70-F6853EC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2975" y="1219495"/>
              <a:ext cx="43620" cy="43620"/>
            </a:xfrm>
            <a:custGeom>
              <a:avLst/>
              <a:gdLst>
                <a:gd name="T0" fmla="*/ 59 w 131"/>
                <a:gd name="T1" fmla="*/ 132 h 132"/>
                <a:gd name="T2" fmla="*/ 46 w 131"/>
                <a:gd name="T3" fmla="*/ 128 h 132"/>
                <a:gd name="T4" fmla="*/ 34 w 131"/>
                <a:gd name="T5" fmla="*/ 123 h 132"/>
                <a:gd name="T6" fmla="*/ 24 w 131"/>
                <a:gd name="T7" fmla="*/ 117 h 132"/>
                <a:gd name="T8" fmla="*/ 14 w 131"/>
                <a:gd name="T9" fmla="*/ 107 h 132"/>
                <a:gd name="T10" fmla="*/ 7 w 131"/>
                <a:gd name="T11" fmla="*/ 97 h 132"/>
                <a:gd name="T12" fmla="*/ 3 w 131"/>
                <a:gd name="T13" fmla="*/ 85 h 132"/>
                <a:gd name="T14" fmla="*/ 0 w 131"/>
                <a:gd name="T15" fmla="*/ 73 h 132"/>
                <a:gd name="T16" fmla="*/ 0 w 131"/>
                <a:gd name="T17" fmla="*/ 59 h 132"/>
                <a:gd name="T18" fmla="*/ 3 w 131"/>
                <a:gd name="T19" fmla="*/ 46 h 132"/>
                <a:gd name="T20" fmla="*/ 7 w 131"/>
                <a:gd name="T21" fmla="*/ 35 h 132"/>
                <a:gd name="T22" fmla="*/ 14 w 131"/>
                <a:gd name="T23" fmla="*/ 24 h 132"/>
                <a:gd name="T24" fmla="*/ 24 w 131"/>
                <a:gd name="T25" fmla="*/ 15 h 132"/>
                <a:gd name="T26" fmla="*/ 34 w 131"/>
                <a:gd name="T27" fmla="*/ 7 h 132"/>
                <a:gd name="T28" fmla="*/ 46 w 131"/>
                <a:gd name="T29" fmla="*/ 3 h 132"/>
                <a:gd name="T30" fmla="*/ 59 w 131"/>
                <a:gd name="T31" fmla="*/ 0 h 132"/>
                <a:gd name="T32" fmla="*/ 72 w 131"/>
                <a:gd name="T33" fmla="*/ 0 h 132"/>
                <a:gd name="T34" fmla="*/ 85 w 131"/>
                <a:gd name="T35" fmla="*/ 3 h 132"/>
                <a:gd name="T36" fmla="*/ 96 w 131"/>
                <a:gd name="T37" fmla="*/ 7 h 132"/>
                <a:gd name="T38" fmla="*/ 107 w 131"/>
                <a:gd name="T39" fmla="*/ 15 h 132"/>
                <a:gd name="T40" fmla="*/ 116 w 131"/>
                <a:gd name="T41" fmla="*/ 24 h 132"/>
                <a:gd name="T42" fmla="*/ 123 w 131"/>
                <a:gd name="T43" fmla="*/ 35 h 132"/>
                <a:gd name="T44" fmla="*/ 128 w 131"/>
                <a:gd name="T45" fmla="*/ 46 h 132"/>
                <a:gd name="T46" fmla="*/ 131 w 131"/>
                <a:gd name="T47" fmla="*/ 59 h 132"/>
                <a:gd name="T48" fmla="*/ 131 w 131"/>
                <a:gd name="T49" fmla="*/ 73 h 132"/>
                <a:gd name="T50" fmla="*/ 128 w 131"/>
                <a:gd name="T51" fmla="*/ 85 h 132"/>
                <a:gd name="T52" fmla="*/ 123 w 131"/>
                <a:gd name="T53" fmla="*/ 97 h 132"/>
                <a:gd name="T54" fmla="*/ 116 w 131"/>
                <a:gd name="T55" fmla="*/ 107 h 132"/>
                <a:gd name="T56" fmla="*/ 107 w 131"/>
                <a:gd name="T57" fmla="*/ 117 h 132"/>
                <a:gd name="T58" fmla="*/ 96 w 131"/>
                <a:gd name="T59" fmla="*/ 123 h 132"/>
                <a:gd name="T60" fmla="*/ 85 w 131"/>
                <a:gd name="T61" fmla="*/ 128 h 132"/>
                <a:gd name="T62" fmla="*/ 72 w 131"/>
                <a:gd name="T6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" h="132">
                  <a:moveTo>
                    <a:pt x="65" y="132"/>
                  </a:moveTo>
                  <a:lnTo>
                    <a:pt x="59" y="132"/>
                  </a:lnTo>
                  <a:lnTo>
                    <a:pt x="52" y="131"/>
                  </a:lnTo>
                  <a:lnTo>
                    <a:pt x="46" y="128"/>
                  </a:lnTo>
                  <a:lnTo>
                    <a:pt x="40" y="126"/>
                  </a:lnTo>
                  <a:lnTo>
                    <a:pt x="34" y="123"/>
                  </a:lnTo>
                  <a:lnTo>
                    <a:pt x="28" y="120"/>
                  </a:lnTo>
                  <a:lnTo>
                    <a:pt x="24" y="117"/>
                  </a:lnTo>
                  <a:lnTo>
                    <a:pt x="18" y="113"/>
                  </a:lnTo>
                  <a:lnTo>
                    <a:pt x="14" y="107"/>
                  </a:lnTo>
                  <a:lnTo>
                    <a:pt x="10" y="102"/>
                  </a:lnTo>
                  <a:lnTo>
                    <a:pt x="7" y="97"/>
                  </a:lnTo>
                  <a:lnTo>
                    <a:pt x="5" y="92"/>
                  </a:lnTo>
                  <a:lnTo>
                    <a:pt x="3" y="85"/>
                  </a:lnTo>
                  <a:lnTo>
                    <a:pt x="1" y="79"/>
                  </a:lnTo>
                  <a:lnTo>
                    <a:pt x="0" y="73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3" y="46"/>
                  </a:lnTo>
                  <a:lnTo>
                    <a:pt x="5" y="40"/>
                  </a:lnTo>
                  <a:lnTo>
                    <a:pt x="7" y="35"/>
                  </a:lnTo>
                  <a:lnTo>
                    <a:pt x="10" y="28"/>
                  </a:lnTo>
                  <a:lnTo>
                    <a:pt x="14" y="24"/>
                  </a:lnTo>
                  <a:lnTo>
                    <a:pt x="18" y="19"/>
                  </a:lnTo>
                  <a:lnTo>
                    <a:pt x="24" y="15"/>
                  </a:lnTo>
                  <a:lnTo>
                    <a:pt x="28" y="10"/>
                  </a:lnTo>
                  <a:lnTo>
                    <a:pt x="34" y="7"/>
                  </a:lnTo>
                  <a:lnTo>
                    <a:pt x="40" y="5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9" y="1"/>
                  </a:lnTo>
                  <a:lnTo>
                    <a:pt x="85" y="3"/>
                  </a:lnTo>
                  <a:lnTo>
                    <a:pt x="91" y="5"/>
                  </a:lnTo>
                  <a:lnTo>
                    <a:pt x="96" y="7"/>
                  </a:lnTo>
                  <a:lnTo>
                    <a:pt x="102" y="10"/>
                  </a:lnTo>
                  <a:lnTo>
                    <a:pt x="107" y="15"/>
                  </a:lnTo>
                  <a:lnTo>
                    <a:pt x="112" y="19"/>
                  </a:lnTo>
                  <a:lnTo>
                    <a:pt x="116" y="24"/>
                  </a:lnTo>
                  <a:lnTo>
                    <a:pt x="120" y="28"/>
                  </a:lnTo>
                  <a:lnTo>
                    <a:pt x="123" y="35"/>
                  </a:lnTo>
                  <a:lnTo>
                    <a:pt x="126" y="40"/>
                  </a:lnTo>
                  <a:lnTo>
                    <a:pt x="128" y="46"/>
                  </a:lnTo>
                  <a:lnTo>
                    <a:pt x="130" y="53"/>
                  </a:lnTo>
                  <a:lnTo>
                    <a:pt x="131" y="59"/>
                  </a:lnTo>
                  <a:lnTo>
                    <a:pt x="131" y="65"/>
                  </a:lnTo>
                  <a:lnTo>
                    <a:pt x="131" y="73"/>
                  </a:lnTo>
                  <a:lnTo>
                    <a:pt x="130" y="79"/>
                  </a:lnTo>
                  <a:lnTo>
                    <a:pt x="128" y="85"/>
                  </a:lnTo>
                  <a:lnTo>
                    <a:pt x="126" y="92"/>
                  </a:lnTo>
                  <a:lnTo>
                    <a:pt x="123" y="97"/>
                  </a:lnTo>
                  <a:lnTo>
                    <a:pt x="120" y="102"/>
                  </a:lnTo>
                  <a:lnTo>
                    <a:pt x="116" y="107"/>
                  </a:lnTo>
                  <a:lnTo>
                    <a:pt x="112" y="113"/>
                  </a:lnTo>
                  <a:lnTo>
                    <a:pt x="107" y="117"/>
                  </a:lnTo>
                  <a:lnTo>
                    <a:pt x="102" y="120"/>
                  </a:lnTo>
                  <a:lnTo>
                    <a:pt x="96" y="123"/>
                  </a:lnTo>
                  <a:lnTo>
                    <a:pt x="91" y="126"/>
                  </a:lnTo>
                  <a:lnTo>
                    <a:pt x="85" y="128"/>
                  </a:lnTo>
                  <a:lnTo>
                    <a:pt x="79" y="131"/>
                  </a:lnTo>
                  <a:lnTo>
                    <a:pt x="72" y="132"/>
                  </a:lnTo>
                  <a:lnTo>
                    <a:pt x="65" y="13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5DF27304-7CE7-4786-B2E0-C7E982CFE2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9070" y="1694405"/>
            <a:ext cx="5019934" cy="2847584"/>
          </a:xfrm>
          <a:custGeom>
            <a:avLst/>
            <a:gdLst>
              <a:gd name="connsiteX0" fmla="*/ 0 w 5225976"/>
              <a:gd name="connsiteY0" fmla="*/ 0 h 2964462"/>
              <a:gd name="connsiteX1" fmla="*/ 5225976 w 5225976"/>
              <a:gd name="connsiteY1" fmla="*/ 0 h 2964462"/>
              <a:gd name="connsiteX2" fmla="*/ 5225976 w 5225976"/>
              <a:gd name="connsiteY2" fmla="*/ 2964462 h 2964462"/>
              <a:gd name="connsiteX3" fmla="*/ 0 w 5225976"/>
              <a:gd name="connsiteY3" fmla="*/ 2964462 h 296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976" h="2964462">
                <a:moveTo>
                  <a:pt x="0" y="0"/>
                </a:moveTo>
                <a:lnTo>
                  <a:pt x="5225976" y="0"/>
                </a:lnTo>
                <a:lnTo>
                  <a:pt x="5225976" y="2964462"/>
                </a:lnTo>
                <a:lnTo>
                  <a:pt x="0" y="2964462"/>
                </a:lnTo>
                <a:close/>
              </a:path>
            </a:pathLst>
          </a:custGeom>
        </p:spPr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4EAE63EA-3568-4CAD-BD40-5C0F28B33E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8694" y="1388701"/>
            <a:ext cx="3750000" cy="3697332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01ADA778-40EF-4D44-BC65-0F48B8CAD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86" y="1072387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98E2D7E-6C37-4719-AB75-6E91A5361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00" y="2665004"/>
            <a:ext cx="4214588" cy="26510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5B18146C-96BE-4B07-A00C-25CB17DFD5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1A1605CE-6D5C-4771-8EBB-AD68E73FD82B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389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641267A1-D289-4378-8AA7-EB7FE6DBC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7965" y="533388"/>
            <a:ext cx="2662820" cy="780799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C593883D-AF54-4EE3-A4D5-78851DC0D30C}"/>
              </a:ext>
            </a:extLst>
          </p:cNvPr>
          <p:cNvGrpSpPr/>
          <p:nvPr userDrawn="1"/>
        </p:nvGrpSpPr>
        <p:grpSpPr>
          <a:xfrm>
            <a:off x="2909519" y="5026156"/>
            <a:ext cx="6372961" cy="644694"/>
            <a:chOff x="2014538" y="2471737"/>
            <a:chExt cx="6372961" cy="644694"/>
          </a:xfrm>
        </p:grpSpPr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A4A0D4-D339-440A-817C-EB376CEFA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14538" y="2471737"/>
              <a:ext cx="590550" cy="638175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CD057195-0026-469D-B898-DCB234E93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24351" y="2475366"/>
              <a:ext cx="590550" cy="638175"/>
            </a:xfrm>
            <a:prstGeom prst="rect">
              <a:avLst/>
            </a:prstGeom>
          </p:spPr>
        </p:pic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437E6039-1367-47C7-979C-831482528A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17518" y="2478256"/>
              <a:ext cx="581025" cy="638175"/>
            </a:xfrm>
            <a:prstGeom prst="rect">
              <a:avLst/>
            </a:prstGeom>
          </p:spPr>
        </p:pic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E3DA408A-41DA-4B31-A0FB-9865A119F43F}"/>
                </a:ext>
              </a:extLst>
            </p:cNvPr>
            <p:cNvSpPr txBox="1"/>
            <p:nvPr userDrawn="1"/>
          </p:nvSpPr>
          <p:spPr>
            <a:xfrm>
              <a:off x="2517372" y="2490560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20C01D7C-D87E-4D77-9217-12EDDEB64157}"/>
                </a:ext>
              </a:extLst>
            </p:cNvPr>
            <p:cNvSpPr txBox="1"/>
            <p:nvPr userDrawn="1"/>
          </p:nvSpPr>
          <p:spPr>
            <a:xfrm>
              <a:off x="4839322" y="2510670"/>
              <a:ext cx="1381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/>
                <a:t>@Fogafín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CA2D820-34F9-4764-ADF7-A925558190E9}"/>
                </a:ext>
              </a:extLst>
            </p:cNvPr>
            <p:cNvSpPr txBox="1"/>
            <p:nvPr userDrawn="1"/>
          </p:nvSpPr>
          <p:spPr>
            <a:xfrm>
              <a:off x="7324097" y="2515432"/>
              <a:ext cx="106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err="1"/>
                <a:t>Fogafín</a:t>
              </a:r>
              <a:r>
                <a:rPr lang="es-CO"/>
                <a:t> </a:t>
              </a:r>
            </a:p>
          </p:txBody>
        </p:sp>
      </p:grp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rgbClr val="035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 err="1">
                <a:solidFill>
                  <a:srgbClr val="0E4070"/>
                </a:solidFill>
                <a:latin typeface="Montserrat Light" pitchFamily="2" charset="77"/>
              </a:rPr>
              <a:t>www.fogafin.gov.co</a:t>
            </a:r>
            <a:r>
              <a:rPr lang="es-CO" sz="1600" b="0" i="0" spc="600">
                <a:solidFill>
                  <a:srgbClr val="0E4070"/>
                </a:solidFill>
                <a:latin typeface="Montserrat Light" pitchFamily="2" charset="77"/>
              </a:rPr>
              <a:t>/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1E565BE-154F-4BDF-8A0B-76D3A1B4FF35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9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2387753A-BA67-4267-A5D4-7B4F51F0BB18}"/>
              </a:ext>
            </a:extLst>
          </p:cNvPr>
          <p:cNvSpPr/>
          <p:nvPr userDrawn="1"/>
        </p:nvSpPr>
        <p:spPr>
          <a:xfrm rot="16200000">
            <a:off x="2666999" y="-267504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3DA408A-41DA-4B31-A0FB-9865A119F43F}"/>
              </a:ext>
            </a:extLst>
          </p:cNvPr>
          <p:cNvSpPr txBox="1"/>
          <p:nvPr userDrawn="1"/>
        </p:nvSpPr>
        <p:spPr>
          <a:xfrm>
            <a:off x="3412353" y="5044979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0C01D7C-D87E-4D77-9217-12EDDEB64157}"/>
              </a:ext>
            </a:extLst>
          </p:cNvPr>
          <p:cNvSpPr txBox="1"/>
          <p:nvPr userDrawn="1"/>
        </p:nvSpPr>
        <p:spPr>
          <a:xfrm>
            <a:off x="5734303" y="5065089"/>
            <a:ext cx="13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solidFill>
                  <a:schemeClr val="bg1"/>
                </a:solidFill>
              </a:rPr>
              <a:t>@Fogafín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2D820-34F9-4764-ADF7-A925558190E9}"/>
              </a:ext>
            </a:extLst>
          </p:cNvPr>
          <p:cNvSpPr txBox="1"/>
          <p:nvPr userDrawn="1"/>
        </p:nvSpPr>
        <p:spPr>
          <a:xfrm>
            <a:off x="8219078" y="5069851"/>
            <a:ext cx="106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err="1">
                <a:solidFill>
                  <a:schemeClr val="bg1"/>
                </a:solidFill>
              </a:rPr>
              <a:t>Fogafín</a:t>
            </a:r>
            <a:r>
              <a:rPr lang="es-CO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168952F9-C9A8-43A6-BA2A-52B652ECAA4A}"/>
              </a:ext>
            </a:extLst>
          </p:cNvPr>
          <p:cNvCxnSpPr>
            <a:cxnSpLocks/>
          </p:cNvCxnSpPr>
          <p:nvPr userDrawn="1"/>
        </p:nvCxnSpPr>
        <p:spPr>
          <a:xfrm>
            <a:off x="846517" y="4807517"/>
            <a:ext cx="104056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A099655-4AEB-4D78-814B-A0A0862568AC}"/>
              </a:ext>
            </a:extLst>
          </p:cNvPr>
          <p:cNvSpPr txBox="1"/>
          <p:nvPr userDrawn="1"/>
        </p:nvSpPr>
        <p:spPr>
          <a:xfrm>
            <a:off x="3048000" y="578170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600" b="0" i="0" spc="600">
                <a:solidFill>
                  <a:schemeClr val="bg1"/>
                </a:solidFill>
                <a:latin typeface="Montserrat Light" pitchFamily="2" charset="77"/>
              </a:rPr>
              <a:t>www.fogafin.gov.co/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FE95ED5-394B-44AF-9969-0583A46F19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2583" y="595409"/>
            <a:ext cx="2635416" cy="763717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A5113E68-E4D0-42A2-A506-A6D208222C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0718" y="5021155"/>
            <a:ext cx="457200" cy="4572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46BD6028-AC36-427D-8784-A694304580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75" y="5047304"/>
            <a:ext cx="457200" cy="457200"/>
          </a:xfrm>
          <a:prstGeom prst="rect">
            <a:avLst/>
          </a:prstGeom>
        </p:spPr>
      </p:pic>
      <p:pic>
        <p:nvPicPr>
          <p:cNvPr id="46" name="Gráfico 45">
            <a:extLst>
              <a:ext uri="{FF2B5EF4-FFF2-40B4-BE49-F238E27FC236}">
                <a16:creationId xmlns:a16="http://schemas.microsoft.com/office/drawing/2014/main" id="{81AAEB1A-7AA6-4E40-99F1-9B3DE4ED8E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16247" y="5021155"/>
            <a:ext cx="457200" cy="45720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26167617-BF56-484D-93E9-09E9035067E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03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498849" y="-3502024"/>
            <a:ext cx="5194301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2A3F95-F332-457A-BF73-97FE90CA0A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490" y="5555549"/>
            <a:ext cx="2492820" cy="7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ECF08347-C5E1-40D4-B18A-882DB15951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23835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06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áfico 14">
            <a:extLst>
              <a:ext uri="{FF2B5EF4-FFF2-40B4-BE49-F238E27FC236}">
                <a16:creationId xmlns:a16="http://schemas.microsoft.com/office/drawing/2014/main" id="{BD8DADBA-BB24-425F-9D70-41356A044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712344B-4A22-4CE3-8920-66414F34C28B}"/>
              </a:ext>
            </a:extLst>
          </p:cNvPr>
          <p:cNvSpPr/>
          <p:nvPr userDrawn="1"/>
        </p:nvSpPr>
        <p:spPr>
          <a:xfrm>
            <a:off x="1417089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E4DC854-7FDF-4DDF-9A1A-28C04F90FBAA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A01308B-8A8C-48CA-A8EE-9DA34054D1A5}"/>
              </a:ext>
            </a:extLst>
          </p:cNvPr>
          <p:cNvSpPr/>
          <p:nvPr userDrawn="1"/>
        </p:nvSpPr>
        <p:spPr>
          <a:xfrm>
            <a:off x="3866673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7EE23204-9317-45C4-AF7E-A39C39CE9740}"/>
              </a:ext>
            </a:extLst>
          </p:cNvPr>
          <p:cNvSpPr/>
          <p:nvPr userDrawn="1"/>
        </p:nvSpPr>
        <p:spPr>
          <a:xfrm>
            <a:off x="6316257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C004951D-C772-4D1D-8A3D-D9CC87418619}"/>
              </a:ext>
            </a:extLst>
          </p:cNvPr>
          <p:cNvSpPr/>
          <p:nvPr userDrawn="1"/>
        </p:nvSpPr>
        <p:spPr>
          <a:xfrm>
            <a:off x="8765841" y="1318486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A2B83F21-B473-4A79-9F77-76FE769FCDBD}"/>
              </a:ext>
            </a:extLst>
          </p:cNvPr>
          <p:cNvSpPr/>
          <p:nvPr userDrawn="1"/>
        </p:nvSpPr>
        <p:spPr>
          <a:xfrm>
            <a:off x="141708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78CA8FE-2573-4118-B665-22BDED606559}"/>
              </a:ext>
            </a:extLst>
          </p:cNvPr>
          <p:cNvSpPr/>
          <p:nvPr userDrawn="1"/>
        </p:nvSpPr>
        <p:spPr>
          <a:xfrm>
            <a:off x="387506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DF9D30C4-8A70-41A2-BF59-B45D9B081D1D}"/>
              </a:ext>
            </a:extLst>
          </p:cNvPr>
          <p:cNvSpPr/>
          <p:nvPr userDrawn="1"/>
        </p:nvSpPr>
        <p:spPr>
          <a:xfrm>
            <a:off x="6333039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A07AE2E-DE43-4176-A590-794D3623B31B}"/>
              </a:ext>
            </a:extLst>
          </p:cNvPr>
          <p:cNvSpPr/>
          <p:nvPr userDrawn="1"/>
        </p:nvSpPr>
        <p:spPr>
          <a:xfrm>
            <a:off x="8791014" y="3604472"/>
            <a:ext cx="1971414" cy="1919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DE0F5349-59E9-4F90-8CD3-1570EE56A19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6636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0C4C4046-CCBC-40EC-BA7A-F3F4C7923EA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6275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7391FA1-2AD0-42F6-AAB0-F1D2BEBE2EF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015946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DD4F4EF-785C-46A4-BF63-3E6D591DD436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012343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3F5BC845-606C-48B3-BE60-6B7868334BE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455572" y="2004984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E502A8E-7D18-47DD-859A-F03E61FD617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451969" y="1658940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3" name="Marcador de texto 2">
            <a:extLst>
              <a:ext uri="{FF2B5EF4-FFF2-40B4-BE49-F238E27FC236}">
                <a16:creationId xmlns:a16="http://schemas.microsoft.com/office/drawing/2014/main" id="{1D2B6D06-37FB-4BC8-B372-2D392F902E4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906151" y="2004352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6442DE17-D70B-452E-AEAD-997203C1BF8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902548" y="1658308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0FEDB160-2BD2-4FE7-91D3-B425BEADD2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55220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113E951-41A4-48EE-875E-C6F0EADED11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54860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561342A7-812F-4CB5-8697-C1A844527C33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015946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05725989-5753-424C-BE37-16363709B9B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012343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AC33521-FAB9-4CF0-A420-B05324255D7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468747" y="4297849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88CCABF-559C-4A8D-89F2-B8EF85B3931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465144" y="3951805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1" name="Marcador de texto 2">
            <a:extLst>
              <a:ext uri="{FF2B5EF4-FFF2-40B4-BE49-F238E27FC236}">
                <a16:creationId xmlns:a16="http://schemas.microsoft.com/office/drawing/2014/main" id="{75401997-D776-445F-BC86-898D6C59DDD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931318" y="4312530"/>
            <a:ext cx="1691132" cy="9110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42" name="Marcador de texto 2">
            <a:extLst>
              <a:ext uri="{FF2B5EF4-FFF2-40B4-BE49-F238E27FC236}">
                <a16:creationId xmlns:a16="http://schemas.microsoft.com/office/drawing/2014/main" id="{98E093A0-D535-4DE9-8F2C-1586DBC3609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927715" y="3966486"/>
            <a:ext cx="1703124" cy="3460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Título </a:t>
            </a:r>
          </a:p>
        </p:txBody>
      </p:sp>
      <p:sp>
        <p:nvSpPr>
          <p:cNvPr id="43" name="Título 1">
            <a:extLst>
              <a:ext uri="{FF2B5EF4-FFF2-40B4-BE49-F238E27FC236}">
                <a16:creationId xmlns:a16="http://schemas.microsoft.com/office/drawing/2014/main" id="{EADB8A82-6930-402E-8A18-7E9693443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507057"/>
            <a:ext cx="10112831" cy="4553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CDCD0B29-1C06-401B-83C1-FEFE6909F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24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1FF76CC4-0742-4C0B-9EBB-9ACB12256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1844" y="2169411"/>
            <a:ext cx="3750000" cy="369733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004DEE8-1F3E-447C-A6E6-B4EB13ADC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211" y="404940"/>
            <a:ext cx="8221164" cy="67217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ES"/>
              <a:t>Haga clic para título</a:t>
            </a:r>
            <a:endParaRPr lang="es-CO"/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B3AD7A4B-581A-40F7-A0DA-F5204569CF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2218E17-7A72-40E9-81BE-BBB1F544FF18}"/>
              </a:ext>
            </a:extLst>
          </p:cNvPr>
          <p:cNvSpPr/>
          <p:nvPr userDrawn="1"/>
        </p:nvSpPr>
        <p:spPr>
          <a:xfrm rot="16200000">
            <a:off x="3175044" y="-3178219"/>
            <a:ext cx="5841912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E67AAA3-04AC-4256-B9EF-B6A9E5350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7319" y="1306919"/>
            <a:ext cx="3151681" cy="311833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7DCCAAFE-9A6A-45A5-A3CE-3098D2BC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955" y="1433858"/>
            <a:ext cx="9642145" cy="74489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0671BE5-E0AA-40C6-877A-E2F0F1BAC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7955" y="2384363"/>
            <a:ext cx="9642145" cy="1044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30EA3C14-978E-44E0-BDFC-4CA7CB7D0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75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42817" y="5682814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9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C4CDC334-5B33-4531-A0AE-F524602F3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77"/>
            <a:ext cx="12192000" cy="6848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9583" y="398000"/>
            <a:ext cx="10112831" cy="8113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4A2EF6-80D9-49ED-90E4-5BFA221E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84" y="1316324"/>
            <a:ext cx="10112830" cy="4986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EC25235-91E4-48B2-8F39-7574E088C124}"/>
              </a:ext>
            </a:extLst>
          </p:cNvPr>
          <p:cNvSpPr/>
          <p:nvPr userDrawn="1"/>
        </p:nvSpPr>
        <p:spPr>
          <a:xfrm>
            <a:off x="1039584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63DE314-C1FB-4F07-A719-11DB93121B0A}"/>
              </a:ext>
            </a:extLst>
          </p:cNvPr>
          <p:cNvSpPr/>
          <p:nvPr userDrawn="1"/>
        </p:nvSpPr>
        <p:spPr>
          <a:xfrm>
            <a:off x="4469053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BEA771B2-A532-4F79-97E1-EDB0B80D7473}"/>
              </a:ext>
            </a:extLst>
          </p:cNvPr>
          <p:cNvSpPr/>
          <p:nvPr userDrawn="1"/>
        </p:nvSpPr>
        <p:spPr>
          <a:xfrm>
            <a:off x="7912531" y="2202541"/>
            <a:ext cx="3239883" cy="319075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1346200" y="2494640"/>
            <a:ext cx="736600" cy="736600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310081BC-FDFD-46D0-AC13-739D7FE2CE7D}"/>
              </a:ext>
            </a:extLst>
          </p:cNvPr>
          <p:cNvSpPr/>
          <p:nvPr userDrawn="1"/>
        </p:nvSpPr>
        <p:spPr>
          <a:xfrm>
            <a:off x="4775200" y="2492056"/>
            <a:ext cx="736600" cy="736600"/>
          </a:xfrm>
          <a:prstGeom prst="ellips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1CEC00-3FB0-4EFA-8598-CB55FBC899A8}"/>
              </a:ext>
            </a:extLst>
          </p:cNvPr>
          <p:cNvSpPr/>
          <p:nvPr userDrawn="1"/>
        </p:nvSpPr>
        <p:spPr>
          <a:xfrm>
            <a:off x="8242300" y="2462519"/>
            <a:ext cx="736600" cy="736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6E907A37-51CC-41A4-9705-D3BFBF20403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22841" y="342497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B2FC1E42-8C9B-49E0-9D54-E138DD86934C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756174" y="3383863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8175AC47-D258-4AF0-A584-94595AE34C5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199652" y="3352115"/>
            <a:ext cx="2665639" cy="1710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texto</a:t>
            </a:r>
          </a:p>
        </p:txBody>
      </p:sp>
      <p:sp>
        <p:nvSpPr>
          <p:cNvPr id="30" name="Marcador de texto 2">
            <a:extLst>
              <a:ext uri="{FF2B5EF4-FFF2-40B4-BE49-F238E27FC236}">
                <a16:creationId xmlns:a16="http://schemas.microsoft.com/office/drawing/2014/main" id="{259E5C26-D0FB-45B1-BFC2-5891A0FBEF4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95539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035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CE0AA03B-871C-4529-8582-3A7540F151D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689318" y="2643125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B28A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C3DE554B-69A1-4D99-AD92-71C157125EB1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19186" y="2627086"/>
            <a:ext cx="1692941" cy="5276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Texto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4E6A9D8D-AA8A-4E9E-BE87-A8DFAB6DC080}"/>
              </a:ext>
            </a:extLst>
          </p:cNvPr>
          <p:cNvSpPr/>
          <p:nvPr userDrawn="1"/>
        </p:nvSpPr>
        <p:spPr>
          <a:xfrm>
            <a:off x="1" y="6645033"/>
            <a:ext cx="12191999" cy="21296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79C5BB4-FA40-43EC-87E2-3BECF73A14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27905" y="6278728"/>
            <a:ext cx="1001964" cy="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2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4C16E-96ED-465C-8668-B2D39DEC7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1818" y="342146"/>
            <a:ext cx="5232843" cy="117737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B28A3F"/>
                </a:solidFill>
              </a:defRPr>
            </a:lvl1pPr>
          </a:lstStyle>
          <a:p>
            <a:r>
              <a:rPr lang="es-ES"/>
              <a:t>Agenda</a:t>
            </a:r>
            <a:endParaRPr lang="es-CO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E3F663AF-5ACE-4432-822F-C0EE247137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1A8529DD-C46D-4729-8FFB-ADF88E98ABAD}"/>
              </a:ext>
            </a:extLst>
          </p:cNvPr>
          <p:cNvSpPr/>
          <p:nvPr userDrawn="1"/>
        </p:nvSpPr>
        <p:spPr>
          <a:xfrm>
            <a:off x="-4703082" y="367165"/>
            <a:ext cx="5835662" cy="5835662"/>
          </a:xfrm>
          <a:prstGeom prst="ellipse">
            <a:avLst/>
          </a:prstGeom>
          <a:solidFill>
            <a:srgbClr val="035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7EF43D80-AF80-452E-B47D-869D1A9162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35199" y="1980958"/>
            <a:ext cx="8998857" cy="349092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>
              <a:buClr>
                <a:srgbClr val="B28A3F"/>
              </a:buClr>
              <a:buSzPct val="100000"/>
              <a:buFont typeface="+mj-lt"/>
              <a:buAutoNum type="arabicParenR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Agregar tema 1</a:t>
            </a:r>
          </a:p>
          <a:p>
            <a:pPr lvl="0"/>
            <a:endParaRPr lang="es-ES"/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F5583E0A-1056-4C92-BBD4-76B3A645F4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3899" y="1980958"/>
            <a:ext cx="3750000" cy="3697332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EB5180B-1363-40A6-81E1-BA1EDB460A85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56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4A30D09-F5DC-4639-9F6E-EAE6CCDCEFD9}"/>
              </a:ext>
            </a:extLst>
          </p:cNvPr>
          <p:cNvSpPr/>
          <p:nvPr userDrawn="1"/>
        </p:nvSpPr>
        <p:spPr>
          <a:xfrm rot="16200000">
            <a:off x="2667000" y="-2670175"/>
            <a:ext cx="6858000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255BFD04-4B68-4C09-BDB6-BA42AB5CDC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58A9A7B-BD1F-4FD3-94AF-0F952A779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B52EA3C-59E9-4F87-9D87-B61C83B6C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5" y="5874612"/>
            <a:ext cx="2292350" cy="664300"/>
          </a:xfrm>
          <a:prstGeom prst="rect">
            <a:avLst/>
          </a:prstGeom>
        </p:spPr>
      </p:pic>
      <p:sp>
        <p:nvSpPr>
          <p:cNvPr id="11" name="Marcador de posición de imagen 12">
            <a:extLst>
              <a:ext uri="{FF2B5EF4-FFF2-40B4-BE49-F238E27FC236}">
                <a16:creationId xmlns:a16="http://schemas.microsoft.com/office/drawing/2014/main" id="{C917985D-72F7-46EA-AC44-DA1396D7C2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B71B641F-1515-49CE-BF84-BE0C596861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2319" y="2116867"/>
            <a:ext cx="3759427" cy="3719645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3872557-3B0A-4545-B933-C38899ED968E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áfico 24">
            <a:extLst>
              <a:ext uri="{FF2B5EF4-FFF2-40B4-BE49-F238E27FC236}">
                <a16:creationId xmlns:a16="http://schemas.microsoft.com/office/drawing/2014/main" id="{2CACDC4E-5ECE-451A-BA7B-5439F3CED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725" y="2070872"/>
            <a:ext cx="3750000" cy="3697332"/>
          </a:xfrm>
          <a:prstGeom prst="rect">
            <a:avLst/>
          </a:prstGeom>
        </p:spPr>
      </p:pic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2F01F1B6-BBD1-45A5-A756-DC17D69FF7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38967" y="474191"/>
            <a:ext cx="5125931" cy="5126587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8B1438D4-F191-4519-8EBF-FE042828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5200" y="1191840"/>
            <a:ext cx="63420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rgbClr val="035A93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7EF03E3E-2AF0-4FFD-B3CD-286EE86AC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714" y="2784457"/>
            <a:ext cx="6342088" cy="32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199E9C4-0902-4470-92FB-9ECA6CF099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642" y="5818666"/>
            <a:ext cx="2292351" cy="672169"/>
          </a:xfrm>
          <a:prstGeom prst="rect">
            <a:avLst/>
          </a:prstGeom>
        </p:spPr>
      </p:pic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209E6C5-170E-404A-8D00-226557131E71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316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7E8B004-6BCD-4C19-AC7C-8B982BF84150}"/>
              </a:ext>
            </a:extLst>
          </p:cNvPr>
          <p:cNvSpPr/>
          <p:nvPr userDrawn="1"/>
        </p:nvSpPr>
        <p:spPr>
          <a:xfrm rot="16200000">
            <a:off x="3992562" y="-3995737"/>
            <a:ext cx="4206875" cy="12192000"/>
          </a:xfrm>
          <a:prstGeom prst="rect">
            <a:avLst/>
          </a:prstGeom>
          <a:gradFill flip="none" rotWithShape="1">
            <a:gsLst>
              <a:gs pos="0">
                <a:srgbClr val="0E4070"/>
              </a:gs>
              <a:gs pos="54000">
                <a:srgbClr val="035A93"/>
              </a:gs>
              <a:gs pos="100000">
                <a:srgbClr val="00609C"/>
              </a:gs>
            </a:gsLst>
            <a:lin ang="189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Marcador de posición de imagen 12">
            <a:extLst>
              <a:ext uri="{FF2B5EF4-FFF2-40B4-BE49-F238E27FC236}">
                <a16:creationId xmlns:a16="http://schemas.microsoft.com/office/drawing/2014/main" id="{F4EF8A1C-F020-4591-A9BA-03FF7A342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25253" y="970338"/>
            <a:ext cx="4895778" cy="4896405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s-CO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FBC1B0D-A876-4B76-849A-E271692C8B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4555" y="1003529"/>
            <a:ext cx="4214588" cy="1284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título del patrón</a:t>
            </a:r>
            <a:endParaRPr lang="es-CO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6C469067-69CB-4EC1-AE13-49205729C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9069" y="2596147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FC2FF318-228A-42EB-B665-23DBD1219BD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009069" y="4577565"/>
            <a:ext cx="4214588" cy="8328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E407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texto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6E99D47B-5A7F-4791-B948-CAEB99C3E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24" y="5866743"/>
            <a:ext cx="2292351" cy="67216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A1AAAA54-05CE-404A-85C8-F051C97A53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2589" y="598266"/>
            <a:ext cx="3200074" cy="3166211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71002635-1214-4CBF-8943-CE8CE0305520}"/>
              </a:ext>
            </a:extLst>
          </p:cNvPr>
          <p:cNvSpPr/>
          <p:nvPr userDrawn="1"/>
        </p:nvSpPr>
        <p:spPr>
          <a:xfrm>
            <a:off x="1" y="6703805"/>
            <a:ext cx="12191999" cy="154195"/>
          </a:xfrm>
          <a:prstGeom prst="roundRect">
            <a:avLst>
              <a:gd name="adj" fmla="val 0"/>
            </a:avLst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8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8" r:id="rId2"/>
    <p:sldLayoutId id="2147483669" r:id="rId3"/>
    <p:sldLayoutId id="2147483651" r:id="rId4"/>
    <p:sldLayoutId id="2147483670" r:id="rId5"/>
    <p:sldLayoutId id="2147483662" r:id="rId6"/>
    <p:sldLayoutId id="2147483665" r:id="rId7"/>
    <p:sldLayoutId id="2147483653" r:id="rId8"/>
    <p:sldLayoutId id="2147483654" r:id="rId9"/>
    <p:sldLayoutId id="2147483655" r:id="rId10"/>
    <p:sldLayoutId id="2147483660" r:id="rId11"/>
    <p:sldLayoutId id="2147483650" r:id="rId12"/>
    <p:sldLayoutId id="2147483657" r:id="rId13"/>
    <p:sldLayoutId id="2147483672" r:id="rId14"/>
    <p:sldLayoutId id="2147483673" r:id="rId15"/>
    <p:sldLayoutId id="2147483658" r:id="rId16"/>
    <p:sldLayoutId id="2147483664" r:id="rId17"/>
    <p:sldLayoutId id="2147483659" r:id="rId18"/>
    <p:sldLayoutId id="2147483663" r:id="rId19"/>
    <p:sldLayoutId id="2147483671" r:id="rId20"/>
    <p:sldLayoutId id="2147483675" r:id="rId21"/>
    <p:sldLayoutId id="214748367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DA131F-3F38-4788-A7F2-4D9FD9CE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/>
              <a:t>Informe anual de satisfacción de usuarios 2024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9BA00-24D6-433A-A86B-778E13D17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580" y="6088341"/>
            <a:ext cx="4214588" cy="545541"/>
          </a:xfrm>
        </p:spPr>
        <p:txBody>
          <a:bodyPr/>
          <a:lstStyle/>
          <a:p>
            <a:pPr algn="ctr"/>
            <a:r>
              <a:rPr lang="es-MX" b="1" dirty="0"/>
              <a:t>Enero de 2025</a:t>
            </a:r>
          </a:p>
          <a:p>
            <a:pPr algn="ctr"/>
            <a:endParaRPr lang="es-MX" b="1" dirty="0"/>
          </a:p>
        </p:txBody>
      </p:sp>
      <p:pic>
        <p:nvPicPr>
          <p:cNvPr id="14" name="Marcador de posición de imagen 13" descr="Mano de una persona con un traje de color negro&#10;&#10;Descripción generada automáticamente con confianza media">
            <a:extLst>
              <a:ext uri="{FF2B5EF4-FFF2-40B4-BE49-F238E27FC236}">
                <a16:creationId xmlns:a16="http://schemas.microsoft.com/office/drawing/2014/main" id="{3198FD6A-D0BD-9C3A-AB81-A319EBE344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2" r="16742"/>
          <a:stretch>
            <a:fillRect/>
          </a:stretch>
        </p:blipFill>
        <p:spPr/>
      </p:pic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84C281B5-0603-1CE1-7B92-94416FCBB385}"/>
              </a:ext>
            </a:extLst>
          </p:cNvPr>
          <p:cNvSpPr txBox="1">
            <a:spLocks/>
          </p:cNvSpPr>
          <p:nvPr/>
        </p:nvSpPr>
        <p:spPr>
          <a:xfrm>
            <a:off x="589893" y="3740569"/>
            <a:ext cx="4214588" cy="11810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algn="ctr"/>
            <a:r>
              <a:rPr lang="es-MX" b="1" dirty="0"/>
              <a:t>Departamento de Relacionamiento Ciudadano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13558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283CA2B-FAA7-F671-EC80-43E7602D09CA}"/>
              </a:ext>
            </a:extLst>
          </p:cNvPr>
          <p:cNvSpPr txBox="1">
            <a:spLocks/>
          </p:cNvSpPr>
          <p:nvPr/>
        </p:nvSpPr>
        <p:spPr>
          <a:xfrm>
            <a:off x="801407" y="393888"/>
            <a:ext cx="10440334" cy="7356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rgbClr val="035A93"/>
                </a:solidFill>
              </a:rPr>
              <a:t>&gt;&gt; Selección de la muestra</a:t>
            </a:r>
            <a:endParaRPr lang="es-CO" sz="3600" dirty="0">
              <a:solidFill>
                <a:srgbClr val="035A9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4E438-2A66-640F-6C49-44263AB107D3}"/>
              </a:ext>
            </a:extLst>
          </p:cNvPr>
          <p:cNvSpPr txBox="1"/>
          <p:nvPr/>
        </p:nvSpPr>
        <p:spPr>
          <a:xfrm>
            <a:off x="1514474" y="1319352"/>
            <a:ext cx="857474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buClr>
                <a:srgbClr val="89BA20"/>
              </a:buClr>
            </a:pPr>
            <a:r>
              <a:rPr lang="es-MX" sz="1800" b="1" dirty="0">
                <a:solidFill>
                  <a:schemeClr val="accent1">
                    <a:lumMod val="75000"/>
                  </a:schemeClr>
                </a:solidFill>
                <a:cs typeface="Segoe UI"/>
              </a:rPr>
              <a:t>Población 1:</a:t>
            </a:r>
            <a:r>
              <a:rPr lang="es-MX" sz="1800" b="1" dirty="0">
                <a:solidFill>
                  <a:srgbClr val="5DD4FF"/>
                </a:solidFill>
                <a:cs typeface="Segoe UI"/>
              </a:rPr>
              <a:t> 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PQRSDA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</a:t>
            </a:r>
            <a:r>
              <a:rPr lang="es-MX" sz="18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atendidas por Fogafín durante 2024.</a:t>
            </a:r>
          </a:p>
          <a:p>
            <a:pPr marL="0" lvl="1">
              <a:buClr>
                <a:srgbClr val="89BA20"/>
              </a:buClr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cs typeface="Segoe UI"/>
              </a:rPr>
              <a:t>Tipo de </a:t>
            </a:r>
            <a:r>
              <a:rPr lang="es-MX" b="1">
                <a:solidFill>
                  <a:schemeClr val="accent1">
                    <a:lumMod val="75000"/>
                  </a:schemeClr>
                </a:solidFill>
                <a:cs typeface="Segoe UI"/>
              </a:rPr>
              <a:t>recolección de datos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cs typeface="Segoe UI"/>
              </a:rPr>
              <a:t>: </a:t>
            </a:r>
            <a:r>
              <a:rPr lang="es-MX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Telefónico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</a:t>
            </a:r>
            <a:r>
              <a:rPr lang="es-MX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IVR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y </a:t>
            </a:r>
            <a:r>
              <a:rPr lang="es-MX" err="1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autodiligenciado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(chat</a:t>
            </a:r>
            <a:r>
              <a:rPr lang="es-MX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, correo electrónico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y presencial).</a:t>
            </a:r>
            <a:endParaRPr lang="es-MX" sz="1800" dirty="0">
              <a:solidFill>
                <a:schemeClr val="tx1">
                  <a:lumMod val="50000"/>
                  <a:lumOff val="50000"/>
                </a:schemeClr>
              </a:solidFill>
              <a:cs typeface="Segoe UI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09F6CEB-7063-F906-0D3E-8607D9DAF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49410"/>
              </p:ext>
            </p:extLst>
          </p:nvPr>
        </p:nvGraphicFramePr>
        <p:xfrm>
          <a:off x="2809314" y="2385134"/>
          <a:ext cx="4821519" cy="721995"/>
        </p:xfrm>
        <a:graphic>
          <a:graphicData uri="http://schemas.openxmlformats.org/drawingml/2006/table">
            <a:tbl>
              <a:tblPr/>
              <a:tblGrid>
                <a:gridCol w="918296">
                  <a:extLst>
                    <a:ext uri="{9D8B030D-6E8A-4147-A177-3AD203B41FA5}">
                      <a16:colId xmlns:a16="http://schemas.microsoft.com/office/drawing/2014/main" val="123187068"/>
                    </a:ext>
                  </a:extLst>
                </a:gridCol>
                <a:gridCol w="1604112">
                  <a:extLst>
                    <a:ext uri="{9D8B030D-6E8A-4147-A177-3AD203B41FA5}">
                      <a16:colId xmlns:a16="http://schemas.microsoft.com/office/drawing/2014/main" val="1361963694"/>
                    </a:ext>
                  </a:extLst>
                </a:gridCol>
                <a:gridCol w="2299111">
                  <a:extLst>
                    <a:ext uri="{9D8B030D-6E8A-4147-A177-3AD203B41FA5}">
                      <a16:colId xmlns:a16="http://schemas.microsoft.com/office/drawing/2014/main" val="420370537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PQRSDA recibidas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Encuestas de satisfacción efectivas</a:t>
                      </a:r>
                      <a:endParaRPr lang="es-CO" sz="1100" b="1" i="0" u="none" strike="noStrike"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</a:rPr>
                        <a:t>% de PQRSDA que respondieron la encuesta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0353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Verdana" panose="020B0604030504040204" pitchFamily="34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586303"/>
                  </a:ext>
                </a:extLst>
              </a:tr>
            </a:tbl>
          </a:graphicData>
        </a:graphic>
      </p:graphicFrame>
      <p:grpSp>
        <p:nvGrpSpPr>
          <p:cNvPr id="31" name="Grupo 30">
            <a:extLst>
              <a:ext uri="{FF2B5EF4-FFF2-40B4-BE49-F238E27FC236}">
                <a16:creationId xmlns:a16="http://schemas.microsoft.com/office/drawing/2014/main" id="{BD0110EC-8926-69EE-32C1-B78AD92F300D}"/>
              </a:ext>
            </a:extLst>
          </p:cNvPr>
          <p:cNvGrpSpPr/>
          <p:nvPr/>
        </p:nvGrpSpPr>
        <p:grpSpPr>
          <a:xfrm>
            <a:off x="1074551" y="3517729"/>
            <a:ext cx="1193641" cy="1195200"/>
            <a:chOff x="2930124" y="4834999"/>
            <a:chExt cx="1800000" cy="2051863"/>
          </a:xfrm>
        </p:grpSpPr>
        <p:sp>
          <p:nvSpPr>
            <p:cNvPr id="32" name="Oval 6">
              <a:extLst>
                <a:ext uri="{FF2B5EF4-FFF2-40B4-BE49-F238E27FC236}">
                  <a16:creationId xmlns:a16="http://schemas.microsoft.com/office/drawing/2014/main" id="{D32FF911-AEDF-A4A2-9A7A-8D6FA54E8BBA}"/>
                </a:ext>
              </a:extLst>
            </p:cNvPr>
            <p:cNvSpPr/>
            <p:nvPr/>
          </p:nvSpPr>
          <p:spPr>
            <a:xfrm>
              <a:off x="2930124" y="4834999"/>
              <a:ext cx="1800000" cy="1800000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F70FDF8F-BE6C-D9BA-DB64-1B1F0599E137}"/>
                </a:ext>
              </a:extLst>
            </p:cNvPr>
            <p:cNvSpPr/>
            <p:nvPr/>
          </p:nvSpPr>
          <p:spPr>
            <a:xfrm>
              <a:off x="3084924" y="4965627"/>
              <a:ext cx="1490400" cy="152392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 dirty="0"/>
            </a:p>
          </p:txBody>
        </p:sp>
        <p:sp>
          <p:nvSpPr>
            <p:cNvPr id="34" name="Pie 8">
              <a:extLst>
                <a:ext uri="{FF2B5EF4-FFF2-40B4-BE49-F238E27FC236}">
                  <a16:creationId xmlns:a16="http://schemas.microsoft.com/office/drawing/2014/main" id="{CE37B3E0-285C-C3B2-8995-EBF274CEE5B2}"/>
                </a:ext>
              </a:extLst>
            </p:cNvPr>
            <p:cNvSpPr/>
            <p:nvPr/>
          </p:nvSpPr>
          <p:spPr>
            <a:xfrm rot="10800000">
              <a:off x="3059815" y="4965625"/>
              <a:ext cx="1531975" cy="1921237"/>
            </a:xfrm>
            <a:prstGeom prst="pie">
              <a:avLst>
                <a:gd name="adj1" fmla="val 0"/>
                <a:gd name="adj2" fmla="val 107290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>
                <a:solidFill>
                  <a:schemeClr val="tx1"/>
                </a:solidFill>
              </a:endParaRPr>
            </a:p>
          </p:txBody>
        </p:sp>
        <p:sp>
          <p:nvSpPr>
            <p:cNvPr id="35" name="TextBox 17">
              <a:extLst>
                <a:ext uri="{FF2B5EF4-FFF2-40B4-BE49-F238E27FC236}">
                  <a16:creationId xmlns:a16="http://schemas.microsoft.com/office/drawing/2014/main" id="{6A737846-3F5D-0403-1481-6B592C4E86A6}"/>
                </a:ext>
              </a:extLst>
            </p:cNvPr>
            <p:cNvSpPr txBox="1"/>
            <p:nvPr/>
          </p:nvSpPr>
          <p:spPr>
            <a:xfrm>
              <a:off x="3212892" y="5400686"/>
              <a:ext cx="1270757" cy="6522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ebas Neue" pitchFamily="34" charset="0"/>
                </a:rPr>
                <a:t>13</a:t>
              </a:r>
              <a:r>
                <a:rPr lang="id-ID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Bebas Neue" pitchFamily="34" charset="0"/>
                </a:rPr>
                <a:t>%</a:t>
              </a:r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4023FA50-5407-5F72-5D45-3A7C46B70DD1}"/>
              </a:ext>
            </a:extLst>
          </p:cNvPr>
          <p:cNvSpPr txBox="1"/>
          <p:nvPr/>
        </p:nvSpPr>
        <p:spPr>
          <a:xfrm>
            <a:off x="2838450" y="3637774"/>
            <a:ext cx="8091486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Del total de las PQRSDA atendidas en el periodo de 2024 (3.356),</a:t>
            </a:r>
            <a:r>
              <a:rPr lang="es-CO" sz="160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 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438 </a:t>
            </a:r>
            <a:r>
              <a:rPr lang="es-CO" sz="160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respondieron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la encuesta de satisfacción, lo cual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representa una efectividad dl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</a:t>
            </a:r>
            <a:r>
              <a:rPr lang="es-CO" b="1" dirty="0">
                <a:solidFill>
                  <a:schemeClr val="accent5">
                    <a:lumMod val="40000"/>
                    <a:lumOff val="60000"/>
                  </a:schemeClr>
                </a:solidFill>
                <a:cs typeface="Segoe UI"/>
              </a:rPr>
              <a:t>13%</a:t>
            </a: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. </a:t>
            </a:r>
            <a:endParaRPr lang="es-ES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DA32491-9E3B-F46A-ADD0-42CCE38D4BF2}"/>
              </a:ext>
            </a:extLst>
          </p:cNvPr>
          <p:cNvSpPr/>
          <p:nvPr/>
        </p:nvSpPr>
        <p:spPr>
          <a:xfrm>
            <a:off x="2809314" y="3722012"/>
            <a:ext cx="45719" cy="466026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 descr="Un dibujo de una ventana&#10;&#10;Descripción generada automáticamente con confianza media">
            <a:extLst>
              <a:ext uri="{FF2B5EF4-FFF2-40B4-BE49-F238E27FC236}">
                <a16:creationId xmlns:a16="http://schemas.microsoft.com/office/drawing/2014/main" id="{1D51AA9F-C9AF-9B7D-EEB2-D642C5F54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04" y="1402119"/>
            <a:ext cx="498497" cy="4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C4BBB-BB73-7388-A98D-22BF5D321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9E528B38-ADDC-69D8-9785-0FFD838A3482}"/>
              </a:ext>
            </a:extLst>
          </p:cNvPr>
          <p:cNvSpPr txBox="1"/>
          <p:nvPr/>
        </p:nvSpPr>
        <p:spPr>
          <a:xfrm>
            <a:off x="1430348" y="1152831"/>
            <a:ext cx="1073971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1">
              <a:buClr>
                <a:srgbClr val="89BA20"/>
              </a:buClr>
            </a:pPr>
            <a:r>
              <a:rPr lang="es-MX" b="1">
                <a:solidFill>
                  <a:srgbClr val="FFA100"/>
                </a:solidFill>
                <a:cs typeface="Segoe UI"/>
              </a:rPr>
              <a:t>Población 2:</a:t>
            </a:r>
            <a:r>
              <a:rPr lang="es-MX" b="1">
                <a:solidFill>
                  <a:srgbClr val="5DD4FF"/>
                </a:solidFill>
                <a:cs typeface="Segoe UI"/>
              </a:rPr>
              <a:t>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Empleados de entidades inscritas que realizaron consultas a Fogafín durante 2024.</a:t>
            </a:r>
          </a:p>
          <a:p>
            <a:pPr marL="0" lvl="1">
              <a:buClr>
                <a:srgbClr val="89BA20"/>
              </a:buClr>
            </a:pPr>
            <a:r>
              <a:rPr lang="es-MX" b="1">
                <a:solidFill>
                  <a:srgbClr val="FFA100"/>
                </a:solidFill>
                <a:cs typeface="Segoe UI"/>
              </a:rPr>
              <a:t>Tipo de recolección de datos:</a:t>
            </a:r>
            <a:r>
              <a:rPr lang="es-MX" sz="1600" b="1" dirty="0">
                <a:solidFill>
                  <a:srgbClr val="FFA100"/>
                </a:solidFill>
                <a:cs typeface="Segoe UI"/>
              </a:rPr>
              <a:t> </a:t>
            </a:r>
            <a:r>
              <a:rPr lang="es-MX" sz="160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Telefónico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.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0B460B33-9A99-7454-B112-55FB5F272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20488"/>
              </p:ext>
            </p:extLst>
          </p:nvPr>
        </p:nvGraphicFramePr>
        <p:xfrm>
          <a:off x="1571226" y="2173721"/>
          <a:ext cx="6927477" cy="1144782"/>
        </p:xfrm>
        <a:graphic>
          <a:graphicData uri="http://schemas.openxmlformats.org/drawingml/2006/table">
            <a:tbl>
              <a:tblPr/>
              <a:tblGrid>
                <a:gridCol w="3607035">
                  <a:extLst>
                    <a:ext uri="{9D8B030D-6E8A-4147-A177-3AD203B41FA5}">
                      <a16:colId xmlns:a16="http://schemas.microsoft.com/office/drawing/2014/main" val="3796835385"/>
                    </a:ext>
                  </a:extLst>
                </a:gridCol>
                <a:gridCol w="564229">
                  <a:extLst>
                    <a:ext uri="{9D8B030D-6E8A-4147-A177-3AD203B41FA5}">
                      <a16:colId xmlns:a16="http://schemas.microsoft.com/office/drawing/2014/main" val="3777258611"/>
                    </a:ext>
                  </a:extLst>
                </a:gridCol>
                <a:gridCol w="886646">
                  <a:extLst>
                    <a:ext uri="{9D8B030D-6E8A-4147-A177-3AD203B41FA5}">
                      <a16:colId xmlns:a16="http://schemas.microsoft.com/office/drawing/2014/main" val="94708795"/>
                    </a:ext>
                  </a:extLst>
                </a:gridCol>
                <a:gridCol w="1869567">
                  <a:extLst>
                    <a:ext uri="{9D8B030D-6E8A-4147-A177-3AD203B41FA5}">
                      <a16:colId xmlns:a16="http://schemas.microsoft.com/office/drawing/2014/main" val="3644651642"/>
                    </a:ext>
                  </a:extLst>
                </a:gridCol>
              </a:tblGrid>
              <a:tr h="403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Tipo de información consultada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Efectivas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 que respondió la encuesta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33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Pago trimestral de la prima de SD</a:t>
                      </a:r>
                      <a:endParaRPr lang="es-ES"/>
                    </a:p>
                  </a:txBody>
                  <a:tcPr marL="9524" marR="9524" marT="9524" marB="0" anchor="b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202</a:t>
                      </a: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36</a:t>
                      </a: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18%</a:t>
                      </a: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8410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MX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Transmisión del formato de depósitos individuales</a:t>
                      </a:r>
                      <a:endParaRPr lang="es-ES"/>
                    </a:p>
                  </a:txBody>
                  <a:tcPr marL="9524" marR="9524" marT="9524" marB="0" anchor="b">
                    <a:lnL w="1270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171</a:t>
                      </a: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22%</a:t>
                      </a:r>
                    </a:p>
                  </a:txBody>
                  <a:tcPr marL="9524" marR="9524" marT="9524" marB="0" anchor="b">
                    <a:lnL w="635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773058"/>
                  </a:ext>
                </a:extLst>
              </a:tr>
              <a:tr h="18287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Inscripción al SSD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108802"/>
                  </a:ext>
                </a:extLst>
              </a:tr>
              <a:tr h="1451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Verdana"/>
                        </a:rPr>
                        <a:t>20%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115582"/>
                  </a:ext>
                </a:extLst>
              </a:tr>
            </a:tbl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DBC36BD7-A5EA-D16A-00DD-ED34E95ABF3F}"/>
              </a:ext>
            </a:extLst>
          </p:cNvPr>
          <p:cNvSpPr txBox="1"/>
          <p:nvPr/>
        </p:nvSpPr>
        <p:spPr>
          <a:xfrm>
            <a:off x="2724047" y="4081339"/>
            <a:ext cx="6096000" cy="98488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total de los contactos de funcionarios de las entidades inscritas, se obtuvieron </a:t>
            </a:r>
            <a:r>
              <a:rPr lang="es-MX" sz="1400" b="1" dirty="0">
                <a:solidFill>
                  <a:srgbClr val="FFC000"/>
                </a:solidFill>
              </a:rPr>
              <a:t>75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encuestas efectivas, lo cual representa una efectividad del </a:t>
            </a:r>
            <a:r>
              <a:rPr lang="es-MX" sz="1600" b="1" dirty="0">
                <a:solidFill>
                  <a:srgbClr val="FFC000"/>
                </a:solidFill>
              </a:rPr>
              <a:t>20%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s-ES"/>
          </a:p>
          <a:p>
            <a:endParaRPr lang="es-MX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2F7E871-B5C0-EBE8-AEB3-D14DC8D1C738}"/>
              </a:ext>
            </a:extLst>
          </p:cNvPr>
          <p:cNvGrpSpPr/>
          <p:nvPr/>
        </p:nvGrpSpPr>
        <p:grpSpPr>
          <a:xfrm>
            <a:off x="931851" y="3873514"/>
            <a:ext cx="1193641" cy="1195201"/>
            <a:chOff x="2930124" y="4834997"/>
            <a:chExt cx="1800000" cy="2051866"/>
          </a:xfrm>
        </p:grpSpPr>
        <p:sp>
          <p:nvSpPr>
            <p:cNvPr id="26" name="Oval 6">
              <a:extLst>
                <a:ext uri="{FF2B5EF4-FFF2-40B4-BE49-F238E27FC236}">
                  <a16:creationId xmlns:a16="http://schemas.microsoft.com/office/drawing/2014/main" id="{0A609883-966D-CEBD-ED6D-6A5EE5720AF3}"/>
                </a:ext>
              </a:extLst>
            </p:cNvPr>
            <p:cNvSpPr/>
            <p:nvPr/>
          </p:nvSpPr>
          <p:spPr>
            <a:xfrm>
              <a:off x="2930124" y="4834997"/>
              <a:ext cx="1800000" cy="2051863"/>
            </a:xfrm>
            <a:prstGeom prst="ellipse">
              <a:avLst/>
            </a:prstGeom>
            <a:solidFill>
              <a:schemeClr val="bg1"/>
            </a:solidFill>
            <a:ln w="1143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/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305C8B16-BB7F-CBF4-A087-35A7396189F2}"/>
                </a:ext>
              </a:extLst>
            </p:cNvPr>
            <p:cNvSpPr/>
            <p:nvPr/>
          </p:nvSpPr>
          <p:spPr>
            <a:xfrm>
              <a:off x="3084924" y="5129964"/>
              <a:ext cx="1490400" cy="1490399"/>
            </a:xfrm>
            <a:prstGeom prst="ellipse">
              <a:avLst/>
            </a:prstGeom>
            <a:solidFill>
              <a:srgbClr val="FFC000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 dirty="0"/>
            </a:p>
          </p:txBody>
        </p:sp>
        <p:sp>
          <p:nvSpPr>
            <p:cNvPr id="28" name="Pie 8">
              <a:extLst>
                <a:ext uri="{FF2B5EF4-FFF2-40B4-BE49-F238E27FC236}">
                  <a16:creationId xmlns:a16="http://schemas.microsoft.com/office/drawing/2014/main" id="{D3A98C39-421A-39CF-2D04-FEF3C90E80B5}"/>
                </a:ext>
              </a:extLst>
            </p:cNvPr>
            <p:cNvSpPr/>
            <p:nvPr/>
          </p:nvSpPr>
          <p:spPr>
            <a:xfrm rot="10800000">
              <a:off x="3059811" y="5129965"/>
              <a:ext cx="1531976" cy="1756898"/>
            </a:xfrm>
            <a:prstGeom prst="pie">
              <a:avLst>
                <a:gd name="adj1" fmla="val 0"/>
                <a:gd name="adj2" fmla="val 107290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1">
                <a:solidFill>
                  <a:schemeClr val="tx1"/>
                </a:solidFill>
              </a:endParaRPr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20DE593E-FA45-251C-6BE5-0B161580D8FC}"/>
                </a:ext>
              </a:extLst>
            </p:cNvPr>
            <p:cNvSpPr txBox="1"/>
            <p:nvPr/>
          </p:nvSpPr>
          <p:spPr>
            <a:xfrm>
              <a:off x="3472266" y="5274035"/>
              <a:ext cx="844060" cy="652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rgbClr val="FFA100"/>
                  </a:solidFill>
                  <a:latin typeface="Bebas Neue" pitchFamily="34" charset="0"/>
                </a:rPr>
                <a:t>2</a:t>
              </a:r>
              <a:r>
                <a:rPr lang="es-MX" dirty="0">
                  <a:solidFill>
                    <a:srgbClr val="FFA100"/>
                  </a:solidFill>
                  <a:latin typeface="Bebas Neue" pitchFamily="34" charset="0"/>
                </a:rPr>
                <a:t>0</a:t>
              </a:r>
              <a:r>
                <a:rPr lang="id-ID" dirty="0">
                  <a:solidFill>
                    <a:srgbClr val="FFA100"/>
                  </a:solidFill>
                  <a:latin typeface="Bebas Neue" pitchFamily="34" charset="0"/>
                </a:rPr>
                <a:t>%</a:t>
              </a:r>
            </a:p>
          </p:txBody>
        </p:sp>
      </p:grpSp>
      <p:sp>
        <p:nvSpPr>
          <p:cNvPr id="6" name="Rectangle 36">
            <a:extLst>
              <a:ext uri="{FF2B5EF4-FFF2-40B4-BE49-F238E27FC236}">
                <a16:creationId xmlns:a16="http://schemas.microsoft.com/office/drawing/2014/main" id="{F43D316C-DE2D-A06A-F326-9021F44917DB}"/>
              </a:ext>
            </a:extLst>
          </p:cNvPr>
          <p:cNvSpPr/>
          <p:nvPr/>
        </p:nvSpPr>
        <p:spPr>
          <a:xfrm>
            <a:off x="2694911" y="4153995"/>
            <a:ext cx="45719" cy="604539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 descr="Un dibujo de una ventana&#10;&#10;Descripción generada automáticamente con confianza media">
            <a:extLst>
              <a:ext uri="{FF2B5EF4-FFF2-40B4-BE49-F238E27FC236}">
                <a16:creationId xmlns:a16="http://schemas.microsoft.com/office/drawing/2014/main" id="{00A352DE-BE14-3D7A-C2FA-CC2308C3D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51" y="1186068"/>
            <a:ext cx="498497" cy="49849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322A36B-A8F6-BBDA-9AD0-0F9B599521D8}"/>
              </a:ext>
            </a:extLst>
          </p:cNvPr>
          <p:cNvSpPr txBox="1">
            <a:spLocks/>
          </p:cNvSpPr>
          <p:nvPr/>
        </p:nvSpPr>
        <p:spPr>
          <a:xfrm>
            <a:off x="801407" y="393888"/>
            <a:ext cx="10440334" cy="7356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solidFill>
                  <a:srgbClr val="035A93"/>
                </a:solidFill>
              </a:rPr>
              <a:t>&gt;&gt; Selección de la muestra</a:t>
            </a:r>
            <a:endParaRPr lang="es-CO" sz="3600" dirty="0">
              <a:solidFill>
                <a:srgbClr val="035A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0089D0C-7A8F-5A39-15BB-593DA486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>
                <a:solidFill>
                  <a:srgbClr val="035A93"/>
                </a:solidFill>
              </a:rPr>
              <a:t>5. Resultados</a:t>
            </a:r>
            <a:endParaRPr lang="es-CO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48633EB-CDCD-2432-C641-DF8606E1F4D7}"/>
              </a:ext>
            </a:extLst>
          </p:cNvPr>
          <p:cNvSpPr txBox="1">
            <a:spLocks/>
          </p:cNvSpPr>
          <p:nvPr/>
        </p:nvSpPr>
        <p:spPr>
          <a:xfrm>
            <a:off x="5155381" y="2717299"/>
            <a:ext cx="6036982" cy="177401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presentan los </a:t>
            </a:r>
            <a:r>
              <a:rPr lang="es-MX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aspectos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destacar de las mediciones realizadas a las dos poblaciones</a:t>
            </a:r>
            <a:r>
              <a:rPr lang="es-MX" sz="2000" dirty="0">
                <a:solidFill>
                  <a:srgbClr val="89BA20"/>
                </a:solidFill>
              </a:rPr>
              <a:t>*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Asimismo, se expone un comparativo con las cifras obtenidas en la medición del año anterior. </a:t>
            </a:r>
          </a:p>
          <a:p>
            <a:pPr algn="just"/>
            <a:endParaRPr lang="es-CO" sz="2000" dirty="0"/>
          </a:p>
        </p:txBody>
      </p:sp>
      <p:sp>
        <p:nvSpPr>
          <p:cNvPr id="9" name="Freeform 445">
            <a:extLst>
              <a:ext uri="{FF2B5EF4-FFF2-40B4-BE49-F238E27FC236}">
                <a16:creationId xmlns:a16="http://schemas.microsoft.com/office/drawing/2014/main" id="{D97E9C9C-8CC3-2FBB-03E3-540DFDDDA8EA}"/>
              </a:ext>
            </a:extLst>
          </p:cNvPr>
          <p:cNvSpPr>
            <a:spLocks/>
          </p:cNvSpPr>
          <p:nvPr/>
        </p:nvSpPr>
        <p:spPr bwMode="auto">
          <a:xfrm rot="2467371">
            <a:off x="4923381" y="3475370"/>
            <a:ext cx="202826" cy="164795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rgbClr val="89BA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0" name="Freeform 445">
            <a:extLst>
              <a:ext uri="{FF2B5EF4-FFF2-40B4-BE49-F238E27FC236}">
                <a16:creationId xmlns:a16="http://schemas.microsoft.com/office/drawing/2014/main" id="{6EDAB8D3-DC37-E0D3-C582-DE77559AC125}"/>
              </a:ext>
            </a:extLst>
          </p:cNvPr>
          <p:cNvSpPr>
            <a:spLocks/>
          </p:cNvSpPr>
          <p:nvPr/>
        </p:nvSpPr>
        <p:spPr bwMode="auto">
          <a:xfrm rot="2467371">
            <a:off x="4923382" y="2763668"/>
            <a:ext cx="202826" cy="164795"/>
          </a:xfrm>
          <a:custGeom>
            <a:avLst/>
            <a:gdLst>
              <a:gd name="T0" fmla="*/ 15282 w 16126"/>
              <a:gd name="T1" fmla="*/ 195 h 13163"/>
              <a:gd name="T2" fmla="*/ 12797 w 16126"/>
              <a:gd name="T3" fmla="*/ 1052 h 13163"/>
              <a:gd name="T4" fmla="*/ 9349 w 16126"/>
              <a:gd name="T5" fmla="*/ 2340 h 13163"/>
              <a:gd name="T6" fmla="*/ 5653 w 16126"/>
              <a:gd name="T7" fmla="*/ 3784 h 13163"/>
              <a:gd name="T8" fmla="*/ 2421 w 16126"/>
              <a:gd name="T9" fmla="*/ 5114 h 13163"/>
              <a:gd name="T10" fmla="*/ 369 w 16126"/>
              <a:gd name="T11" fmla="*/ 6058 h 13163"/>
              <a:gd name="T12" fmla="*/ 25 w 16126"/>
              <a:gd name="T13" fmla="*/ 6365 h 13163"/>
              <a:gd name="T14" fmla="*/ 240 w 16126"/>
              <a:gd name="T15" fmla="*/ 6528 h 13163"/>
              <a:gd name="T16" fmla="*/ 653 w 16126"/>
              <a:gd name="T17" fmla="*/ 6773 h 13163"/>
              <a:gd name="T18" fmla="*/ 1239 w 16126"/>
              <a:gd name="T19" fmla="*/ 7087 h 13163"/>
              <a:gd name="T20" fmla="*/ 2293 w 16126"/>
              <a:gd name="T21" fmla="*/ 7620 h 13163"/>
              <a:gd name="T22" fmla="*/ 3868 w 16126"/>
              <a:gd name="T23" fmla="*/ 8244 h 13163"/>
              <a:gd name="T24" fmla="*/ 7143 w 16126"/>
              <a:gd name="T25" fmla="*/ 6096 h 13163"/>
              <a:gd name="T26" fmla="*/ 9630 w 16126"/>
              <a:gd name="T27" fmla="*/ 4485 h 13163"/>
              <a:gd name="T28" fmla="*/ 12044 w 16126"/>
              <a:gd name="T29" fmla="*/ 2951 h 13163"/>
              <a:gd name="T30" fmla="*/ 13900 w 16126"/>
              <a:gd name="T31" fmla="*/ 1822 h 13163"/>
              <a:gd name="T32" fmla="*/ 14718 w 16126"/>
              <a:gd name="T33" fmla="*/ 1424 h 13163"/>
              <a:gd name="T34" fmla="*/ 14283 w 16126"/>
              <a:gd name="T35" fmla="*/ 2000 h 13163"/>
              <a:gd name="T36" fmla="*/ 12966 w 16126"/>
              <a:gd name="T37" fmla="*/ 3344 h 13163"/>
              <a:gd name="T38" fmla="*/ 11154 w 16126"/>
              <a:gd name="T39" fmla="*/ 5108 h 13163"/>
              <a:gd name="T40" fmla="*/ 7883 w 16126"/>
              <a:gd name="T41" fmla="*/ 8242 h 13163"/>
              <a:gd name="T42" fmla="*/ 6749 w 16126"/>
              <a:gd name="T43" fmla="*/ 9347 h 13163"/>
              <a:gd name="T44" fmla="*/ 6454 w 16126"/>
              <a:gd name="T45" fmla="*/ 9766 h 13163"/>
              <a:gd name="T46" fmla="*/ 6186 w 16126"/>
              <a:gd name="T47" fmla="*/ 10525 h 13163"/>
              <a:gd name="T48" fmla="*/ 5994 w 16126"/>
              <a:gd name="T49" fmla="*/ 11036 h 13163"/>
              <a:gd name="T50" fmla="*/ 5843 w 16126"/>
              <a:gd name="T51" fmla="*/ 11384 h 13163"/>
              <a:gd name="T52" fmla="*/ 5722 w 16126"/>
              <a:gd name="T53" fmla="*/ 11579 h 13163"/>
              <a:gd name="T54" fmla="*/ 5612 w 16126"/>
              <a:gd name="T55" fmla="*/ 11545 h 13163"/>
              <a:gd name="T56" fmla="*/ 5383 w 16126"/>
              <a:gd name="T57" fmla="*/ 11261 h 13163"/>
              <a:gd name="T58" fmla="*/ 5005 w 16126"/>
              <a:gd name="T59" fmla="*/ 10720 h 13163"/>
              <a:gd name="T60" fmla="*/ 4472 w 16126"/>
              <a:gd name="T61" fmla="*/ 9948 h 13163"/>
              <a:gd name="T62" fmla="*/ 4211 w 16126"/>
              <a:gd name="T63" fmla="*/ 9601 h 13163"/>
              <a:gd name="T64" fmla="*/ 4069 w 16126"/>
              <a:gd name="T65" fmla="*/ 9479 h 13163"/>
              <a:gd name="T66" fmla="*/ 4103 w 16126"/>
              <a:gd name="T67" fmla="*/ 9732 h 13163"/>
              <a:gd name="T68" fmla="*/ 4294 w 16126"/>
              <a:gd name="T69" fmla="*/ 10343 h 13163"/>
              <a:gd name="T70" fmla="*/ 4583 w 16126"/>
              <a:gd name="T71" fmla="*/ 11148 h 13163"/>
              <a:gd name="T72" fmla="*/ 4914 w 16126"/>
              <a:gd name="T73" fmla="*/ 11987 h 13163"/>
              <a:gd name="T74" fmla="*/ 5225 w 16126"/>
              <a:gd name="T75" fmla="*/ 12696 h 13163"/>
              <a:gd name="T76" fmla="*/ 5460 w 16126"/>
              <a:gd name="T77" fmla="*/ 13114 h 13163"/>
              <a:gd name="T78" fmla="*/ 5767 w 16126"/>
              <a:gd name="T79" fmla="*/ 12916 h 13163"/>
              <a:gd name="T80" fmla="*/ 6878 w 16126"/>
              <a:gd name="T81" fmla="*/ 11818 h 13163"/>
              <a:gd name="T82" fmla="*/ 7946 w 16126"/>
              <a:gd name="T83" fmla="*/ 10787 h 13163"/>
              <a:gd name="T84" fmla="*/ 8303 w 16126"/>
              <a:gd name="T85" fmla="*/ 10468 h 13163"/>
              <a:gd name="T86" fmla="*/ 8494 w 16126"/>
              <a:gd name="T87" fmla="*/ 10451 h 13163"/>
              <a:gd name="T88" fmla="*/ 9028 w 16126"/>
              <a:gd name="T89" fmla="*/ 10642 h 13163"/>
              <a:gd name="T90" fmla="*/ 9979 w 16126"/>
              <a:gd name="T91" fmla="*/ 11030 h 13163"/>
              <a:gd name="T92" fmla="*/ 11596 w 16126"/>
              <a:gd name="T93" fmla="*/ 11726 h 13163"/>
              <a:gd name="T94" fmla="*/ 12216 w 16126"/>
              <a:gd name="T95" fmla="*/ 11936 h 13163"/>
              <a:gd name="T96" fmla="*/ 12721 w 16126"/>
              <a:gd name="T97" fmla="*/ 10858 h 13163"/>
              <a:gd name="T98" fmla="*/ 13523 w 16126"/>
              <a:gd name="T99" fmla="*/ 8716 h 13163"/>
              <a:gd name="T100" fmla="*/ 14446 w 16126"/>
              <a:gd name="T101" fmla="*/ 6037 h 13163"/>
              <a:gd name="T102" fmla="*/ 15305 w 16126"/>
              <a:gd name="T103" fmla="*/ 3348 h 13163"/>
              <a:gd name="T104" fmla="*/ 15925 w 16126"/>
              <a:gd name="T105" fmla="*/ 1178 h 13163"/>
              <a:gd name="T106" fmla="*/ 16124 w 16126"/>
              <a:gd name="T107" fmla="*/ 55 h 13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126" h="13163">
                <a:moveTo>
                  <a:pt x="16097" y="1"/>
                </a:moveTo>
                <a:lnTo>
                  <a:pt x="16014" y="0"/>
                </a:lnTo>
                <a:lnTo>
                  <a:pt x="15847" y="33"/>
                </a:lnTo>
                <a:lnTo>
                  <a:pt x="15601" y="99"/>
                </a:lnTo>
                <a:lnTo>
                  <a:pt x="15282" y="195"/>
                </a:lnTo>
                <a:lnTo>
                  <a:pt x="14896" y="319"/>
                </a:lnTo>
                <a:lnTo>
                  <a:pt x="14449" y="468"/>
                </a:lnTo>
                <a:lnTo>
                  <a:pt x="13947" y="642"/>
                </a:lnTo>
                <a:lnTo>
                  <a:pt x="13394" y="838"/>
                </a:lnTo>
                <a:lnTo>
                  <a:pt x="12797" y="1052"/>
                </a:lnTo>
                <a:lnTo>
                  <a:pt x="12162" y="1284"/>
                </a:lnTo>
                <a:lnTo>
                  <a:pt x="11493" y="1530"/>
                </a:lnTo>
                <a:lnTo>
                  <a:pt x="10799" y="1790"/>
                </a:lnTo>
                <a:lnTo>
                  <a:pt x="10082" y="2060"/>
                </a:lnTo>
                <a:lnTo>
                  <a:pt x="9349" y="2340"/>
                </a:lnTo>
                <a:lnTo>
                  <a:pt x="8607" y="2624"/>
                </a:lnTo>
                <a:lnTo>
                  <a:pt x="7860" y="2913"/>
                </a:lnTo>
                <a:lnTo>
                  <a:pt x="7115" y="3204"/>
                </a:lnTo>
                <a:lnTo>
                  <a:pt x="6378" y="3495"/>
                </a:lnTo>
                <a:lnTo>
                  <a:pt x="5653" y="3784"/>
                </a:lnTo>
                <a:lnTo>
                  <a:pt x="4946" y="4067"/>
                </a:lnTo>
                <a:lnTo>
                  <a:pt x="4265" y="4345"/>
                </a:lnTo>
                <a:lnTo>
                  <a:pt x="3613" y="4613"/>
                </a:lnTo>
                <a:lnTo>
                  <a:pt x="2997" y="4870"/>
                </a:lnTo>
                <a:lnTo>
                  <a:pt x="2421" y="5114"/>
                </a:lnTo>
                <a:lnTo>
                  <a:pt x="1894" y="5342"/>
                </a:lnTo>
                <a:lnTo>
                  <a:pt x="1419" y="5553"/>
                </a:lnTo>
                <a:lnTo>
                  <a:pt x="1003" y="5744"/>
                </a:lnTo>
                <a:lnTo>
                  <a:pt x="651" y="5912"/>
                </a:lnTo>
                <a:lnTo>
                  <a:pt x="369" y="6058"/>
                </a:lnTo>
                <a:lnTo>
                  <a:pt x="163" y="6176"/>
                </a:lnTo>
                <a:lnTo>
                  <a:pt x="38" y="6266"/>
                </a:lnTo>
                <a:lnTo>
                  <a:pt x="0" y="6325"/>
                </a:lnTo>
                <a:lnTo>
                  <a:pt x="8" y="6342"/>
                </a:lnTo>
                <a:lnTo>
                  <a:pt x="25" y="6365"/>
                </a:lnTo>
                <a:lnTo>
                  <a:pt x="50" y="6391"/>
                </a:lnTo>
                <a:lnTo>
                  <a:pt x="86" y="6419"/>
                </a:lnTo>
                <a:lnTo>
                  <a:pt x="129" y="6452"/>
                </a:lnTo>
                <a:lnTo>
                  <a:pt x="180" y="6489"/>
                </a:lnTo>
                <a:lnTo>
                  <a:pt x="240" y="6528"/>
                </a:lnTo>
                <a:lnTo>
                  <a:pt x="307" y="6571"/>
                </a:lnTo>
                <a:lnTo>
                  <a:pt x="383" y="6617"/>
                </a:lnTo>
                <a:lnTo>
                  <a:pt x="466" y="6666"/>
                </a:lnTo>
                <a:lnTo>
                  <a:pt x="556" y="6718"/>
                </a:lnTo>
                <a:lnTo>
                  <a:pt x="653" y="6773"/>
                </a:lnTo>
                <a:lnTo>
                  <a:pt x="758" y="6831"/>
                </a:lnTo>
                <a:lnTo>
                  <a:pt x="869" y="6891"/>
                </a:lnTo>
                <a:lnTo>
                  <a:pt x="986" y="6954"/>
                </a:lnTo>
                <a:lnTo>
                  <a:pt x="1109" y="7020"/>
                </a:lnTo>
                <a:lnTo>
                  <a:pt x="1239" y="7087"/>
                </a:lnTo>
                <a:lnTo>
                  <a:pt x="1374" y="7157"/>
                </a:lnTo>
                <a:lnTo>
                  <a:pt x="1514" y="7229"/>
                </a:lnTo>
                <a:lnTo>
                  <a:pt x="1660" y="7304"/>
                </a:lnTo>
                <a:lnTo>
                  <a:pt x="1968" y="7459"/>
                </a:lnTo>
                <a:lnTo>
                  <a:pt x="2293" y="7620"/>
                </a:lnTo>
                <a:lnTo>
                  <a:pt x="2636" y="7788"/>
                </a:lnTo>
                <a:lnTo>
                  <a:pt x="2994" y="7962"/>
                </a:lnTo>
                <a:lnTo>
                  <a:pt x="3365" y="8141"/>
                </a:lnTo>
                <a:lnTo>
                  <a:pt x="3748" y="8324"/>
                </a:lnTo>
                <a:lnTo>
                  <a:pt x="3868" y="8244"/>
                </a:lnTo>
                <a:lnTo>
                  <a:pt x="4207" y="8020"/>
                </a:lnTo>
                <a:lnTo>
                  <a:pt x="4736" y="7673"/>
                </a:lnTo>
                <a:lnTo>
                  <a:pt x="5421" y="7221"/>
                </a:lnTo>
                <a:lnTo>
                  <a:pt x="6233" y="6690"/>
                </a:lnTo>
                <a:lnTo>
                  <a:pt x="7143" y="6096"/>
                </a:lnTo>
                <a:lnTo>
                  <a:pt x="7622" y="5783"/>
                </a:lnTo>
                <a:lnTo>
                  <a:pt x="8115" y="5463"/>
                </a:lnTo>
                <a:lnTo>
                  <a:pt x="8617" y="5138"/>
                </a:lnTo>
                <a:lnTo>
                  <a:pt x="9123" y="4811"/>
                </a:lnTo>
                <a:lnTo>
                  <a:pt x="9630" y="4485"/>
                </a:lnTo>
                <a:lnTo>
                  <a:pt x="10134" y="4161"/>
                </a:lnTo>
                <a:lnTo>
                  <a:pt x="10632" y="3843"/>
                </a:lnTo>
                <a:lnTo>
                  <a:pt x="11118" y="3535"/>
                </a:lnTo>
                <a:lnTo>
                  <a:pt x="11590" y="3236"/>
                </a:lnTo>
                <a:lnTo>
                  <a:pt x="12044" y="2951"/>
                </a:lnTo>
                <a:lnTo>
                  <a:pt x="12475" y="2682"/>
                </a:lnTo>
                <a:lnTo>
                  <a:pt x="12880" y="2432"/>
                </a:lnTo>
                <a:lnTo>
                  <a:pt x="13255" y="2203"/>
                </a:lnTo>
                <a:lnTo>
                  <a:pt x="13596" y="1999"/>
                </a:lnTo>
                <a:lnTo>
                  <a:pt x="13900" y="1822"/>
                </a:lnTo>
                <a:lnTo>
                  <a:pt x="14162" y="1673"/>
                </a:lnTo>
                <a:lnTo>
                  <a:pt x="14378" y="1556"/>
                </a:lnTo>
                <a:lnTo>
                  <a:pt x="14545" y="1475"/>
                </a:lnTo>
                <a:lnTo>
                  <a:pt x="14660" y="1429"/>
                </a:lnTo>
                <a:lnTo>
                  <a:pt x="14718" y="1424"/>
                </a:lnTo>
                <a:lnTo>
                  <a:pt x="14720" y="1461"/>
                </a:lnTo>
                <a:lnTo>
                  <a:pt x="14674" y="1541"/>
                </a:lnTo>
                <a:lnTo>
                  <a:pt x="14585" y="1659"/>
                </a:lnTo>
                <a:lnTo>
                  <a:pt x="14454" y="1814"/>
                </a:lnTo>
                <a:lnTo>
                  <a:pt x="14283" y="2000"/>
                </a:lnTo>
                <a:lnTo>
                  <a:pt x="14079" y="2219"/>
                </a:lnTo>
                <a:lnTo>
                  <a:pt x="13841" y="2466"/>
                </a:lnTo>
                <a:lnTo>
                  <a:pt x="13575" y="2737"/>
                </a:lnTo>
                <a:lnTo>
                  <a:pt x="13281" y="3031"/>
                </a:lnTo>
                <a:lnTo>
                  <a:pt x="12966" y="3344"/>
                </a:lnTo>
                <a:lnTo>
                  <a:pt x="12631" y="3674"/>
                </a:lnTo>
                <a:lnTo>
                  <a:pt x="12279" y="4018"/>
                </a:lnTo>
                <a:lnTo>
                  <a:pt x="11914" y="4373"/>
                </a:lnTo>
                <a:lnTo>
                  <a:pt x="11538" y="4738"/>
                </a:lnTo>
                <a:lnTo>
                  <a:pt x="11154" y="5108"/>
                </a:lnTo>
                <a:lnTo>
                  <a:pt x="10766" y="5480"/>
                </a:lnTo>
                <a:lnTo>
                  <a:pt x="9990" y="6224"/>
                </a:lnTo>
                <a:lnTo>
                  <a:pt x="9234" y="6948"/>
                </a:lnTo>
                <a:lnTo>
                  <a:pt x="8524" y="7627"/>
                </a:lnTo>
                <a:lnTo>
                  <a:pt x="7883" y="8242"/>
                </a:lnTo>
                <a:lnTo>
                  <a:pt x="7596" y="8517"/>
                </a:lnTo>
                <a:lnTo>
                  <a:pt x="7336" y="8769"/>
                </a:lnTo>
                <a:lnTo>
                  <a:pt x="7106" y="8993"/>
                </a:lnTo>
                <a:lnTo>
                  <a:pt x="6910" y="9186"/>
                </a:lnTo>
                <a:lnTo>
                  <a:pt x="6749" y="9347"/>
                </a:lnTo>
                <a:lnTo>
                  <a:pt x="6627" y="9472"/>
                </a:lnTo>
                <a:lnTo>
                  <a:pt x="6548" y="9559"/>
                </a:lnTo>
                <a:lnTo>
                  <a:pt x="6514" y="9605"/>
                </a:lnTo>
                <a:lnTo>
                  <a:pt x="6488" y="9671"/>
                </a:lnTo>
                <a:lnTo>
                  <a:pt x="6454" y="9766"/>
                </a:lnTo>
                <a:lnTo>
                  <a:pt x="6412" y="9886"/>
                </a:lnTo>
                <a:lnTo>
                  <a:pt x="6362" y="10027"/>
                </a:lnTo>
                <a:lnTo>
                  <a:pt x="6308" y="10184"/>
                </a:lnTo>
                <a:lnTo>
                  <a:pt x="6249" y="10351"/>
                </a:lnTo>
                <a:lnTo>
                  <a:pt x="6186" y="10525"/>
                </a:lnTo>
                <a:lnTo>
                  <a:pt x="6123" y="10700"/>
                </a:lnTo>
                <a:lnTo>
                  <a:pt x="6090" y="10787"/>
                </a:lnTo>
                <a:lnTo>
                  <a:pt x="6057" y="10872"/>
                </a:lnTo>
                <a:lnTo>
                  <a:pt x="6025" y="10956"/>
                </a:lnTo>
                <a:lnTo>
                  <a:pt x="5994" y="11036"/>
                </a:lnTo>
                <a:lnTo>
                  <a:pt x="5961" y="11115"/>
                </a:lnTo>
                <a:lnTo>
                  <a:pt x="5931" y="11189"/>
                </a:lnTo>
                <a:lnTo>
                  <a:pt x="5901" y="11258"/>
                </a:lnTo>
                <a:lnTo>
                  <a:pt x="5872" y="11324"/>
                </a:lnTo>
                <a:lnTo>
                  <a:pt x="5843" y="11384"/>
                </a:lnTo>
                <a:lnTo>
                  <a:pt x="5816" y="11437"/>
                </a:lnTo>
                <a:lnTo>
                  <a:pt x="5790" y="11484"/>
                </a:lnTo>
                <a:lnTo>
                  <a:pt x="5766" y="11524"/>
                </a:lnTo>
                <a:lnTo>
                  <a:pt x="5744" y="11555"/>
                </a:lnTo>
                <a:lnTo>
                  <a:pt x="5722" y="11579"/>
                </a:lnTo>
                <a:lnTo>
                  <a:pt x="5703" y="11594"/>
                </a:lnTo>
                <a:lnTo>
                  <a:pt x="5687" y="11599"/>
                </a:lnTo>
                <a:lnTo>
                  <a:pt x="5668" y="11593"/>
                </a:lnTo>
                <a:lnTo>
                  <a:pt x="5643" y="11574"/>
                </a:lnTo>
                <a:lnTo>
                  <a:pt x="5612" y="11545"/>
                </a:lnTo>
                <a:lnTo>
                  <a:pt x="5575" y="11506"/>
                </a:lnTo>
                <a:lnTo>
                  <a:pt x="5533" y="11456"/>
                </a:lnTo>
                <a:lnTo>
                  <a:pt x="5488" y="11399"/>
                </a:lnTo>
                <a:lnTo>
                  <a:pt x="5437" y="11333"/>
                </a:lnTo>
                <a:lnTo>
                  <a:pt x="5383" y="11261"/>
                </a:lnTo>
                <a:lnTo>
                  <a:pt x="5325" y="11181"/>
                </a:lnTo>
                <a:lnTo>
                  <a:pt x="5266" y="11097"/>
                </a:lnTo>
                <a:lnTo>
                  <a:pt x="5203" y="11007"/>
                </a:lnTo>
                <a:lnTo>
                  <a:pt x="5138" y="10914"/>
                </a:lnTo>
                <a:lnTo>
                  <a:pt x="5005" y="10720"/>
                </a:lnTo>
                <a:lnTo>
                  <a:pt x="4868" y="10520"/>
                </a:lnTo>
                <a:lnTo>
                  <a:pt x="4732" y="10320"/>
                </a:lnTo>
                <a:lnTo>
                  <a:pt x="4598" y="10127"/>
                </a:lnTo>
                <a:lnTo>
                  <a:pt x="4534" y="10035"/>
                </a:lnTo>
                <a:lnTo>
                  <a:pt x="4472" y="9948"/>
                </a:lnTo>
                <a:lnTo>
                  <a:pt x="4414" y="9866"/>
                </a:lnTo>
                <a:lnTo>
                  <a:pt x="4358" y="9789"/>
                </a:lnTo>
                <a:lnTo>
                  <a:pt x="4305" y="9718"/>
                </a:lnTo>
                <a:lnTo>
                  <a:pt x="4257" y="9656"/>
                </a:lnTo>
                <a:lnTo>
                  <a:pt x="4211" y="9601"/>
                </a:lnTo>
                <a:lnTo>
                  <a:pt x="4172" y="9556"/>
                </a:lnTo>
                <a:lnTo>
                  <a:pt x="4138" y="9520"/>
                </a:lnTo>
                <a:lnTo>
                  <a:pt x="4109" y="9494"/>
                </a:lnTo>
                <a:lnTo>
                  <a:pt x="4086" y="9480"/>
                </a:lnTo>
                <a:lnTo>
                  <a:pt x="4069" y="9479"/>
                </a:lnTo>
                <a:lnTo>
                  <a:pt x="4061" y="9493"/>
                </a:lnTo>
                <a:lnTo>
                  <a:pt x="4060" y="9528"/>
                </a:lnTo>
                <a:lnTo>
                  <a:pt x="4067" y="9579"/>
                </a:lnTo>
                <a:lnTo>
                  <a:pt x="4081" y="9648"/>
                </a:lnTo>
                <a:lnTo>
                  <a:pt x="4103" y="9732"/>
                </a:lnTo>
                <a:lnTo>
                  <a:pt x="4131" y="9831"/>
                </a:lnTo>
                <a:lnTo>
                  <a:pt x="4164" y="9943"/>
                </a:lnTo>
                <a:lnTo>
                  <a:pt x="4202" y="10067"/>
                </a:lnTo>
                <a:lnTo>
                  <a:pt x="4246" y="10201"/>
                </a:lnTo>
                <a:lnTo>
                  <a:pt x="4294" y="10343"/>
                </a:lnTo>
                <a:lnTo>
                  <a:pt x="4345" y="10494"/>
                </a:lnTo>
                <a:lnTo>
                  <a:pt x="4401" y="10651"/>
                </a:lnTo>
                <a:lnTo>
                  <a:pt x="4459" y="10813"/>
                </a:lnTo>
                <a:lnTo>
                  <a:pt x="4521" y="10980"/>
                </a:lnTo>
                <a:lnTo>
                  <a:pt x="4583" y="11148"/>
                </a:lnTo>
                <a:lnTo>
                  <a:pt x="4649" y="11319"/>
                </a:lnTo>
                <a:lnTo>
                  <a:pt x="4714" y="11490"/>
                </a:lnTo>
                <a:lnTo>
                  <a:pt x="4781" y="11658"/>
                </a:lnTo>
                <a:lnTo>
                  <a:pt x="4847" y="11825"/>
                </a:lnTo>
                <a:lnTo>
                  <a:pt x="4914" y="11987"/>
                </a:lnTo>
                <a:lnTo>
                  <a:pt x="4980" y="12145"/>
                </a:lnTo>
                <a:lnTo>
                  <a:pt x="5044" y="12295"/>
                </a:lnTo>
                <a:lnTo>
                  <a:pt x="5107" y="12438"/>
                </a:lnTo>
                <a:lnTo>
                  <a:pt x="5167" y="12573"/>
                </a:lnTo>
                <a:lnTo>
                  <a:pt x="5225" y="12696"/>
                </a:lnTo>
                <a:lnTo>
                  <a:pt x="5281" y="12808"/>
                </a:lnTo>
                <a:lnTo>
                  <a:pt x="5332" y="12908"/>
                </a:lnTo>
                <a:lnTo>
                  <a:pt x="5380" y="12992"/>
                </a:lnTo>
                <a:lnTo>
                  <a:pt x="5422" y="13061"/>
                </a:lnTo>
                <a:lnTo>
                  <a:pt x="5460" y="13114"/>
                </a:lnTo>
                <a:lnTo>
                  <a:pt x="5493" y="13148"/>
                </a:lnTo>
                <a:lnTo>
                  <a:pt x="5519" y="13163"/>
                </a:lnTo>
                <a:lnTo>
                  <a:pt x="5549" y="13133"/>
                </a:lnTo>
                <a:lnTo>
                  <a:pt x="5635" y="13048"/>
                </a:lnTo>
                <a:lnTo>
                  <a:pt x="5767" y="12916"/>
                </a:lnTo>
                <a:lnTo>
                  <a:pt x="5940" y="12744"/>
                </a:lnTo>
                <a:lnTo>
                  <a:pt x="6145" y="12540"/>
                </a:lnTo>
                <a:lnTo>
                  <a:pt x="6375" y="12313"/>
                </a:lnTo>
                <a:lnTo>
                  <a:pt x="6622" y="12070"/>
                </a:lnTo>
                <a:lnTo>
                  <a:pt x="6878" y="11818"/>
                </a:lnTo>
                <a:lnTo>
                  <a:pt x="7137" y="11565"/>
                </a:lnTo>
                <a:lnTo>
                  <a:pt x="7389" y="11320"/>
                </a:lnTo>
                <a:lnTo>
                  <a:pt x="7629" y="11089"/>
                </a:lnTo>
                <a:lnTo>
                  <a:pt x="7847" y="10881"/>
                </a:lnTo>
                <a:lnTo>
                  <a:pt x="7946" y="10787"/>
                </a:lnTo>
                <a:lnTo>
                  <a:pt x="8038" y="10702"/>
                </a:lnTo>
                <a:lnTo>
                  <a:pt x="8119" y="10628"/>
                </a:lnTo>
                <a:lnTo>
                  <a:pt x="8192" y="10562"/>
                </a:lnTo>
                <a:lnTo>
                  <a:pt x="8254" y="10510"/>
                </a:lnTo>
                <a:lnTo>
                  <a:pt x="8303" y="10468"/>
                </a:lnTo>
                <a:lnTo>
                  <a:pt x="8339" y="10441"/>
                </a:lnTo>
                <a:lnTo>
                  <a:pt x="8362" y="10428"/>
                </a:lnTo>
                <a:lnTo>
                  <a:pt x="8388" y="10427"/>
                </a:lnTo>
                <a:lnTo>
                  <a:pt x="8432" y="10434"/>
                </a:lnTo>
                <a:lnTo>
                  <a:pt x="8494" y="10451"/>
                </a:lnTo>
                <a:lnTo>
                  <a:pt x="8574" y="10475"/>
                </a:lnTo>
                <a:lnTo>
                  <a:pt x="8668" y="10508"/>
                </a:lnTo>
                <a:lnTo>
                  <a:pt x="8776" y="10546"/>
                </a:lnTo>
                <a:lnTo>
                  <a:pt x="8896" y="10591"/>
                </a:lnTo>
                <a:lnTo>
                  <a:pt x="9028" y="10642"/>
                </a:lnTo>
                <a:lnTo>
                  <a:pt x="9169" y="10697"/>
                </a:lnTo>
                <a:lnTo>
                  <a:pt x="9319" y="10758"/>
                </a:lnTo>
                <a:lnTo>
                  <a:pt x="9476" y="10821"/>
                </a:lnTo>
                <a:lnTo>
                  <a:pt x="9640" y="10889"/>
                </a:lnTo>
                <a:lnTo>
                  <a:pt x="9979" y="11030"/>
                </a:lnTo>
                <a:lnTo>
                  <a:pt x="10327" y="11178"/>
                </a:lnTo>
                <a:lnTo>
                  <a:pt x="10674" y="11326"/>
                </a:lnTo>
                <a:lnTo>
                  <a:pt x="11007" y="11469"/>
                </a:lnTo>
                <a:lnTo>
                  <a:pt x="11318" y="11605"/>
                </a:lnTo>
                <a:lnTo>
                  <a:pt x="11596" y="11726"/>
                </a:lnTo>
                <a:lnTo>
                  <a:pt x="11830" y="11829"/>
                </a:lnTo>
                <a:lnTo>
                  <a:pt x="12010" y="11907"/>
                </a:lnTo>
                <a:lnTo>
                  <a:pt x="12125" y="11959"/>
                </a:lnTo>
                <a:lnTo>
                  <a:pt x="12167" y="11977"/>
                </a:lnTo>
                <a:lnTo>
                  <a:pt x="12216" y="11936"/>
                </a:lnTo>
                <a:lnTo>
                  <a:pt x="12284" y="11831"/>
                </a:lnTo>
                <a:lnTo>
                  <a:pt x="12370" y="11666"/>
                </a:lnTo>
                <a:lnTo>
                  <a:pt x="12473" y="11446"/>
                </a:lnTo>
                <a:lnTo>
                  <a:pt x="12590" y="11176"/>
                </a:lnTo>
                <a:lnTo>
                  <a:pt x="12721" y="10858"/>
                </a:lnTo>
                <a:lnTo>
                  <a:pt x="12863" y="10498"/>
                </a:lnTo>
                <a:lnTo>
                  <a:pt x="13016" y="10100"/>
                </a:lnTo>
                <a:lnTo>
                  <a:pt x="13178" y="9667"/>
                </a:lnTo>
                <a:lnTo>
                  <a:pt x="13348" y="9204"/>
                </a:lnTo>
                <a:lnTo>
                  <a:pt x="13523" y="8716"/>
                </a:lnTo>
                <a:lnTo>
                  <a:pt x="13704" y="8205"/>
                </a:lnTo>
                <a:lnTo>
                  <a:pt x="13888" y="7679"/>
                </a:lnTo>
                <a:lnTo>
                  <a:pt x="14074" y="7139"/>
                </a:lnTo>
                <a:lnTo>
                  <a:pt x="14260" y="6590"/>
                </a:lnTo>
                <a:lnTo>
                  <a:pt x="14446" y="6037"/>
                </a:lnTo>
                <a:lnTo>
                  <a:pt x="14628" y="5482"/>
                </a:lnTo>
                <a:lnTo>
                  <a:pt x="14807" y="4932"/>
                </a:lnTo>
                <a:lnTo>
                  <a:pt x="14981" y="4390"/>
                </a:lnTo>
                <a:lnTo>
                  <a:pt x="15147" y="3861"/>
                </a:lnTo>
                <a:lnTo>
                  <a:pt x="15305" y="3348"/>
                </a:lnTo>
                <a:lnTo>
                  <a:pt x="15455" y="2855"/>
                </a:lnTo>
                <a:lnTo>
                  <a:pt x="15593" y="2388"/>
                </a:lnTo>
                <a:lnTo>
                  <a:pt x="15718" y="1950"/>
                </a:lnTo>
                <a:lnTo>
                  <a:pt x="15829" y="1545"/>
                </a:lnTo>
                <a:lnTo>
                  <a:pt x="15925" y="1178"/>
                </a:lnTo>
                <a:lnTo>
                  <a:pt x="16004" y="853"/>
                </a:lnTo>
                <a:lnTo>
                  <a:pt x="16066" y="573"/>
                </a:lnTo>
                <a:lnTo>
                  <a:pt x="16106" y="344"/>
                </a:lnTo>
                <a:lnTo>
                  <a:pt x="16126" y="170"/>
                </a:lnTo>
                <a:lnTo>
                  <a:pt x="16124" y="55"/>
                </a:lnTo>
                <a:lnTo>
                  <a:pt x="16097" y="1"/>
                </a:lnTo>
                <a:close/>
              </a:path>
            </a:pathLst>
          </a:custGeom>
          <a:solidFill>
            <a:srgbClr val="89BA2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8D302031-E234-4F2A-43AF-780371867C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389" r="17389"/>
          <a:stretch/>
        </p:blipFill>
        <p:spPr/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F6112F6-3595-E1A9-F684-61C40C7CB529}"/>
              </a:ext>
            </a:extLst>
          </p:cNvPr>
          <p:cNvSpPr txBox="1">
            <a:spLocks/>
          </p:cNvSpPr>
          <p:nvPr/>
        </p:nvSpPr>
        <p:spPr>
          <a:xfrm>
            <a:off x="5182949" y="5666160"/>
            <a:ext cx="6036982" cy="53788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200" b="1" dirty="0">
                <a:solidFill>
                  <a:srgbClr val="89BA20"/>
                </a:solidFill>
                <a:cs typeface="Segoe UI"/>
              </a:rPr>
              <a:t>*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PQRSDA</a:t>
            </a:r>
            <a:r>
              <a:rPr lang="es-MX" sz="1200" dirty="0">
                <a:solidFill>
                  <a:schemeClr val="tx1">
                    <a:lumMod val="50000"/>
                    <a:lumOff val="50000"/>
                  </a:schemeClr>
                </a:solidFill>
                <a:cs typeface="Segoe UI"/>
              </a:rPr>
              <a:t> atendidas por Fogafín durante 2024; y, Empleados de entidades inscritas que realizaron consultas a Fogafín durante 2024. 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84004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B3D08-62D6-D253-2E0E-A189E8FAF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686B89-BEB6-2540-ED61-C1DA3B5B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59" y="24791"/>
            <a:ext cx="10772929" cy="962379"/>
          </a:xfrm>
          <a:prstGeom prst="rect">
            <a:avLst/>
          </a:prstGeom>
        </p:spPr>
        <p:txBody>
          <a:bodyPr lIns="91440" tIns="45720" rIns="91440" bIns="45720" anchor="b">
            <a:noAutofit/>
          </a:bodyPr>
          <a:lstStyle/>
          <a:p>
            <a:r>
              <a:rPr lang="es-CO" sz="3600" dirty="0">
                <a:solidFill>
                  <a:srgbClr val="035A93"/>
                </a:solidFill>
              </a:rPr>
              <a:t>Cifras a destacar</a:t>
            </a:r>
            <a:r>
              <a:rPr lang="es-CO" dirty="0">
                <a:solidFill>
                  <a:srgbClr val="035A93"/>
                </a:solidFill>
              </a:rPr>
              <a:t>: Índice satisfacción 2024</a:t>
            </a:r>
            <a:endParaRPr lang="es-CO" sz="3600" dirty="0">
              <a:solidFill>
                <a:srgbClr val="035A93"/>
              </a:solidFill>
            </a:endParaRPr>
          </a:p>
        </p:txBody>
      </p:sp>
      <p:sp>
        <p:nvSpPr>
          <p:cNvPr id="108" name="Rounded Rectangle 14">
            <a:extLst>
              <a:ext uri="{FF2B5EF4-FFF2-40B4-BE49-F238E27FC236}">
                <a16:creationId xmlns:a16="http://schemas.microsoft.com/office/drawing/2014/main" id="{52487069-A28E-B13A-2F17-815E48297C0C}"/>
              </a:ext>
            </a:extLst>
          </p:cNvPr>
          <p:cNvSpPr/>
          <p:nvPr/>
        </p:nvSpPr>
        <p:spPr>
          <a:xfrm>
            <a:off x="3364080" y="2162097"/>
            <a:ext cx="391886" cy="3077024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23">
            <a:extLst>
              <a:ext uri="{FF2B5EF4-FFF2-40B4-BE49-F238E27FC236}">
                <a16:creationId xmlns:a16="http://schemas.microsoft.com/office/drawing/2014/main" id="{35D76721-FE93-5DBB-DE91-1A3B49E48B1A}"/>
              </a:ext>
            </a:extLst>
          </p:cNvPr>
          <p:cNvSpPr/>
          <p:nvPr/>
        </p:nvSpPr>
        <p:spPr>
          <a:xfrm>
            <a:off x="4945685" y="2162094"/>
            <a:ext cx="391886" cy="3077024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32">
            <a:extLst>
              <a:ext uri="{FF2B5EF4-FFF2-40B4-BE49-F238E27FC236}">
                <a16:creationId xmlns:a16="http://schemas.microsoft.com/office/drawing/2014/main" id="{92237C2E-E0D4-90AF-7259-E1DF34AF5B26}"/>
              </a:ext>
            </a:extLst>
          </p:cNvPr>
          <p:cNvSpPr/>
          <p:nvPr/>
        </p:nvSpPr>
        <p:spPr>
          <a:xfrm>
            <a:off x="6698740" y="2162091"/>
            <a:ext cx="391886" cy="3077024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ounded Rectangle 41">
            <a:extLst>
              <a:ext uri="{FF2B5EF4-FFF2-40B4-BE49-F238E27FC236}">
                <a16:creationId xmlns:a16="http://schemas.microsoft.com/office/drawing/2014/main" id="{561F95A8-9781-7F28-228E-221196236C7D}"/>
              </a:ext>
            </a:extLst>
          </p:cNvPr>
          <p:cNvSpPr/>
          <p:nvPr/>
        </p:nvSpPr>
        <p:spPr>
          <a:xfrm>
            <a:off x="8426848" y="2162088"/>
            <a:ext cx="391886" cy="3077024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Freeform 42">
            <a:extLst>
              <a:ext uri="{FF2B5EF4-FFF2-40B4-BE49-F238E27FC236}">
                <a16:creationId xmlns:a16="http://schemas.microsoft.com/office/drawing/2014/main" id="{0F9710F0-945F-8206-DC03-6F93E245A74F}"/>
              </a:ext>
            </a:extLst>
          </p:cNvPr>
          <p:cNvSpPr/>
          <p:nvPr/>
        </p:nvSpPr>
        <p:spPr>
          <a:xfrm>
            <a:off x="8448002" y="2169026"/>
            <a:ext cx="370732" cy="3070086"/>
          </a:xfrm>
          <a:custGeom>
            <a:avLst/>
            <a:gdLst>
              <a:gd name="connsiteX0" fmla="*/ 0 w 391886"/>
              <a:gd name="connsiteY0" fmla="*/ 0 h 1621971"/>
              <a:gd name="connsiteX1" fmla="*/ 391886 w 391886"/>
              <a:gd name="connsiteY1" fmla="*/ 0 h 1621971"/>
              <a:gd name="connsiteX2" fmla="*/ 391886 w 391886"/>
              <a:gd name="connsiteY2" fmla="*/ 73046 h 1621971"/>
              <a:gd name="connsiteX3" fmla="*/ 391886 w 391886"/>
              <a:gd name="connsiteY3" fmla="*/ 558800 h 1621971"/>
              <a:gd name="connsiteX4" fmla="*/ 391886 w 391886"/>
              <a:gd name="connsiteY4" fmla="*/ 1556655 h 1621971"/>
              <a:gd name="connsiteX5" fmla="*/ 326570 w 391886"/>
              <a:gd name="connsiteY5" fmla="*/ 1621971 h 1621971"/>
              <a:gd name="connsiteX6" fmla="*/ 65316 w 391886"/>
              <a:gd name="connsiteY6" fmla="*/ 1621971 h 1621971"/>
              <a:gd name="connsiteX7" fmla="*/ 0 w 391886"/>
              <a:gd name="connsiteY7" fmla="*/ 1556655 h 1621971"/>
              <a:gd name="connsiteX8" fmla="*/ 0 w 391886"/>
              <a:gd name="connsiteY8" fmla="*/ 558800 h 1621971"/>
              <a:gd name="connsiteX9" fmla="*/ 0 w 391886"/>
              <a:gd name="connsiteY9" fmla="*/ 73046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886" h="1621971">
                <a:moveTo>
                  <a:pt x="0" y="0"/>
                </a:moveTo>
                <a:lnTo>
                  <a:pt x="391886" y="0"/>
                </a:lnTo>
                <a:lnTo>
                  <a:pt x="391886" y="73046"/>
                </a:lnTo>
                <a:lnTo>
                  <a:pt x="391886" y="558800"/>
                </a:lnTo>
                <a:lnTo>
                  <a:pt x="391886" y="1556655"/>
                </a:lnTo>
                <a:cubicBezTo>
                  <a:pt x="391886" y="1592728"/>
                  <a:pt x="362643" y="1621971"/>
                  <a:pt x="326570" y="1621971"/>
                </a:cubicBezTo>
                <a:lnTo>
                  <a:pt x="65316" y="1621971"/>
                </a:lnTo>
                <a:cubicBezTo>
                  <a:pt x="29243" y="1621971"/>
                  <a:pt x="0" y="1592728"/>
                  <a:pt x="0" y="1556655"/>
                </a:cubicBezTo>
                <a:lnTo>
                  <a:pt x="0" y="558800"/>
                </a:lnTo>
                <a:lnTo>
                  <a:pt x="0" y="73046"/>
                </a:lnTo>
                <a:close/>
              </a:path>
            </a:pathLst>
          </a:custGeom>
          <a:solidFill>
            <a:srgbClr val="7CCA6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Freeform 43">
            <a:extLst>
              <a:ext uri="{FF2B5EF4-FFF2-40B4-BE49-F238E27FC236}">
                <a16:creationId xmlns:a16="http://schemas.microsoft.com/office/drawing/2014/main" id="{22240E6C-3D34-23E1-3D03-44A037FE98E0}"/>
              </a:ext>
            </a:extLst>
          </p:cNvPr>
          <p:cNvSpPr/>
          <p:nvPr/>
        </p:nvSpPr>
        <p:spPr>
          <a:xfrm>
            <a:off x="8634208" y="2162087"/>
            <a:ext cx="184526" cy="3077024"/>
          </a:xfrm>
          <a:custGeom>
            <a:avLst/>
            <a:gdLst>
              <a:gd name="connsiteX0" fmla="*/ 0 w 195943"/>
              <a:gd name="connsiteY0" fmla="*/ 0 h 1621971"/>
              <a:gd name="connsiteX1" fmla="*/ 195943 w 195943"/>
              <a:gd name="connsiteY1" fmla="*/ 0 h 1621971"/>
              <a:gd name="connsiteX2" fmla="*/ 195943 w 195943"/>
              <a:gd name="connsiteY2" fmla="*/ 73046 h 1621971"/>
              <a:gd name="connsiteX3" fmla="*/ 195943 w 195943"/>
              <a:gd name="connsiteY3" fmla="*/ 558800 h 1621971"/>
              <a:gd name="connsiteX4" fmla="*/ 195943 w 195943"/>
              <a:gd name="connsiteY4" fmla="*/ 1556655 h 1621971"/>
              <a:gd name="connsiteX5" fmla="*/ 130627 w 195943"/>
              <a:gd name="connsiteY5" fmla="*/ 1621971 h 1621971"/>
              <a:gd name="connsiteX6" fmla="*/ 0 w 195943"/>
              <a:gd name="connsiteY6" fmla="*/ 1621971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3" h="1621971">
                <a:moveTo>
                  <a:pt x="0" y="0"/>
                </a:moveTo>
                <a:lnTo>
                  <a:pt x="195943" y="0"/>
                </a:lnTo>
                <a:lnTo>
                  <a:pt x="195943" y="73046"/>
                </a:lnTo>
                <a:lnTo>
                  <a:pt x="195943" y="558800"/>
                </a:lnTo>
                <a:lnTo>
                  <a:pt x="195943" y="1556655"/>
                </a:lnTo>
                <a:cubicBezTo>
                  <a:pt x="195943" y="1592728"/>
                  <a:pt x="166700" y="1621971"/>
                  <a:pt x="130627" y="1621971"/>
                </a:cubicBezTo>
                <a:lnTo>
                  <a:pt x="0" y="1621971"/>
                </a:lnTo>
                <a:close/>
              </a:path>
            </a:pathLst>
          </a:custGeom>
          <a:solidFill>
            <a:srgbClr val="7CCA62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ectangle 46">
            <a:extLst>
              <a:ext uri="{FF2B5EF4-FFF2-40B4-BE49-F238E27FC236}">
                <a16:creationId xmlns:a16="http://schemas.microsoft.com/office/drawing/2014/main" id="{B6857CC1-ACC5-5A0E-3347-64BE4F66E410}"/>
              </a:ext>
            </a:extLst>
          </p:cNvPr>
          <p:cNvSpPr/>
          <p:nvPr/>
        </p:nvSpPr>
        <p:spPr>
          <a:xfrm>
            <a:off x="3543969" y="5239111"/>
            <a:ext cx="45719" cy="27335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ectangle 49">
            <a:extLst>
              <a:ext uri="{FF2B5EF4-FFF2-40B4-BE49-F238E27FC236}">
                <a16:creationId xmlns:a16="http://schemas.microsoft.com/office/drawing/2014/main" id="{A573FB4A-D454-EBEE-B087-F0CB3E037FF6}"/>
              </a:ext>
            </a:extLst>
          </p:cNvPr>
          <p:cNvSpPr/>
          <p:nvPr/>
        </p:nvSpPr>
        <p:spPr>
          <a:xfrm>
            <a:off x="5123392" y="5239111"/>
            <a:ext cx="45719" cy="27335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52">
            <a:extLst>
              <a:ext uri="{FF2B5EF4-FFF2-40B4-BE49-F238E27FC236}">
                <a16:creationId xmlns:a16="http://schemas.microsoft.com/office/drawing/2014/main" id="{BDFBC8C0-FD8E-B75D-B7A9-C970F24CBD9C}"/>
              </a:ext>
            </a:extLst>
          </p:cNvPr>
          <p:cNvSpPr/>
          <p:nvPr/>
        </p:nvSpPr>
        <p:spPr>
          <a:xfrm>
            <a:off x="6882118" y="5239111"/>
            <a:ext cx="45719" cy="27335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id="{EC2D0D1A-BD1E-3AEA-3106-DC5CFADCFFB9}"/>
              </a:ext>
            </a:extLst>
          </p:cNvPr>
          <p:cNvSpPr/>
          <p:nvPr/>
        </p:nvSpPr>
        <p:spPr>
          <a:xfrm>
            <a:off x="8600700" y="5239111"/>
            <a:ext cx="45719" cy="27335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56">
            <a:extLst>
              <a:ext uri="{FF2B5EF4-FFF2-40B4-BE49-F238E27FC236}">
                <a16:creationId xmlns:a16="http://schemas.microsoft.com/office/drawing/2014/main" id="{F101EC3A-F478-C71D-08B8-6CA1DD6C21FA}"/>
              </a:ext>
            </a:extLst>
          </p:cNvPr>
          <p:cNvSpPr/>
          <p:nvPr/>
        </p:nvSpPr>
        <p:spPr>
          <a:xfrm>
            <a:off x="3572542" y="5466423"/>
            <a:ext cx="5040000" cy="46038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TextBox 59">
            <a:extLst>
              <a:ext uri="{FF2B5EF4-FFF2-40B4-BE49-F238E27FC236}">
                <a16:creationId xmlns:a16="http://schemas.microsoft.com/office/drawing/2014/main" id="{E70749F3-00AB-9F0A-4625-BDE52463EFDF}"/>
              </a:ext>
            </a:extLst>
          </p:cNvPr>
          <p:cNvSpPr txBox="1"/>
          <p:nvPr/>
        </p:nvSpPr>
        <p:spPr>
          <a:xfrm>
            <a:off x="2925237" y="5568187"/>
            <a:ext cx="1320823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d-ID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Atención a usuarios PQRSDA</a:t>
            </a:r>
          </a:p>
          <a:p>
            <a:pPr algn="ctr"/>
            <a:endParaRPr lang="id-ID" sz="1100" dirty="0">
              <a:solidFill>
                <a:srgbClr val="A5C24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6" name="TextBox 62">
            <a:extLst>
              <a:ext uri="{FF2B5EF4-FFF2-40B4-BE49-F238E27FC236}">
                <a16:creationId xmlns:a16="http://schemas.microsoft.com/office/drawing/2014/main" id="{D5AEB643-E4B3-E0E9-5BE5-E4D6DC646938}"/>
              </a:ext>
            </a:extLst>
          </p:cNvPr>
          <p:cNvSpPr txBox="1"/>
          <p:nvPr/>
        </p:nvSpPr>
        <p:spPr>
          <a:xfrm>
            <a:off x="4368008" y="5568187"/>
            <a:ext cx="1602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Pago trimestral prima del Seguro de Depósitos</a:t>
            </a:r>
          </a:p>
        </p:txBody>
      </p:sp>
      <p:sp>
        <p:nvSpPr>
          <p:cNvPr id="159" name="TextBox 65">
            <a:extLst>
              <a:ext uri="{FF2B5EF4-FFF2-40B4-BE49-F238E27FC236}">
                <a16:creationId xmlns:a16="http://schemas.microsoft.com/office/drawing/2014/main" id="{BB8BEB1F-57E2-209F-6933-2CEAEAD0DE8B}"/>
              </a:ext>
            </a:extLst>
          </p:cNvPr>
          <p:cNvSpPr txBox="1"/>
          <p:nvPr/>
        </p:nvSpPr>
        <p:spPr>
          <a:xfrm>
            <a:off x="6226857" y="5544134"/>
            <a:ext cx="1401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Transmisión del Formato de depósitos individuales</a:t>
            </a:r>
          </a:p>
        </p:txBody>
      </p:sp>
      <p:sp>
        <p:nvSpPr>
          <p:cNvPr id="162" name="TextBox 68">
            <a:extLst>
              <a:ext uri="{FF2B5EF4-FFF2-40B4-BE49-F238E27FC236}">
                <a16:creationId xmlns:a16="http://schemas.microsoft.com/office/drawing/2014/main" id="{B1BA7989-8359-7F88-D236-3D47C9CE46BA}"/>
              </a:ext>
            </a:extLst>
          </p:cNvPr>
          <p:cNvSpPr txBox="1"/>
          <p:nvPr/>
        </p:nvSpPr>
        <p:spPr>
          <a:xfrm>
            <a:off x="7806279" y="5512838"/>
            <a:ext cx="1646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Inscripción al Sistema de Seguro de Depósitos </a:t>
            </a:r>
          </a:p>
        </p:txBody>
      </p:sp>
      <p:sp>
        <p:nvSpPr>
          <p:cNvPr id="175" name="Freeform 39">
            <a:extLst>
              <a:ext uri="{FF2B5EF4-FFF2-40B4-BE49-F238E27FC236}">
                <a16:creationId xmlns:a16="http://schemas.microsoft.com/office/drawing/2014/main" id="{45B9E2C2-E4C8-EEB4-5A56-BD346B926FD9}"/>
              </a:ext>
            </a:extLst>
          </p:cNvPr>
          <p:cNvSpPr/>
          <p:nvPr/>
        </p:nvSpPr>
        <p:spPr>
          <a:xfrm>
            <a:off x="4949478" y="2294366"/>
            <a:ext cx="391886" cy="2934000"/>
          </a:xfrm>
          <a:custGeom>
            <a:avLst/>
            <a:gdLst>
              <a:gd name="connsiteX0" fmla="*/ 0 w 391886"/>
              <a:gd name="connsiteY0" fmla="*/ 0 h 1621971"/>
              <a:gd name="connsiteX1" fmla="*/ 391886 w 391886"/>
              <a:gd name="connsiteY1" fmla="*/ 0 h 1621971"/>
              <a:gd name="connsiteX2" fmla="*/ 391886 w 391886"/>
              <a:gd name="connsiteY2" fmla="*/ 73046 h 1621971"/>
              <a:gd name="connsiteX3" fmla="*/ 391886 w 391886"/>
              <a:gd name="connsiteY3" fmla="*/ 558800 h 1621971"/>
              <a:gd name="connsiteX4" fmla="*/ 391886 w 391886"/>
              <a:gd name="connsiteY4" fmla="*/ 1556655 h 1621971"/>
              <a:gd name="connsiteX5" fmla="*/ 326570 w 391886"/>
              <a:gd name="connsiteY5" fmla="*/ 1621971 h 1621971"/>
              <a:gd name="connsiteX6" fmla="*/ 65316 w 391886"/>
              <a:gd name="connsiteY6" fmla="*/ 1621971 h 1621971"/>
              <a:gd name="connsiteX7" fmla="*/ 0 w 391886"/>
              <a:gd name="connsiteY7" fmla="*/ 1556655 h 1621971"/>
              <a:gd name="connsiteX8" fmla="*/ 0 w 391886"/>
              <a:gd name="connsiteY8" fmla="*/ 558800 h 1621971"/>
              <a:gd name="connsiteX9" fmla="*/ 0 w 391886"/>
              <a:gd name="connsiteY9" fmla="*/ 73046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886" h="1621971">
                <a:moveTo>
                  <a:pt x="0" y="0"/>
                </a:moveTo>
                <a:lnTo>
                  <a:pt x="391886" y="0"/>
                </a:lnTo>
                <a:lnTo>
                  <a:pt x="391886" y="73046"/>
                </a:lnTo>
                <a:lnTo>
                  <a:pt x="391886" y="558800"/>
                </a:lnTo>
                <a:lnTo>
                  <a:pt x="391886" y="1556655"/>
                </a:lnTo>
                <a:cubicBezTo>
                  <a:pt x="391886" y="1592728"/>
                  <a:pt x="362643" y="1621971"/>
                  <a:pt x="326570" y="1621971"/>
                </a:cubicBezTo>
                <a:lnTo>
                  <a:pt x="65316" y="1621971"/>
                </a:lnTo>
                <a:cubicBezTo>
                  <a:pt x="29243" y="1621971"/>
                  <a:pt x="0" y="1592728"/>
                  <a:pt x="0" y="1556655"/>
                </a:cubicBezTo>
                <a:lnTo>
                  <a:pt x="0" y="558800"/>
                </a:lnTo>
                <a:lnTo>
                  <a:pt x="0" y="73046"/>
                </a:lnTo>
                <a:close/>
              </a:path>
            </a:pathLst>
          </a:custGeom>
          <a:solidFill>
            <a:srgbClr val="A5C2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Freeform 40">
            <a:extLst>
              <a:ext uri="{FF2B5EF4-FFF2-40B4-BE49-F238E27FC236}">
                <a16:creationId xmlns:a16="http://schemas.microsoft.com/office/drawing/2014/main" id="{71899310-7B36-B995-F8E8-1E8EC62E8ABB}"/>
              </a:ext>
            </a:extLst>
          </p:cNvPr>
          <p:cNvSpPr/>
          <p:nvPr/>
        </p:nvSpPr>
        <p:spPr>
          <a:xfrm>
            <a:off x="5129063" y="2294366"/>
            <a:ext cx="208691" cy="2934000"/>
          </a:xfrm>
          <a:custGeom>
            <a:avLst/>
            <a:gdLst>
              <a:gd name="connsiteX0" fmla="*/ 0 w 195943"/>
              <a:gd name="connsiteY0" fmla="*/ 0 h 1621971"/>
              <a:gd name="connsiteX1" fmla="*/ 195943 w 195943"/>
              <a:gd name="connsiteY1" fmla="*/ 0 h 1621971"/>
              <a:gd name="connsiteX2" fmla="*/ 195943 w 195943"/>
              <a:gd name="connsiteY2" fmla="*/ 73046 h 1621971"/>
              <a:gd name="connsiteX3" fmla="*/ 195943 w 195943"/>
              <a:gd name="connsiteY3" fmla="*/ 558800 h 1621971"/>
              <a:gd name="connsiteX4" fmla="*/ 195943 w 195943"/>
              <a:gd name="connsiteY4" fmla="*/ 1556655 h 1621971"/>
              <a:gd name="connsiteX5" fmla="*/ 130627 w 195943"/>
              <a:gd name="connsiteY5" fmla="*/ 1621971 h 1621971"/>
              <a:gd name="connsiteX6" fmla="*/ 0 w 195943"/>
              <a:gd name="connsiteY6" fmla="*/ 1621971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3" h="1621971">
                <a:moveTo>
                  <a:pt x="0" y="0"/>
                </a:moveTo>
                <a:lnTo>
                  <a:pt x="195943" y="0"/>
                </a:lnTo>
                <a:lnTo>
                  <a:pt x="195943" y="73046"/>
                </a:lnTo>
                <a:lnTo>
                  <a:pt x="195943" y="558800"/>
                </a:lnTo>
                <a:lnTo>
                  <a:pt x="195943" y="1556655"/>
                </a:lnTo>
                <a:cubicBezTo>
                  <a:pt x="195943" y="1592728"/>
                  <a:pt x="166700" y="1621971"/>
                  <a:pt x="130627" y="1621971"/>
                </a:cubicBezTo>
                <a:lnTo>
                  <a:pt x="0" y="1621971"/>
                </a:lnTo>
                <a:close/>
              </a:path>
            </a:pathLst>
          </a:custGeom>
          <a:solidFill>
            <a:srgbClr val="A5C24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TextBox 69">
            <a:extLst>
              <a:ext uri="{FF2B5EF4-FFF2-40B4-BE49-F238E27FC236}">
                <a16:creationId xmlns:a16="http://schemas.microsoft.com/office/drawing/2014/main" id="{D611383E-0BDA-DDD7-4CF7-96072B5AEA09}"/>
              </a:ext>
            </a:extLst>
          </p:cNvPr>
          <p:cNvSpPr txBox="1"/>
          <p:nvPr/>
        </p:nvSpPr>
        <p:spPr>
          <a:xfrm>
            <a:off x="8305085" y="2870957"/>
            <a:ext cx="68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prstClr val="white"/>
                </a:solidFill>
                <a:latin typeface="Montserrat Bold" pitchFamily="2" charset="0"/>
              </a:rPr>
              <a:t>100</a:t>
            </a:r>
            <a:r>
              <a:rPr lang="id-ID" sz="1100" b="1" dirty="0">
                <a:solidFill>
                  <a:prstClr val="white"/>
                </a:solidFill>
                <a:latin typeface="Montserrat Bold" pitchFamily="2" charset="0"/>
              </a:rPr>
              <a:t>%</a:t>
            </a:r>
          </a:p>
        </p:txBody>
      </p:sp>
      <p:sp>
        <p:nvSpPr>
          <p:cNvPr id="178" name="Freeform 36">
            <a:extLst>
              <a:ext uri="{FF2B5EF4-FFF2-40B4-BE49-F238E27FC236}">
                <a16:creationId xmlns:a16="http://schemas.microsoft.com/office/drawing/2014/main" id="{B33278B9-8B2A-0CA5-8007-4B5B215E920C}"/>
              </a:ext>
            </a:extLst>
          </p:cNvPr>
          <p:cNvSpPr/>
          <p:nvPr/>
        </p:nvSpPr>
        <p:spPr>
          <a:xfrm>
            <a:off x="6702047" y="2523760"/>
            <a:ext cx="355071" cy="2700000"/>
          </a:xfrm>
          <a:custGeom>
            <a:avLst/>
            <a:gdLst>
              <a:gd name="connsiteX0" fmla="*/ 0 w 391886"/>
              <a:gd name="connsiteY0" fmla="*/ 0 h 1621971"/>
              <a:gd name="connsiteX1" fmla="*/ 391886 w 391886"/>
              <a:gd name="connsiteY1" fmla="*/ 0 h 1621971"/>
              <a:gd name="connsiteX2" fmla="*/ 391886 w 391886"/>
              <a:gd name="connsiteY2" fmla="*/ 73046 h 1621971"/>
              <a:gd name="connsiteX3" fmla="*/ 391886 w 391886"/>
              <a:gd name="connsiteY3" fmla="*/ 558800 h 1621971"/>
              <a:gd name="connsiteX4" fmla="*/ 391886 w 391886"/>
              <a:gd name="connsiteY4" fmla="*/ 1556655 h 1621971"/>
              <a:gd name="connsiteX5" fmla="*/ 326570 w 391886"/>
              <a:gd name="connsiteY5" fmla="*/ 1621971 h 1621971"/>
              <a:gd name="connsiteX6" fmla="*/ 65316 w 391886"/>
              <a:gd name="connsiteY6" fmla="*/ 1621971 h 1621971"/>
              <a:gd name="connsiteX7" fmla="*/ 0 w 391886"/>
              <a:gd name="connsiteY7" fmla="*/ 1556655 h 1621971"/>
              <a:gd name="connsiteX8" fmla="*/ 0 w 391886"/>
              <a:gd name="connsiteY8" fmla="*/ 558800 h 1621971"/>
              <a:gd name="connsiteX9" fmla="*/ 0 w 391886"/>
              <a:gd name="connsiteY9" fmla="*/ 73046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886" h="1621971">
                <a:moveTo>
                  <a:pt x="0" y="0"/>
                </a:moveTo>
                <a:lnTo>
                  <a:pt x="391886" y="0"/>
                </a:lnTo>
                <a:lnTo>
                  <a:pt x="391886" y="73046"/>
                </a:lnTo>
                <a:lnTo>
                  <a:pt x="391886" y="558800"/>
                </a:lnTo>
                <a:lnTo>
                  <a:pt x="391886" y="1556655"/>
                </a:lnTo>
                <a:cubicBezTo>
                  <a:pt x="391886" y="1592728"/>
                  <a:pt x="362643" y="1621971"/>
                  <a:pt x="326570" y="1621971"/>
                </a:cubicBezTo>
                <a:lnTo>
                  <a:pt x="65316" y="1621971"/>
                </a:lnTo>
                <a:cubicBezTo>
                  <a:pt x="29243" y="1621971"/>
                  <a:pt x="0" y="1592728"/>
                  <a:pt x="0" y="1556655"/>
                </a:cubicBezTo>
                <a:lnTo>
                  <a:pt x="0" y="558800"/>
                </a:lnTo>
                <a:lnTo>
                  <a:pt x="0" y="73046"/>
                </a:lnTo>
                <a:close/>
              </a:path>
            </a:pathLst>
          </a:custGeom>
          <a:solidFill>
            <a:srgbClr val="009D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Freeform 37">
            <a:extLst>
              <a:ext uri="{FF2B5EF4-FFF2-40B4-BE49-F238E27FC236}">
                <a16:creationId xmlns:a16="http://schemas.microsoft.com/office/drawing/2014/main" id="{6FBDC303-7E27-40EB-D634-56DED63E7B26}"/>
              </a:ext>
            </a:extLst>
          </p:cNvPr>
          <p:cNvSpPr/>
          <p:nvPr/>
        </p:nvSpPr>
        <p:spPr>
          <a:xfrm>
            <a:off x="6871275" y="2523760"/>
            <a:ext cx="220890" cy="2715354"/>
          </a:xfrm>
          <a:custGeom>
            <a:avLst/>
            <a:gdLst>
              <a:gd name="connsiteX0" fmla="*/ 0 w 195943"/>
              <a:gd name="connsiteY0" fmla="*/ 0 h 1621971"/>
              <a:gd name="connsiteX1" fmla="*/ 195943 w 195943"/>
              <a:gd name="connsiteY1" fmla="*/ 0 h 1621971"/>
              <a:gd name="connsiteX2" fmla="*/ 195943 w 195943"/>
              <a:gd name="connsiteY2" fmla="*/ 73046 h 1621971"/>
              <a:gd name="connsiteX3" fmla="*/ 195943 w 195943"/>
              <a:gd name="connsiteY3" fmla="*/ 558800 h 1621971"/>
              <a:gd name="connsiteX4" fmla="*/ 195943 w 195943"/>
              <a:gd name="connsiteY4" fmla="*/ 1556655 h 1621971"/>
              <a:gd name="connsiteX5" fmla="*/ 130627 w 195943"/>
              <a:gd name="connsiteY5" fmla="*/ 1621971 h 1621971"/>
              <a:gd name="connsiteX6" fmla="*/ 0 w 195943"/>
              <a:gd name="connsiteY6" fmla="*/ 1621971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3" h="1621971">
                <a:moveTo>
                  <a:pt x="0" y="0"/>
                </a:moveTo>
                <a:lnTo>
                  <a:pt x="195943" y="0"/>
                </a:lnTo>
                <a:lnTo>
                  <a:pt x="195943" y="73046"/>
                </a:lnTo>
                <a:lnTo>
                  <a:pt x="195943" y="558800"/>
                </a:lnTo>
                <a:lnTo>
                  <a:pt x="195943" y="1556655"/>
                </a:lnTo>
                <a:cubicBezTo>
                  <a:pt x="195943" y="1592728"/>
                  <a:pt x="166700" y="1621971"/>
                  <a:pt x="130627" y="1621971"/>
                </a:cubicBezTo>
                <a:lnTo>
                  <a:pt x="0" y="1621971"/>
                </a:lnTo>
                <a:close/>
              </a:path>
            </a:pathLst>
          </a:custGeom>
          <a:solidFill>
            <a:srgbClr val="009DD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TextBox 69">
            <a:extLst>
              <a:ext uri="{FF2B5EF4-FFF2-40B4-BE49-F238E27FC236}">
                <a16:creationId xmlns:a16="http://schemas.microsoft.com/office/drawing/2014/main" id="{250A0F03-88AE-65AA-6E61-094E1A968825}"/>
              </a:ext>
            </a:extLst>
          </p:cNvPr>
          <p:cNvSpPr txBox="1"/>
          <p:nvPr/>
        </p:nvSpPr>
        <p:spPr>
          <a:xfrm>
            <a:off x="6562874" y="2870957"/>
            <a:ext cx="68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prstClr val="white"/>
                </a:solidFill>
                <a:latin typeface="Montserrat Bold" pitchFamily="2" charset="0"/>
              </a:rPr>
              <a:t>92.4</a:t>
            </a:r>
            <a:r>
              <a:rPr lang="id-ID" sz="1050" b="1" dirty="0">
                <a:solidFill>
                  <a:prstClr val="white"/>
                </a:solidFill>
                <a:latin typeface="Montserrat Bold" pitchFamily="2" charset="0"/>
              </a:rPr>
              <a:t>%</a:t>
            </a:r>
          </a:p>
        </p:txBody>
      </p:sp>
      <p:sp>
        <p:nvSpPr>
          <p:cNvPr id="183" name="TextBox 69">
            <a:extLst>
              <a:ext uri="{FF2B5EF4-FFF2-40B4-BE49-F238E27FC236}">
                <a16:creationId xmlns:a16="http://schemas.microsoft.com/office/drawing/2014/main" id="{8BFD6B2E-F644-4204-F14A-072E6B82FEE0}"/>
              </a:ext>
            </a:extLst>
          </p:cNvPr>
          <p:cNvSpPr txBox="1"/>
          <p:nvPr/>
        </p:nvSpPr>
        <p:spPr>
          <a:xfrm>
            <a:off x="4816219" y="2870957"/>
            <a:ext cx="68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prstClr val="white"/>
                </a:solidFill>
                <a:latin typeface="Montserrat Bold" pitchFamily="2" charset="0"/>
              </a:rPr>
              <a:t>96.5</a:t>
            </a:r>
            <a:r>
              <a:rPr lang="id-ID" sz="1100" b="1" dirty="0">
                <a:solidFill>
                  <a:prstClr val="white"/>
                </a:solidFill>
                <a:latin typeface="Montserrat Bold" pitchFamily="2" charset="0"/>
              </a:rPr>
              <a:t>%</a:t>
            </a:r>
          </a:p>
        </p:txBody>
      </p:sp>
      <p:sp>
        <p:nvSpPr>
          <p:cNvPr id="184" name="Freeform 27">
            <a:extLst>
              <a:ext uri="{FF2B5EF4-FFF2-40B4-BE49-F238E27FC236}">
                <a16:creationId xmlns:a16="http://schemas.microsoft.com/office/drawing/2014/main" id="{811D2993-056E-3328-85D1-95A3A1291570}"/>
              </a:ext>
            </a:extLst>
          </p:cNvPr>
          <p:cNvSpPr/>
          <p:nvPr/>
        </p:nvSpPr>
        <p:spPr>
          <a:xfrm>
            <a:off x="3374092" y="2219560"/>
            <a:ext cx="389992" cy="2988000"/>
          </a:xfrm>
          <a:custGeom>
            <a:avLst/>
            <a:gdLst>
              <a:gd name="connsiteX0" fmla="*/ 0 w 391886"/>
              <a:gd name="connsiteY0" fmla="*/ 0 h 1621971"/>
              <a:gd name="connsiteX1" fmla="*/ 391886 w 391886"/>
              <a:gd name="connsiteY1" fmla="*/ 0 h 1621971"/>
              <a:gd name="connsiteX2" fmla="*/ 391886 w 391886"/>
              <a:gd name="connsiteY2" fmla="*/ 73046 h 1621971"/>
              <a:gd name="connsiteX3" fmla="*/ 391886 w 391886"/>
              <a:gd name="connsiteY3" fmla="*/ 558800 h 1621971"/>
              <a:gd name="connsiteX4" fmla="*/ 391886 w 391886"/>
              <a:gd name="connsiteY4" fmla="*/ 1556655 h 1621971"/>
              <a:gd name="connsiteX5" fmla="*/ 326570 w 391886"/>
              <a:gd name="connsiteY5" fmla="*/ 1621971 h 1621971"/>
              <a:gd name="connsiteX6" fmla="*/ 65316 w 391886"/>
              <a:gd name="connsiteY6" fmla="*/ 1621971 h 1621971"/>
              <a:gd name="connsiteX7" fmla="*/ 0 w 391886"/>
              <a:gd name="connsiteY7" fmla="*/ 1556655 h 1621971"/>
              <a:gd name="connsiteX8" fmla="*/ 0 w 391886"/>
              <a:gd name="connsiteY8" fmla="*/ 558800 h 1621971"/>
              <a:gd name="connsiteX9" fmla="*/ 0 w 391886"/>
              <a:gd name="connsiteY9" fmla="*/ 73046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886" h="1621971">
                <a:moveTo>
                  <a:pt x="0" y="0"/>
                </a:moveTo>
                <a:lnTo>
                  <a:pt x="391886" y="0"/>
                </a:lnTo>
                <a:lnTo>
                  <a:pt x="391886" y="73046"/>
                </a:lnTo>
                <a:lnTo>
                  <a:pt x="391886" y="558800"/>
                </a:lnTo>
                <a:lnTo>
                  <a:pt x="391886" y="1556655"/>
                </a:lnTo>
                <a:cubicBezTo>
                  <a:pt x="391886" y="1592728"/>
                  <a:pt x="362643" y="1621971"/>
                  <a:pt x="326570" y="1621971"/>
                </a:cubicBezTo>
                <a:lnTo>
                  <a:pt x="65316" y="1621971"/>
                </a:lnTo>
                <a:cubicBezTo>
                  <a:pt x="29243" y="1621971"/>
                  <a:pt x="0" y="1592728"/>
                  <a:pt x="0" y="1556655"/>
                </a:cubicBezTo>
                <a:lnTo>
                  <a:pt x="0" y="558800"/>
                </a:lnTo>
                <a:lnTo>
                  <a:pt x="0" y="73046"/>
                </a:lnTo>
                <a:close/>
              </a:path>
            </a:pathLst>
          </a:custGeom>
          <a:solidFill>
            <a:srgbClr val="0BD0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Freeform 28">
            <a:extLst>
              <a:ext uri="{FF2B5EF4-FFF2-40B4-BE49-F238E27FC236}">
                <a16:creationId xmlns:a16="http://schemas.microsoft.com/office/drawing/2014/main" id="{1A824280-45AF-9F5D-1326-1A647EC68C67}"/>
              </a:ext>
            </a:extLst>
          </p:cNvPr>
          <p:cNvSpPr/>
          <p:nvPr/>
        </p:nvSpPr>
        <p:spPr>
          <a:xfrm>
            <a:off x="3538610" y="2222961"/>
            <a:ext cx="225474" cy="3016150"/>
          </a:xfrm>
          <a:custGeom>
            <a:avLst/>
            <a:gdLst>
              <a:gd name="connsiteX0" fmla="*/ 0 w 195943"/>
              <a:gd name="connsiteY0" fmla="*/ 0 h 1621971"/>
              <a:gd name="connsiteX1" fmla="*/ 195943 w 195943"/>
              <a:gd name="connsiteY1" fmla="*/ 0 h 1621971"/>
              <a:gd name="connsiteX2" fmla="*/ 195943 w 195943"/>
              <a:gd name="connsiteY2" fmla="*/ 73046 h 1621971"/>
              <a:gd name="connsiteX3" fmla="*/ 195943 w 195943"/>
              <a:gd name="connsiteY3" fmla="*/ 558800 h 1621971"/>
              <a:gd name="connsiteX4" fmla="*/ 195943 w 195943"/>
              <a:gd name="connsiteY4" fmla="*/ 1556655 h 1621971"/>
              <a:gd name="connsiteX5" fmla="*/ 130627 w 195943"/>
              <a:gd name="connsiteY5" fmla="*/ 1621971 h 1621971"/>
              <a:gd name="connsiteX6" fmla="*/ 0 w 195943"/>
              <a:gd name="connsiteY6" fmla="*/ 1621971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43" h="1621971">
                <a:moveTo>
                  <a:pt x="0" y="0"/>
                </a:moveTo>
                <a:lnTo>
                  <a:pt x="195943" y="0"/>
                </a:lnTo>
                <a:lnTo>
                  <a:pt x="195943" y="73046"/>
                </a:lnTo>
                <a:lnTo>
                  <a:pt x="195943" y="558800"/>
                </a:lnTo>
                <a:lnTo>
                  <a:pt x="195943" y="1556655"/>
                </a:lnTo>
                <a:cubicBezTo>
                  <a:pt x="195943" y="1592728"/>
                  <a:pt x="166700" y="1621971"/>
                  <a:pt x="130627" y="1621971"/>
                </a:cubicBezTo>
                <a:lnTo>
                  <a:pt x="0" y="1621971"/>
                </a:lnTo>
                <a:close/>
              </a:path>
            </a:pathLst>
          </a:custGeom>
          <a:solidFill>
            <a:srgbClr val="0BD0D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TextBox 69">
            <a:extLst>
              <a:ext uri="{FF2B5EF4-FFF2-40B4-BE49-F238E27FC236}">
                <a16:creationId xmlns:a16="http://schemas.microsoft.com/office/drawing/2014/main" id="{52AB4EE2-2A82-1AF7-CE41-1A0E8553ABD4}"/>
              </a:ext>
            </a:extLst>
          </p:cNvPr>
          <p:cNvSpPr txBox="1"/>
          <p:nvPr/>
        </p:nvSpPr>
        <p:spPr>
          <a:xfrm>
            <a:off x="3236336" y="2870957"/>
            <a:ext cx="6826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b="1" dirty="0">
                <a:solidFill>
                  <a:schemeClr val="bg1"/>
                </a:solidFill>
                <a:latin typeface="Montserrat Bold" pitchFamily="2" charset="0"/>
              </a:rPr>
              <a:t>97.1</a:t>
            </a:r>
            <a:r>
              <a:rPr lang="id-ID" sz="1100" b="1" dirty="0">
                <a:solidFill>
                  <a:schemeClr val="bg1"/>
                </a:solidFill>
                <a:latin typeface="Montserrat Bold" pitchFamily="2" charset="0"/>
              </a:rPr>
              <a:t>%</a:t>
            </a:r>
          </a:p>
        </p:txBody>
      </p:sp>
      <p:grpSp>
        <p:nvGrpSpPr>
          <p:cNvPr id="5" name="Group 62">
            <a:extLst>
              <a:ext uri="{FF2B5EF4-FFF2-40B4-BE49-F238E27FC236}">
                <a16:creationId xmlns:a16="http://schemas.microsoft.com/office/drawing/2014/main" id="{40A695B0-06A1-B287-B21B-B56B75F2F521}"/>
              </a:ext>
            </a:extLst>
          </p:cNvPr>
          <p:cNvGrpSpPr/>
          <p:nvPr/>
        </p:nvGrpSpPr>
        <p:grpSpPr>
          <a:xfrm rot="10800000">
            <a:off x="4847268" y="1767514"/>
            <a:ext cx="4048774" cy="807846"/>
            <a:chOff x="1707584" y="2093096"/>
            <a:chExt cx="4048771" cy="807846"/>
          </a:xfrm>
        </p:grpSpPr>
        <p:cxnSp>
          <p:nvCxnSpPr>
            <p:cNvPr id="6" name="Straight Connector 56">
              <a:extLst>
                <a:ext uri="{FF2B5EF4-FFF2-40B4-BE49-F238E27FC236}">
                  <a16:creationId xmlns:a16="http://schemas.microsoft.com/office/drawing/2014/main" id="{E1848345-C57F-2829-9F09-A90A6EFECCF4}"/>
                </a:ext>
              </a:extLst>
            </p:cNvPr>
            <p:cNvCxnSpPr/>
            <p:nvPr/>
          </p:nvCxnSpPr>
          <p:spPr>
            <a:xfrm>
              <a:off x="5746220" y="2093096"/>
              <a:ext cx="4757" cy="63363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7">
              <a:extLst>
                <a:ext uri="{FF2B5EF4-FFF2-40B4-BE49-F238E27FC236}">
                  <a16:creationId xmlns:a16="http://schemas.microsoft.com/office/drawing/2014/main" id="{BEDC78FF-241B-D4A6-A1A8-F14CBF0EE070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707584" y="2726732"/>
              <a:ext cx="4048771" cy="874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ight Triangle 58">
              <a:extLst>
                <a:ext uri="{FF2B5EF4-FFF2-40B4-BE49-F238E27FC236}">
                  <a16:creationId xmlns:a16="http://schemas.microsoft.com/office/drawing/2014/main" id="{8FAB68AA-3339-D496-1159-6FFC8229A1AD}"/>
                </a:ext>
              </a:extLst>
            </p:cNvPr>
            <p:cNvSpPr/>
            <p:nvPr/>
          </p:nvSpPr>
          <p:spPr>
            <a:xfrm rot="18938000">
              <a:off x="3591235" y="2684942"/>
              <a:ext cx="216000" cy="21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56">
            <a:extLst>
              <a:ext uri="{FF2B5EF4-FFF2-40B4-BE49-F238E27FC236}">
                <a16:creationId xmlns:a16="http://schemas.microsoft.com/office/drawing/2014/main" id="{432B0AFA-9444-09DE-9203-173F9A1BC17E}"/>
              </a:ext>
            </a:extLst>
          </p:cNvPr>
          <p:cNvCxnSpPr/>
          <p:nvPr/>
        </p:nvCxnSpPr>
        <p:spPr>
          <a:xfrm rot="10800000">
            <a:off x="8910417" y="1920315"/>
            <a:ext cx="4757" cy="633636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54">
            <a:extLst>
              <a:ext uri="{FF2B5EF4-FFF2-40B4-BE49-F238E27FC236}">
                <a16:creationId xmlns:a16="http://schemas.microsoft.com/office/drawing/2014/main" id="{2C8FC981-6982-52D5-5A3A-C93AD869C930}"/>
              </a:ext>
            </a:extLst>
          </p:cNvPr>
          <p:cNvGrpSpPr/>
          <p:nvPr/>
        </p:nvGrpSpPr>
        <p:grpSpPr>
          <a:xfrm>
            <a:off x="3186026" y="1776628"/>
            <a:ext cx="731999" cy="722406"/>
            <a:chOff x="4420946" y="5072466"/>
            <a:chExt cx="1328570" cy="722406"/>
          </a:xfrm>
        </p:grpSpPr>
        <p:cxnSp>
          <p:nvCxnSpPr>
            <p:cNvPr id="12" name="Straight Connector 45">
              <a:extLst>
                <a:ext uri="{FF2B5EF4-FFF2-40B4-BE49-F238E27FC236}">
                  <a16:creationId xmlns:a16="http://schemas.microsoft.com/office/drawing/2014/main" id="{133CA3E3-9793-7171-5D0D-1F50BD163D76}"/>
                </a:ext>
              </a:extLst>
            </p:cNvPr>
            <p:cNvCxnSpPr/>
            <p:nvPr/>
          </p:nvCxnSpPr>
          <p:spPr>
            <a:xfrm>
              <a:off x="4420946" y="5229260"/>
              <a:ext cx="1328570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6">
              <a:extLst>
                <a:ext uri="{FF2B5EF4-FFF2-40B4-BE49-F238E27FC236}">
                  <a16:creationId xmlns:a16="http://schemas.microsoft.com/office/drawing/2014/main" id="{7A73D6BF-DFA5-3147-D3AC-CE0BC3273E0C}"/>
                </a:ext>
              </a:extLst>
            </p:cNvPr>
            <p:cNvCxnSpPr/>
            <p:nvPr/>
          </p:nvCxnSpPr>
          <p:spPr>
            <a:xfrm flipV="1">
              <a:off x="5739788" y="5224396"/>
              <a:ext cx="0" cy="570476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Triangle 50">
              <a:extLst>
                <a:ext uri="{FF2B5EF4-FFF2-40B4-BE49-F238E27FC236}">
                  <a16:creationId xmlns:a16="http://schemas.microsoft.com/office/drawing/2014/main" id="{69FC94A9-06A4-3802-2A2D-7188DFF5DD52}"/>
                </a:ext>
              </a:extLst>
            </p:cNvPr>
            <p:cNvSpPr/>
            <p:nvPr/>
          </p:nvSpPr>
          <p:spPr>
            <a:xfrm rot="8131814">
              <a:off x="4859680" y="5072466"/>
              <a:ext cx="457377" cy="24051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2C273C4-8DB2-FCF2-5193-11650FB0B550}"/>
              </a:ext>
            </a:extLst>
          </p:cNvPr>
          <p:cNvSpPr txBox="1"/>
          <p:nvPr/>
        </p:nvSpPr>
        <p:spPr>
          <a:xfrm>
            <a:off x="5242890" y="1269683"/>
            <a:ext cx="33229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Clr>
                <a:srgbClr val="89BA20"/>
              </a:buClr>
            </a:pPr>
            <a:r>
              <a:rPr lang="es-MX" sz="1100" b="1" dirty="0">
                <a:solidFill>
                  <a:srgbClr val="92D050"/>
                </a:solidFill>
                <a:cs typeface="Segoe UI"/>
              </a:rPr>
              <a:t>2. </a:t>
            </a:r>
            <a:r>
              <a:rPr lang="es-MX" sz="1000" b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Empleados de entidades inscritas que realizaron consultas a Fogafín durante 2024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EA7859-53DE-ACBD-A6F7-DCD661E9358B}"/>
              </a:ext>
            </a:extLst>
          </p:cNvPr>
          <p:cNvSpPr txBox="1"/>
          <p:nvPr/>
        </p:nvSpPr>
        <p:spPr>
          <a:xfrm>
            <a:off x="2571326" y="1152112"/>
            <a:ext cx="1945285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buClr>
                <a:srgbClr val="89BA20"/>
              </a:buClr>
            </a:pPr>
            <a:r>
              <a:rPr lang="es-MX" sz="1100" b="1" dirty="0">
                <a:solidFill>
                  <a:srgbClr val="92D050"/>
                </a:solidFill>
                <a:cs typeface="Segoe UI"/>
              </a:rPr>
              <a:t>1. </a:t>
            </a:r>
            <a:r>
              <a:rPr lang="es-MX" sz="1000" b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Ciudadanos que se comunican con Fogafín para solicitar información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C13C6C6C-38BF-8CE0-0D03-1B096F105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0770" y="5514048"/>
            <a:ext cx="2380894" cy="600164"/>
          </a:xfrm>
          <a:solidFill>
            <a:schemeClr val="bg2"/>
          </a:solidFill>
          <a:ln>
            <a:solidFill>
              <a:schemeClr val="tx1"/>
            </a:solidFill>
            <a:prstDash val="lgDash"/>
          </a:ln>
        </p:spPr>
        <p:txBody>
          <a:bodyPr>
            <a:normAutofit/>
          </a:bodyPr>
          <a:lstStyle/>
          <a:p>
            <a:pPr algn="ctr"/>
            <a:r>
              <a:rPr lang="es-CO" sz="11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análisis de los resultados está disponible en el siguiente slide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ED6FDDD8-8FE3-013E-08E0-5ED07302D105}"/>
              </a:ext>
            </a:extLst>
          </p:cNvPr>
          <p:cNvSpPr/>
          <p:nvPr/>
        </p:nvSpPr>
        <p:spPr>
          <a:xfrm>
            <a:off x="10851679" y="6168351"/>
            <a:ext cx="219075" cy="4029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BA434E95-0C08-A02F-0CEB-F5CE5260DFEE}"/>
              </a:ext>
            </a:extLst>
          </p:cNvPr>
          <p:cNvGrpSpPr/>
          <p:nvPr/>
        </p:nvGrpSpPr>
        <p:grpSpPr>
          <a:xfrm>
            <a:off x="8853286" y="3132568"/>
            <a:ext cx="2681490" cy="600164"/>
            <a:chOff x="6472694" y="3701570"/>
            <a:chExt cx="3247576" cy="925439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F08E6870-60DA-6CD6-0618-DA0E4A6804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24477" y="3701570"/>
              <a:ext cx="3195793" cy="925439"/>
            </a:xfrm>
            <a:custGeom>
              <a:avLst/>
              <a:gdLst>
                <a:gd name="T0" fmla="*/ 3799 w 3804"/>
                <a:gd name="T1" fmla="*/ 0 h 1355"/>
                <a:gd name="T2" fmla="*/ 372 w 3804"/>
                <a:gd name="T3" fmla="*/ 0 h 1355"/>
                <a:gd name="T4" fmla="*/ 0 w 3804"/>
                <a:gd name="T5" fmla="*/ 679 h 1355"/>
                <a:gd name="T6" fmla="*/ 372 w 3804"/>
                <a:gd name="T7" fmla="*/ 1355 h 1355"/>
                <a:gd name="T8" fmla="*/ 3804 w 3804"/>
                <a:gd name="T9" fmla="*/ 1355 h 1355"/>
                <a:gd name="T10" fmla="*/ 3799 w 3804"/>
                <a:gd name="T11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4" h="1355">
                  <a:moveTo>
                    <a:pt x="3799" y="0"/>
                  </a:moveTo>
                  <a:lnTo>
                    <a:pt x="372" y="0"/>
                  </a:lnTo>
                  <a:lnTo>
                    <a:pt x="0" y="679"/>
                  </a:lnTo>
                  <a:lnTo>
                    <a:pt x="372" y="1355"/>
                  </a:lnTo>
                  <a:lnTo>
                    <a:pt x="3804" y="1355"/>
                  </a:lnTo>
                  <a:lnTo>
                    <a:pt x="379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24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26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TextBox 37">
              <a:extLst>
                <a:ext uri="{FF2B5EF4-FFF2-40B4-BE49-F238E27FC236}">
                  <a16:creationId xmlns:a16="http://schemas.microsoft.com/office/drawing/2014/main" id="{292FE2C3-7D15-8F12-781D-1F2BB30B846A}"/>
                </a:ext>
              </a:extLst>
            </p:cNvPr>
            <p:cNvSpPr txBox="1"/>
            <p:nvPr/>
          </p:nvSpPr>
          <p:spPr>
            <a:xfrm>
              <a:off x="6472694" y="3785471"/>
              <a:ext cx="2809612" cy="4745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Índice de </a:t>
              </a:r>
              <a:r>
                <a:rPr lang="es-CO" sz="1400" dirty="0">
                  <a:solidFill>
                    <a:schemeClr val="bg1"/>
                  </a:solidFill>
                  <a:latin typeface="+mj-lt"/>
                </a:rPr>
                <a:t>satisfacción</a:t>
              </a:r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 </a:t>
              </a:r>
              <a:endParaRPr lang="id-ID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Text Placeholder 6">
              <a:extLst>
                <a:ext uri="{FF2B5EF4-FFF2-40B4-BE49-F238E27FC236}">
                  <a16:creationId xmlns:a16="http://schemas.microsoft.com/office/drawing/2014/main" id="{C8370F4A-6934-772C-3D6C-7E6F972A4B39}"/>
                </a:ext>
              </a:extLst>
            </p:cNvPr>
            <p:cNvSpPr txBox="1">
              <a:spLocks/>
            </p:cNvSpPr>
            <p:nvPr/>
          </p:nvSpPr>
          <p:spPr>
            <a:xfrm>
              <a:off x="6547647" y="4126912"/>
              <a:ext cx="3172622" cy="4505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bg1"/>
                  </a:solidFill>
                </a:rPr>
                <a:t>Entidades </a:t>
              </a:r>
              <a:r>
                <a:rPr lang="es-CO" sz="1400" dirty="0">
                  <a:solidFill>
                    <a:schemeClr val="bg1"/>
                  </a:solidFill>
                </a:rPr>
                <a:t>inscritas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</a:rPr>
                <a:t>94.5% </a:t>
              </a:r>
            </a:p>
          </p:txBody>
        </p:sp>
      </p:grpSp>
      <p:sp>
        <p:nvSpPr>
          <p:cNvPr id="19" name="Freeform 26">
            <a:extLst>
              <a:ext uri="{FF2B5EF4-FFF2-40B4-BE49-F238E27FC236}">
                <a16:creationId xmlns:a16="http://schemas.microsoft.com/office/drawing/2014/main" id="{07E18C9B-EA41-21BD-6E5A-1076B36750D2}"/>
              </a:ext>
            </a:extLst>
          </p:cNvPr>
          <p:cNvSpPr>
            <a:spLocks/>
          </p:cNvSpPr>
          <p:nvPr/>
        </p:nvSpPr>
        <p:spPr bwMode="auto">
          <a:xfrm flipH="1">
            <a:off x="991585" y="2701680"/>
            <a:ext cx="2335865" cy="540703"/>
          </a:xfrm>
          <a:custGeom>
            <a:avLst/>
            <a:gdLst>
              <a:gd name="T0" fmla="*/ 3799 w 3804"/>
              <a:gd name="T1" fmla="*/ 0 h 1355"/>
              <a:gd name="T2" fmla="*/ 372 w 3804"/>
              <a:gd name="T3" fmla="*/ 0 h 1355"/>
              <a:gd name="T4" fmla="*/ 0 w 3804"/>
              <a:gd name="T5" fmla="*/ 679 h 1355"/>
              <a:gd name="T6" fmla="*/ 372 w 3804"/>
              <a:gd name="T7" fmla="*/ 1355 h 1355"/>
              <a:gd name="T8" fmla="*/ 3804 w 3804"/>
              <a:gd name="T9" fmla="*/ 1355 h 1355"/>
              <a:gd name="T10" fmla="*/ 3799 w 3804"/>
              <a:gd name="T11" fmla="*/ 0 h 1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04" h="1355">
                <a:moveTo>
                  <a:pt x="3799" y="0"/>
                </a:moveTo>
                <a:lnTo>
                  <a:pt x="372" y="0"/>
                </a:lnTo>
                <a:lnTo>
                  <a:pt x="0" y="679"/>
                </a:lnTo>
                <a:lnTo>
                  <a:pt x="372" y="1355"/>
                </a:lnTo>
                <a:lnTo>
                  <a:pt x="3804" y="1355"/>
                </a:lnTo>
                <a:lnTo>
                  <a:pt x="379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24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TextBox 37">
            <a:extLst>
              <a:ext uri="{FF2B5EF4-FFF2-40B4-BE49-F238E27FC236}">
                <a16:creationId xmlns:a16="http://schemas.microsoft.com/office/drawing/2014/main" id="{B03016FF-1EB9-DDE8-671E-7ADCF028021E}"/>
              </a:ext>
            </a:extLst>
          </p:cNvPr>
          <p:cNvSpPr txBox="1"/>
          <p:nvPr/>
        </p:nvSpPr>
        <p:spPr>
          <a:xfrm>
            <a:off x="889292" y="2700782"/>
            <a:ext cx="231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Índice de </a:t>
            </a:r>
            <a:r>
              <a:rPr lang="es-CO" sz="1400" dirty="0">
                <a:solidFill>
                  <a:schemeClr val="bg1"/>
                </a:solidFill>
                <a:latin typeface="+mj-lt"/>
              </a:rPr>
              <a:t>satisfacción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endParaRPr lang="id-ID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FAB2883C-38A9-6852-2730-492B59018AF3}"/>
              </a:ext>
            </a:extLst>
          </p:cNvPr>
          <p:cNvSpPr txBox="1">
            <a:spLocks/>
          </p:cNvSpPr>
          <p:nvPr/>
        </p:nvSpPr>
        <p:spPr>
          <a:xfrm>
            <a:off x="754503" y="2934607"/>
            <a:ext cx="2300737" cy="2921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sz="1400" dirty="0">
                <a:solidFill>
                  <a:schemeClr val="bg1"/>
                </a:solidFill>
              </a:rPr>
              <a:t>PQRSDA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7" grpId="0" animBg="1"/>
      <p:bldP spid="126" grpId="0" animBg="1"/>
      <p:bldP spid="135" grpId="0" animBg="1"/>
      <p:bldP spid="136" grpId="0" animBg="1"/>
      <p:bldP spid="137" grpId="0" animBg="1"/>
      <p:bldP spid="140" grpId="0" animBg="1"/>
      <p:bldP spid="143" grpId="0" animBg="1"/>
      <p:bldP spid="146" grpId="0" animBg="1"/>
      <p:bldP spid="149" grpId="0" animBg="1"/>
      <p:bldP spid="150" grpId="0" animBg="1"/>
      <p:bldP spid="153" grpId="0"/>
      <p:bldP spid="156" grpId="0"/>
      <p:bldP spid="159" grpId="0"/>
      <p:bldP spid="162" grpId="0"/>
      <p:bldP spid="175" grpId="0" animBg="1"/>
      <p:bldP spid="176" grpId="0" animBg="1"/>
      <p:bldP spid="177" grpId="0"/>
      <p:bldP spid="178" grpId="0" animBg="1"/>
      <p:bldP spid="179" grpId="0" animBg="1"/>
      <p:bldP spid="180" grpId="0"/>
      <p:bldP spid="183" grpId="0"/>
      <p:bldP spid="184" grpId="0" animBg="1"/>
      <p:bldP spid="185" grpId="0" animBg="1"/>
      <p:bldP spid="1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C8918-4476-AED1-5072-F2DD966DB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77" y="297080"/>
            <a:ext cx="8851436" cy="571610"/>
          </a:xfrm>
        </p:spPr>
        <p:txBody>
          <a:bodyPr>
            <a:normAutofit fontScale="90000"/>
          </a:bodyPr>
          <a:lstStyle/>
          <a:p>
            <a:r>
              <a:rPr lang="es-CO" dirty="0"/>
              <a:t>Análisis de los resultados obtenidos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726405C5-73F8-FD51-8EBF-CB38506D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505" y="1061392"/>
            <a:ext cx="10288795" cy="948384"/>
          </a:xfrm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chemeClr val="accent2"/>
              </a:buClr>
            </a:pPr>
            <a:r>
              <a:rPr lang="es-CO" b="1" dirty="0">
                <a:solidFill>
                  <a:srgbClr val="89BA20"/>
                </a:solidFill>
              </a:rPr>
              <a:t>Población 1: </a:t>
            </a:r>
            <a:r>
              <a:rPr lang="es-MX" sz="1400" b="1" dirty="0">
                <a:solidFill>
                  <a:srgbClr val="89BA20"/>
                </a:solidFill>
                <a:cs typeface="Segoe UI"/>
              </a:rPr>
              <a:t>Ciudadanos que se comunican con Fogafín para solicitar información</a:t>
            </a:r>
            <a:endParaRPr lang="es-CO" b="1" dirty="0">
              <a:solidFill>
                <a:srgbClr val="89BA20"/>
              </a:solidFill>
            </a:endParaRPr>
          </a:p>
          <a:p>
            <a:pPr algn="just">
              <a:buClr>
                <a:schemeClr val="accent2"/>
              </a:buClr>
            </a:pP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los últimos dos periodos el índice de satisfacción de esta población ha estado sobre el </a:t>
            </a:r>
            <a:r>
              <a:rPr lang="es-CO" b="1" dirty="0">
                <a:solidFill>
                  <a:srgbClr val="015E99"/>
                </a:solidFill>
              </a:rPr>
              <a:t>97.1%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lo cual refleja el compromiso que la entidad tiene en brindar un servicio oportuno en un lenguaje claro y sencillo. 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AB7934C5-56C1-3185-8F51-DAB7E489FBB0}"/>
              </a:ext>
            </a:extLst>
          </p:cNvPr>
          <p:cNvSpPr/>
          <p:nvPr/>
        </p:nvSpPr>
        <p:spPr>
          <a:xfrm>
            <a:off x="845370" y="1117723"/>
            <a:ext cx="58271" cy="759485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1CA71365-FE90-977B-8E82-179258CA9F5C}"/>
              </a:ext>
            </a:extLst>
          </p:cNvPr>
          <p:cNvSpPr/>
          <p:nvPr/>
        </p:nvSpPr>
        <p:spPr>
          <a:xfrm>
            <a:off x="874505" y="2319267"/>
            <a:ext cx="58271" cy="626165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62929FD7-7161-68F3-A00C-DC0603DE291B}"/>
              </a:ext>
            </a:extLst>
          </p:cNvPr>
          <p:cNvSpPr txBox="1">
            <a:spLocks/>
          </p:cNvSpPr>
          <p:nvPr/>
        </p:nvSpPr>
        <p:spPr>
          <a:xfrm>
            <a:off x="932776" y="2302418"/>
            <a:ext cx="10087088" cy="34941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2"/>
              </a:buClr>
            </a:pPr>
            <a:r>
              <a:rPr lang="es-CO" b="1" dirty="0">
                <a:solidFill>
                  <a:srgbClr val="89BA20"/>
                </a:solidFill>
              </a:rPr>
              <a:t>Población 2: </a:t>
            </a:r>
            <a:r>
              <a:rPr lang="es-MX" b="1" dirty="0">
                <a:solidFill>
                  <a:srgbClr val="89BA20"/>
                </a:solidFill>
                <a:cs typeface="Segoe UI"/>
              </a:rPr>
              <a:t>Empleados de entidades inscritas que realizaron consultas a Fogafín durante 2024</a:t>
            </a:r>
            <a:endParaRPr lang="es-CO" b="1" dirty="0">
              <a:solidFill>
                <a:srgbClr val="89BA20"/>
              </a:solidFill>
            </a:endParaRPr>
          </a:p>
          <a:p>
            <a:pPr algn="just">
              <a:buClr>
                <a:schemeClr val="accent2"/>
              </a:buClr>
            </a:pP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los últimos dos periodos el índice de satisfacción de esta población ha estado sobre el </a:t>
            </a:r>
            <a:r>
              <a:rPr lang="es-CO" b="1" dirty="0">
                <a:solidFill>
                  <a:srgbClr val="015E99"/>
                </a:solidFill>
              </a:rPr>
              <a:t>94.5%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 cual refleja el compromiso que la entidad tiene en brindar un servicio efectivo, completo y en tiempos adecuados para los colaboradores de las entidades inscritas . </a:t>
            </a: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Dentro de las entidades contactadas, se identificó que la satisfacción general de quienes realizaron el proceso de </a:t>
            </a:r>
            <a:r>
              <a:rPr lang="es-CO" i="1" dirty="0">
                <a:solidFill>
                  <a:srgbClr val="015E99"/>
                </a:solidFill>
              </a:rPr>
              <a:t>“</a:t>
            </a:r>
            <a:r>
              <a:rPr lang="es-MX" i="1" dirty="0">
                <a:solidFill>
                  <a:srgbClr val="015E99"/>
                </a:solidFill>
              </a:rPr>
              <a:t>Inscripción al Sistema de Seguro de Depósitos”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 de </a:t>
            </a:r>
            <a:r>
              <a:rPr lang="es-MX" b="1" dirty="0">
                <a:solidFill>
                  <a:srgbClr val="B28A3F"/>
                </a:solidFill>
              </a:rPr>
              <a:t>100%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Respecto al  proceso de </a:t>
            </a:r>
            <a:r>
              <a:rPr lang="es-MX" i="1" dirty="0">
                <a:solidFill>
                  <a:srgbClr val="015E99"/>
                </a:solidFill>
              </a:rPr>
              <a:t>“Pago trimestral prima del Seguro de Depósitos”</a:t>
            </a:r>
            <a:r>
              <a:rPr lang="es-MX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obtuvo un índice de satisfacción del  </a:t>
            </a:r>
            <a:r>
              <a:rPr lang="es-MX" b="1" dirty="0">
                <a:solidFill>
                  <a:srgbClr val="B28A3F"/>
                </a:solidFill>
              </a:rPr>
              <a:t>96.5%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Dicho resultado está relacionado con lo obtenido en los hitos de </a:t>
            </a:r>
            <a:r>
              <a:rPr lang="es-MX" dirty="0">
                <a:solidFill>
                  <a:srgbClr val="015E99"/>
                </a:solidFill>
              </a:rPr>
              <a:t>“respuesta ofrecida”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</a:t>
            </a:r>
            <a:r>
              <a:rPr lang="es-MX" dirty="0">
                <a:solidFill>
                  <a:srgbClr val="015E99"/>
                </a:solidFill>
              </a:rPr>
              <a:t>“tiempo de espera”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que tuvieron una calificación de 95% y 96%, respectivamente.</a:t>
            </a: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proceso de </a:t>
            </a:r>
            <a:r>
              <a:rPr lang="es-MX" i="1" dirty="0">
                <a:solidFill>
                  <a:srgbClr val="015E99"/>
                </a:solidFill>
              </a:rPr>
              <a:t>“Transmisión del formato de depósitos individuales”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obtuvo un índice de satisfacción del</a:t>
            </a:r>
            <a:r>
              <a:rPr lang="es-MX" b="1" dirty="0">
                <a:solidFill>
                  <a:srgbClr val="B28A3F"/>
                </a:solidFill>
              </a:rPr>
              <a:t> 92.4%</a:t>
            </a:r>
            <a:r>
              <a:rPr lang="es-MX" b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s-MX" b="1" dirty="0">
                <a:solidFill>
                  <a:srgbClr val="B28A3F"/>
                </a:solidFill>
              </a:rPr>
              <a:t>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 cual está relacionado con el </a:t>
            </a:r>
            <a:r>
              <a:rPr lang="es-MX" dirty="0">
                <a:solidFill>
                  <a:srgbClr val="015E99"/>
                </a:solidFill>
              </a:rPr>
              <a:t>“tiempo de espera” </a:t>
            </a: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ser atendida la solitud realizada por los colaboradores de las entidades inscritas, el cual obtuvo una calificación del </a:t>
            </a:r>
            <a:r>
              <a:rPr lang="es-MX" b="1" dirty="0">
                <a:solidFill>
                  <a:srgbClr val="B28A3F"/>
                </a:solidFill>
              </a:rPr>
              <a:t>87%</a:t>
            </a:r>
            <a:r>
              <a:rPr lang="es-MX" b="1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algn="just">
              <a:buClr>
                <a:schemeClr val="accent2"/>
              </a:buClr>
            </a:pPr>
            <a:endParaRPr lang="es-MX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Clr>
                <a:schemeClr val="accent2"/>
              </a:buClr>
            </a:pP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s-C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DA29-CEDF-46D3-1392-68D01783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ítulo 1">
            <a:extLst>
              <a:ext uri="{FF2B5EF4-FFF2-40B4-BE49-F238E27FC236}">
                <a16:creationId xmlns:a16="http://schemas.microsoft.com/office/drawing/2014/main" id="{28FCF67A-5E72-A383-ADFA-C9B45323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83" y="398000"/>
            <a:ext cx="10112831" cy="811352"/>
          </a:xfrm>
        </p:spPr>
        <p:txBody>
          <a:bodyPr>
            <a:normAutofit/>
          </a:bodyPr>
          <a:lstStyle/>
          <a:p>
            <a:pPr algn="l"/>
            <a:r>
              <a:rPr lang="es-CO" dirty="0"/>
              <a:t>Índice de satisfacción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DE15A586-2A4C-7B9C-F19C-250DFD571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692" y="1823009"/>
            <a:ext cx="4214588" cy="1956232"/>
          </a:xfrm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chemeClr val="accent2"/>
              </a:buClr>
            </a:pP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la definición del índice general de satisfacción fueron tenidos en cuenta los resultados obtenidos, tanto en la medición realizada en torno a la atención de las PQRSDA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(97.1%)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como a las entidades inscritas </a:t>
            </a: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(94.5%)</a:t>
            </a:r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obteniendo una satisfacción ponderada del </a:t>
            </a:r>
            <a:r>
              <a:rPr lang="es-CO" sz="1600" b="1" dirty="0">
                <a:solidFill>
                  <a:srgbClr val="035A93"/>
                </a:solidFill>
              </a:rPr>
              <a:t>97.0%</a:t>
            </a:r>
            <a:r>
              <a:rPr lang="es-CO" sz="1600" dirty="0">
                <a:solidFill>
                  <a:srgbClr val="035A93"/>
                </a:solidFill>
              </a:rPr>
              <a:t>.</a:t>
            </a:r>
          </a:p>
        </p:txBody>
      </p:sp>
      <p:cxnSp>
        <p:nvCxnSpPr>
          <p:cNvPr id="3" name="Straight Connector 22">
            <a:extLst>
              <a:ext uri="{FF2B5EF4-FFF2-40B4-BE49-F238E27FC236}">
                <a16:creationId xmlns:a16="http://schemas.microsoft.com/office/drawing/2014/main" id="{A682C38A-D32A-8A88-3F7A-860D01B4BA58}"/>
              </a:ext>
            </a:extLst>
          </p:cNvPr>
          <p:cNvCxnSpPr/>
          <p:nvPr/>
        </p:nvCxnSpPr>
        <p:spPr>
          <a:xfrm flipH="1">
            <a:off x="6089466" y="1823009"/>
            <a:ext cx="13063" cy="3731319"/>
          </a:xfrm>
          <a:prstGeom prst="line">
            <a:avLst/>
          </a:prstGeom>
          <a:ln w="57150">
            <a:solidFill>
              <a:srgbClr val="B28A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B24E0-38A9-BB7A-8B72-7C045908ED52}"/>
              </a:ext>
            </a:extLst>
          </p:cNvPr>
          <p:cNvSpPr txBox="1">
            <a:spLocks/>
          </p:cNvSpPr>
          <p:nvPr/>
        </p:nvSpPr>
        <p:spPr>
          <a:xfrm>
            <a:off x="1039583" y="1825108"/>
            <a:ext cx="3613576" cy="3819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&gt;&gt;</a:t>
            </a:r>
            <a:r>
              <a:rPr lang="es-MX" sz="1600" dirty="0">
                <a:solidFill>
                  <a:srgbClr val="C0143B"/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de satisfacción en atención a usuarios PQRSDA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ounded Rectangle 25">
            <a:extLst>
              <a:ext uri="{FF2B5EF4-FFF2-40B4-BE49-F238E27FC236}">
                <a16:creationId xmlns:a16="http://schemas.microsoft.com/office/drawing/2014/main" id="{71D6879B-6638-B6AF-F3F0-46716A03BEDB}"/>
              </a:ext>
            </a:extLst>
          </p:cNvPr>
          <p:cNvSpPr/>
          <p:nvPr/>
        </p:nvSpPr>
        <p:spPr>
          <a:xfrm>
            <a:off x="1129567" y="2341143"/>
            <a:ext cx="3473693" cy="34593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Rounded Rectangle 26">
            <a:extLst>
              <a:ext uri="{FF2B5EF4-FFF2-40B4-BE49-F238E27FC236}">
                <a16:creationId xmlns:a16="http://schemas.microsoft.com/office/drawing/2014/main" id="{07C42F25-E6ED-D810-73D2-786BC126AFFB}"/>
              </a:ext>
            </a:extLst>
          </p:cNvPr>
          <p:cNvSpPr/>
          <p:nvPr/>
        </p:nvSpPr>
        <p:spPr>
          <a:xfrm>
            <a:off x="1129567" y="2341143"/>
            <a:ext cx="3204308" cy="3459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D170B79-DF8B-4BF8-70FB-6920BFCC8DE0}"/>
              </a:ext>
            </a:extLst>
          </p:cNvPr>
          <p:cNvSpPr txBox="1">
            <a:spLocks/>
          </p:cNvSpPr>
          <p:nvPr/>
        </p:nvSpPr>
        <p:spPr>
          <a:xfrm>
            <a:off x="1040360" y="2740165"/>
            <a:ext cx="3687313" cy="3819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solidFill>
                  <a:srgbClr val="C0143B"/>
                </a:solidFill>
              </a:rPr>
              <a:t>&gt;&gt;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de satisfacción de entidades inscritas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3742D7D9-C476-AE08-247A-66E5CF34973C}"/>
              </a:ext>
            </a:extLst>
          </p:cNvPr>
          <p:cNvSpPr/>
          <p:nvPr/>
        </p:nvSpPr>
        <p:spPr>
          <a:xfrm>
            <a:off x="1128224" y="3297999"/>
            <a:ext cx="3473693" cy="34593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381385BB-0EA8-B9E4-A46B-E086C9967049}"/>
              </a:ext>
            </a:extLst>
          </p:cNvPr>
          <p:cNvSpPr/>
          <p:nvPr/>
        </p:nvSpPr>
        <p:spPr>
          <a:xfrm>
            <a:off x="1128225" y="3297999"/>
            <a:ext cx="2910003" cy="345939"/>
          </a:xfrm>
          <a:prstGeom prst="roundRect">
            <a:avLst/>
          </a:prstGeom>
          <a:solidFill>
            <a:srgbClr val="89B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62FE2398-A066-32AA-5359-C3745CE4ACFB}"/>
              </a:ext>
            </a:extLst>
          </p:cNvPr>
          <p:cNvSpPr/>
          <p:nvPr/>
        </p:nvSpPr>
        <p:spPr>
          <a:xfrm>
            <a:off x="1121195" y="4127342"/>
            <a:ext cx="3473693" cy="34593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E19A52CF-A3FB-B33E-1C6A-9460772C72D6}"/>
              </a:ext>
            </a:extLst>
          </p:cNvPr>
          <p:cNvSpPr/>
          <p:nvPr/>
        </p:nvSpPr>
        <p:spPr>
          <a:xfrm>
            <a:off x="1121197" y="4127342"/>
            <a:ext cx="3060278" cy="34593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09724A-BC6B-1C89-CEAB-2C17D492B8F8}"/>
              </a:ext>
            </a:extLst>
          </p:cNvPr>
          <p:cNvSpPr txBox="1"/>
          <p:nvPr/>
        </p:nvSpPr>
        <p:spPr>
          <a:xfrm>
            <a:off x="3496206" y="2341143"/>
            <a:ext cx="95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97.1%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A9C16E7-78B1-3120-74B2-8C165622ECCD}"/>
              </a:ext>
            </a:extLst>
          </p:cNvPr>
          <p:cNvSpPr txBox="1"/>
          <p:nvPr/>
        </p:nvSpPr>
        <p:spPr>
          <a:xfrm>
            <a:off x="3225113" y="3293741"/>
            <a:ext cx="95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143B"/>
                </a:solidFill>
              </a:rPr>
              <a:t>94.5%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42DEAB3-03FB-61E4-6634-FFD350E5578E}"/>
              </a:ext>
            </a:extLst>
          </p:cNvPr>
          <p:cNvSpPr txBox="1">
            <a:spLocks/>
          </p:cNvSpPr>
          <p:nvPr/>
        </p:nvSpPr>
        <p:spPr>
          <a:xfrm>
            <a:off x="1121195" y="3755293"/>
            <a:ext cx="3687313" cy="3819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MX" sz="1600" b="1" dirty="0">
                <a:solidFill>
                  <a:srgbClr val="FFA100"/>
                </a:solidFill>
              </a:rPr>
              <a:t>&gt;&gt;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general de satisfacción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BD3CC1-BC35-9F30-16B2-1923AA2CCE9B}"/>
              </a:ext>
            </a:extLst>
          </p:cNvPr>
          <p:cNvSpPr txBox="1"/>
          <p:nvPr/>
        </p:nvSpPr>
        <p:spPr>
          <a:xfrm>
            <a:off x="3288605" y="4135759"/>
            <a:ext cx="959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A100"/>
                </a:solidFill>
              </a:rPr>
              <a:t>97.0%</a:t>
            </a:r>
          </a:p>
        </p:txBody>
      </p:sp>
      <p:sp>
        <p:nvSpPr>
          <p:cNvPr id="2" name="Right Triangle 58">
            <a:extLst>
              <a:ext uri="{FF2B5EF4-FFF2-40B4-BE49-F238E27FC236}">
                <a16:creationId xmlns:a16="http://schemas.microsoft.com/office/drawing/2014/main" id="{62CA9F06-7228-3068-57D3-D1B4A8D9D4CA}"/>
              </a:ext>
            </a:extLst>
          </p:cNvPr>
          <p:cNvSpPr/>
          <p:nvPr/>
        </p:nvSpPr>
        <p:spPr>
          <a:xfrm rot="2839919">
            <a:off x="5878755" y="1866757"/>
            <a:ext cx="216000" cy="216000"/>
          </a:xfrm>
          <a:prstGeom prst="rtTriangle">
            <a:avLst/>
          </a:prstGeom>
          <a:solidFill>
            <a:srgbClr val="B28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3" grpId="0" animBg="1"/>
      <p:bldP spid="14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ítulo 1">
            <a:extLst>
              <a:ext uri="{FF2B5EF4-FFF2-40B4-BE49-F238E27FC236}">
                <a16:creationId xmlns:a16="http://schemas.microsoft.com/office/drawing/2014/main" id="{ADD4FC7F-B112-D3DE-EE07-175B2C86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4" y="764504"/>
            <a:ext cx="10909335" cy="571610"/>
          </a:xfrm>
        </p:spPr>
        <p:txBody>
          <a:bodyPr>
            <a:normAutofit fontScale="90000"/>
          </a:bodyPr>
          <a:lstStyle/>
          <a:p>
            <a:r>
              <a:rPr lang="es-CO" dirty="0"/>
              <a:t>Resultados históricos del índice general de satisfacción</a:t>
            </a:r>
          </a:p>
        </p:txBody>
      </p:sp>
      <p:sp>
        <p:nvSpPr>
          <p:cNvPr id="84" name="TextBox 48">
            <a:extLst>
              <a:ext uri="{FF2B5EF4-FFF2-40B4-BE49-F238E27FC236}">
                <a16:creationId xmlns:a16="http://schemas.microsoft.com/office/drawing/2014/main" id="{0872A52E-074E-169A-D361-7A6B04C4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302" y="4842424"/>
            <a:ext cx="94384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just"/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En lo corrido de los últimos cuatro años el índice de satisfacción ha estado por encima del </a:t>
            </a:r>
            <a:r>
              <a:rPr lang="es-CO" sz="1400" b="1" dirty="0">
                <a:solidFill>
                  <a:srgbClr val="035A93"/>
                </a:solidFill>
                <a:latin typeface="+mn-lt"/>
              </a:rPr>
              <a:t>93%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lo cual señala que tanto el servicio brindado por medio de la respuesta en las PQRSDA como a los colaboradores de las entidades inscritas que han estado con contacto con los funcionarios de Fogafín, está orientado a las necesidades de las dos poblaciones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endParaRPr lang="ru-RU" altLang="es-CO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Rectangle 36">
            <a:extLst>
              <a:ext uri="{FF2B5EF4-FFF2-40B4-BE49-F238E27FC236}">
                <a16:creationId xmlns:a16="http://schemas.microsoft.com/office/drawing/2014/main" id="{850329D5-CC61-8CEC-F426-2BE3B32754AD}"/>
              </a:ext>
            </a:extLst>
          </p:cNvPr>
          <p:cNvSpPr/>
          <p:nvPr/>
        </p:nvSpPr>
        <p:spPr>
          <a:xfrm>
            <a:off x="1315031" y="4842424"/>
            <a:ext cx="58271" cy="759485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A325FB0-3CC5-F76A-0193-8CD643237868}"/>
              </a:ext>
            </a:extLst>
          </p:cNvPr>
          <p:cNvGrpSpPr/>
          <p:nvPr/>
        </p:nvGrpSpPr>
        <p:grpSpPr>
          <a:xfrm>
            <a:off x="3658159" y="1309380"/>
            <a:ext cx="4776801" cy="3212860"/>
            <a:chOff x="3658159" y="1309380"/>
            <a:chExt cx="4776801" cy="3212860"/>
          </a:xfrm>
        </p:grpSpPr>
        <p:grpSp>
          <p:nvGrpSpPr>
            <p:cNvPr id="5" name="Group 1">
              <a:extLst>
                <a:ext uri="{FF2B5EF4-FFF2-40B4-BE49-F238E27FC236}">
                  <a16:creationId xmlns:a16="http://schemas.microsoft.com/office/drawing/2014/main" id="{933AA9B3-23E0-252C-DDE9-53EE87A71915}"/>
                </a:ext>
              </a:extLst>
            </p:cNvPr>
            <p:cNvGrpSpPr/>
            <p:nvPr/>
          </p:nvGrpSpPr>
          <p:grpSpPr>
            <a:xfrm>
              <a:off x="4025667" y="1309380"/>
              <a:ext cx="4020576" cy="2560547"/>
              <a:chOff x="4277726" y="2249727"/>
              <a:chExt cx="4020576" cy="2560547"/>
            </a:xfrm>
          </p:grpSpPr>
          <p:sp>
            <p:nvSpPr>
              <p:cNvPr id="6" name="Rectangle 51">
                <a:extLst>
                  <a:ext uri="{FF2B5EF4-FFF2-40B4-BE49-F238E27FC236}">
                    <a16:creationId xmlns:a16="http://schemas.microsoft.com/office/drawing/2014/main" id="{183BC8E3-0A58-5080-8A34-26E7D563B95E}"/>
                  </a:ext>
                </a:extLst>
              </p:cNvPr>
              <p:cNvSpPr/>
              <p:nvPr/>
            </p:nvSpPr>
            <p:spPr>
              <a:xfrm>
                <a:off x="7805462" y="2606620"/>
                <a:ext cx="492840" cy="220315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34">
                <a:extLst>
                  <a:ext uri="{FF2B5EF4-FFF2-40B4-BE49-F238E27FC236}">
                    <a16:creationId xmlns:a16="http://schemas.microsoft.com/office/drawing/2014/main" id="{E32AA2ED-D95C-EED4-8A17-7932A8DC5801}"/>
                  </a:ext>
                </a:extLst>
              </p:cNvPr>
              <p:cNvSpPr/>
              <p:nvPr/>
            </p:nvSpPr>
            <p:spPr>
              <a:xfrm>
                <a:off x="4324540" y="2651398"/>
                <a:ext cx="492840" cy="215887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6">
                <a:extLst>
                  <a:ext uri="{FF2B5EF4-FFF2-40B4-BE49-F238E27FC236}">
                    <a16:creationId xmlns:a16="http://schemas.microsoft.com/office/drawing/2014/main" id="{8514FE05-A803-9743-7E41-C959CF708C49}"/>
                  </a:ext>
                </a:extLst>
              </p:cNvPr>
              <p:cNvSpPr/>
              <p:nvPr/>
            </p:nvSpPr>
            <p:spPr>
              <a:xfrm>
                <a:off x="5543102" y="2836329"/>
                <a:ext cx="492840" cy="1973944"/>
              </a:xfrm>
              <a:prstGeom prst="rect">
                <a:avLst/>
              </a:prstGeom>
              <a:solidFill>
                <a:srgbClr val="C01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38">
                <a:extLst>
                  <a:ext uri="{FF2B5EF4-FFF2-40B4-BE49-F238E27FC236}">
                    <a16:creationId xmlns:a16="http://schemas.microsoft.com/office/drawing/2014/main" id="{B9613B41-6E14-78E8-518F-1A0945D6692E}"/>
                  </a:ext>
                </a:extLst>
              </p:cNvPr>
              <p:cNvSpPr/>
              <p:nvPr/>
            </p:nvSpPr>
            <p:spPr>
              <a:xfrm>
                <a:off x="6761664" y="2557504"/>
                <a:ext cx="492840" cy="2252769"/>
              </a:xfrm>
              <a:prstGeom prst="rect">
                <a:avLst/>
              </a:prstGeom>
              <a:solidFill>
                <a:srgbClr val="FFA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46">
                <a:extLst>
                  <a:ext uri="{FF2B5EF4-FFF2-40B4-BE49-F238E27FC236}">
                    <a16:creationId xmlns:a16="http://schemas.microsoft.com/office/drawing/2014/main" id="{0D5E804F-C87E-7ECC-7C87-39972166FB26}"/>
                  </a:ext>
                </a:extLst>
              </p:cNvPr>
              <p:cNvSpPr txBox="1"/>
              <p:nvPr/>
            </p:nvSpPr>
            <p:spPr>
              <a:xfrm>
                <a:off x="4277726" y="3017275"/>
                <a:ext cx="611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+mj-lt"/>
                    <a:ea typeface="Verdana" panose="020B0604030504040204" pitchFamily="34" charset="0"/>
                  </a:rPr>
                  <a:t>2021</a:t>
                </a:r>
                <a:endParaRPr lang="id-ID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endParaRPr>
              </a:p>
            </p:txBody>
          </p:sp>
          <p:sp>
            <p:nvSpPr>
              <p:cNvPr id="13" name="TextBox 47">
                <a:extLst>
                  <a:ext uri="{FF2B5EF4-FFF2-40B4-BE49-F238E27FC236}">
                    <a16:creationId xmlns:a16="http://schemas.microsoft.com/office/drawing/2014/main" id="{5D893B2D-8360-EAD9-90A3-E1C303D522C3}"/>
                  </a:ext>
                </a:extLst>
              </p:cNvPr>
              <p:cNvSpPr txBox="1"/>
              <p:nvPr/>
            </p:nvSpPr>
            <p:spPr>
              <a:xfrm>
                <a:off x="4935644" y="2249727"/>
                <a:ext cx="495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Bebas Neue" panose="020B0606020202050201" pitchFamily="34" charset="0"/>
                  </a:rPr>
                  <a:t>2022</a:t>
                </a:r>
                <a:endParaRPr lang="id-ID" sz="1400" dirty="0">
                  <a:solidFill>
                    <a:schemeClr val="bg1"/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4" name="TextBox 48">
                <a:extLst>
                  <a:ext uri="{FF2B5EF4-FFF2-40B4-BE49-F238E27FC236}">
                    <a16:creationId xmlns:a16="http://schemas.microsoft.com/office/drawing/2014/main" id="{A8AB7995-6535-648A-181D-11C208A8F49F}"/>
                  </a:ext>
                </a:extLst>
              </p:cNvPr>
              <p:cNvSpPr txBox="1"/>
              <p:nvPr/>
            </p:nvSpPr>
            <p:spPr>
              <a:xfrm>
                <a:off x="5484102" y="3017277"/>
                <a:ext cx="6493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2022</a:t>
                </a:r>
                <a:endParaRPr lang="id-ID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6" name="TextBox 50">
                <a:extLst>
                  <a:ext uri="{FF2B5EF4-FFF2-40B4-BE49-F238E27FC236}">
                    <a16:creationId xmlns:a16="http://schemas.microsoft.com/office/drawing/2014/main" id="{0A74BE35-C873-8B07-89A2-22748988846E}"/>
                  </a:ext>
                </a:extLst>
              </p:cNvPr>
              <p:cNvSpPr txBox="1"/>
              <p:nvPr/>
            </p:nvSpPr>
            <p:spPr>
              <a:xfrm>
                <a:off x="6684430" y="3017276"/>
                <a:ext cx="649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  <a:latin typeface="+mj-lt"/>
                    <a:ea typeface="Verdana" panose="020B0604030504040204" pitchFamily="34" charset="0"/>
                  </a:rPr>
                  <a:t>2023</a:t>
                </a:r>
                <a:endParaRPr lang="id-ID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D3AE2C1-566F-8A9D-30C0-43B524520879}"/>
                </a:ext>
              </a:extLst>
            </p:cNvPr>
            <p:cNvGrpSpPr/>
            <p:nvPr/>
          </p:nvGrpSpPr>
          <p:grpSpPr>
            <a:xfrm>
              <a:off x="4899329" y="3244604"/>
              <a:ext cx="1270276" cy="1270800"/>
              <a:chOff x="5710263" y="3296942"/>
              <a:chExt cx="2044576" cy="2030118"/>
            </a:xfrm>
          </p:grpSpPr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1A8B959F-AABE-5FB6-D3AB-99006A2FA677}"/>
                  </a:ext>
                </a:extLst>
              </p:cNvPr>
              <p:cNvSpPr/>
              <p:nvPr/>
            </p:nvSpPr>
            <p:spPr>
              <a:xfrm>
                <a:off x="5710263" y="3296942"/>
                <a:ext cx="2044576" cy="2030118"/>
              </a:xfrm>
              <a:prstGeom prst="ellipse">
                <a:avLst/>
              </a:prstGeom>
              <a:gradFill>
                <a:gsLst>
                  <a:gs pos="33000">
                    <a:srgbClr val="F2F2F2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2" name="Pie 14">
                <a:extLst>
                  <a:ext uri="{FF2B5EF4-FFF2-40B4-BE49-F238E27FC236}">
                    <a16:creationId xmlns:a16="http://schemas.microsoft.com/office/drawing/2014/main" id="{16420245-4DDD-94FB-6FC7-2F335CFD78BA}"/>
                  </a:ext>
                </a:extLst>
              </p:cNvPr>
              <p:cNvSpPr/>
              <p:nvPr/>
            </p:nvSpPr>
            <p:spPr>
              <a:xfrm>
                <a:off x="5865657" y="3452338"/>
                <a:ext cx="1749905" cy="1733784"/>
              </a:xfrm>
              <a:prstGeom prst="pie">
                <a:avLst>
                  <a:gd name="adj1" fmla="val 18809742"/>
                  <a:gd name="adj2" fmla="val 16200000"/>
                </a:avLst>
              </a:prstGeom>
              <a:solidFill>
                <a:srgbClr val="C01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ie 15">
                <a:extLst>
                  <a:ext uri="{FF2B5EF4-FFF2-40B4-BE49-F238E27FC236}">
                    <a16:creationId xmlns:a16="http://schemas.microsoft.com/office/drawing/2014/main" id="{05EA5AAA-703D-A819-B39D-C2F4FF93BCAC}"/>
                  </a:ext>
                </a:extLst>
              </p:cNvPr>
              <p:cNvSpPr/>
              <p:nvPr/>
            </p:nvSpPr>
            <p:spPr>
              <a:xfrm>
                <a:off x="5865660" y="3452338"/>
                <a:ext cx="1733784" cy="1733784"/>
              </a:xfrm>
              <a:prstGeom prst="pie">
                <a:avLst>
                  <a:gd name="adj1" fmla="val 16192796"/>
                  <a:gd name="adj2" fmla="val 18799014"/>
                </a:avLst>
              </a:prstGeom>
              <a:solidFill>
                <a:srgbClr val="900F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16">
                <a:extLst>
                  <a:ext uri="{FF2B5EF4-FFF2-40B4-BE49-F238E27FC236}">
                    <a16:creationId xmlns:a16="http://schemas.microsoft.com/office/drawing/2014/main" id="{DC470173-CD39-CC82-F2D6-A062F4863E19}"/>
                  </a:ext>
                </a:extLst>
              </p:cNvPr>
              <p:cNvSpPr/>
              <p:nvPr/>
            </p:nvSpPr>
            <p:spPr>
              <a:xfrm>
                <a:off x="6143364" y="3730043"/>
                <a:ext cx="1178373" cy="1167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17">
                <a:extLst>
                  <a:ext uri="{FF2B5EF4-FFF2-40B4-BE49-F238E27FC236}">
                    <a16:creationId xmlns:a16="http://schemas.microsoft.com/office/drawing/2014/main" id="{F210F45E-3C0A-BBB2-B0D6-EB4784B00B13}"/>
                  </a:ext>
                </a:extLst>
              </p:cNvPr>
              <p:cNvSpPr txBox="1"/>
              <p:nvPr/>
            </p:nvSpPr>
            <p:spPr>
              <a:xfrm>
                <a:off x="5909076" y="4062695"/>
                <a:ext cx="1725609" cy="5162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C0143B"/>
                    </a:solidFill>
                    <a:ea typeface="Verdana" panose="020B0604030504040204" pitchFamily="34" charset="0"/>
                  </a:rPr>
                  <a:t>93.3%</a:t>
                </a:r>
                <a:endParaRPr lang="id-ID" sz="1500" b="1" dirty="0">
                  <a:solidFill>
                    <a:srgbClr val="C0143B"/>
                  </a:solidFill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29" name="Group 19">
              <a:extLst>
                <a:ext uri="{FF2B5EF4-FFF2-40B4-BE49-F238E27FC236}">
                  <a16:creationId xmlns:a16="http://schemas.microsoft.com/office/drawing/2014/main" id="{8E8E31B2-6771-4510-1BDB-B2BFA2F3BA74}"/>
                </a:ext>
              </a:extLst>
            </p:cNvPr>
            <p:cNvGrpSpPr/>
            <p:nvPr/>
          </p:nvGrpSpPr>
          <p:grpSpPr>
            <a:xfrm>
              <a:off x="7164685" y="3242388"/>
              <a:ext cx="1270275" cy="1279851"/>
              <a:chOff x="5237847" y="2989401"/>
              <a:chExt cx="2044577" cy="2044577"/>
            </a:xfrm>
          </p:grpSpPr>
          <p:sp>
            <p:nvSpPr>
              <p:cNvPr id="36" name="Oval 20">
                <a:extLst>
                  <a:ext uri="{FF2B5EF4-FFF2-40B4-BE49-F238E27FC236}">
                    <a16:creationId xmlns:a16="http://schemas.microsoft.com/office/drawing/2014/main" id="{C1A195FF-6A82-5579-3984-182F80D5CEBF}"/>
                  </a:ext>
                </a:extLst>
              </p:cNvPr>
              <p:cNvSpPr/>
              <p:nvPr/>
            </p:nvSpPr>
            <p:spPr>
              <a:xfrm>
                <a:off x="5237847" y="2989401"/>
                <a:ext cx="2044577" cy="2044577"/>
              </a:xfrm>
              <a:prstGeom prst="ellipse">
                <a:avLst/>
              </a:prstGeom>
              <a:gradFill>
                <a:gsLst>
                  <a:gs pos="33000">
                    <a:srgbClr val="F2F2F2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37" name="Pie 21">
                <a:extLst>
                  <a:ext uri="{FF2B5EF4-FFF2-40B4-BE49-F238E27FC236}">
                    <a16:creationId xmlns:a16="http://schemas.microsoft.com/office/drawing/2014/main" id="{80B1F4C6-97E2-75B9-4C19-AC34EC1FF46E}"/>
                  </a:ext>
                </a:extLst>
              </p:cNvPr>
              <p:cNvSpPr/>
              <p:nvPr/>
            </p:nvSpPr>
            <p:spPr>
              <a:xfrm>
                <a:off x="5393242" y="3144797"/>
                <a:ext cx="1733785" cy="1733784"/>
              </a:xfrm>
              <a:prstGeom prst="pie">
                <a:avLst>
                  <a:gd name="adj1" fmla="val 16907707"/>
                  <a:gd name="adj2" fmla="val 162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Pie 22">
                <a:extLst>
                  <a:ext uri="{FF2B5EF4-FFF2-40B4-BE49-F238E27FC236}">
                    <a16:creationId xmlns:a16="http://schemas.microsoft.com/office/drawing/2014/main" id="{580F6E3C-2988-C74B-1396-FA5C1F68AB66}"/>
                  </a:ext>
                </a:extLst>
              </p:cNvPr>
              <p:cNvSpPr/>
              <p:nvPr/>
            </p:nvSpPr>
            <p:spPr>
              <a:xfrm>
                <a:off x="5393239" y="3144797"/>
                <a:ext cx="1733783" cy="1733784"/>
              </a:xfrm>
              <a:prstGeom prst="pie">
                <a:avLst>
                  <a:gd name="adj1" fmla="val 16137849"/>
                  <a:gd name="adj2" fmla="val 1695699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23">
                <a:extLst>
                  <a:ext uri="{FF2B5EF4-FFF2-40B4-BE49-F238E27FC236}">
                    <a16:creationId xmlns:a16="http://schemas.microsoft.com/office/drawing/2014/main" id="{735C2272-1DB9-F563-4FF0-599E53BD2082}"/>
                  </a:ext>
                </a:extLst>
              </p:cNvPr>
              <p:cNvSpPr/>
              <p:nvPr/>
            </p:nvSpPr>
            <p:spPr>
              <a:xfrm>
                <a:off x="5670948" y="3422502"/>
                <a:ext cx="1178374" cy="11674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418B02BF-E69D-C7E2-CA73-D4B81A3BC315}"/>
                  </a:ext>
                </a:extLst>
              </p:cNvPr>
              <p:cNvSpPr txBox="1"/>
              <p:nvPr/>
            </p:nvSpPr>
            <p:spPr>
              <a:xfrm>
                <a:off x="5534672" y="3741265"/>
                <a:ext cx="1475141" cy="54084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6"/>
                    </a:solidFill>
                    <a:ea typeface="Verdana"/>
                  </a:rPr>
                  <a:t>97%</a:t>
                </a:r>
                <a:endParaRPr lang="id-ID" sz="1600" b="1" dirty="0">
                  <a:solidFill>
                    <a:schemeClr val="accent6"/>
                  </a:solidFill>
                  <a:ea typeface="Verdana"/>
                </a:endParaRPr>
              </a:p>
            </p:txBody>
          </p:sp>
        </p:grpSp>
        <p:grpSp>
          <p:nvGrpSpPr>
            <p:cNvPr id="30" name="Group 32">
              <a:extLst>
                <a:ext uri="{FF2B5EF4-FFF2-40B4-BE49-F238E27FC236}">
                  <a16:creationId xmlns:a16="http://schemas.microsoft.com/office/drawing/2014/main" id="{22976917-C039-E792-C03C-D372B116066B}"/>
                </a:ext>
              </a:extLst>
            </p:cNvPr>
            <p:cNvGrpSpPr/>
            <p:nvPr/>
          </p:nvGrpSpPr>
          <p:grpSpPr>
            <a:xfrm>
              <a:off x="3658159" y="3240639"/>
              <a:ext cx="1281600" cy="1281600"/>
              <a:chOff x="5850935" y="4165600"/>
              <a:chExt cx="1676849" cy="1664303"/>
            </a:xfrm>
          </p:grpSpPr>
          <p:sp>
            <p:nvSpPr>
              <p:cNvPr id="31" name="Oval 26">
                <a:extLst>
                  <a:ext uri="{FF2B5EF4-FFF2-40B4-BE49-F238E27FC236}">
                    <a16:creationId xmlns:a16="http://schemas.microsoft.com/office/drawing/2014/main" id="{00807E74-6E9A-1B08-5648-0A609EEB9FAC}"/>
                  </a:ext>
                </a:extLst>
              </p:cNvPr>
              <p:cNvSpPr/>
              <p:nvPr/>
            </p:nvSpPr>
            <p:spPr>
              <a:xfrm>
                <a:off x="5850935" y="4165600"/>
                <a:ext cx="1676849" cy="1664303"/>
              </a:xfrm>
              <a:prstGeom prst="ellipse">
                <a:avLst/>
              </a:prstGeom>
              <a:gradFill>
                <a:gsLst>
                  <a:gs pos="33000">
                    <a:srgbClr val="F2F2F2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ffectLst>
                <a:outerShdw blurRad="330200" dist="3429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Pie 27">
                <a:extLst>
                  <a:ext uri="{FF2B5EF4-FFF2-40B4-BE49-F238E27FC236}">
                    <a16:creationId xmlns:a16="http://schemas.microsoft.com/office/drawing/2014/main" id="{CDFB95B9-E084-231B-FB6F-586EEC11D9A1}"/>
                  </a:ext>
                </a:extLst>
              </p:cNvPr>
              <p:cNvSpPr/>
              <p:nvPr/>
            </p:nvSpPr>
            <p:spPr>
              <a:xfrm>
                <a:off x="5996774" y="4288155"/>
                <a:ext cx="1422496" cy="1411853"/>
              </a:xfrm>
              <a:prstGeom prst="pie">
                <a:avLst>
                  <a:gd name="adj1" fmla="val 17106933"/>
                  <a:gd name="adj2" fmla="val 16200000"/>
                </a:avLst>
              </a:prstGeom>
              <a:solidFill>
                <a:srgbClr val="035A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Pie 28">
                <a:extLst>
                  <a:ext uri="{FF2B5EF4-FFF2-40B4-BE49-F238E27FC236}">
                    <a16:creationId xmlns:a16="http://schemas.microsoft.com/office/drawing/2014/main" id="{552ECFC0-159C-F108-F9F2-D2A20DF03A5C}"/>
                  </a:ext>
                </a:extLst>
              </p:cNvPr>
              <p:cNvSpPr/>
              <p:nvPr/>
            </p:nvSpPr>
            <p:spPr>
              <a:xfrm>
                <a:off x="5995518" y="4284766"/>
                <a:ext cx="1422497" cy="1411853"/>
              </a:xfrm>
              <a:prstGeom prst="pie">
                <a:avLst>
                  <a:gd name="adj1" fmla="val 16137849"/>
                  <a:gd name="adj2" fmla="val 1738044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29">
                <a:extLst>
                  <a:ext uri="{FF2B5EF4-FFF2-40B4-BE49-F238E27FC236}">
                    <a16:creationId xmlns:a16="http://schemas.microsoft.com/office/drawing/2014/main" id="{790EAE3C-63EF-9ED8-952B-EB929288C4B7}"/>
                  </a:ext>
                </a:extLst>
              </p:cNvPr>
              <p:cNvSpPr/>
              <p:nvPr/>
            </p:nvSpPr>
            <p:spPr>
              <a:xfrm>
                <a:off x="6222616" y="4505599"/>
                <a:ext cx="956181" cy="9490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0">
                <a:extLst>
                  <a:ext uri="{FF2B5EF4-FFF2-40B4-BE49-F238E27FC236}">
                    <a16:creationId xmlns:a16="http://schemas.microsoft.com/office/drawing/2014/main" id="{7DFDB159-F1B0-D7C8-DF71-131BAE38516C}"/>
                  </a:ext>
                </a:extLst>
              </p:cNvPr>
              <p:cNvSpPr txBox="1"/>
              <p:nvPr/>
            </p:nvSpPr>
            <p:spPr>
              <a:xfrm>
                <a:off x="6239578" y="4718753"/>
                <a:ext cx="898096" cy="479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rgbClr val="035A93"/>
                    </a:solidFill>
                  </a:rPr>
                  <a:t>98%</a:t>
                </a:r>
                <a:endParaRPr lang="id-ID" b="1">
                  <a:solidFill>
                    <a:srgbClr val="035A93"/>
                  </a:solidFill>
                </a:endParaRPr>
              </a:p>
            </p:txBody>
          </p:sp>
        </p:grpSp>
        <p:sp>
          <p:nvSpPr>
            <p:cNvPr id="77" name="Oval 20">
              <a:extLst>
                <a:ext uri="{FF2B5EF4-FFF2-40B4-BE49-F238E27FC236}">
                  <a16:creationId xmlns:a16="http://schemas.microsoft.com/office/drawing/2014/main" id="{EE23BB1C-D004-36B4-650A-1F8FD6518C4A}"/>
                </a:ext>
              </a:extLst>
            </p:cNvPr>
            <p:cNvSpPr/>
            <p:nvPr/>
          </p:nvSpPr>
          <p:spPr>
            <a:xfrm rot="978808">
              <a:off x="6088440" y="3242389"/>
              <a:ext cx="1270275" cy="1279851"/>
            </a:xfrm>
            <a:prstGeom prst="ellipse">
              <a:avLst/>
            </a:prstGeom>
            <a:gradFill>
              <a:gsLst>
                <a:gs pos="33000">
                  <a:srgbClr val="F2F2F2"/>
                </a:gs>
                <a:gs pos="100000">
                  <a:srgbClr val="FBFBFB"/>
                </a:gs>
              </a:gsLst>
              <a:lin ang="5400000" scaled="1"/>
            </a:gradFill>
            <a:ln>
              <a:noFill/>
            </a:ln>
            <a:effectLst>
              <a:outerShdw blurRad="330200" dist="3429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8" name="Pie 21">
              <a:extLst>
                <a:ext uri="{FF2B5EF4-FFF2-40B4-BE49-F238E27FC236}">
                  <a16:creationId xmlns:a16="http://schemas.microsoft.com/office/drawing/2014/main" id="{9E9C2899-91C1-1D84-FA7C-792C755D00D2}"/>
                </a:ext>
              </a:extLst>
            </p:cNvPr>
            <p:cNvSpPr/>
            <p:nvPr/>
          </p:nvSpPr>
          <p:spPr>
            <a:xfrm rot="461956">
              <a:off x="6184985" y="3339663"/>
              <a:ext cx="1077183" cy="1085303"/>
            </a:xfrm>
            <a:prstGeom prst="pie">
              <a:avLst>
                <a:gd name="adj1" fmla="val 15729354"/>
                <a:gd name="adj2" fmla="val 1620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Pie 22">
              <a:extLst>
                <a:ext uri="{FF2B5EF4-FFF2-40B4-BE49-F238E27FC236}">
                  <a16:creationId xmlns:a16="http://schemas.microsoft.com/office/drawing/2014/main" id="{3731FD5F-5556-5EFD-B71A-49416FE4310C}"/>
                </a:ext>
              </a:extLst>
            </p:cNvPr>
            <p:cNvSpPr/>
            <p:nvPr/>
          </p:nvSpPr>
          <p:spPr>
            <a:xfrm rot="310779">
              <a:off x="6184983" y="3339663"/>
              <a:ext cx="1077182" cy="1085303"/>
            </a:xfrm>
            <a:prstGeom prst="pie">
              <a:avLst>
                <a:gd name="adj1" fmla="val 16283333"/>
                <a:gd name="adj2" fmla="val 15922545"/>
              </a:avLst>
            </a:prstGeom>
            <a:solidFill>
              <a:srgbClr val="FFA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23">
              <a:extLst>
                <a:ext uri="{FF2B5EF4-FFF2-40B4-BE49-F238E27FC236}">
                  <a16:creationId xmlns:a16="http://schemas.microsoft.com/office/drawing/2014/main" id="{1AA26BE1-882D-6972-8D01-615A165A1C0E}"/>
                </a:ext>
              </a:extLst>
            </p:cNvPr>
            <p:cNvSpPr/>
            <p:nvPr/>
          </p:nvSpPr>
          <p:spPr>
            <a:xfrm>
              <a:off x="6357521" y="3513499"/>
              <a:ext cx="732112" cy="730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24">
              <a:extLst>
                <a:ext uri="{FF2B5EF4-FFF2-40B4-BE49-F238E27FC236}">
                  <a16:creationId xmlns:a16="http://schemas.microsoft.com/office/drawing/2014/main" id="{B6117FF1-6A67-E3F9-BAA7-59D15E1AF163}"/>
                </a:ext>
              </a:extLst>
            </p:cNvPr>
            <p:cNvSpPr txBox="1"/>
            <p:nvPr/>
          </p:nvSpPr>
          <p:spPr>
            <a:xfrm>
              <a:off x="6273744" y="3692416"/>
              <a:ext cx="91649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A100"/>
                  </a:solidFill>
                  <a:ea typeface="Verdana" panose="020B0604030504040204" pitchFamily="34" charset="0"/>
                </a:rPr>
                <a:t>98.8%</a:t>
              </a:r>
              <a:endParaRPr lang="id-ID" sz="1600" b="1" dirty="0">
                <a:solidFill>
                  <a:srgbClr val="FFA100"/>
                </a:solidFill>
                <a:ea typeface="Verdana" panose="020B0604030504040204" pitchFamily="34" charset="0"/>
              </a:endParaRPr>
            </a:p>
          </p:txBody>
        </p:sp>
        <p:sp>
          <p:nvSpPr>
            <p:cNvPr id="83" name="TextBox 50">
              <a:extLst>
                <a:ext uri="{FF2B5EF4-FFF2-40B4-BE49-F238E27FC236}">
                  <a16:creationId xmlns:a16="http://schemas.microsoft.com/office/drawing/2014/main" id="{6F1E493D-D3E1-82A5-27C5-2847804241C3}"/>
                </a:ext>
              </a:extLst>
            </p:cNvPr>
            <p:cNvSpPr txBox="1"/>
            <p:nvPr/>
          </p:nvSpPr>
          <p:spPr>
            <a:xfrm>
              <a:off x="7501011" y="2076928"/>
              <a:ext cx="6493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</a:rPr>
                <a:t>2024</a:t>
              </a:r>
              <a:endParaRPr lang="id-ID" sz="14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endParaRPr>
            </a:p>
          </p:txBody>
        </p:sp>
        <p:cxnSp>
          <p:nvCxnSpPr>
            <p:cNvPr id="2" name="Straight Connector 18">
              <a:extLst>
                <a:ext uri="{FF2B5EF4-FFF2-40B4-BE49-F238E27FC236}">
                  <a16:creationId xmlns:a16="http://schemas.microsoft.com/office/drawing/2014/main" id="{C381A840-03E3-DAF6-EB76-38B176AB1D89}"/>
                </a:ext>
              </a:extLst>
            </p:cNvPr>
            <p:cNvCxnSpPr>
              <a:cxnSpLocks/>
            </p:cNvCxnSpPr>
            <p:nvPr/>
          </p:nvCxnSpPr>
          <p:spPr>
            <a:xfrm>
              <a:off x="4086179" y="2071003"/>
              <a:ext cx="3973762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47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CD30F63-F65B-F03C-37E2-DBEAE288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6625" y="3037484"/>
            <a:ext cx="6342088" cy="1560885"/>
          </a:xfrm>
        </p:spPr>
        <p:txBody>
          <a:bodyPr>
            <a:noAutofit/>
          </a:bodyPr>
          <a:lstStyle/>
          <a:p>
            <a:r>
              <a:rPr lang="es-CO" sz="5000" dirty="0"/>
              <a:t>6. Conclusiones y oportunidades de mejora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67712B1F-1A03-474D-5666-82F03D1BCE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020" r="17020"/>
          <a:stretch/>
        </p:blipFill>
        <p:spPr/>
      </p:pic>
    </p:spTree>
    <p:extLst>
      <p:ext uri="{BB962C8B-B14F-4D97-AF65-F5344CB8AC3E}">
        <p14:creationId xmlns:p14="http://schemas.microsoft.com/office/powerpoint/2010/main" val="249645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EA47BE-7D26-E5FE-4FE2-0934C39DA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2313" y="1280770"/>
            <a:ext cx="8305800" cy="4296459"/>
          </a:xfrm>
        </p:spPr>
        <p:txBody>
          <a:bodyPr lIns="91440" tIns="45720" rIns="91440" bIns="45720" anchor="t">
            <a:normAutofit/>
          </a:bodyPr>
          <a:lstStyle/>
          <a:p>
            <a:pPr marL="285750" indent="-285750" algn="just">
              <a:buClr>
                <a:srgbClr val="89BA20"/>
              </a:buClr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El </a:t>
            </a:r>
            <a:r>
              <a:rPr lang="es-MX" sz="1300" b="1" dirty="0">
                <a:solidFill>
                  <a:srgbClr val="035A93"/>
                </a:solidFill>
                <a:cs typeface="Segoe UI"/>
              </a:rPr>
              <a:t>índice promedio de satisfacción de 2024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con respecto a los </a:t>
            </a:r>
            <a:r>
              <a:rPr lang="es-MX" sz="1300" i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Ciudadanos que se comunican con Fogafín para solicitar información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fue de </a:t>
            </a:r>
            <a:r>
              <a:rPr lang="es-MX" sz="1300" b="1" dirty="0">
                <a:solidFill>
                  <a:srgbClr val="035A93"/>
                </a:solidFill>
                <a:cs typeface="Segoe UI"/>
              </a:rPr>
              <a:t>97.1%.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Esto,</a:t>
            </a:r>
            <a:r>
              <a:rPr lang="es-MX" sz="1300" b="1" dirty="0">
                <a:solidFill>
                  <a:srgbClr val="035A93"/>
                </a:solidFill>
                <a:cs typeface="Segoe UI"/>
              </a:rPr>
              <a:t>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refleja que aspectos de la atención tales como la calidad de las respuestas, el tiempo de espera y la cordialidad ofrecida, responden a la necesidad de información de los ciudadanos. </a:t>
            </a:r>
          </a:p>
          <a:p>
            <a:pPr marL="285750" indent="-285750" algn="just">
              <a:buClr>
                <a:srgbClr val="89BA20"/>
              </a:buClr>
              <a:buFont typeface="Wingdings" panose="05000000000000000000" pitchFamily="2" charset="2"/>
              <a:buChar char="ü"/>
            </a:pP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El </a:t>
            </a:r>
            <a:r>
              <a:rPr lang="es-MX" sz="1300" b="1" dirty="0">
                <a:solidFill>
                  <a:srgbClr val="035A93"/>
                </a:solidFill>
                <a:cs typeface="Segoe UI"/>
              </a:rPr>
              <a:t>índice promedio de satisfacción de 2024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con respecto a los </a:t>
            </a:r>
            <a:r>
              <a:rPr lang="es-MX" sz="1300" b="1" i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Empleados de las entidades inscritas que realizaron consultas a Fogafín</a:t>
            </a:r>
            <a:r>
              <a:rPr lang="es-MX" sz="1300" i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fue de </a:t>
            </a:r>
            <a:r>
              <a:rPr lang="es-MX" sz="1300" b="1" dirty="0">
                <a:solidFill>
                  <a:srgbClr val="035A93"/>
                </a:solidFill>
                <a:cs typeface="Segoe UI"/>
              </a:rPr>
              <a:t>94.5%.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Lo anterior, evidencia que los funcionarios de las entidades inscritas que establecieron algún tipo de contacto con Fogafín durante la vigencia tuvieron una respuesta efectiva, completa y en tiempos adecuados a sus necesidades. </a:t>
            </a:r>
          </a:p>
          <a:p>
            <a:pPr marL="285750" indent="-285750" algn="just">
              <a:buClr>
                <a:srgbClr val="89BA20"/>
              </a:buClr>
              <a:buFont typeface="Wingdings" panose="05000000000000000000" pitchFamily="2" charset="2"/>
              <a:buChar char="ü"/>
            </a:pP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Teniendo en cuenta los resultados obtenidos durante las últimas mediciones, se evidencia que el </a:t>
            </a:r>
            <a:r>
              <a:rPr lang="es-CO" sz="1300" b="1" dirty="0">
                <a:solidFill>
                  <a:srgbClr val="035A93"/>
                </a:solidFill>
                <a:latin typeface="+mn-lt"/>
              </a:rPr>
              <a:t>Índice general de satisfacción 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ha estado por encima del </a:t>
            </a:r>
            <a:r>
              <a:rPr lang="es-CO" sz="1300" b="1" dirty="0">
                <a:solidFill>
                  <a:srgbClr val="035A93"/>
                </a:solidFill>
              </a:rPr>
              <a:t>93</a:t>
            </a:r>
            <a:r>
              <a:rPr lang="es-CO" sz="1300" b="1" dirty="0">
                <a:solidFill>
                  <a:srgbClr val="035A93"/>
                </a:solidFill>
                <a:latin typeface="+mn-lt"/>
              </a:rPr>
              <a:t>%. 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particular, el Índice general correspondiente a 2024 fue de </a:t>
            </a:r>
            <a:r>
              <a:rPr lang="es-CO" sz="1300" b="1" dirty="0">
                <a:solidFill>
                  <a:srgbClr val="035A93"/>
                </a:solidFill>
              </a:rPr>
              <a:t>97%,</a:t>
            </a:r>
            <a:r>
              <a:rPr lang="es-CO" sz="1300" b="1" dirty="0">
                <a:solidFill>
                  <a:srgbClr val="035A93"/>
                </a:solidFill>
                <a:latin typeface="+mn-lt"/>
              </a:rPr>
              <a:t> 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 cual permite evidenciar la calidad del servicio brindado en los distintos canales de atención disponibles por parte de Fogafín.</a:t>
            </a:r>
          </a:p>
          <a:p>
            <a:pPr marL="285750" indent="-285750" algn="just">
              <a:buClr>
                <a:srgbClr val="89BA20"/>
              </a:buClr>
              <a:buFont typeface="Wingdings" panose="05000000000000000000" pitchFamily="2" charset="2"/>
              <a:buChar char="ü"/>
            </a:pP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Cabe destacar que con respecto a la satisfacción de los </a:t>
            </a:r>
            <a:r>
              <a:rPr lang="es-MX" sz="1300" b="1" i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Ciudadanos que se comunican con Fogafín para solicitar información</a:t>
            </a:r>
            <a:r>
              <a:rPr lang="es-MX" sz="1300" i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, </a:t>
            </a:r>
            <a:r>
              <a:rPr lang="es-MX" sz="1300" dirty="0">
                <a:solidFill>
                  <a:schemeClr val="tx1">
                    <a:tint val="75000"/>
                  </a:schemeClr>
                </a:solidFill>
                <a:cs typeface="Segoe UI"/>
              </a:rPr>
              <a:t>se identifica que, 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estándares son altos con respecto a los tres aspectos evaluados, obteniendo los siguientes índices de satisfacción: siendo el primero “</a:t>
            </a:r>
            <a:r>
              <a:rPr lang="es-MX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Cordialidad y respeto durante la atención” </a:t>
            </a:r>
            <a:r>
              <a:rPr lang="es-CO" sz="1300" b="1" dirty="0">
                <a:solidFill>
                  <a:srgbClr val="035A93"/>
                </a:solidFill>
              </a:rPr>
              <a:t>(97.6%)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seguido por “Respuesta de la solicitud” </a:t>
            </a:r>
            <a:r>
              <a:rPr lang="es-CO" sz="1300" b="1" dirty="0">
                <a:solidFill>
                  <a:srgbClr val="035A93"/>
                </a:solidFill>
              </a:rPr>
              <a:t>(97%)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y por último, “Tiempo de espera” </a:t>
            </a:r>
            <a:r>
              <a:rPr lang="es-CO" sz="1300" b="1" dirty="0">
                <a:solidFill>
                  <a:srgbClr val="035A93"/>
                </a:solidFill>
              </a:rPr>
              <a:t>(96.7%)</a:t>
            </a:r>
            <a:r>
              <a:rPr lang="es-CO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s-MX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C3EBD9-45BF-054C-36F6-1D770AA41525}"/>
              </a:ext>
            </a:extLst>
          </p:cNvPr>
          <p:cNvSpPr txBox="1"/>
          <p:nvPr/>
        </p:nvSpPr>
        <p:spPr>
          <a:xfrm>
            <a:off x="623887" y="362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035A93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Conclusiones</a:t>
            </a:r>
            <a:endParaRPr lang="es-CO" dirty="0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70C442CC-3770-C3AB-0B90-FD774DBB6CA7}"/>
              </a:ext>
            </a:extLst>
          </p:cNvPr>
          <p:cNvSpPr/>
          <p:nvPr/>
        </p:nvSpPr>
        <p:spPr>
          <a:xfrm>
            <a:off x="557212" y="362635"/>
            <a:ext cx="66675" cy="551766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 descr="Gráfico&#10;&#10;Descripción generada automáticamente">
            <a:extLst>
              <a:ext uri="{FF2B5EF4-FFF2-40B4-BE49-F238E27FC236}">
                <a16:creationId xmlns:a16="http://schemas.microsoft.com/office/drawing/2014/main" id="{EF0A8CF4-7745-0EAC-A312-93E89130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6" y="1657349"/>
            <a:ext cx="3186113" cy="31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CAB7B-DA8C-79FE-AF5E-F848BDD6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&#10;&#10;Descripción generada automáticamente">
            <a:extLst>
              <a:ext uri="{FF2B5EF4-FFF2-40B4-BE49-F238E27FC236}">
                <a16:creationId xmlns:a16="http://schemas.microsoft.com/office/drawing/2014/main" id="{AD40891F-0B9B-A23A-E097-DBF133EE4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6869" r="16636"/>
          <a:stretch/>
        </p:blipFill>
        <p:spPr>
          <a:xfrm>
            <a:off x="8524875" y="1743075"/>
            <a:ext cx="2886075" cy="2822777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10859A-0BCE-61E9-E9D5-B4D98284C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026" y="1481137"/>
            <a:ext cx="7686499" cy="4243388"/>
          </a:xfrm>
        </p:spPr>
        <p:txBody>
          <a:bodyPr lIns="91440" tIns="45720" rIns="91440" bIns="45720" anchor="t">
            <a:normAutofit/>
          </a:bodyPr>
          <a:lstStyle/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Garantizar el correcto y constante funcionamiento de los mecanismos dispuestos para que los usuarios puedan responder la  encuesta de satisfacción, haciendo seguimiento frecuente a los mismos.</a:t>
            </a: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Mejorar los tiempos de respuesta a los requerimientos realizados por parte de los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funcionarios de las entidades inscritas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 respecto al </a:t>
            </a:r>
            <a:r>
              <a:rPr lang="es-MX" sz="1600" i="1" dirty="0">
                <a:solidFill>
                  <a:srgbClr val="015E99"/>
                </a:solidFill>
              </a:rPr>
              <a:t>formato de transmisión</a:t>
            </a:r>
            <a:r>
              <a:rPr lang="es-MX" sz="1600" dirty="0">
                <a:solidFill>
                  <a:srgbClr val="015E99"/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 el </a:t>
            </a:r>
            <a:r>
              <a:rPr lang="es-MX" sz="1600" i="1" dirty="0">
                <a:solidFill>
                  <a:srgbClr val="015E99"/>
                </a:solidFill>
              </a:rPr>
              <a:t>recaudo trimestral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la prima. Toda vez que, se identificó que en el hito de </a:t>
            </a:r>
            <a:r>
              <a:rPr lang="es-MX" sz="1600" b="1" dirty="0">
                <a:solidFill>
                  <a:srgbClr val="015E99"/>
                </a:solidFill>
              </a:rPr>
              <a:t>“tiempo de espera para ser atendido”</a:t>
            </a:r>
            <a:r>
              <a:rPr lang="es-MX" sz="1600" dirty="0">
                <a:solidFill>
                  <a:srgbClr val="015E99"/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obtuvo un índice de satisfacción del </a:t>
            </a:r>
            <a:r>
              <a:rPr lang="es-MX" sz="1600" b="1" dirty="0">
                <a:solidFill>
                  <a:srgbClr val="B28A3F"/>
                </a:solidFill>
              </a:rPr>
              <a:t>95% y 87%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respectivamente; frente al </a:t>
            </a:r>
            <a:r>
              <a:rPr lang="es-MX" sz="1600" b="1" dirty="0">
                <a:solidFill>
                  <a:srgbClr val="B28A3F"/>
                </a:solidFill>
              </a:rPr>
              <a:t>96.6% 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los </a:t>
            </a:r>
            <a:r>
              <a:rPr lang="es-MX" sz="1600" i="1" dirty="0">
                <a:solidFill>
                  <a:srgbClr val="015E99"/>
                </a:solidFill>
              </a:rPr>
              <a:t>usuarios que presentaron PQRSDA.</a:t>
            </a: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Propender por brindar una información clara y oportuna, tanto a los trabajadores de las 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entidades inscritas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ya que el índice de satisfacción en el hito de </a:t>
            </a:r>
            <a:r>
              <a:rPr lang="es-MX" sz="1600" b="1" dirty="0">
                <a:solidFill>
                  <a:srgbClr val="015E99"/>
                </a:solidFill>
              </a:rPr>
              <a:t>“Respuesta de la solicitud”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los procesos de </a:t>
            </a:r>
            <a:r>
              <a:rPr lang="es-MX" sz="1600" i="1" dirty="0">
                <a:solidFill>
                  <a:srgbClr val="015E99"/>
                </a:solidFill>
              </a:rPr>
              <a:t>Formato de transmisión, Recaudo trimestral e inscripción en el sistema del Seguro de Depósitos</a:t>
            </a:r>
            <a:r>
              <a:rPr lang="es-MX" sz="1600" dirty="0">
                <a:solidFill>
                  <a:srgbClr val="015E99"/>
                </a:solidFill>
              </a:rPr>
              <a:t> 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 del </a:t>
            </a:r>
            <a:r>
              <a:rPr lang="es-MX" sz="1600" b="1" dirty="0">
                <a:solidFill>
                  <a:srgbClr val="B28A3F"/>
                </a:solidFill>
              </a:rPr>
              <a:t>91%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s-MX" sz="1600" b="1" dirty="0">
                <a:solidFill>
                  <a:srgbClr val="B28A3F"/>
                </a:solidFill>
              </a:rPr>
              <a:t> 97%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y</a:t>
            </a:r>
            <a:r>
              <a:rPr lang="es-MX" sz="1600" b="1" dirty="0">
                <a:solidFill>
                  <a:srgbClr val="B28A3F"/>
                </a:solidFill>
              </a:rPr>
              <a:t> 100%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respectivamente; como a los usuarios que presentaron </a:t>
            </a: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PQRSDA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en los cuales fue del </a:t>
            </a:r>
            <a:r>
              <a:rPr lang="es-MX" sz="1600" b="1" dirty="0">
                <a:solidFill>
                  <a:srgbClr val="B28A3F"/>
                </a:solidFill>
              </a:rPr>
              <a:t>97.03%</a:t>
            </a:r>
            <a:r>
              <a:rPr lang="es-MX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endParaRPr lang="en-US" altLang="es-CO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just">
              <a:buClr>
                <a:srgbClr val="B28A3F"/>
              </a:buClr>
              <a:buFont typeface="Wingdings" panose="05000000000000000000" pitchFamily="2" charset="2"/>
              <a:buChar char="ü"/>
            </a:pPr>
            <a:endParaRPr lang="es-CO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CEA28A-D24B-42E3-9A12-2C01F3C9CB1A}"/>
              </a:ext>
            </a:extLst>
          </p:cNvPr>
          <p:cNvSpPr txBox="1"/>
          <p:nvPr/>
        </p:nvSpPr>
        <p:spPr>
          <a:xfrm>
            <a:off x="590550" y="362635"/>
            <a:ext cx="8705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CO" sz="3600" b="0" i="0" u="none" strike="noStrike" kern="1200" cap="none" spc="0" normalizeH="0" baseline="0" noProof="0" dirty="0">
                <a:ln>
                  <a:noFill/>
                </a:ln>
                <a:solidFill>
                  <a:srgbClr val="035A93"/>
                </a:solidFill>
                <a:effectLst/>
                <a:uLnTx/>
                <a:uFillTx/>
                <a:latin typeface="Montserrat ExtraBold"/>
                <a:ea typeface="+mj-ea"/>
                <a:cs typeface="+mj-cs"/>
              </a:rPr>
              <a:t>Oportunidades de mejora</a:t>
            </a:r>
            <a:endParaRPr lang="es-CO" dirty="0"/>
          </a:p>
        </p:txBody>
      </p:sp>
      <p:sp>
        <p:nvSpPr>
          <p:cNvPr id="2" name="Rectangle 36">
            <a:extLst>
              <a:ext uri="{FF2B5EF4-FFF2-40B4-BE49-F238E27FC236}">
                <a16:creationId xmlns:a16="http://schemas.microsoft.com/office/drawing/2014/main" id="{FD81D8DA-988D-C3A2-AE15-0029F0551D61}"/>
              </a:ext>
            </a:extLst>
          </p:cNvPr>
          <p:cNvSpPr/>
          <p:nvPr/>
        </p:nvSpPr>
        <p:spPr>
          <a:xfrm>
            <a:off x="557212" y="362635"/>
            <a:ext cx="66675" cy="551766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12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25FF5B-0516-4907-9B15-280B5D94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Temas a desarrollar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C03444-72C9-4EAD-BF54-32D51F683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2812" y="1683536"/>
            <a:ext cx="8998857" cy="349092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Ficha técnica</a:t>
            </a:r>
          </a:p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Objetivo</a:t>
            </a:r>
          </a:p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Índice de satisfacción del servicio</a:t>
            </a:r>
          </a:p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Distribución de la población y la muestra</a:t>
            </a:r>
          </a:p>
          <a:p>
            <a:r>
              <a:rPr lang="es-CO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</a:p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Conclusiones y oportunidades de mejora</a:t>
            </a:r>
            <a:endParaRPr lang="es-CO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966475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93A1-183C-E922-42F8-FFB82426F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8">
            <a:extLst>
              <a:ext uri="{FF2B5EF4-FFF2-40B4-BE49-F238E27FC236}">
                <a16:creationId xmlns:a16="http://schemas.microsoft.com/office/drawing/2014/main" id="{B9B76CB1-E08D-DB70-A34D-AA47EADAD6A7}"/>
              </a:ext>
            </a:extLst>
          </p:cNvPr>
          <p:cNvSpPr/>
          <p:nvPr/>
        </p:nvSpPr>
        <p:spPr>
          <a:xfrm>
            <a:off x="-9525" y="1782990"/>
            <a:ext cx="12192000" cy="2235200"/>
          </a:xfrm>
          <a:prstGeom prst="rect">
            <a:avLst/>
          </a:prstGeom>
          <a:gradFill flip="none" rotWithShape="1">
            <a:gsLst>
              <a:gs pos="0">
                <a:srgbClr val="89BA20">
                  <a:shade val="30000"/>
                  <a:satMod val="115000"/>
                </a:srgbClr>
              </a:gs>
              <a:gs pos="50000">
                <a:srgbClr val="89BA20">
                  <a:shade val="67500"/>
                  <a:satMod val="115000"/>
                </a:srgbClr>
              </a:gs>
              <a:gs pos="100000">
                <a:srgbClr val="89BA2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7E0894-F4E3-DAC2-EF3D-A2D5AAED0621}"/>
              </a:ext>
            </a:extLst>
          </p:cNvPr>
          <p:cNvSpPr txBox="1"/>
          <p:nvPr/>
        </p:nvSpPr>
        <p:spPr>
          <a:xfrm>
            <a:off x="2733675" y="1999257"/>
            <a:ext cx="6124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i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Una periódica medición de la satisfacción de los grupos de valor de la entidad </a:t>
            </a:r>
            <a:r>
              <a:rPr lang="es-MX" sz="2000" b="0" i="1" dirty="0">
                <a:solidFill>
                  <a:schemeClr val="bg1"/>
                </a:solidFill>
                <a:effectLst/>
                <a:latin typeface="+mj-lt"/>
                <a:ea typeface="Verdana" panose="020B0604030504040204" pitchFamily="34" charset="0"/>
              </a:rPr>
              <a:t>permite evaluar la alineación entre las expectativas de los distintos usuarios que nos contactan y la experiencia real ofrecida.</a:t>
            </a:r>
            <a:endParaRPr lang="es-CO" sz="2000" i="1" dirty="0">
              <a:solidFill>
                <a:schemeClr val="bg1"/>
              </a:solidFill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EE745D89-B207-BC78-5449-51494FE681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139" r="17139"/>
          <a:stretch/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510F347-D8F8-7578-1D54-2E6CD637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412" y="1753259"/>
            <a:ext cx="6342088" cy="1284225"/>
          </a:xfrm>
        </p:spPr>
        <p:txBody>
          <a:bodyPr>
            <a:normAutofit/>
          </a:bodyPr>
          <a:lstStyle/>
          <a:p>
            <a:r>
              <a:rPr lang="es-CO" sz="5000" dirty="0">
                <a:solidFill>
                  <a:srgbClr val="035A93"/>
                </a:solidFill>
              </a:rPr>
              <a:t>1. Ficha técnica</a:t>
            </a:r>
            <a:endParaRPr lang="es-CO" sz="5000" dirty="0"/>
          </a:p>
        </p:txBody>
      </p:sp>
    </p:spTree>
    <p:extLst>
      <p:ext uri="{BB962C8B-B14F-4D97-AF65-F5344CB8AC3E}">
        <p14:creationId xmlns:p14="http://schemas.microsoft.com/office/powerpoint/2010/main" val="258839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AC513-D2CC-2D4E-63DB-0F54C9B9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6CB859-6BF4-FB79-F79F-893E06717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0231" y="511316"/>
            <a:ext cx="9397362" cy="5486072"/>
          </a:xfrm>
        </p:spPr>
        <p:txBody>
          <a:bodyPr lIns="91440" tIns="45720" rIns="91440" bIns="45720" anchor="t">
            <a:noAutofit/>
          </a:bodyPr>
          <a:lstStyle/>
          <a:p>
            <a:pPr marL="342900" indent="-342900" algn="just">
              <a:buClr>
                <a:srgbClr val="89BA20"/>
              </a:buClr>
              <a:buFont typeface="Wingdings" panose="05000000000000000000" pitchFamily="2" charset="2"/>
              <a:buChar char="Ø"/>
            </a:pPr>
            <a:r>
              <a:rPr lang="es-CO" sz="1600" b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Metodología: </a:t>
            </a:r>
            <a:r>
              <a:rPr lang="es-CO" sz="1600">
                <a:solidFill>
                  <a:schemeClr val="tx1">
                    <a:tint val="75000"/>
                  </a:schemeClr>
                </a:solidFill>
                <a:cs typeface="Segoe UI"/>
              </a:rPr>
              <a:t>Cuantitativa</a:t>
            </a:r>
            <a:r>
              <a:rPr lang="es-CO" sz="1600" dirty="0">
                <a:solidFill>
                  <a:schemeClr val="tx1">
                    <a:tint val="75000"/>
                  </a:schemeClr>
                </a:solidFill>
                <a:cs typeface="Segoe UI"/>
              </a:rPr>
              <a:t> mediante recolección de datos por medio de encuestas.</a:t>
            </a:r>
          </a:p>
          <a:p>
            <a:pPr marL="342900" indent="-342900" algn="just">
              <a:buClr>
                <a:srgbClr val="89BA20"/>
              </a:buClr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Poblaciones objetivo: </a:t>
            </a:r>
          </a:p>
          <a:p>
            <a:pPr marL="800100" lvl="1" indent="-342900" algn="just">
              <a:buClr>
                <a:srgbClr val="89BA20"/>
              </a:buClr>
              <a:buFont typeface="+mj-lt"/>
              <a:buAutoNum type="arabicPeriod"/>
            </a:pPr>
            <a:r>
              <a:rPr lang="es-MX" sz="1600" dirty="0">
                <a:cs typeface="Segoe UI"/>
              </a:rPr>
              <a:t>Ciudadanos que se comunican con Fogafín para solicitar  información durante el 2024.</a:t>
            </a:r>
          </a:p>
          <a:p>
            <a:pPr marL="800100" lvl="1" indent="-342900" algn="just">
              <a:buClr>
                <a:srgbClr val="89BA20"/>
              </a:buClr>
              <a:buFont typeface="+mj-lt"/>
              <a:buAutoNum type="arabicPeriod"/>
            </a:pPr>
            <a:r>
              <a:rPr lang="es-MX" sz="1600" dirty="0">
                <a:solidFill>
                  <a:schemeClr val="tx1">
                    <a:tint val="75000"/>
                  </a:schemeClr>
                </a:solidFill>
                <a:cs typeface="Segoe UI"/>
              </a:rPr>
              <a:t>Empleados de entidades inscritas que realizaron consultas a Fogafín durante 2024.</a:t>
            </a:r>
          </a:p>
          <a:p>
            <a:pPr marL="342900" indent="-342900" algn="just">
              <a:buClr>
                <a:srgbClr val="89BA20"/>
              </a:buClr>
              <a:buFont typeface="Wingdings" panose="05000000000000000000" pitchFamily="2" charset="2"/>
              <a:buChar char="Ø"/>
            </a:pPr>
            <a:r>
              <a:rPr lang="es-CO" sz="1600" b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Instrumento de medición: </a:t>
            </a:r>
            <a:r>
              <a:rPr lang="es-MX" sz="1600" dirty="0">
                <a:solidFill>
                  <a:schemeClr val="tx1">
                    <a:tint val="75000"/>
                  </a:schemeClr>
                </a:solidFill>
                <a:cs typeface="Segoe UI"/>
              </a:rPr>
              <a:t>2 cuestionarios de preguntas para medir el nivel de satisfacción de las poblaciones objetivo. </a:t>
            </a:r>
          </a:p>
          <a:p>
            <a:pPr marL="342900" indent="-342900" algn="just">
              <a:buClr>
                <a:srgbClr val="89BA20"/>
              </a:buClr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chemeClr val="tx1">
                    <a:tint val="75000"/>
                  </a:schemeClr>
                </a:solidFill>
                <a:cs typeface="Segoe UI"/>
              </a:rPr>
              <a:t>Preguntas: </a:t>
            </a:r>
          </a:p>
          <a:p>
            <a:pPr marL="800100" lvl="1" indent="-342900" algn="just">
              <a:buClr>
                <a:srgbClr val="89BA20"/>
              </a:buClr>
              <a:buAutoNum type="arabicPeriod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Cordialidad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latin typeface="+mn-lt"/>
                <a:cs typeface="Segoe UI"/>
              </a:rPr>
              <a:t> y respeto en la atención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.</a:t>
            </a:r>
            <a:endParaRPr lang="es-MX" sz="1600" dirty="0">
              <a:solidFill>
                <a:schemeClr val="tx1">
                  <a:lumMod val="49000"/>
                  <a:lumOff val="51000"/>
                </a:schemeClr>
              </a:solidFill>
              <a:latin typeface="+mn-lt"/>
              <a:cs typeface="Segoe UI"/>
            </a:endParaRPr>
          </a:p>
          <a:p>
            <a:pPr marL="800100" lvl="1" indent="-342900" algn="just">
              <a:buClr>
                <a:srgbClr val="89BA20"/>
              </a:buClr>
              <a:buAutoNum type="arabicPeriod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Calidad de la respuesta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latin typeface="+mn-lt"/>
                <a:cs typeface="Segoe UI"/>
              </a:rPr>
              <a:t> a la solicitud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.</a:t>
            </a:r>
            <a:endParaRPr lang="es-MX" sz="1600" dirty="0">
              <a:solidFill>
                <a:schemeClr val="tx1">
                  <a:lumMod val="49000"/>
                  <a:lumOff val="51000"/>
                </a:schemeClr>
              </a:solidFill>
              <a:latin typeface="+mn-lt"/>
              <a:cs typeface="Segoe UI"/>
            </a:endParaRPr>
          </a:p>
          <a:p>
            <a:pPr marL="800100" lvl="1" indent="-342900" algn="just">
              <a:buClr>
                <a:srgbClr val="89BA20"/>
              </a:buClr>
              <a:buAutoNum type="arabicPeriod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Tiempo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latin typeface="+mn-lt"/>
                <a:cs typeface="Segoe UI"/>
              </a:rPr>
              <a:t> de 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atención. </a:t>
            </a:r>
          </a:p>
          <a:p>
            <a:pPr marL="800100" lvl="1" indent="-342900" algn="just">
              <a:buClr>
                <a:srgbClr val="89BA20"/>
              </a:buClr>
              <a:buAutoNum type="arabicPeriod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Funcionalidad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latin typeface="+mn-lt"/>
                <a:cs typeface="Segoe UI"/>
              </a:rPr>
              <a:t> del canal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 .</a:t>
            </a:r>
          </a:p>
          <a:p>
            <a:pPr marL="800100" lvl="1" indent="-342900" algn="just">
              <a:buClr>
                <a:srgbClr val="89BA20"/>
              </a:buClr>
              <a:buAutoNum type="arabicPeriod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Información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latin typeface="+mn-lt"/>
                <a:cs typeface="Segoe UI"/>
              </a:rPr>
              <a:t> de apoyo del canal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.</a:t>
            </a:r>
          </a:p>
          <a:p>
            <a:pPr marL="342900" indent="-342900" algn="just">
              <a:buClr>
                <a:srgbClr val="89BA20"/>
              </a:buClr>
              <a:buFont typeface="Wingdings" panose="05000000000000000000" pitchFamily="2" charset="2"/>
              <a:buChar char="Ø"/>
            </a:pPr>
            <a:r>
              <a:rPr lang="es-MX" sz="1600" b="1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Periodos de medición: </a:t>
            </a:r>
          </a:p>
          <a:p>
            <a:pPr marL="800100" lvl="1" indent="-342900" algn="just">
              <a:buClr>
                <a:srgbClr val="89BA2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La encuesta a los ciudadanos se mantuvo </a:t>
            </a:r>
            <a:r>
              <a:rPr lang="es-MX" sz="160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activa </a:t>
            </a: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durante todo el 2024 para cada uno de los canales de atención.</a:t>
            </a:r>
          </a:p>
          <a:p>
            <a:pPr marL="800100" lvl="1" indent="-342900" algn="just">
              <a:buClr>
                <a:srgbClr val="89BA20"/>
              </a:buClr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tx1">
                    <a:lumMod val="49000"/>
                    <a:lumOff val="51000"/>
                  </a:schemeClr>
                </a:solidFill>
                <a:cs typeface="Segoe UI"/>
              </a:rPr>
              <a:t>La encuesta a empleados de entidades inscritas se aplicó durante noviembre de 2024.</a:t>
            </a:r>
          </a:p>
        </p:txBody>
      </p: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0A5753E0-0731-7A8A-926C-84C1B043B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09" y="2220447"/>
            <a:ext cx="1458060" cy="14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0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AC7B109-D04B-8A13-73E1-AB267CE4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000" dirty="0"/>
              <a:t>2. Objetivo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614CD4-3F40-D46B-FBC4-1C8991DEF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algn="just"/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Revisar y analizar el nivel de satisfacción de los usuarios de Fogafín durante el 2024, respecto a las solicitudes realizadas ante el Fondo, con el fin de identificar oportunidades de mejora.</a:t>
            </a:r>
            <a:endParaRPr lang="es-ES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s-CO" dirty="0"/>
          </a:p>
        </p:txBody>
      </p:sp>
      <p:pic>
        <p:nvPicPr>
          <p:cNvPr id="9" name="Marcador de posición de imagen 8" descr="Diagrama&#10;&#10;Descripción generada automáticamente">
            <a:extLst>
              <a:ext uri="{FF2B5EF4-FFF2-40B4-BE49-F238E27FC236}">
                <a16:creationId xmlns:a16="http://schemas.microsoft.com/office/drawing/2014/main" id="{5119AC6E-FA14-D263-B0F4-D0037DDCD8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9" b="8989"/>
          <a:stretch/>
        </p:blipFill>
        <p:spPr>
          <a:xfrm>
            <a:off x="-1038225" y="474663"/>
            <a:ext cx="5124450" cy="512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008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B085259-D485-7987-9F55-F660A879A4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689" r="3689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AE99722-60CC-411A-E456-1346FD40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94" y="3352334"/>
            <a:ext cx="6342088" cy="1284225"/>
          </a:xfrm>
        </p:spPr>
        <p:txBody>
          <a:bodyPr>
            <a:noAutofit/>
          </a:bodyPr>
          <a:lstStyle/>
          <a:p>
            <a:r>
              <a:rPr lang="es-CO" sz="5000" dirty="0">
                <a:solidFill>
                  <a:srgbClr val="035A93"/>
                </a:solidFill>
              </a:rPr>
              <a:t>3. Índice de satisfacción del servicio</a:t>
            </a:r>
            <a:endParaRPr lang="es-CO" sz="5000" dirty="0"/>
          </a:p>
        </p:txBody>
      </p:sp>
    </p:spTree>
    <p:extLst>
      <p:ext uri="{BB962C8B-B14F-4D97-AF65-F5344CB8AC3E}">
        <p14:creationId xmlns:p14="http://schemas.microsoft.com/office/powerpoint/2010/main" val="168519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03">
            <a:extLst>
              <a:ext uri="{FF2B5EF4-FFF2-40B4-BE49-F238E27FC236}">
                <a16:creationId xmlns:a16="http://schemas.microsoft.com/office/drawing/2014/main" id="{09B3D71D-CF99-5D36-DC85-455F9D8BF256}"/>
              </a:ext>
            </a:extLst>
          </p:cNvPr>
          <p:cNvGrpSpPr/>
          <p:nvPr/>
        </p:nvGrpSpPr>
        <p:grpSpPr>
          <a:xfrm>
            <a:off x="2619605" y="1283943"/>
            <a:ext cx="6298033" cy="2251853"/>
            <a:chOff x="653581" y="2103357"/>
            <a:chExt cx="7415176" cy="2651286"/>
          </a:xfrm>
        </p:grpSpPr>
        <p:grpSp>
          <p:nvGrpSpPr>
            <p:cNvPr id="9" name="Line connector D">
              <a:extLst>
                <a:ext uri="{FF2B5EF4-FFF2-40B4-BE49-F238E27FC236}">
                  <a16:creationId xmlns:a16="http://schemas.microsoft.com/office/drawing/2014/main" id="{72C2050A-65BA-7311-BD04-7DE8CEB4D1E8}"/>
                </a:ext>
              </a:extLst>
            </p:cNvPr>
            <p:cNvGrpSpPr/>
            <p:nvPr/>
          </p:nvGrpSpPr>
          <p:grpSpPr>
            <a:xfrm>
              <a:off x="6258477" y="3971656"/>
              <a:ext cx="125686" cy="782987"/>
              <a:chOff x="7977653" y="4063859"/>
              <a:chExt cx="147502" cy="918900"/>
            </a:xfrm>
          </p:grpSpPr>
          <p:sp>
            <p:nvSpPr>
              <p:cNvPr id="38" name="Line 29">
                <a:extLst>
                  <a:ext uri="{FF2B5EF4-FFF2-40B4-BE49-F238E27FC236}">
                    <a16:creationId xmlns:a16="http://schemas.microsoft.com/office/drawing/2014/main" id="{580C91DF-7D12-D005-E7CB-ACF6B5DB5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1404" y="4063859"/>
                <a:ext cx="0" cy="772395"/>
              </a:xfrm>
              <a:prstGeom prst="line">
                <a:avLst/>
              </a:prstGeom>
              <a:noFill/>
              <a:ln w="25400" cap="flat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9" name="Oval 30">
                <a:extLst>
                  <a:ext uri="{FF2B5EF4-FFF2-40B4-BE49-F238E27FC236}">
                    <a16:creationId xmlns:a16="http://schemas.microsoft.com/office/drawing/2014/main" id="{FAED38CE-4913-6EF2-58AA-B44F39EEA1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7653" y="4836253"/>
                <a:ext cx="147502" cy="146506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40" name="Oval 31">
                <a:extLst>
                  <a:ext uri="{FF2B5EF4-FFF2-40B4-BE49-F238E27FC236}">
                    <a16:creationId xmlns:a16="http://schemas.microsoft.com/office/drawing/2014/main" id="{1055249B-59A3-FD4B-8E85-6FDD0203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0509" y="4879109"/>
                <a:ext cx="61792" cy="58802"/>
              </a:xfrm>
              <a:prstGeom prst="ellipse">
                <a:avLst/>
              </a:prstGeom>
              <a:solidFill>
                <a:srgbClr val="035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  <p:grpSp>
          <p:nvGrpSpPr>
            <p:cNvPr id="10" name="Line connector C">
              <a:extLst>
                <a:ext uri="{FF2B5EF4-FFF2-40B4-BE49-F238E27FC236}">
                  <a16:creationId xmlns:a16="http://schemas.microsoft.com/office/drawing/2014/main" id="{AEC0BE4D-DC00-8BAF-1225-D30C49773C35}"/>
                </a:ext>
              </a:extLst>
            </p:cNvPr>
            <p:cNvGrpSpPr/>
            <p:nvPr/>
          </p:nvGrpSpPr>
          <p:grpSpPr>
            <a:xfrm>
              <a:off x="4737512" y="2103357"/>
              <a:ext cx="125686" cy="783837"/>
              <a:chOff x="6192674" y="1871254"/>
              <a:chExt cx="147502" cy="919898"/>
            </a:xfrm>
          </p:grpSpPr>
          <p:sp>
            <p:nvSpPr>
              <p:cNvPr id="35" name="Line 23">
                <a:extLst>
                  <a:ext uri="{FF2B5EF4-FFF2-40B4-BE49-F238E27FC236}">
                    <a16:creationId xmlns:a16="http://schemas.microsoft.com/office/drawing/2014/main" id="{2738EC5B-4E78-F4FB-2D89-C66306E7D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6425" y="2018757"/>
                <a:ext cx="0" cy="772395"/>
              </a:xfrm>
              <a:prstGeom prst="line">
                <a:avLst/>
              </a:prstGeom>
              <a:noFill/>
              <a:ln w="25400" cap="flat">
                <a:solidFill>
                  <a:srgbClr val="89BA2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6" name="Oval 24">
                <a:extLst>
                  <a:ext uri="{FF2B5EF4-FFF2-40B4-BE49-F238E27FC236}">
                    <a16:creationId xmlns:a16="http://schemas.microsoft.com/office/drawing/2014/main" id="{11A62951-3643-C23F-AD16-D7D869A18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2674" y="1871254"/>
                <a:ext cx="147502" cy="147502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89BA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7" name="Oval 25">
                <a:extLst>
                  <a:ext uri="{FF2B5EF4-FFF2-40B4-BE49-F238E27FC236}">
                    <a16:creationId xmlns:a16="http://schemas.microsoft.com/office/drawing/2014/main" id="{52F604D4-901C-153C-CA19-749A3ED81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5529" y="1916103"/>
                <a:ext cx="60795" cy="59798"/>
              </a:xfrm>
              <a:prstGeom prst="ellipse">
                <a:avLst/>
              </a:prstGeom>
              <a:solidFill>
                <a:srgbClr val="89B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  <p:grpSp>
          <p:nvGrpSpPr>
            <p:cNvPr id="11" name="Line connector B">
              <a:extLst>
                <a:ext uri="{FF2B5EF4-FFF2-40B4-BE49-F238E27FC236}">
                  <a16:creationId xmlns:a16="http://schemas.microsoft.com/office/drawing/2014/main" id="{ACD26AC7-FDC6-0F1E-ADBB-6178F7671BDC}"/>
                </a:ext>
              </a:extLst>
            </p:cNvPr>
            <p:cNvGrpSpPr/>
            <p:nvPr/>
          </p:nvGrpSpPr>
          <p:grpSpPr>
            <a:xfrm>
              <a:off x="3214849" y="3971656"/>
              <a:ext cx="125686" cy="782987"/>
              <a:chOff x="4405701" y="4063859"/>
              <a:chExt cx="147502" cy="918900"/>
            </a:xfrm>
          </p:grpSpPr>
          <p:sp>
            <p:nvSpPr>
              <p:cNvPr id="32" name="Line 32">
                <a:extLst>
                  <a:ext uri="{FF2B5EF4-FFF2-40B4-BE49-F238E27FC236}">
                    <a16:creationId xmlns:a16="http://schemas.microsoft.com/office/drawing/2014/main" id="{891A3C20-9729-FFB4-B563-8D40E5E92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9453" y="4063859"/>
                <a:ext cx="0" cy="772395"/>
              </a:xfrm>
              <a:prstGeom prst="line">
                <a:avLst/>
              </a:prstGeom>
              <a:noFill/>
              <a:ln w="25400" cap="flat">
                <a:solidFill>
                  <a:srgbClr val="FFA1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67C895C0-250F-D21F-0744-051D6CB5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5701" y="4836253"/>
                <a:ext cx="147502" cy="146506"/>
              </a:xfrm>
              <a:prstGeom prst="ellipse">
                <a:avLst/>
              </a:prstGeom>
              <a:noFill/>
              <a:ln w="25400" cap="flat">
                <a:solidFill>
                  <a:srgbClr val="FFA1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D9A9A497-3DF7-1297-EAC2-56B806585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8557" y="4879109"/>
                <a:ext cx="60795" cy="58802"/>
              </a:xfrm>
              <a:prstGeom prst="ellipse">
                <a:avLst/>
              </a:prstGeom>
              <a:solidFill>
                <a:srgbClr val="FFA1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 dirty="0"/>
              </a:p>
            </p:txBody>
          </p:sp>
        </p:grpSp>
        <p:grpSp>
          <p:nvGrpSpPr>
            <p:cNvPr id="12" name="Line connector A">
              <a:extLst>
                <a:ext uri="{FF2B5EF4-FFF2-40B4-BE49-F238E27FC236}">
                  <a16:creationId xmlns:a16="http://schemas.microsoft.com/office/drawing/2014/main" id="{5904E61B-EEA4-FCA8-EFD5-BBFFCC1AB2E2}"/>
                </a:ext>
              </a:extLst>
            </p:cNvPr>
            <p:cNvGrpSpPr/>
            <p:nvPr/>
          </p:nvGrpSpPr>
          <p:grpSpPr>
            <a:xfrm>
              <a:off x="1693036" y="2103357"/>
              <a:ext cx="123987" cy="783837"/>
              <a:chOff x="2619726" y="1871254"/>
              <a:chExt cx="145509" cy="919898"/>
            </a:xfrm>
          </p:grpSpPr>
          <p:sp>
            <p:nvSpPr>
              <p:cNvPr id="29" name="Line 20">
                <a:extLst>
                  <a:ext uri="{FF2B5EF4-FFF2-40B4-BE49-F238E27FC236}">
                    <a16:creationId xmlns:a16="http://schemas.microsoft.com/office/drawing/2014/main" id="{CC5A4322-DF55-ABBC-683F-D168F3149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3477" y="2018757"/>
                <a:ext cx="0" cy="772395"/>
              </a:xfrm>
              <a:prstGeom prst="line">
                <a:avLst/>
              </a:prstGeom>
              <a:noFill/>
              <a:ln w="25400" cap="flat">
                <a:solidFill>
                  <a:srgbClr val="8D15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0" name="Oval 21">
                <a:extLst>
                  <a:ext uri="{FF2B5EF4-FFF2-40B4-BE49-F238E27FC236}">
                    <a16:creationId xmlns:a16="http://schemas.microsoft.com/office/drawing/2014/main" id="{CF5AD7AE-DE2B-7CE3-FA90-C6F48A051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726" y="1871254"/>
                <a:ext cx="145509" cy="147502"/>
              </a:xfrm>
              <a:prstGeom prst="ellipse">
                <a:avLst/>
              </a:prstGeom>
              <a:noFill/>
              <a:ln w="25400" cap="flat">
                <a:solidFill>
                  <a:srgbClr val="8D154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0AA0E0F4-92BE-AB15-49D8-DA0DECDF9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578" y="1916103"/>
                <a:ext cx="58802" cy="59798"/>
              </a:xfrm>
              <a:prstGeom prst="ellipse">
                <a:avLst/>
              </a:prstGeom>
              <a:solidFill>
                <a:srgbClr val="8D15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350"/>
              </a:p>
            </p:txBody>
          </p:sp>
        </p:grpSp>
        <p:sp>
          <p:nvSpPr>
            <p:cNvPr id="13" name="White shape A">
              <a:extLst>
                <a:ext uri="{FF2B5EF4-FFF2-40B4-BE49-F238E27FC236}">
                  <a16:creationId xmlns:a16="http://schemas.microsoft.com/office/drawing/2014/main" id="{1831E891-6DA5-D3EE-B8F6-BF21ADAD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81" y="2799724"/>
              <a:ext cx="1737518" cy="1256006"/>
            </a:xfrm>
            <a:custGeom>
              <a:avLst/>
              <a:gdLst>
                <a:gd name="T0" fmla="*/ 0 w 1133"/>
                <a:gd name="T1" fmla="*/ 379 h 822"/>
                <a:gd name="T2" fmla="*/ 168 w 1133"/>
                <a:gd name="T3" fmla="*/ 379 h 822"/>
                <a:gd name="T4" fmla="*/ 339 w 1133"/>
                <a:gd name="T5" fmla="*/ 262 h 822"/>
                <a:gd name="T6" fmla="*/ 726 w 1133"/>
                <a:gd name="T7" fmla="*/ 2 h 822"/>
                <a:gd name="T8" fmla="*/ 1130 w 1133"/>
                <a:gd name="T9" fmla="*/ 406 h 822"/>
                <a:gd name="T10" fmla="*/ 720 w 1133"/>
                <a:gd name="T11" fmla="*/ 822 h 822"/>
                <a:gd name="T12" fmla="*/ 339 w 1133"/>
                <a:gd name="T13" fmla="*/ 562 h 822"/>
                <a:gd name="T14" fmla="*/ 166 w 1133"/>
                <a:gd name="T15" fmla="*/ 444 h 822"/>
                <a:gd name="T16" fmla="*/ 0 w 1133"/>
                <a:gd name="T17" fmla="*/ 444 h 822"/>
                <a:gd name="T18" fmla="*/ 0 w 1133"/>
                <a:gd name="T19" fmla="*/ 379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3" h="822">
                  <a:moveTo>
                    <a:pt x="0" y="379"/>
                  </a:moveTo>
                  <a:cubicBezTo>
                    <a:pt x="168" y="379"/>
                    <a:pt x="168" y="379"/>
                    <a:pt x="168" y="379"/>
                  </a:cubicBezTo>
                  <a:cubicBezTo>
                    <a:pt x="244" y="379"/>
                    <a:pt x="311" y="332"/>
                    <a:pt x="339" y="262"/>
                  </a:cubicBezTo>
                  <a:cubicBezTo>
                    <a:pt x="400" y="108"/>
                    <a:pt x="550" y="0"/>
                    <a:pt x="726" y="2"/>
                  </a:cubicBezTo>
                  <a:cubicBezTo>
                    <a:pt x="947" y="5"/>
                    <a:pt x="1127" y="185"/>
                    <a:pt x="1130" y="406"/>
                  </a:cubicBezTo>
                  <a:cubicBezTo>
                    <a:pt x="1133" y="635"/>
                    <a:pt x="949" y="822"/>
                    <a:pt x="720" y="822"/>
                  </a:cubicBezTo>
                  <a:cubicBezTo>
                    <a:pt x="547" y="822"/>
                    <a:pt x="399" y="714"/>
                    <a:pt x="339" y="562"/>
                  </a:cubicBezTo>
                  <a:cubicBezTo>
                    <a:pt x="311" y="491"/>
                    <a:pt x="242" y="444"/>
                    <a:pt x="166" y="444"/>
                  </a:cubicBezTo>
                  <a:cubicBezTo>
                    <a:pt x="0" y="444"/>
                    <a:pt x="0" y="444"/>
                    <a:pt x="0" y="444"/>
                  </a:cubicBez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AD9D9"/>
                </a:gs>
                <a:gs pos="100000">
                  <a:srgbClr val="FFFFF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508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4" name="White shape B">
              <a:extLst>
                <a:ext uri="{FF2B5EF4-FFF2-40B4-BE49-F238E27FC236}">
                  <a16:creationId xmlns:a16="http://schemas.microsoft.com/office/drawing/2014/main" id="{E662491C-182D-8ABB-7017-82CD2F8AA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245" y="2799724"/>
              <a:ext cx="1737518" cy="1256006"/>
            </a:xfrm>
            <a:custGeom>
              <a:avLst/>
              <a:gdLst>
                <a:gd name="T0" fmla="*/ 0 w 1133"/>
                <a:gd name="T1" fmla="*/ 379 h 822"/>
                <a:gd name="T2" fmla="*/ 168 w 1133"/>
                <a:gd name="T3" fmla="*/ 379 h 822"/>
                <a:gd name="T4" fmla="*/ 339 w 1133"/>
                <a:gd name="T5" fmla="*/ 262 h 822"/>
                <a:gd name="T6" fmla="*/ 726 w 1133"/>
                <a:gd name="T7" fmla="*/ 2 h 822"/>
                <a:gd name="T8" fmla="*/ 1129 w 1133"/>
                <a:gd name="T9" fmla="*/ 406 h 822"/>
                <a:gd name="T10" fmla="*/ 720 w 1133"/>
                <a:gd name="T11" fmla="*/ 822 h 822"/>
                <a:gd name="T12" fmla="*/ 339 w 1133"/>
                <a:gd name="T13" fmla="*/ 562 h 822"/>
                <a:gd name="T14" fmla="*/ 166 w 1133"/>
                <a:gd name="T15" fmla="*/ 444 h 822"/>
                <a:gd name="T16" fmla="*/ 0 w 1133"/>
                <a:gd name="T17" fmla="*/ 444 h 822"/>
                <a:gd name="T18" fmla="*/ 0 w 1133"/>
                <a:gd name="T19" fmla="*/ 379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3" h="822">
                  <a:moveTo>
                    <a:pt x="0" y="379"/>
                  </a:moveTo>
                  <a:cubicBezTo>
                    <a:pt x="168" y="379"/>
                    <a:pt x="168" y="379"/>
                    <a:pt x="168" y="379"/>
                  </a:cubicBezTo>
                  <a:cubicBezTo>
                    <a:pt x="243" y="379"/>
                    <a:pt x="311" y="332"/>
                    <a:pt x="339" y="262"/>
                  </a:cubicBezTo>
                  <a:cubicBezTo>
                    <a:pt x="399" y="108"/>
                    <a:pt x="550" y="0"/>
                    <a:pt x="726" y="2"/>
                  </a:cubicBezTo>
                  <a:cubicBezTo>
                    <a:pt x="946" y="5"/>
                    <a:pt x="1126" y="185"/>
                    <a:pt x="1129" y="406"/>
                  </a:cubicBezTo>
                  <a:cubicBezTo>
                    <a:pt x="1133" y="635"/>
                    <a:pt x="948" y="822"/>
                    <a:pt x="720" y="822"/>
                  </a:cubicBezTo>
                  <a:cubicBezTo>
                    <a:pt x="547" y="822"/>
                    <a:pt x="399" y="714"/>
                    <a:pt x="339" y="562"/>
                  </a:cubicBezTo>
                  <a:cubicBezTo>
                    <a:pt x="311" y="491"/>
                    <a:pt x="242" y="444"/>
                    <a:pt x="166" y="444"/>
                  </a:cubicBezTo>
                  <a:cubicBezTo>
                    <a:pt x="0" y="444"/>
                    <a:pt x="0" y="444"/>
                    <a:pt x="0" y="444"/>
                  </a:cubicBez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AD9D9"/>
                </a:gs>
                <a:gs pos="100000">
                  <a:srgbClr val="FFFFF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508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5" name="White shape C">
              <a:extLst>
                <a:ext uri="{FF2B5EF4-FFF2-40B4-BE49-F238E27FC236}">
                  <a16:creationId xmlns:a16="http://schemas.microsoft.com/office/drawing/2014/main" id="{AC92E7BD-9B08-5EE8-6D75-24D4EEBB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908" y="2799724"/>
              <a:ext cx="1735820" cy="1256006"/>
            </a:xfrm>
            <a:custGeom>
              <a:avLst/>
              <a:gdLst>
                <a:gd name="T0" fmla="*/ 0 w 1132"/>
                <a:gd name="T1" fmla="*/ 379 h 822"/>
                <a:gd name="T2" fmla="*/ 167 w 1132"/>
                <a:gd name="T3" fmla="*/ 379 h 822"/>
                <a:gd name="T4" fmla="*/ 338 w 1132"/>
                <a:gd name="T5" fmla="*/ 262 h 822"/>
                <a:gd name="T6" fmla="*/ 725 w 1132"/>
                <a:gd name="T7" fmla="*/ 2 h 822"/>
                <a:gd name="T8" fmla="*/ 1129 w 1132"/>
                <a:gd name="T9" fmla="*/ 406 h 822"/>
                <a:gd name="T10" fmla="*/ 719 w 1132"/>
                <a:gd name="T11" fmla="*/ 822 h 822"/>
                <a:gd name="T12" fmla="*/ 338 w 1132"/>
                <a:gd name="T13" fmla="*/ 562 h 822"/>
                <a:gd name="T14" fmla="*/ 165 w 1132"/>
                <a:gd name="T15" fmla="*/ 444 h 822"/>
                <a:gd name="T16" fmla="*/ 0 w 1132"/>
                <a:gd name="T17" fmla="*/ 444 h 822"/>
                <a:gd name="T18" fmla="*/ 0 w 1132"/>
                <a:gd name="T19" fmla="*/ 379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2" h="822">
                  <a:moveTo>
                    <a:pt x="0" y="379"/>
                  </a:moveTo>
                  <a:cubicBezTo>
                    <a:pt x="167" y="379"/>
                    <a:pt x="167" y="379"/>
                    <a:pt x="167" y="379"/>
                  </a:cubicBezTo>
                  <a:cubicBezTo>
                    <a:pt x="243" y="379"/>
                    <a:pt x="310" y="332"/>
                    <a:pt x="338" y="262"/>
                  </a:cubicBezTo>
                  <a:cubicBezTo>
                    <a:pt x="399" y="108"/>
                    <a:pt x="549" y="0"/>
                    <a:pt x="725" y="2"/>
                  </a:cubicBezTo>
                  <a:cubicBezTo>
                    <a:pt x="946" y="5"/>
                    <a:pt x="1126" y="185"/>
                    <a:pt x="1129" y="406"/>
                  </a:cubicBezTo>
                  <a:cubicBezTo>
                    <a:pt x="1132" y="635"/>
                    <a:pt x="948" y="822"/>
                    <a:pt x="719" y="822"/>
                  </a:cubicBezTo>
                  <a:cubicBezTo>
                    <a:pt x="546" y="822"/>
                    <a:pt x="398" y="714"/>
                    <a:pt x="338" y="562"/>
                  </a:cubicBezTo>
                  <a:cubicBezTo>
                    <a:pt x="310" y="491"/>
                    <a:pt x="242" y="444"/>
                    <a:pt x="165" y="444"/>
                  </a:cubicBezTo>
                  <a:cubicBezTo>
                    <a:pt x="0" y="444"/>
                    <a:pt x="0" y="444"/>
                    <a:pt x="0" y="444"/>
                  </a:cubicBez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AD9D9"/>
                </a:gs>
                <a:gs pos="100000">
                  <a:srgbClr val="FFFFF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508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16" name="White shape D">
              <a:extLst>
                <a:ext uri="{FF2B5EF4-FFF2-40B4-BE49-F238E27FC236}">
                  <a16:creationId xmlns:a16="http://schemas.microsoft.com/office/drawing/2014/main" id="{AD0D61DA-0524-5910-42CE-1971B162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872" y="2799724"/>
              <a:ext cx="1737518" cy="1256006"/>
            </a:xfrm>
            <a:custGeom>
              <a:avLst/>
              <a:gdLst>
                <a:gd name="T0" fmla="*/ 0 w 1133"/>
                <a:gd name="T1" fmla="*/ 379 h 822"/>
                <a:gd name="T2" fmla="*/ 168 w 1133"/>
                <a:gd name="T3" fmla="*/ 379 h 822"/>
                <a:gd name="T4" fmla="*/ 339 w 1133"/>
                <a:gd name="T5" fmla="*/ 262 h 822"/>
                <a:gd name="T6" fmla="*/ 726 w 1133"/>
                <a:gd name="T7" fmla="*/ 2 h 822"/>
                <a:gd name="T8" fmla="*/ 1130 w 1133"/>
                <a:gd name="T9" fmla="*/ 406 h 822"/>
                <a:gd name="T10" fmla="*/ 720 w 1133"/>
                <a:gd name="T11" fmla="*/ 822 h 822"/>
                <a:gd name="T12" fmla="*/ 339 w 1133"/>
                <a:gd name="T13" fmla="*/ 562 h 822"/>
                <a:gd name="T14" fmla="*/ 166 w 1133"/>
                <a:gd name="T15" fmla="*/ 444 h 822"/>
                <a:gd name="T16" fmla="*/ 0 w 1133"/>
                <a:gd name="T17" fmla="*/ 444 h 822"/>
                <a:gd name="T18" fmla="*/ 0 w 1133"/>
                <a:gd name="T19" fmla="*/ 379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3" h="822">
                  <a:moveTo>
                    <a:pt x="0" y="379"/>
                  </a:moveTo>
                  <a:cubicBezTo>
                    <a:pt x="168" y="379"/>
                    <a:pt x="168" y="379"/>
                    <a:pt x="168" y="379"/>
                  </a:cubicBezTo>
                  <a:cubicBezTo>
                    <a:pt x="244" y="379"/>
                    <a:pt x="311" y="332"/>
                    <a:pt x="339" y="262"/>
                  </a:cubicBezTo>
                  <a:cubicBezTo>
                    <a:pt x="399" y="108"/>
                    <a:pt x="550" y="0"/>
                    <a:pt x="726" y="2"/>
                  </a:cubicBezTo>
                  <a:cubicBezTo>
                    <a:pt x="946" y="5"/>
                    <a:pt x="1126" y="185"/>
                    <a:pt x="1130" y="406"/>
                  </a:cubicBezTo>
                  <a:cubicBezTo>
                    <a:pt x="1133" y="635"/>
                    <a:pt x="948" y="822"/>
                    <a:pt x="720" y="822"/>
                  </a:cubicBezTo>
                  <a:cubicBezTo>
                    <a:pt x="547" y="822"/>
                    <a:pt x="399" y="714"/>
                    <a:pt x="339" y="562"/>
                  </a:cubicBezTo>
                  <a:cubicBezTo>
                    <a:pt x="311" y="491"/>
                    <a:pt x="242" y="444"/>
                    <a:pt x="166" y="444"/>
                  </a:cubicBezTo>
                  <a:cubicBezTo>
                    <a:pt x="0" y="444"/>
                    <a:pt x="0" y="444"/>
                    <a:pt x="0" y="444"/>
                  </a:cubicBezTo>
                  <a:lnTo>
                    <a:pt x="0" y="37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AD9D9"/>
                </a:gs>
                <a:gs pos="100000">
                  <a:srgbClr val="FFFFFF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52400" dist="50800" dir="2700000" algn="tl" rotWithShape="0">
                <a:prstClr val="black">
                  <a:alpha val="6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pic>
          <p:nvPicPr>
            <p:cNvPr id="17" name="Texture">
              <a:extLst>
                <a:ext uri="{FF2B5EF4-FFF2-40B4-BE49-F238E27FC236}">
                  <a16:creationId xmlns:a16="http://schemas.microsoft.com/office/drawing/2014/main" id="{1F06D219-EF4E-43C0-D621-CEEE467F6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6458" y="3127695"/>
              <a:ext cx="228742" cy="624079"/>
            </a:xfrm>
            <a:prstGeom prst="rect">
              <a:avLst/>
            </a:prstGeom>
          </p:spPr>
        </p:pic>
        <p:pic>
          <p:nvPicPr>
            <p:cNvPr id="18" name="Texture">
              <a:extLst>
                <a:ext uri="{FF2B5EF4-FFF2-40B4-BE49-F238E27FC236}">
                  <a16:creationId xmlns:a16="http://schemas.microsoft.com/office/drawing/2014/main" id="{B886D56D-B807-B17F-5FED-783DFD89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227" y="3127695"/>
              <a:ext cx="228742" cy="624079"/>
            </a:xfrm>
            <a:prstGeom prst="rect">
              <a:avLst/>
            </a:prstGeom>
          </p:spPr>
        </p:pic>
        <p:pic>
          <p:nvPicPr>
            <p:cNvPr id="19" name="Texture">
              <a:extLst>
                <a:ext uri="{FF2B5EF4-FFF2-40B4-BE49-F238E27FC236}">
                  <a16:creationId xmlns:a16="http://schemas.microsoft.com/office/drawing/2014/main" id="{B54EEFF9-F23A-A78B-38DA-FC48468A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2193" y="3127695"/>
              <a:ext cx="228742" cy="624079"/>
            </a:xfrm>
            <a:prstGeom prst="rect">
              <a:avLst/>
            </a:prstGeom>
          </p:spPr>
        </p:pic>
        <p:pic>
          <p:nvPicPr>
            <p:cNvPr id="20" name="Texture">
              <a:extLst>
                <a:ext uri="{FF2B5EF4-FFF2-40B4-BE49-F238E27FC236}">
                  <a16:creationId xmlns:a16="http://schemas.microsoft.com/office/drawing/2014/main" id="{A2471B56-F050-DC40-DBB8-8F66B2FA6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062" y="3127695"/>
              <a:ext cx="228742" cy="624079"/>
            </a:xfrm>
            <a:prstGeom prst="rect">
              <a:avLst/>
            </a:prstGeom>
          </p:spPr>
        </p:pic>
        <p:sp>
          <p:nvSpPr>
            <p:cNvPr id="21" name="Color circle A">
              <a:extLst>
                <a:ext uri="{FF2B5EF4-FFF2-40B4-BE49-F238E27FC236}">
                  <a16:creationId xmlns:a16="http://schemas.microsoft.com/office/drawing/2014/main" id="{1D1885F9-8249-3660-E2ED-585592CAF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825" y="2887194"/>
              <a:ext cx="1090407" cy="1084462"/>
            </a:xfrm>
            <a:prstGeom prst="ellipse">
              <a:avLst/>
            </a:prstGeom>
            <a:solidFill>
              <a:srgbClr val="8D15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Color circle B">
              <a:extLst>
                <a:ext uri="{FF2B5EF4-FFF2-40B4-BE49-F238E27FC236}">
                  <a16:creationId xmlns:a16="http://schemas.microsoft.com/office/drawing/2014/main" id="{E032C630-4909-555A-984F-2E047C03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3337" y="2887194"/>
              <a:ext cx="1088709" cy="1084462"/>
            </a:xfrm>
            <a:prstGeom prst="ellipse">
              <a:avLst/>
            </a:pr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Color circle C">
              <a:extLst>
                <a:ext uri="{FF2B5EF4-FFF2-40B4-BE49-F238E27FC236}">
                  <a16:creationId xmlns:a16="http://schemas.microsoft.com/office/drawing/2014/main" id="{2FC7E44B-B719-7959-DED7-C12BA651F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001" y="2887194"/>
              <a:ext cx="1088709" cy="1084462"/>
            </a:xfrm>
            <a:prstGeom prst="ellipse">
              <a:avLst/>
            </a:prstGeom>
            <a:solidFill>
              <a:srgbClr val="89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Color circle D">
              <a:extLst>
                <a:ext uri="{FF2B5EF4-FFF2-40B4-BE49-F238E27FC236}">
                  <a16:creationId xmlns:a16="http://schemas.microsoft.com/office/drawing/2014/main" id="{3F94CF64-D59D-AAB6-5590-77F8C52D0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6965" y="2887194"/>
              <a:ext cx="1088709" cy="108446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pic>
          <p:nvPicPr>
            <p:cNvPr id="25" name="Front shadow">
              <a:extLst>
                <a:ext uri="{FF2B5EF4-FFF2-40B4-BE49-F238E27FC236}">
                  <a16:creationId xmlns:a16="http://schemas.microsoft.com/office/drawing/2014/main" id="{1618B8CA-8D23-572B-20C6-EEA370632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581" y="2955720"/>
              <a:ext cx="225955" cy="938881"/>
            </a:xfrm>
            <a:prstGeom prst="rect">
              <a:avLst/>
            </a:prstGeom>
          </p:spPr>
        </p:pic>
        <p:sp>
          <p:nvSpPr>
            <p:cNvPr id="26" name="E">
              <a:extLst>
                <a:ext uri="{FF2B5EF4-FFF2-40B4-BE49-F238E27FC236}">
                  <a16:creationId xmlns:a16="http://schemas.microsoft.com/office/drawing/2014/main" id="{893FD47B-4802-FB83-11F9-26F5F720DCE5}"/>
                </a:ext>
              </a:extLst>
            </p:cNvPr>
            <p:cNvSpPr txBox="1"/>
            <p:nvPr/>
          </p:nvSpPr>
          <p:spPr>
            <a:xfrm>
              <a:off x="7738768" y="3675238"/>
              <a:ext cx="276469" cy="28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050" b="1" dirty="0">
                  <a:solidFill>
                    <a:srgbClr val="FFFFFF"/>
                  </a:solidFill>
                  <a:latin typeface="Montserrat" panose="02000505000000020004" pitchFamily="2" charset="0"/>
                  <a:ea typeface="Roboto Condensed" panose="02000000000000000000" pitchFamily="2" charset="0"/>
                </a:rPr>
                <a:t>E</a:t>
              </a:r>
              <a:endParaRPr lang="ru-RU" sz="1050" b="1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27" name="Line graph">
              <a:extLst>
                <a:ext uri="{FF2B5EF4-FFF2-40B4-BE49-F238E27FC236}">
                  <a16:creationId xmlns:a16="http://schemas.microsoft.com/office/drawing/2014/main" id="{6FFB52B4-C456-4E8C-16B2-9EDF3D8A62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585986" y="3244087"/>
              <a:ext cx="376590" cy="374956"/>
            </a:xfrm>
            <a:custGeom>
              <a:avLst/>
              <a:gdLst>
                <a:gd name="T0" fmla="*/ 217 w 255"/>
                <a:gd name="T1" fmla="*/ 8 h 255"/>
                <a:gd name="T2" fmla="*/ 138 w 255"/>
                <a:gd name="T3" fmla="*/ 111 h 255"/>
                <a:gd name="T4" fmla="*/ 107 w 255"/>
                <a:gd name="T5" fmla="*/ 128 h 255"/>
                <a:gd name="T6" fmla="*/ 0 w 255"/>
                <a:gd name="T7" fmla="*/ 249 h 255"/>
                <a:gd name="T8" fmla="*/ 116 w 255"/>
                <a:gd name="T9" fmla="*/ 145 h 255"/>
                <a:gd name="T10" fmla="*/ 147 w 255"/>
                <a:gd name="T11" fmla="*/ 128 h 255"/>
                <a:gd name="T12" fmla="*/ 247 w 255"/>
                <a:gd name="T13" fmla="*/ 14 h 255"/>
                <a:gd name="T14" fmla="*/ 255 w 255"/>
                <a:gd name="T15" fmla="*/ 38 h 255"/>
                <a:gd name="T16" fmla="*/ 217 w 255"/>
                <a:gd name="T17" fmla="*/ 0 h 255"/>
                <a:gd name="T18" fmla="*/ 115 w 255"/>
                <a:gd name="T19" fmla="*/ 128 h 255"/>
                <a:gd name="T20" fmla="*/ 139 w 255"/>
                <a:gd name="T21" fmla="*/ 128 h 255"/>
                <a:gd name="T22" fmla="*/ 131 w 255"/>
                <a:gd name="T23" fmla="*/ 84 h 255"/>
                <a:gd name="T24" fmla="*/ 123 w 255"/>
                <a:gd name="T25" fmla="*/ 96 h 255"/>
                <a:gd name="T26" fmla="*/ 131 w 255"/>
                <a:gd name="T27" fmla="*/ 84 h 255"/>
                <a:gd name="T28" fmla="*/ 123 w 255"/>
                <a:gd name="T29" fmla="*/ 60 h 255"/>
                <a:gd name="T30" fmla="*/ 131 w 255"/>
                <a:gd name="T31" fmla="*/ 72 h 255"/>
                <a:gd name="T32" fmla="*/ 131 w 255"/>
                <a:gd name="T33" fmla="*/ 36 h 255"/>
                <a:gd name="T34" fmla="*/ 123 w 255"/>
                <a:gd name="T35" fmla="*/ 48 h 255"/>
                <a:gd name="T36" fmla="*/ 131 w 255"/>
                <a:gd name="T37" fmla="*/ 36 h 255"/>
                <a:gd name="T38" fmla="*/ 123 w 255"/>
                <a:gd name="T39" fmla="*/ 12 h 255"/>
                <a:gd name="T40" fmla="*/ 131 w 255"/>
                <a:gd name="T41" fmla="*/ 24 h 255"/>
                <a:gd name="T42" fmla="*/ 95 w 255"/>
                <a:gd name="T43" fmla="*/ 124 h 255"/>
                <a:gd name="T44" fmla="*/ 83 w 255"/>
                <a:gd name="T45" fmla="*/ 132 h 255"/>
                <a:gd name="T46" fmla="*/ 95 w 255"/>
                <a:gd name="T47" fmla="*/ 124 h 255"/>
                <a:gd name="T48" fmla="*/ 59 w 255"/>
                <a:gd name="T49" fmla="*/ 124 h 255"/>
                <a:gd name="T50" fmla="*/ 71 w 255"/>
                <a:gd name="T51" fmla="*/ 132 h 255"/>
                <a:gd name="T52" fmla="*/ 47 w 255"/>
                <a:gd name="T53" fmla="*/ 124 h 255"/>
                <a:gd name="T54" fmla="*/ 35 w 255"/>
                <a:gd name="T55" fmla="*/ 132 h 255"/>
                <a:gd name="T56" fmla="*/ 47 w 255"/>
                <a:gd name="T57" fmla="*/ 124 h 255"/>
                <a:gd name="T58" fmla="*/ 11 w 255"/>
                <a:gd name="T59" fmla="*/ 124 h 255"/>
                <a:gd name="T60" fmla="*/ 23 w 255"/>
                <a:gd name="T61" fmla="*/ 132 h 255"/>
                <a:gd name="T62" fmla="*/ 123 w 255"/>
                <a:gd name="T63" fmla="*/ 172 h 255"/>
                <a:gd name="T64" fmla="*/ 131 w 255"/>
                <a:gd name="T65" fmla="*/ 160 h 255"/>
                <a:gd name="T66" fmla="*/ 123 w 255"/>
                <a:gd name="T67" fmla="*/ 172 h 255"/>
                <a:gd name="T68" fmla="*/ 131 w 255"/>
                <a:gd name="T69" fmla="*/ 196 h 255"/>
                <a:gd name="T70" fmla="*/ 123 w 255"/>
                <a:gd name="T71" fmla="*/ 184 h 255"/>
                <a:gd name="T72" fmla="*/ 123 w 255"/>
                <a:gd name="T73" fmla="*/ 220 h 255"/>
                <a:gd name="T74" fmla="*/ 131 w 255"/>
                <a:gd name="T75" fmla="*/ 208 h 255"/>
                <a:gd name="T76" fmla="*/ 123 w 255"/>
                <a:gd name="T77" fmla="*/ 220 h 255"/>
                <a:gd name="T78" fmla="*/ 131 w 255"/>
                <a:gd name="T79" fmla="*/ 244 h 255"/>
                <a:gd name="T80" fmla="*/ 123 w 255"/>
                <a:gd name="T81" fmla="*/ 232 h 255"/>
                <a:gd name="T82" fmla="*/ 159 w 255"/>
                <a:gd name="T83" fmla="*/ 132 h 255"/>
                <a:gd name="T84" fmla="*/ 171 w 255"/>
                <a:gd name="T85" fmla="*/ 124 h 255"/>
                <a:gd name="T86" fmla="*/ 159 w 255"/>
                <a:gd name="T87" fmla="*/ 132 h 255"/>
                <a:gd name="T88" fmla="*/ 195 w 255"/>
                <a:gd name="T89" fmla="*/ 132 h 255"/>
                <a:gd name="T90" fmla="*/ 183 w 255"/>
                <a:gd name="T91" fmla="*/ 124 h 255"/>
                <a:gd name="T92" fmla="*/ 207 w 255"/>
                <a:gd name="T93" fmla="*/ 132 h 255"/>
                <a:gd name="T94" fmla="*/ 219 w 255"/>
                <a:gd name="T95" fmla="*/ 124 h 255"/>
                <a:gd name="T96" fmla="*/ 207 w 255"/>
                <a:gd name="T97" fmla="*/ 132 h 255"/>
                <a:gd name="T98" fmla="*/ 243 w 255"/>
                <a:gd name="T99" fmla="*/ 132 h 255"/>
                <a:gd name="T100" fmla="*/ 231 w 255"/>
                <a:gd name="T101" fmla="*/ 12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5" h="255">
                  <a:moveTo>
                    <a:pt x="217" y="0"/>
                  </a:moveTo>
                  <a:cubicBezTo>
                    <a:pt x="217" y="8"/>
                    <a:pt x="217" y="8"/>
                    <a:pt x="217" y="8"/>
                  </a:cubicBezTo>
                  <a:cubicBezTo>
                    <a:pt x="241" y="8"/>
                    <a:pt x="241" y="8"/>
                    <a:pt x="241" y="8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5" y="109"/>
                    <a:pt x="131" y="108"/>
                    <a:pt x="127" y="108"/>
                  </a:cubicBezTo>
                  <a:cubicBezTo>
                    <a:pt x="116" y="108"/>
                    <a:pt x="107" y="117"/>
                    <a:pt x="107" y="128"/>
                  </a:cubicBezTo>
                  <a:cubicBezTo>
                    <a:pt x="107" y="132"/>
                    <a:pt x="108" y="136"/>
                    <a:pt x="110" y="139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6" y="255"/>
                    <a:pt x="6" y="255"/>
                    <a:pt x="6" y="25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9" y="147"/>
                    <a:pt x="123" y="148"/>
                    <a:pt x="127" y="148"/>
                  </a:cubicBezTo>
                  <a:cubicBezTo>
                    <a:pt x="138" y="148"/>
                    <a:pt x="147" y="139"/>
                    <a:pt x="147" y="128"/>
                  </a:cubicBezTo>
                  <a:cubicBezTo>
                    <a:pt x="147" y="124"/>
                    <a:pt x="146" y="120"/>
                    <a:pt x="144" y="117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38"/>
                    <a:pt x="247" y="38"/>
                    <a:pt x="247" y="38"/>
                  </a:cubicBezTo>
                  <a:cubicBezTo>
                    <a:pt x="255" y="38"/>
                    <a:pt x="255" y="38"/>
                    <a:pt x="255" y="38"/>
                  </a:cubicBezTo>
                  <a:cubicBezTo>
                    <a:pt x="255" y="0"/>
                    <a:pt x="255" y="0"/>
                    <a:pt x="255" y="0"/>
                  </a:cubicBezTo>
                  <a:lnTo>
                    <a:pt x="217" y="0"/>
                  </a:lnTo>
                  <a:close/>
                  <a:moveTo>
                    <a:pt x="127" y="140"/>
                  </a:moveTo>
                  <a:cubicBezTo>
                    <a:pt x="120" y="140"/>
                    <a:pt x="115" y="135"/>
                    <a:pt x="115" y="128"/>
                  </a:cubicBezTo>
                  <a:cubicBezTo>
                    <a:pt x="115" y="121"/>
                    <a:pt x="120" y="116"/>
                    <a:pt x="127" y="116"/>
                  </a:cubicBezTo>
                  <a:cubicBezTo>
                    <a:pt x="134" y="116"/>
                    <a:pt x="139" y="121"/>
                    <a:pt x="139" y="128"/>
                  </a:cubicBezTo>
                  <a:cubicBezTo>
                    <a:pt x="139" y="135"/>
                    <a:pt x="134" y="140"/>
                    <a:pt x="127" y="140"/>
                  </a:cubicBezTo>
                  <a:close/>
                  <a:moveTo>
                    <a:pt x="131" y="84"/>
                  </a:moveTo>
                  <a:cubicBezTo>
                    <a:pt x="123" y="84"/>
                    <a:pt x="123" y="84"/>
                    <a:pt x="123" y="84"/>
                  </a:cubicBezTo>
                  <a:cubicBezTo>
                    <a:pt x="123" y="96"/>
                    <a:pt x="123" y="96"/>
                    <a:pt x="123" y="96"/>
                  </a:cubicBezTo>
                  <a:cubicBezTo>
                    <a:pt x="131" y="96"/>
                    <a:pt x="131" y="96"/>
                    <a:pt x="131" y="96"/>
                  </a:cubicBezTo>
                  <a:lnTo>
                    <a:pt x="131" y="84"/>
                  </a:lnTo>
                  <a:close/>
                  <a:moveTo>
                    <a:pt x="131" y="60"/>
                  </a:moveTo>
                  <a:cubicBezTo>
                    <a:pt x="123" y="60"/>
                    <a:pt x="123" y="60"/>
                    <a:pt x="123" y="6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1" y="72"/>
                    <a:pt x="131" y="72"/>
                    <a:pt x="131" y="72"/>
                  </a:cubicBezTo>
                  <a:lnTo>
                    <a:pt x="131" y="60"/>
                  </a:lnTo>
                  <a:close/>
                  <a:moveTo>
                    <a:pt x="131" y="36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31" y="48"/>
                    <a:pt x="131" y="48"/>
                    <a:pt x="131" y="48"/>
                  </a:cubicBezTo>
                  <a:lnTo>
                    <a:pt x="131" y="36"/>
                  </a:lnTo>
                  <a:close/>
                  <a:moveTo>
                    <a:pt x="131" y="12"/>
                  </a:moveTo>
                  <a:cubicBezTo>
                    <a:pt x="123" y="12"/>
                    <a:pt x="123" y="12"/>
                    <a:pt x="123" y="1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31" y="24"/>
                    <a:pt x="131" y="24"/>
                    <a:pt x="131" y="24"/>
                  </a:cubicBezTo>
                  <a:lnTo>
                    <a:pt x="131" y="12"/>
                  </a:lnTo>
                  <a:close/>
                  <a:moveTo>
                    <a:pt x="95" y="124"/>
                  </a:moveTo>
                  <a:cubicBezTo>
                    <a:pt x="83" y="124"/>
                    <a:pt x="83" y="124"/>
                    <a:pt x="83" y="124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95" y="132"/>
                    <a:pt x="95" y="132"/>
                    <a:pt x="95" y="132"/>
                  </a:cubicBezTo>
                  <a:lnTo>
                    <a:pt x="95" y="124"/>
                  </a:lnTo>
                  <a:close/>
                  <a:moveTo>
                    <a:pt x="71" y="124"/>
                  </a:moveTo>
                  <a:cubicBezTo>
                    <a:pt x="59" y="124"/>
                    <a:pt x="59" y="124"/>
                    <a:pt x="59" y="124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71" y="132"/>
                    <a:pt x="71" y="132"/>
                    <a:pt x="71" y="132"/>
                  </a:cubicBezTo>
                  <a:lnTo>
                    <a:pt x="71" y="124"/>
                  </a:lnTo>
                  <a:close/>
                  <a:moveTo>
                    <a:pt x="47" y="124"/>
                  </a:moveTo>
                  <a:cubicBezTo>
                    <a:pt x="35" y="124"/>
                    <a:pt x="35" y="124"/>
                    <a:pt x="35" y="124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47" y="132"/>
                    <a:pt x="47" y="132"/>
                    <a:pt x="47" y="132"/>
                  </a:cubicBezTo>
                  <a:lnTo>
                    <a:pt x="47" y="124"/>
                  </a:lnTo>
                  <a:close/>
                  <a:moveTo>
                    <a:pt x="23" y="124"/>
                  </a:moveTo>
                  <a:cubicBezTo>
                    <a:pt x="11" y="124"/>
                    <a:pt x="11" y="124"/>
                    <a:pt x="11" y="124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23" y="132"/>
                    <a:pt x="23" y="132"/>
                    <a:pt x="23" y="132"/>
                  </a:cubicBezTo>
                  <a:lnTo>
                    <a:pt x="23" y="124"/>
                  </a:lnTo>
                  <a:close/>
                  <a:moveTo>
                    <a:pt x="123" y="172"/>
                  </a:moveTo>
                  <a:cubicBezTo>
                    <a:pt x="131" y="172"/>
                    <a:pt x="131" y="172"/>
                    <a:pt x="131" y="172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23" y="160"/>
                    <a:pt x="123" y="160"/>
                    <a:pt x="123" y="160"/>
                  </a:cubicBezTo>
                  <a:lnTo>
                    <a:pt x="123" y="172"/>
                  </a:lnTo>
                  <a:close/>
                  <a:moveTo>
                    <a:pt x="123" y="196"/>
                  </a:moveTo>
                  <a:cubicBezTo>
                    <a:pt x="131" y="196"/>
                    <a:pt x="131" y="196"/>
                    <a:pt x="131" y="196"/>
                  </a:cubicBezTo>
                  <a:cubicBezTo>
                    <a:pt x="131" y="184"/>
                    <a:pt x="131" y="184"/>
                    <a:pt x="131" y="184"/>
                  </a:cubicBezTo>
                  <a:cubicBezTo>
                    <a:pt x="123" y="184"/>
                    <a:pt x="123" y="184"/>
                    <a:pt x="123" y="184"/>
                  </a:cubicBezTo>
                  <a:lnTo>
                    <a:pt x="123" y="196"/>
                  </a:lnTo>
                  <a:close/>
                  <a:moveTo>
                    <a:pt x="123" y="220"/>
                  </a:moveTo>
                  <a:cubicBezTo>
                    <a:pt x="131" y="220"/>
                    <a:pt x="131" y="220"/>
                    <a:pt x="131" y="220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23" y="208"/>
                    <a:pt x="123" y="208"/>
                    <a:pt x="123" y="208"/>
                  </a:cubicBezTo>
                  <a:lnTo>
                    <a:pt x="123" y="220"/>
                  </a:lnTo>
                  <a:close/>
                  <a:moveTo>
                    <a:pt x="123" y="244"/>
                  </a:moveTo>
                  <a:cubicBezTo>
                    <a:pt x="131" y="244"/>
                    <a:pt x="131" y="244"/>
                    <a:pt x="131" y="244"/>
                  </a:cubicBezTo>
                  <a:cubicBezTo>
                    <a:pt x="131" y="232"/>
                    <a:pt x="131" y="232"/>
                    <a:pt x="131" y="232"/>
                  </a:cubicBezTo>
                  <a:cubicBezTo>
                    <a:pt x="123" y="232"/>
                    <a:pt x="123" y="232"/>
                    <a:pt x="123" y="232"/>
                  </a:cubicBezTo>
                  <a:lnTo>
                    <a:pt x="123" y="244"/>
                  </a:lnTo>
                  <a:close/>
                  <a:moveTo>
                    <a:pt x="159" y="132"/>
                  </a:moveTo>
                  <a:cubicBezTo>
                    <a:pt x="171" y="132"/>
                    <a:pt x="171" y="132"/>
                    <a:pt x="171" y="132"/>
                  </a:cubicBezTo>
                  <a:cubicBezTo>
                    <a:pt x="171" y="124"/>
                    <a:pt x="171" y="124"/>
                    <a:pt x="171" y="124"/>
                  </a:cubicBezTo>
                  <a:cubicBezTo>
                    <a:pt x="159" y="124"/>
                    <a:pt x="159" y="124"/>
                    <a:pt x="159" y="124"/>
                  </a:cubicBezTo>
                  <a:lnTo>
                    <a:pt x="159" y="132"/>
                  </a:lnTo>
                  <a:close/>
                  <a:moveTo>
                    <a:pt x="183" y="132"/>
                  </a:moveTo>
                  <a:cubicBezTo>
                    <a:pt x="195" y="132"/>
                    <a:pt x="195" y="132"/>
                    <a:pt x="195" y="132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83" y="124"/>
                    <a:pt x="183" y="124"/>
                    <a:pt x="183" y="124"/>
                  </a:cubicBezTo>
                  <a:lnTo>
                    <a:pt x="183" y="132"/>
                  </a:lnTo>
                  <a:close/>
                  <a:moveTo>
                    <a:pt x="207" y="132"/>
                  </a:moveTo>
                  <a:cubicBezTo>
                    <a:pt x="219" y="132"/>
                    <a:pt x="219" y="132"/>
                    <a:pt x="219" y="132"/>
                  </a:cubicBezTo>
                  <a:cubicBezTo>
                    <a:pt x="219" y="124"/>
                    <a:pt x="219" y="124"/>
                    <a:pt x="219" y="124"/>
                  </a:cubicBezTo>
                  <a:cubicBezTo>
                    <a:pt x="207" y="124"/>
                    <a:pt x="207" y="124"/>
                    <a:pt x="207" y="124"/>
                  </a:cubicBezTo>
                  <a:lnTo>
                    <a:pt x="207" y="132"/>
                  </a:lnTo>
                  <a:close/>
                  <a:moveTo>
                    <a:pt x="231" y="132"/>
                  </a:moveTo>
                  <a:cubicBezTo>
                    <a:pt x="243" y="132"/>
                    <a:pt x="243" y="132"/>
                    <a:pt x="243" y="132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31" y="124"/>
                    <a:pt x="231" y="124"/>
                    <a:pt x="231" y="124"/>
                  </a:cubicBezTo>
                  <a:lnTo>
                    <a:pt x="231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8" name="Laptop with globe">
              <a:extLst>
                <a:ext uri="{FF2B5EF4-FFF2-40B4-BE49-F238E27FC236}">
                  <a16:creationId xmlns:a16="http://schemas.microsoft.com/office/drawing/2014/main" id="{AB6EAC9F-5B2B-39A4-EE32-BDBE930162A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611294" y="3239724"/>
              <a:ext cx="457463" cy="370871"/>
            </a:xfrm>
            <a:custGeom>
              <a:avLst/>
              <a:gdLst>
                <a:gd name="T0" fmla="*/ 283 w 310"/>
                <a:gd name="T1" fmla="*/ 216 h 252"/>
                <a:gd name="T2" fmla="*/ 262 w 310"/>
                <a:gd name="T3" fmla="*/ 44 h 252"/>
                <a:gd name="T4" fmla="*/ 217 w 310"/>
                <a:gd name="T5" fmla="*/ 26 h 252"/>
                <a:gd name="T6" fmla="*/ 155 w 310"/>
                <a:gd name="T7" fmla="*/ 0 h 252"/>
                <a:gd name="T8" fmla="*/ 48 w 310"/>
                <a:gd name="T9" fmla="*/ 44 h 252"/>
                <a:gd name="T10" fmla="*/ 27 w 310"/>
                <a:gd name="T11" fmla="*/ 216 h 252"/>
                <a:gd name="T12" fmla="*/ 0 w 310"/>
                <a:gd name="T13" fmla="*/ 220 h 252"/>
                <a:gd name="T14" fmla="*/ 279 w 310"/>
                <a:gd name="T15" fmla="*/ 252 h 252"/>
                <a:gd name="T16" fmla="*/ 306 w 310"/>
                <a:gd name="T17" fmla="*/ 216 h 252"/>
                <a:gd name="T18" fmla="*/ 275 w 310"/>
                <a:gd name="T19" fmla="*/ 64 h 252"/>
                <a:gd name="T20" fmla="*/ 235 w 310"/>
                <a:gd name="T21" fmla="*/ 52 h 252"/>
                <a:gd name="T22" fmla="*/ 212 w 310"/>
                <a:gd name="T23" fmla="*/ 31 h 252"/>
                <a:gd name="T24" fmla="*/ 206 w 310"/>
                <a:gd name="T25" fmla="*/ 84 h 252"/>
                <a:gd name="T26" fmla="*/ 212 w 310"/>
                <a:gd name="T27" fmla="*/ 31 h 252"/>
                <a:gd name="T28" fmla="*/ 175 w 310"/>
                <a:gd name="T29" fmla="*/ 165 h 252"/>
                <a:gd name="T30" fmla="*/ 235 w 310"/>
                <a:gd name="T31" fmla="*/ 92 h 252"/>
                <a:gd name="T32" fmla="*/ 198 w 310"/>
                <a:gd name="T33" fmla="*/ 84 h 252"/>
                <a:gd name="T34" fmla="*/ 159 w 310"/>
                <a:gd name="T35" fmla="*/ 10 h 252"/>
                <a:gd name="T36" fmla="*/ 198 w 310"/>
                <a:gd name="T37" fmla="*/ 92 h 252"/>
                <a:gd name="T38" fmla="*/ 159 w 310"/>
                <a:gd name="T39" fmla="*/ 92 h 252"/>
                <a:gd name="T40" fmla="*/ 151 w 310"/>
                <a:gd name="T41" fmla="*/ 84 h 252"/>
                <a:gd name="T42" fmla="*/ 151 w 310"/>
                <a:gd name="T43" fmla="*/ 10 h 252"/>
                <a:gd name="T44" fmla="*/ 151 w 310"/>
                <a:gd name="T45" fmla="*/ 166 h 252"/>
                <a:gd name="T46" fmla="*/ 151 w 310"/>
                <a:gd name="T47" fmla="*/ 92 h 252"/>
                <a:gd name="T48" fmla="*/ 104 w 310"/>
                <a:gd name="T49" fmla="*/ 84 h 252"/>
                <a:gd name="T50" fmla="*/ 135 w 310"/>
                <a:gd name="T51" fmla="*/ 11 h 252"/>
                <a:gd name="T52" fmla="*/ 135 w 310"/>
                <a:gd name="T53" fmla="*/ 165 h 252"/>
                <a:gd name="T54" fmla="*/ 104 w 310"/>
                <a:gd name="T55" fmla="*/ 92 h 252"/>
                <a:gd name="T56" fmla="*/ 75 w 310"/>
                <a:gd name="T57" fmla="*/ 52 h 252"/>
                <a:gd name="T58" fmla="*/ 35 w 310"/>
                <a:gd name="T59" fmla="*/ 64 h 252"/>
                <a:gd name="T60" fmla="*/ 35 w 310"/>
                <a:gd name="T61" fmla="*/ 72 h 252"/>
                <a:gd name="T62" fmla="*/ 67 w 310"/>
                <a:gd name="T63" fmla="*/ 88 h 252"/>
                <a:gd name="T64" fmla="*/ 87 w 310"/>
                <a:gd name="T65" fmla="*/ 172 h 252"/>
                <a:gd name="T66" fmla="*/ 95 w 310"/>
                <a:gd name="T67" fmla="*/ 152 h 252"/>
                <a:gd name="T68" fmla="*/ 119 w 310"/>
                <a:gd name="T69" fmla="*/ 204 h 252"/>
                <a:gd name="T70" fmla="*/ 127 w 310"/>
                <a:gd name="T71" fmla="*/ 171 h 252"/>
                <a:gd name="T72" fmla="*/ 151 w 310"/>
                <a:gd name="T73" fmla="*/ 196 h 252"/>
                <a:gd name="T74" fmla="*/ 159 w 310"/>
                <a:gd name="T75" fmla="*/ 176 h 252"/>
                <a:gd name="T76" fmla="*/ 183 w 310"/>
                <a:gd name="T77" fmla="*/ 204 h 252"/>
                <a:gd name="T78" fmla="*/ 191 w 310"/>
                <a:gd name="T79" fmla="*/ 168 h 252"/>
                <a:gd name="T80" fmla="*/ 215 w 310"/>
                <a:gd name="T81" fmla="*/ 172 h 252"/>
                <a:gd name="T82" fmla="*/ 223 w 310"/>
                <a:gd name="T83" fmla="*/ 144 h 252"/>
                <a:gd name="T84" fmla="*/ 242 w 310"/>
                <a:gd name="T85" fmla="*/ 72 h 252"/>
                <a:gd name="T86" fmla="*/ 275 w 310"/>
                <a:gd name="T87" fmla="*/ 216 h 252"/>
                <a:gd name="T88" fmla="*/ 35 w 310"/>
                <a:gd name="T89" fmla="*/ 72 h 252"/>
                <a:gd name="T90" fmla="*/ 31 w 310"/>
                <a:gd name="T91" fmla="*/ 244 h 252"/>
                <a:gd name="T92" fmla="*/ 302 w 310"/>
                <a:gd name="T93" fmla="*/ 224 h 252"/>
                <a:gd name="T94" fmla="*/ 215 w 310"/>
                <a:gd name="T95" fmla="*/ 196 h 252"/>
                <a:gd name="T96" fmla="*/ 223 w 310"/>
                <a:gd name="T97" fmla="*/ 184 h 252"/>
                <a:gd name="T98" fmla="*/ 215 w 310"/>
                <a:gd name="T99" fmla="*/ 196 h 252"/>
                <a:gd name="T100" fmla="*/ 95 w 310"/>
                <a:gd name="T101" fmla="*/ 196 h 252"/>
                <a:gd name="T102" fmla="*/ 87 w 310"/>
                <a:gd name="T103" fmla="*/ 18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0" h="252">
                  <a:moveTo>
                    <a:pt x="306" y="216"/>
                  </a:moveTo>
                  <a:cubicBezTo>
                    <a:pt x="283" y="216"/>
                    <a:pt x="283" y="216"/>
                    <a:pt x="283" y="216"/>
                  </a:cubicBezTo>
                  <a:cubicBezTo>
                    <a:pt x="283" y="65"/>
                    <a:pt x="283" y="65"/>
                    <a:pt x="283" y="65"/>
                  </a:cubicBezTo>
                  <a:cubicBezTo>
                    <a:pt x="283" y="54"/>
                    <a:pt x="273" y="44"/>
                    <a:pt x="262" y="44"/>
                  </a:cubicBezTo>
                  <a:cubicBezTo>
                    <a:pt x="231" y="44"/>
                    <a:pt x="231" y="44"/>
                    <a:pt x="231" y="44"/>
                  </a:cubicBezTo>
                  <a:cubicBezTo>
                    <a:pt x="227" y="37"/>
                    <a:pt x="223" y="31"/>
                    <a:pt x="217" y="26"/>
                  </a:cubicBezTo>
                  <a:cubicBezTo>
                    <a:pt x="201" y="9"/>
                    <a:pt x="179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22" y="0"/>
                    <a:pt x="94" y="18"/>
                    <a:pt x="79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37" y="44"/>
                    <a:pt x="27" y="54"/>
                    <a:pt x="27" y="65"/>
                  </a:cubicBezTo>
                  <a:cubicBezTo>
                    <a:pt x="27" y="216"/>
                    <a:pt x="27" y="216"/>
                    <a:pt x="27" y="216"/>
                  </a:cubicBezTo>
                  <a:cubicBezTo>
                    <a:pt x="4" y="216"/>
                    <a:pt x="4" y="216"/>
                    <a:pt x="4" y="216"/>
                  </a:cubicBezTo>
                  <a:cubicBezTo>
                    <a:pt x="1" y="216"/>
                    <a:pt x="0" y="218"/>
                    <a:pt x="0" y="220"/>
                  </a:cubicBezTo>
                  <a:cubicBezTo>
                    <a:pt x="0" y="238"/>
                    <a:pt x="14" y="252"/>
                    <a:pt x="31" y="252"/>
                  </a:cubicBezTo>
                  <a:cubicBezTo>
                    <a:pt x="279" y="252"/>
                    <a:pt x="279" y="252"/>
                    <a:pt x="279" y="252"/>
                  </a:cubicBezTo>
                  <a:cubicBezTo>
                    <a:pt x="296" y="252"/>
                    <a:pt x="310" y="238"/>
                    <a:pt x="310" y="220"/>
                  </a:cubicBezTo>
                  <a:cubicBezTo>
                    <a:pt x="310" y="218"/>
                    <a:pt x="309" y="216"/>
                    <a:pt x="306" y="216"/>
                  </a:cubicBezTo>
                  <a:close/>
                  <a:moveTo>
                    <a:pt x="262" y="52"/>
                  </a:moveTo>
                  <a:cubicBezTo>
                    <a:pt x="269" y="52"/>
                    <a:pt x="274" y="57"/>
                    <a:pt x="275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38" y="60"/>
                    <a:pt x="237" y="56"/>
                    <a:pt x="235" y="52"/>
                  </a:cubicBezTo>
                  <a:lnTo>
                    <a:pt x="262" y="52"/>
                  </a:lnTo>
                  <a:close/>
                  <a:moveTo>
                    <a:pt x="212" y="31"/>
                  </a:moveTo>
                  <a:cubicBezTo>
                    <a:pt x="226" y="46"/>
                    <a:pt x="234" y="64"/>
                    <a:pt x="235" y="84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5" y="53"/>
                    <a:pt x="193" y="26"/>
                    <a:pt x="175" y="11"/>
                  </a:cubicBezTo>
                  <a:cubicBezTo>
                    <a:pt x="189" y="14"/>
                    <a:pt x="201" y="21"/>
                    <a:pt x="212" y="31"/>
                  </a:cubicBezTo>
                  <a:close/>
                  <a:moveTo>
                    <a:pt x="235" y="92"/>
                  </a:moveTo>
                  <a:cubicBezTo>
                    <a:pt x="233" y="127"/>
                    <a:pt x="208" y="157"/>
                    <a:pt x="175" y="165"/>
                  </a:cubicBezTo>
                  <a:cubicBezTo>
                    <a:pt x="193" y="150"/>
                    <a:pt x="205" y="123"/>
                    <a:pt x="206" y="92"/>
                  </a:cubicBezTo>
                  <a:lnTo>
                    <a:pt x="235" y="92"/>
                  </a:lnTo>
                  <a:close/>
                  <a:moveTo>
                    <a:pt x="159" y="10"/>
                  </a:moveTo>
                  <a:cubicBezTo>
                    <a:pt x="181" y="20"/>
                    <a:pt x="196" y="50"/>
                    <a:pt x="198" y="84"/>
                  </a:cubicBezTo>
                  <a:cubicBezTo>
                    <a:pt x="159" y="84"/>
                    <a:pt x="159" y="84"/>
                    <a:pt x="159" y="84"/>
                  </a:cubicBezTo>
                  <a:lnTo>
                    <a:pt x="159" y="10"/>
                  </a:lnTo>
                  <a:close/>
                  <a:moveTo>
                    <a:pt x="159" y="92"/>
                  </a:moveTo>
                  <a:cubicBezTo>
                    <a:pt x="198" y="92"/>
                    <a:pt x="198" y="92"/>
                    <a:pt x="198" y="92"/>
                  </a:cubicBezTo>
                  <a:cubicBezTo>
                    <a:pt x="196" y="126"/>
                    <a:pt x="181" y="156"/>
                    <a:pt x="159" y="166"/>
                  </a:cubicBezTo>
                  <a:lnTo>
                    <a:pt x="159" y="92"/>
                  </a:lnTo>
                  <a:close/>
                  <a:moveTo>
                    <a:pt x="151" y="10"/>
                  </a:moveTo>
                  <a:cubicBezTo>
                    <a:pt x="151" y="84"/>
                    <a:pt x="151" y="84"/>
                    <a:pt x="151" y="84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4" y="50"/>
                    <a:pt x="129" y="20"/>
                    <a:pt x="151" y="10"/>
                  </a:cubicBezTo>
                  <a:close/>
                  <a:moveTo>
                    <a:pt x="151" y="92"/>
                  </a:moveTo>
                  <a:cubicBezTo>
                    <a:pt x="151" y="166"/>
                    <a:pt x="151" y="166"/>
                    <a:pt x="151" y="166"/>
                  </a:cubicBezTo>
                  <a:cubicBezTo>
                    <a:pt x="129" y="156"/>
                    <a:pt x="114" y="126"/>
                    <a:pt x="112" y="92"/>
                  </a:cubicBezTo>
                  <a:lnTo>
                    <a:pt x="151" y="92"/>
                  </a:lnTo>
                  <a:close/>
                  <a:moveTo>
                    <a:pt x="135" y="11"/>
                  </a:moveTo>
                  <a:cubicBezTo>
                    <a:pt x="117" y="26"/>
                    <a:pt x="105" y="53"/>
                    <a:pt x="10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49"/>
                    <a:pt x="102" y="19"/>
                    <a:pt x="135" y="11"/>
                  </a:cubicBezTo>
                  <a:close/>
                  <a:moveTo>
                    <a:pt x="104" y="92"/>
                  </a:moveTo>
                  <a:cubicBezTo>
                    <a:pt x="105" y="123"/>
                    <a:pt x="117" y="150"/>
                    <a:pt x="135" y="165"/>
                  </a:cubicBezTo>
                  <a:cubicBezTo>
                    <a:pt x="102" y="157"/>
                    <a:pt x="77" y="127"/>
                    <a:pt x="75" y="92"/>
                  </a:cubicBezTo>
                  <a:lnTo>
                    <a:pt x="104" y="92"/>
                  </a:lnTo>
                  <a:close/>
                  <a:moveTo>
                    <a:pt x="48" y="52"/>
                  </a:moveTo>
                  <a:cubicBezTo>
                    <a:pt x="75" y="52"/>
                    <a:pt x="75" y="52"/>
                    <a:pt x="75" y="52"/>
                  </a:cubicBezTo>
                  <a:cubicBezTo>
                    <a:pt x="73" y="56"/>
                    <a:pt x="72" y="60"/>
                    <a:pt x="70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6" y="57"/>
                    <a:pt x="41" y="52"/>
                    <a:pt x="48" y="52"/>
                  </a:cubicBezTo>
                  <a:close/>
                  <a:moveTo>
                    <a:pt x="35" y="72"/>
                  </a:moveTo>
                  <a:cubicBezTo>
                    <a:pt x="68" y="72"/>
                    <a:pt x="68" y="72"/>
                    <a:pt x="68" y="72"/>
                  </a:cubicBezTo>
                  <a:cubicBezTo>
                    <a:pt x="68" y="77"/>
                    <a:pt x="67" y="83"/>
                    <a:pt x="67" y="88"/>
                  </a:cubicBezTo>
                  <a:cubicBezTo>
                    <a:pt x="67" y="109"/>
                    <a:pt x="75" y="129"/>
                    <a:pt x="87" y="14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102" y="159"/>
                    <a:pt x="110" y="164"/>
                    <a:pt x="119" y="168"/>
                  </a:cubicBezTo>
                  <a:cubicBezTo>
                    <a:pt x="119" y="204"/>
                    <a:pt x="119" y="204"/>
                    <a:pt x="119" y="204"/>
                  </a:cubicBezTo>
                  <a:cubicBezTo>
                    <a:pt x="127" y="204"/>
                    <a:pt x="127" y="204"/>
                    <a:pt x="127" y="204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35" y="174"/>
                    <a:pt x="143" y="176"/>
                    <a:pt x="151" y="176"/>
                  </a:cubicBezTo>
                  <a:cubicBezTo>
                    <a:pt x="151" y="196"/>
                    <a:pt x="151" y="196"/>
                    <a:pt x="151" y="196"/>
                  </a:cubicBezTo>
                  <a:cubicBezTo>
                    <a:pt x="159" y="196"/>
                    <a:pt x="159" y="196"/>
                    <a:pt x="159" y="196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67" y="176"/>
                    <a:pt x="175" y="174"/>
                    <a:pt x="183" y="171"/>
                  </a:cubicBezTo>
                  <a:cubicBezTo>
                    <a:pt x="183" y="204"/>
                    <a:pt x="183" y="204"/>
                    <a:pt x="183" y="204"/>
                  </a:cubicBezTo>
                  <a:cubicBezTo>
                    <a:pt x="191" y="204"/>
                    <a:pt x="191" y="204"/>
                    <a:pt x="191" y="204"/>
                  </a:cubicBezTo>
                  <a:cubicBezTo>
                    <a:pt x="191" y="168"/>
                    <a:pt x="191" y="168"/>
                    <a:pt x="191" y="168"/>
                  </a:cubicBezTo>
                  <a:cubicBezTo>
                    <a:pt x="200" y="164"/>
                    <a:pt x="208" y="159"/>
                    <a:pt x="215" y="152"/>
                  </a:cubicBezTo>
                  <a:cubicBezTo>
                    <a:pt x="215" y="172"/>
                    <a:pt x="215" y="172"/>
                    <a:pt x="215" y="172"/>
                  </a:cubicBezTo>
                  <a:cubicBezTo>
                    <a:pt x="223" y="172"/>
                    <a:pt x="223" y="172"/>
                    <a:pt x="223" y="172"/>
                  </a:cubicBezTo>
                  <a:cubicBezTo>
                    <a:pt x="223" y="144"/>
                    <a:pt x="223" y="144"/>
                    <a:pt x="223" y="144"/>
                  </a:cubicBezTo>
                  <a:cubicBezTo>
                    <a:pt x="235" y="129"/>
                    <a:pt x="243" y="109"/>
                    <a:pt x="243" y="88"/>
                  </a:cubicBezTo>
                  <a:cubicBezTo>
                    <a:pt x="243" y="83"/>
                    <a:pt x="242" y="77"/>
                    <a:pt x="242" y="72"/>
                  </a:cubicBezTo>
                  <a:cubicBezTo>
                    <a:pt x="275" y="72"/>
                    <a:pt x="275" y="72"/>
                    <a:pt x="275" y="72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35" y="216"/>
                    <a:pt x="35" y="216"/>
                    <a:pt x="35" y="216"/>
                  </a:cubicBezTo>
                  <a:lnTo>
                    <a:pt x="35" y="72"/>
                  </a:lnTo>
                  <a:close/>
                  <a:moveTo>
                    <a:pt x="279" y="244"/>
                  </a:moveTo>
                  <a:cubicBezTo>
                    <a:pt x="31" y="244"/>
                    <a:pt x="31" y="244"/>
                    <a:pt x="31" y="244"/>
                  </a:cubicBezTo>
                  <a:cubicBezTo>
                    <a:pt x="20" y="244"/>
                    <a:pt x="10" y="235"/>
                    <a:pt x="8" y="224"/>
                  </a:cubicBezTo>
                  <a:cubicBezTo>
                    <a:pt x="302" y="224"/>
                    <a:pt x="302" y="224"/>
                    <a:pt x="302" y="224"/>
                  </a:cubicBezTo>
                  <a:cubicBezTo>
                    <a:pt x="300" y="235"/>
                    <a:pt x="290" y="244"/>
                    <a:pt x="279" y="244"/>
                  </a:cubicBezTo>
                  <a:close/>
                  <a:moveTo>
                    <a:pt x="215" y="196"/>
                  </a:moveTo>
                  <a:cubicBezTo>
                    <a:pt x="223" y="196"/>
                    <a:pt x="223" y="196"/>
                    <a:pt x="223" y="196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215" y="184"/>
                    <a:pt x="215" y="184"/>
                    <a:pt x="215" y="184"/>
                  </a:cubicBezTo>
                  <a:lnTo>
                    <a:pt x="215" y="196"/>
                  </a:lnTo>
                  <a:close/>
                  <a:moveTo>
                    <a:pt x="87" y="196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7" y="184"/>
                    <a:pt x="87" y="184"/>
                    <a:pt x="87" y="184"/>
                  </a:cubicBezTo>
                  <a:lnTo>
                    <a:pt x="87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  <p:sp>
        <p:nvSpPr>
          <p:cNvPr id="41" name="TextBox 54">
            <a:extLst>
              <a:ext uri="{FF2B5EF4-FFF2-40B4-BE49-F238E27FC236}">
                <a16:creationId xmlns:a16="http://schemas.microsoft.com/office/drawing/2014/main" id="{C313EB5F-97BE-7997-5B24-FBAAC3E6A2D8}"/>
              </a:ext>
            </a:extLst>
          </p:cNvPr>
          <p:cNvSpPr txBox="1"/>
          <p:nvPr/>
        </p:nvSpPr>
        <p:spPr>
          <a:xfrm>
            <a:off x="4152521" y="3644621"/>
            <a:ext cx="1408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Montserrat Bold"/>
              </a:rPr>
              <a:t>Insatisfecho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A100"/>
                </a:solidFill>
                <a:effectLst/>
                <a:uLnTx/>
                <a:uFillTx/>
                <a:latin typeface="Montserrat Bold"/>
              </a:rPr>
              <a:t> (2)</a:t>
            </a:r>
          </a:p>
        </p:txBody>
      </p:sp>
      <p:sp>
        <p:nvSpPr>
          <p:cNvPr id="42" name="TextBox 51">
            <a:extLst>
              <a:ext uri="{FF2B5EF4-FFF2-40B4-BE49-F238E27FC236}">
                <a16:creationId xmlns:a16="http://schemas.microsoft.com/office/drawing/2014/main" id="{E1333BEC-1DE6-7003-8DE2-9AD43545FC7E}"/>
              </a:ext>
            </a:extLst>
          </p:cNvPr>
          <p:cNvSpPr txBox="1"/>
          <p:nvPr/>
        </p:nvSpPr>
        <p:spPr>
          <a:xfrm>
            <a:off x="2585982" y="777181"/>
            <a:ext cx="1896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Bold"/>
              </a:rPr>
              <a:t>Completamente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Bold"/>
              </a:rPr>
              <a:t>Insatisfecho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Montserrat Bold"/>
              </a:rPr>
              <a:t> (1)</a:t>
            </a:r>
          </a:p>
        </p:txBody>
      </p:sp>
      <p:sp>
        <p:nvSpPr>
          <p:cNvPr id="43" name="TextBox 55">
            <a:extLst>
              <a:ext uri="{FF2B5EF4-FFF2-40B4-BE49-F238E27FC236}">
                <a16:creationId xmlns:a16="http://schemas.microsoft.com/office/drawing/2014/main" id="{AAF10213-D918-99DA-EDFA-7BD25EFE0EF1}"/>
              </a:ext>
            </a:extLst>
          </p:cNvPr>
          <p:cNvSpPr txBox="1"/>
          <p:nvPr/>
        </p:nvSpPr>
        <p:spPr>
          <a:xfrm>
            <a:off x="5598142" y="907298"/>
            <a:ext cx="1266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BA20"/>
                </a:solidFill>
                <a:effectLst/>
                <a:uLnTx/>
                <a:uFillTx/>
                <a:latin typeface="Montserrat Bold"/>
              </a:rPr>
              <a:t>Satisfecho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89BA20"/>
                </a:solidFill>
                <a:effectLst/>
                <a:uLnTx/>
                <a:uFillTx/>
                <a:latin typeface="Montserrat Bold"/>
              </a:rPr>
              <a:t> (3)</a:t>
            </a:r>
          </a:p>
        </p:txBody>
      </p:sp>
      <p:sp>
        <p:nvSpPr>
          <p:cNvPr id="44" name="TextBox 53">
            <a:extLst>
              <a:ext uri="{FF2B5EF4-FFF2-40B4-BE49-F238E27FC236}">
                <a16:creationId xmlns:a16="http://schemas.microsoft.com/office/drawing/2014/main" id="{1E21341B-142B-A702-3F42-B373711F5028}"/>
              </a:ext>
            </a:extLst>
          </p:cNvPr>
          <p:cNvSpPr txBox="1"/>
          <p:nvPr/>
        </p:nvSpPr>
        <p:spPr>
          <a:xfrm>
            <a:off x="6582232" y="3593027"/>
            <a:ext cx="17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ntserrat Bold"/>
              </a:rPr>
              <a:t>Completamente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ntserrat Bold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ntserrat Bold"/>
              </a:rPr>
              <a:t>satisfecho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Montserrat Bold"/>
              </a:rPr>
              <a:t> (4)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Montserrat Bold"/>
            </a:endParaRPr>
          </a:p>
        </p:txBody>
      </p:sp>
      <p:sp>
        <p:nvSpPr>
          <p:cNvPr id="45" name="Marcador de texto 2">
            <a:extLst>
              <a:ext uri="{FF2B5EF4-FFF2-40B4-BE49-F238E27FC236}">
                <a16:creationId xmlns:a16="http://schemas.microsoft.com/office/drawing/2014/main" id="{EFDFDDC1-0C09-9421-826D-12BB6A19C19F}"/>
              </a:ext>
            </a:extLst>
          </p:cNvPr>
          <p:cNvSpPr txBox="1">
            <a:spLocks/>
          </p:cNvSpPr>
          <p:nvPr/>
        </p:nvSpPr>
        <p:spPr>
          <a:xfrm>
            <a:off x="1366556" y="4289839"/>
            <a:ext cx="9617225" cy="1281448"/>
          </a:xfrm>
          <a:prstGeom prst="rect">
            <a:avLst/>
          </a:prstGeom>
          <a:ln>
            <a:noFill/>
            <a:prstDash val="lgDash"/>
          </a:ln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Para cada población objetivo, el índice </a:t>
            </a:r>
            <a:r>
              <a:rPr lang="es-MX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de satisfacción 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define teniendo en cuenta el promedio ponderado de los porcentajes obtenidos, </a:t>
            </a:r>
            <a:r>
              <a:rPr lang="es-MX" sz="1400">
                <a:solidFill>
                  <a:schemeClr val="tx1">
                    <a:lumMod val="50000"/>
                    <a:lumOff val="50000"/>
                  </a:schemeClr>
                </a:solidFill>
              </a:rPr>
              <a:t>según el valor asociado a</a:t>
            </a:r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 respuesta dada por los ciudadanos.</a:t>
            </a:r>
          </a:p>
          <a:p>
            <a:pPr algn="just"/>
            <a:r>
              <a:rPr lang="es-MX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Posteriormente, se calcula un promedio ponderado, según el tamaño de cada población objetivo, para determinar el índice de satisfacción total del año. </a:t>
            </a:r>
          </a:p>
        </p:txBody>
      </p:sp>
      <p:sp>
        <p:nvSpPr>
          <p:cNvPr id="46" name="Freeform 217">
            <a:extLst>
              <a:ext uri="{FF2B5EF4-FFF2-40B4-BE49-F238E27FC236}">
                <a16:creationId xmlns:a16="http://schemas.microsoft.com/office/drawing/2014/main" id="{F426EE19-CDBA-58AB-58C3-BFAE899DDF2F}"/>
              </a:ext>
            </a:extLst>
          </p:cNvPr>
          <p:cNvSpPr>
            <a:spLocks noEditPoints="1"/>
          </p:cNvSpPr>
          <p:nvPr/>
        </p:nvSpPr>
        <p:spPr bwMode="auto">
          <a:xfrm>
            <a:off x="7305509" y="2228894"/>
            <a:ext cx="346403" cy="330852"/>
          </a:xfrm>
          <a:custGeom>
            <a:avLst/>
            <a:gdLst>
              <a:gd name="T0" fmla="*/ 11198 w 16128"/>
              <a:gd name="T1" fmla="*/ 3232 h 15876"/>
              <a:gd name="T2" fmla="*/ 10682 w 16128"/>
              <a:gd name="T3" fmla="*/ 3961 h 15876"/>
              <a:gd name="T4" fmla="*/ 10257 w 16128"/>
              <a:gd name="T5" fmla="*/ 4576 h 15876"/>
              <a:gd name="T6" fmla="*/ 9830 w 16128"/>
              <a:gd name="T7" fmla="*/ 5214 h 15876"/>
              <a:gd name="T8" fmla="*/ 9403 w 16128"/>
              <a:gd name="T9" fmla="*/ 5872 h 15876"/>
              <a:gd name="T10" fmla="*/ 8981 w 16128"/>
              <a:gd name="T11" fmla="*/ 6544 h 15876"/>
              <a:gd name="T12" fmla="*/ 8570 w 16128"/>
              <a:gd name="T13" fmla="*/ 7228 h 15876"/>
              <a:gd name="T14" fmla="*/ 8174 w 16128"/>
              <a:gd name="T15" fmla="*/ 7919 h 15876"/>
              <a:gd name="T16" fmla="*/ 7899 w 16128"/>
              <a:gd name="T17" fmla="*/ 7868 h 15876"/>
              <a:gd name="T18" fmla="*/ 7324 w 16128"/>
              <a:gd name="T19" fmla="*/ 7173 h 15876"/>
              <a:gd name="T20" fmla="*/ 6875 w 16128"/>
              <a:gd name="T21" fmla="*/ 6646 h 15876"/>
              <a:gd name="T22" fmla="*/ 6374 w 16128"/>
              <a:gd name="T23" fmla="*/ 6077 h 15876"/>
              <a:gd name="T24" fmla="*/ 5848 w 16128"/>
              <a:gd name="T25" fmla="*/ 5510 h 15876"/>
              <a:gd name="T26" fmla="*/ 5330 w 16128"/>
              <a:gd name="T27" fmla="*/ 4982 h 15876"/>
              <a:gd name="T28" fmla="*/ 3997 w 16128"/>
              <a:gd name="T29" fmla="*/ 6458 h 15876"/>
              <a:gd name="T30" fmla="*/ 4344 w 16128"/>
              <a:gd name="T31" fmla="*/ 6870 h 15876"/>
              <a:gd name="T32" fmla="*/ 4747 w 16128"/>
              <a:gd name="T33" fmla="*/ 7364 h 15876"/>
              <a:gd name="T34" fmla="*/ 5273 w 16128"/>
              <a:gd name="T35" fmla="*/ 8031 h 15876"/>
              <a:gd name="T36" fmla="*/ 5901 w 16128"/>
              <a:gd name="T37" fmla="*/ 8856 h 15876"/>
              <a:gd name="T38" fmla="*/ 6610 w 16128"/>
              <a:gd name="T39" fmla="*/ 9825 h 15876"/>
              <a:gd name="T40" fmla="*/ 7381 w 16128"/>
              <a:gd name="T41" fmla="*/ 10924 h 15876"/>
              <a:gd name="T42" fmla="*/ 8189 w 16128"/>
              <a:gd name="T43" fmla="*/ 12137 h 15876"/>
              <a:gd name="T44" fmla="*/ 8424 w 16128"/>
              <a:gd name="T45" fmla="*/ 11823 h 15876"/>
              <a:gd name="T46" fmla="*/ 8891 w 16128"/>
              <a:gd name="T47" fmla="*/ 11225 h 15876"/>
              <a:gd name="T48" fmla="*/ 9329 w 16128"/>
              <a:gd name="T49" fmla="*/ 10686 h 15876"/>
              <a:gd name="T50" fmla="*/ 9862 w 16128"/>
              <a:gd name="T51" fmla="*/ 10055 h 15876"/>
              <a:gd name="T52" fmla="*/ 10485 w 16128"/>
              <a:gd name="T53" fmla="*/ 9348 h 15876"/>
              <a:gd name="T54" fmla="*/ 11191 w 16128"/>
              <a:gd name="T55" fmla="*/ 8581 h 15876"/>
              <a:gd name="T56" fmla="*/ 2615 w 16128"/>
              <a:gd name="T57" fmla="*/ 13622 h 15876"/>
              <a:gd name="T58" fmla="*/ 13665 w 16128"/>
              <a:gd name="T59" fmla="*/ 18 h 15876"/>
              <a:gd name="T60" fmla="*/ 13552 w 16128"/>
              <a:gd name="T61" fmla="*/ 155 h 15876"/>
              <a:gd name="T62" fmla="*/ 13336 w 16128"/>
              <a:gd name="T63" fmla="*/ 422 h 15876"/>
              <a:gd name="T64" fmla="*/ 13032 w 16128"/>
              <a:gd name="T65" fmla="*/ 803 h 15876"/>
              <a:gd name="T66" fmla="*/ 11861 w 16128"/>
              <a:gd name="T67" fmla="*/ 1135 h 15876"/>
              <a:gd name="T68" fmla="*/ 8763 w 16128"/>
              <a:gd name="T69" fmla="*/ 1465 h 15876"/>
              <a:gd name="T70" fmla="*/ 6891 w 16128"/>
              <a:gd name="T71" fmla="*/ 1677 h 15876"/>
              <a:gd name="T72" fmla="*/ 4959 w 16128"/>
              <a:gd name="T73" fmla="*/ 1908 h 15876"/>
              <a:gd name="T74" fmla="*/ 3089 w 16128"/>
              <a:gd name="T75" fmla="*/ 2148 h 15876"/>
              <a:gd name="T76" fmla="*/ 1396 w 16128"/>
              <a:gd name="T77" fmla="*/ 2389 h 15876"/>
              <a:gd name="T78" fmla="*/ 0 w 16128"/>
              <a:gd name="T79" fmla="*/ 2621 h 15876"/>
              <a:gd name="T80" fmla="*/ 100 w 16128"/>
              <a:gd name="T81" fmla="*/ 4098 h 15876"/>
              <a:gd name="T82" fmla="*/ 326 w 16128"/>
              <a:gd name="T83" fmla="*/ 7663 h 15876"/>
              <a:gd name="T84" fmla="*/ 453 w 16128"/>
              <a:gd name="T85" fmla="*/ 9823 h 15876"/>
              <a:gd name="T86" fmla="*/ 570 w 16128"/>
              <a:gd name="T87" fmla="*/ 12020 h 15876"/>
              <a:gd name="T88" fmla="*/ 663 w 16128"/>
              <a:gd name="T89" fmla="*/ 14092 h 15876"/>
              <a:gd name="T90" fmla="*/ 721 w 16128"/>
              <a:gd name="T91" fmla="*/ 15876 h 15876"/>
              <a:gd name="T92" fmla="*/ 1936 w 16128"/>
              <a:gd name="T93" fmla="*/ 15802 h 15876"/>
              <a:gd name="T94" fmla="*/ 4124 w 16128"/>
              <a:gd name="T95" fmla="*/ 15686 h 15876"/>
              <a:gd name="T96" fmla="*/ 5996 w 16128"/>
              <a:gd name="T97" fmla="*/ 15601 h 15876"/>
              <a:gd name="T98" fmla="*/ 8077 w 16128"/>
              <a:gd name="T99" fmla="*/ 15522 h 15876"/>
              <a:gd name="T100" fmla="*/ 10265 w 16128"/>
              <a:gd name="T101" fmla="*/ 15460 h 15876"/>
              <a:gd name="T102" fmla="*/ 12456 w 16128"/>
              <a:gd name="T103" fmla="*/ 15427 h 15876"/>
              <a:gd name="T104" fmla="*/ 13559 w 16128"/>
              <a:gd name="T105" fmla="*/ 6270 h 15876"/>
              <a:gd name="T106" fmla="*/ 14210 w 16128"/>
              <a:gd name="T107" fmla="*/ 5701 h 15876"/>
              <a:gd name="T108" fmla="*/ 14886 w 16128"/>
              <a:gd name="T109" fmla="*/ 5140 h 15876"/>
              <a:gd name="T110" fmla="*/ 15588 w 16128"/>
              <a:gd name="T111" fmla="*/ 4593 h 15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128" h="15876">
                <a:moveTo>
                  <a:pt x="2615" y="13622"/>
                </a:moveTo>
                <a:lnTo>
                  <a:pt x="2073" y="4424"/>
                </a:lnTo>
                <a:lnTo>
                  <a:pt x="11398" y="2956"/>
                </a:lnTo>
                <a:lnTo>
                  <a:pt x="11198" y="3232"/>
                </a:lnTo>
                <a:lnTo>
                  <a:pt x="10994" y="3519"/>
                </a:lnTo>
                <a:lnTo>
                  <a:pt x="10890" y="3664"/>
                </a:lnTo>
                <a:lnTo>
                  <a:pt x="10787" y="3811"/>
                </a:lnTo>
                <a:lnTo>
                  <a:pt x="10682" y="3961"/>
                </a:lnTo>
                <a:lnTo>
                  <a:pt x="10577" y="4113"/>
                </a:lnTo>
                <a:lnTo>
                  <a:pt x="10471" y="4265"/>
                </a:lnTo>
                <a:lnTo>
                  <a:pt x="10364" y="4419"/>
                </a:lnTo>
                <a:lnTo>
                  <a:pt x="10257" y="4576"/>
                </a:lnTo>
                <a:lnTo>
                  <a:pt x="10151" y="4733"/>
                </a:lnTo>
                <a:lnTo>
                  <a:pt x="10044" y="4892"/>
                </a:lnTo>
                <a:lnTo>
                  <a:pt x="9937" y="5053"/>
                </a:lnTo>
                <a:lnTo>
                  <a:pt x="9830" y="5214"/>
                </a:lnTo>
                <a:lnTo>
                  <a:pt x="9723" y="5376"/>
                </a:lnTo>
                <a:lnTo>
                  <a:pt x="9615" y="5541"/>
                </a:lnTo>
                <a:lnTo>
                  <a:pt x="9509" y="5705"/>
                </a:lnTo>
                <a:lnTo>
                  <a:pt x="9403" y="5872"/>
                </a:lnTo>
                <a:lnTo>
                  <a:pt x="9297" y="6039"/>
                </a:lnTo>
                <a:lnTo>
                  <a:pt x="9191" y="6206"/>
                </a:lnTo>
                <a:lnTo>
                  <a:pt x="9085" y="6375"/>
                </a:lnTo>
                <a:lnTo>
                  <a:pt x="8981" y="6544"/>
                </a:lnTo>
                <a:lnTo>
                  <a:pt x="8876" y="6715"/>
                </a:lnTo>
                <a:lnTo>
                  <a:pt x="8774" y="6885"/>
                </a:lnTo>
                <a:lnTo>
                  <a:pt x="8671" y="7057"/>
                </a:lnTo>
                <a:lnTo>
                  <a:pt x="8570" y="7228"/>
                </a:lnTo>
                <a:lnTo>
                  <a:pt x="8469" y="7400"/>
                </a:lnTo>
                <a:lnTo>
                  <a:pt x="8369" y="7573"/>
                </a:lnTo>
                <a:lnTo>
                  <a:pt x="8271" y="7745"/>
                </a:lnTo>
                <a:lnTo>
                  <a:pt x="8174" y="7919"/>
                </a:lnTo>
                <a:lnTo>
                  <a:pt x="8078" y="8092"/>
                </a:lnTo>
                <a:lnTo>
                  <a:pt x="8057" y="8065"/>
                </a:lnTo>
                <a:lnTo>
                  <a:pt x="7995" y="7989"/>
                </a:lnTo>
                <a:lnTo>
                  <a:pt x="7899" y="7868"/>
                </a:lnTo>
                <a:lnTo>
                  <a:pt x="7769" y="7709"/>
                </a:lnTo>
                <a:lnTo>
                  <a:pt x="7609" y="7515"/>
                </a:lnTo>
                <a:lnTo>
                  <a:pt x="7425" y="7293"/>
                </a:lnTo>
                <a:lnTo>
                  <a:pt x="7324" y="7173"/>
                </a:lnTo>
                <a:lnTo>
                  <a:pt x="7217" y="7047"/>
                </a:lnTo>
                <a:lnTo>
                  <a:pt x="7107" y="6917"/>
                </a:lnTo>
                <a:lnTo>
                  <a:pt x="6992" y="6783"/>
                </a:lnTo>
                <a:lnTo>
                  <a:pt x="6875" y="6646"/>
                </a:lnTo>
                <a:lnTo>
                  <a:pt x="6753" y="6506"/>
                </a:lnTo>
                <a:lnTo>
                  <a:pt x="6629" y="6365"/>
                </a:lnTo>
                <a:lnTo>
                  <a:pt x="6502" y="6222"/>
                </a:lnTo>
                <a:lnTo>
                  <a:pt x="6374" y="6077"/>
                </a:lnTo>
                <a:lnTo>
                  <a:pt x="6244" y="5934"/>
                </a:lnTo>
                <a:lnTo>
                  <a:pt x="6113" y="5791"/>
                </a:lnTo>
                <a:lnTo>
                  <a:pt x="5980" y="5649"/>
                </a:lnTo>
                <a:lnTo>
                  <a:pt x="5848" y="5510"/>
                </a:lnTo>
                <a:lnTo>
                  <a:pt x="5717" y="5371"/>
                </a:lnTo>
                <a:lnTo>
                  <a:pt x="5586" y="5238"/>
                </a:lnTo>
                <a:lnTo>
                  <a:pt x="5457" y="5108"/>
                </a:lnTo>
                <a:lnTo>
                  <a:pt x="5330" y="4982"/>
                </a:lnTo>
                <a:lnTo>
                  <a:pt x="5204" y="4862"/>
                </a:lnTo>
                <a:lnTo>
                  <a:pt x="5081" y="4747"/>
                </a:lnTo>
                <a:lnTo>
                  <a:pt x="4961" y="4639"/>
                </a:lnTo>
                <a:lnTo>
                  <a:pt x="3997" y="6458"/>
                </a:lnTo>
                <a:lnTo>
                  <a:pt x="4020" y="6485"/>
                </a:lnTo>
                <a:lnTo>
                  <a:pt x="4087" y="6563"/>
                </a:lnTo>
                <a:lnTo>
                  <a:pt x="4196" y="6692"/>
                </a:lnTo>
                <a:lnTo>
                  <a:pt x="4344" y="6870"/>
                </a:lnTo>
                <a:lnTo>
                  <a:pt x="4432" y="6977"/>
                </a:lnTo>
                <a:lnTo>
                  <a:pt x="4529" y="7095"/>
                </a:lnTo>
                <a:lnTo>
                  <a:pt x="4634" y="7224"/>
                </a:lnTo>
                <a:lnTo>
                  <a:pt x="4747" y="7364"/>
                </a:lnTo>
                <a:lnTo>
                  <a:pt x="4868" y="7515"/>
                </a:lnTo>
                <a:lnTo>
                  <a:pt x="4996" y="7677"/>
                </a:lnTo>
                <a:lnTo>
                  <a:pt x="5131" y="7849"/>
                </a:lnTo>
                <a:lnTo>
                  <a:pt x="5273" y="8031"/>
                </a:lnTo>
                <a:lnTo>
                  <a:pt x="5421" y="8223"/>
                </a:lnTo>
                <a:lnTo>
                  <a:pt x="5575" y="8425"/>
                </a:lnTo>
                <a:lnTo>
                  <a:pt x="5736" y="8636"/>
                </a:lnTo>
                <a:lnTo>
                  <a:pt x="5901" y="8856"/>
                </a:lnTo>
                <a:lnTo>
                  <a:pt x="6071" y="9086"/>
                </a:lnTo>
                <a:lnTo>
                  <a:pt x="6247" y="9324"/>
                </a:lnTo>
                <a:lnTo>
                  <a:pt x="6427" y="9570"/>
                </a:lnTo>
                <a:lnTo>
                  <a:pt x="6610" y="9825"/>
                </a:lnTo>
                <a:lnTo>
                  <a:pt x="6798" y="10088"/>
                </a:lnTo>
                <a:lnTo>
                  <a:pt x="6989" y="10359"/>
                </a:lnTo>
                <a:lnTo>
                  <a:pt x="7183" y="10638"/>
                </a:lnTo>
                <a:lnTo>
                  <a:pt x="7381" y="10924"/>
                </a:lnTo>
                <a:lnTo>
                  <a:pt x="7580" y="11217"/>
                </a:lnTo>
                <a:lnTo>
                  <a:pt x="7781" y="11517"/>
                </a:lnTo>
                <a:lnTo>
                  <a:pt x="7984" y="11824"/>
                </a:lnTo>
                <a:lnTo>
                  <a:pt x="8189" y="12137"/>
                </a:lnTo>
                <a:lnTo>
                  <a:pt x="8204" y="12116"/>
                </a:lnTo>
                <a:lnTo>
                  <a:pt x="8248" y="12056"/>
                </a:lnTo>
                <a:lnTo>
                  <a:pt x="8322" y="11957"/>
                </a:lnTo>
                <a:lnTo>
                  <a:pt x="8424" y="11823"/>
                </a:lnTo>
                <a:lnTo>
                  <a:pt x="8553" y="11654"/>
                </a:lnTo>
                <a:lnTo>
                  <a:pt x="8709" y="11455"/>
                </a:lnTo>
                <a:lnTo>
                  <a:pt x="8797" y="11344"/>
                </a:lnTo>
                <a:lnTo>
                  <a:pt x="8891" y="11225"/>
                </a:lnTo>
                <a:lnTo>
                  <a:pt x="8991" y="11100"/>
                </a:lnTo>
                <a:lnTo>
                  <a:pt x="9097" y="10969"/>
                </a:lnTo>
                <a:lnTo>
                  <a:pt x="9210" y="10830"/>
                </a:lnTo>
                <a:lnTo>
                  <a:pt x="9329" y="10686"/>
                </a:lnTo>
                <a:lnTo>
                  <a:pt x="9454" y="10536"/>
                </a:lnTo>
                <a:lnTo>
                  <a:pt x="9584" y="10381"/>
                </a:lnTo>
                <a:lnTo>
                  <a:pt x="9721" y="10220"/>
                </a:lnTo>
                <a:lnTo>
                  <a:pt x="9862" y="10055"/>
                </a:lnTo>
                <a:lnTo>
                  <a:pt x="10010" y="9884"/>
                </a:lnTo>
                <a:lnTo>
                  <a:pt x="10163" y="9710"/>
                </a:lnTo>
                <a:lnTo>
                  <a:pt x="10321" y="9530"/>
                </a:lnTo>
                <a:lnTo>
                  <a:pt x="10485" y="9348"/>
                </a:lnTo>
                <a:lnTo>
                  <a:pt x="10654" y="9161"/>
                </a:lnTo>
                <a:lnTo>
                  <a:pt x="10828" y="8971"/>
                </a:lnTo>
                <a:lnTo>
                  <a:pt x="11006" y="8778"/>
                </a:lnTo>
                <a:lnTo>
                  <a:pt x="11191" y="8581"/>
                </a:lnTo>
                <a:lnTo>
                  <a:pt x="11379" y="8383"/>
                </a:lnTo>
                <a:lnTo>
                  <a:pt x="11573" y="8182"/>
                </a:lnTo>
                <a:lnTo>
                  <a:pt x="11356" y="13080"/>
                </a:lnTo>
                <a:lnTo>
                  <a:pt x="2615" y="13622"/>
                </a:lnTo>
                <a:close/>
                <a:moveTo>
                  <a:pt x="16128" y="4194"/>
                </a:moveTo>
                <a:lnTo>
                  <a:pt x="13680" y="0"/>
                </a:lnTo>
                <a:lnTo>
                  <a:pt x="13677" y="4"/>
                </a:lnTo>
                <a:lnTo>
                  <a:pt x="13665" y="18"/>
                </a:lnTo>
                <a:lnTo>
                  <a:pt x="13647" y="39"/>
                </a:lnTo>
                <a:lnTo>
                  <a:pt x="13622" y="71"/>
                </a:lnTo>
                <a:lnTo>
                  <a:pt x="13590" y="109"/>
                </a:lnTo>
                <a:lnTo>
                  <a:pt x="13552" y="155"/>
                </a:lnTo>
                <a:lnTo>
                  <a:pt x="13507" y="211"/>
                </a:lnTo>
                <a:lnTo>
                  <a:pt x="13456" y="273"/>
                </a:lnTo>
                <a:lnTo>
                  <a:pt x="13399" y="344"/>
                </a:lnTo>
                <a:lnTo>
                  <a:pt x="13336" y="422"/>
                </a:lnTo>
                <a:lnTo>
                  <a:pt x="13268" y="506"/>
                </a:lnTo>
                <a:lnTo>
                  <a:pt x="13195" y="598"/>
                </a:lnTo>
                <a:lnTo>
                  <a:pt x="13116" y="697"/>
                </a:lnTo>
                <a:lnTo>
                  <a:pt x="13032" y="803"/>
                </a:lnTo>
                <a:lnTo>
                  <a:pt x="12944" y="915"/>
                </a:lnTo>
                <a:lnTo>
                  <a:pt x="12851" y="1033"/>
                </a:lnTo>
                <a:lnTo>
                  <a:pt x="12415" y="1077"/>
                </a:lnTo>
                <a:lnTo>
                  <a:pt x="11861" y="1135"/>
                </a:lnTo>
                <a:lnTo>
                  <a:pt x="11204" y="1202"/>
                </a:lnTo>
                <a:lnTo>
                  <a:pt x="10459" y="1281"/>
                </a:lnTo>
                <a:lnTo>
                  <a:pt x="9641" y="1370"/>
                </a:lnTo>
                <a:lnTo>
                  <a:pt x="8763" y="1465"/>
                </a:lnTo>
                <a:lnTo>
                  <a:pt x="8307" y="1517"/>
                </a:lnTo>
                <a:lnTo>
                  <a:pt x="7841" y="1568"/>
                </a:lnTo>
                <a:lnTo>
                  <a:pt x="7368" y="1623"/>
                </a:lnTo>
                <a:lnTo>
                  <a:pt x="6891" y="1677"/>
                </a:lnTo>
                <a:lnTo>
                  <a:pt x="6409" y="1734"/>
                </a:lnTo>
                <a:lnTo>
                  <a:pt x="5925" y="1791"/>
                </a:lnTo>
                <a:lnTo>
                  <a:pt x="5441" y="1850"/>
                </a:lnTo>
                <a:lnTo>
                  <a:pt x="4959" y="1908"/>
                </a:lnTo>
                <a:lnTo>
                  <a:pt x="4482" y="1968"/>
                </a:lnTo>
                <a:lnTo>
                  <a:pt x="4010" y="2028"/>
                </a:lnTo>
                <a:lnTo>
                  <a:pt x="3544" y="2088"/>
                </a:lnTo>
                <a:lnTo>
                  <a:pt x="3089" y="2148"/>
                </a:lnTo>
                <a:lnTo>
                  <a:pt x="2645" y="2209"/>
                </a:lnTo>
                <a:lnTo>
                  <a:pt x="2214" y="2269"/>
                </a:lnTo>
                <a:lnTo>
                  <a:pt x="1796" y="2330"/>
                </a:lnTo>
                <a:lnTo>
                  <a:pt x="1396" y="2389"/>
                </a:lnTo>
                <a:lnTo>
                  <a:pt x="1015" y="2449"/>
                </a:lnTo>
                <a:lnTo>
                  <a:pt x="654" y="2507"/>
                </a:lnTo>
                <a:lnTo>
                  <a:pt x="314" y="2565"/>
                </a:lnTo>
                <a:lnTo>
                  <a:pt x="0" y="2621"/>
                </a:lnTo>
                <a:lnTo>
                  <a:pt x="7" y="2723"/>
                </a:lnTo>
                <a:lnTo>
                  <a:pt x="27" y="3017"/>
                </a:lnTo>
                <a:lnTo>
                  <a:pt x="58" y="3481"/>
                </a:lnTo>
                <a:lnTo>
                  <a:pt x="100" y="4098"/>
                </a:lnTo>
                <a:lnTo>
                  <a:pt x="149" y="4843"/>
                </a:lnTo>
                <a:lnTo>
                  <a:pt x="204" y="5700"/>
                </a:lnTo>
                <a:lnTo>
                  <a:pt x="263" y="6646"/>
                </a:lnTo>
                <a:lnTo>
                  <a:pt x="326" y="7663"/>
                </a:lnTo>
                <a:lnTo>
                  <a:pt x="358" y="8190"/>
                </a:lnTo>
                <a:lnTo>
                  <a:pt x="389" y="8728"/>
                </a:lnTo>
                <a:lnTo>
                  <a:pt x="421" y="9273"/>
                </a:lnTo>
                <a:lnTo>
                  <a:pt x="453" y="9823"/>
                </a:lnTo>
                <a:lnTo>
                  <a:pt x="483" y="10376"/>
                </a:lnTo>
                <a:lnTo>
                  <a:pt x="513" y="10927"/>
                </a:lnTo>
                <a:lnTo>
                  <a:pt x="541" y="11477"/>
                </a:lnTo>
                <a:lnTo>
                  <a:pt x="570" y="12020"/>
                </a:lnTo>
                <a:lnTo>
                  <a:pt x="596" y="12557"/>
                </a:lnTo>
                <a:lnTo>
                  <a:pt x="620" y="13082"/>
                </a:lnTo>
                <a:lnTo>
                  <a:pt x="643" y="13595"/>
                </a:lnTo>
                <a:lnTo>
                  <a:pt x="663" y="14092"/>
                </a:lnTo>
                <a:lnTo>
                  <a:pt x="681" y="14571"/>
                </a:lnTo>
                <a:lnTo>
                  <a:pt x="698" y="15030"/>
                </a:lnTo>
                <a:lnTo>
                  <a:pt x="711" y="15466"/>
                </a:lnTo>
                <a:lnTo>
                  <a:pt x="721" y="15876"/>
                </a:lnTo>
                <a:lnTo>
                  <a:pt x="803" y="15871"/>
                </a:lnTo>
                <a:lnTo>
                  <a:pt x="1042" y="15856"/>
                </a:lnTo>
                <a:lnTo>
                  <a:pt x="1424" y="15833"/>
                </a:lnTo>
                <a:lnTo>
                  <a:pt x="1936" y="15802"/>
                </a:lnTo>
                <a:lnTo>
                  <a:pt x="2565" y="15767"/>
                </a:lnTo>
                <a:lnTo>
                  <a:pt x="3299" y="15729"/>
                </a:lnTo>
                <a:lnTo>
                  <a:pt x="3700" y="15708"/>
                </a:lnTo>
                <a:lnTo>
                  <a:pt x="4124" y="15686"/>
                </a:lnTo>
                <a:lnTo>
                  <a:pt x="4566" y="15665"/>
                </a:lnTo>
                <a:lnTo>
                  <a:pt x="5027" y="15644"/>
                </a:lnTo>
                <a:lnTo>
                  <a:pt x="5504" y="15622"/>
                </a:lnTo>
                <a:lnTo>
                  <a:pt x="5996" y="15601"/>
                </a:lnTo>
                <a:lnTo>
                  <a:pt x="6501" y="15579"/>
                </a:lnTo>
                <a:lnTo>
                  <a:pt x="7017" y="15559"/>
                </a:lnTo>
                <a:lnTo>
                  <a:pt x="7543" y="15540"/>
                </a:lnTo>
                <a:lnTo>
                  <a:pt x="8077" y="15522"/>
                </a:lnTo>
                <a:lnTo>
                  <a:pt x="8618" y="15504"/>
                </a:lnTo>
                <a:lnTo>
                  <a:pt x="9165" y="15488"/>
                </a:lnTo>
                <a:lnTo>
                  <a:pt x="9714" y="15474"/>
                </a:lnTo>
                <a:lnTo>
                  <a:pt x="10265" y="15460"/>
                </a:lnTo>
                <a:lnTo>
                  <a:pt x="10817" y="15449"/>
                </a:lnTo>
                <a:lnTo>
                  <a:pt x="11366" y="15439"/>
                </a:lnTo>
                <a:lnTo>
                  <a:pt x="11914" y="15432"/>
                </a:lnTo>
                <a:lnTo>
                  <a:pt x="12456" y="15427"/>
                </a:lnTo>
                <a:lnTo>
                  <a:pt x="12991" y="15425"/>
                </a:lnTo>
                <a:lnTo>
                  <a:pt x="13519" y="15426"/>
                </a:lnTo>
                <a:lnTo>
                  <a:pt x="13400" y="6412"/>
                </a:lnTo>
                <a:lnTo>
                  <a:pt x="13559" y="6270"/>
                </a:lnTo>
                <a:lnTo>
                  <a:pt x="13719" y="6127"/>
                </a:lnTo>
                <a:lnTo>
                  <a:pt x="13880" y="5985"/>
                </a:lnTo>
                <a:lnTo>
                  <a:pt x="14044" y="5842"/>
                </a:lnTo>
                <a:lnTo>
                  <a:pt x="14210" y="5701"/>
                </a:lnTo>
                <a:lnTo>
                  <a:pt x="14376" y="5560"/>
                </a:lnTo>
                <a:lnTo>
                  <a:pt x="14544" y="5420"/>
                </a:lnTo>
                <a:lnTo>
                  <a:pt x="14715" y="5280"/>
                </a:lnTo>
                <a:lnTo>
                  <a:pt x="14886" y="5140"/>
                </a:lnTo>
                <a:lnTo>
                  <a:pt x="15060" y="5002"/>
                </a:lnTo>
                <a:lnTo>
                  <a:pt x="15234" y="4865"/>
                </a:lnTo>
                <a:lnTo>
                  <a:pt x="15410" y="4728"/>
                </a:lnTo>
                <a:lnTo>
                  <a:pt x="15588" y="4593"/>
                </a:lnTo>
                <a:lnTo>
                  <a:pt x="15766" y="4459"/>
                </a:lnTo>
                <a:lnTo>
                  <a:pt x="15947" y="4326"/>
                </a:lnTo>
                <a:lnTo>
                  <a:pt x="16128" y="4194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7" name="Freeform 569">
            <a:extLst>
              <a:ext uri="{FF2B5EF4-FFF2-40B4-BE49-F238E27FC236}">
                <a16:creationId xmlns:a16="http://schemas.microsoft.com/office/drawing/2014/main" id="{EDC8BB43-E99C-B735-3C33-84B79598DDBC}"/>
              </a:ext>
            </a:extLst>
          </p:cNvPr>
          <p:cNvSpPr>
            <a:spLocks noEditPoints="1"/>
          </p:cNvSpPr>
          <p:nvPr/>
        </p:nvSpPr>
        <p:spPr bwMode="auto">
          <a:xfrm>
            <a:off x="6051222" y="2179877"/>
            <a:ext cx="257393" cy="428885"/>
          </a:xfrm>
          <a:custGeom>
            <a:avLst/>
            <a:gdLst>
              <a:gd name="T0" fmla="*/ 1922 w 10647"/>
              <a:gd name="T1" fmla="*/ 2895 h 16128"/>
              <a:gd name="T2" fmla="*/ 2285 w 10647"/>
              <a:gd name="T3" fmla="*/ 2237 h 16128"/>
              <a:gd name="T4" fmla="*/ 2764 w 10647"/>
              <a:gd name="T5" fmla="*/ 1698 h 16128"/>
              <a:gd name="T6" fmla="*/ 3334 w 10647"/>
              <a:gd name="T7" fmla="*/ 1299 h 16128"/>
              <a:gd name="T8" fmla="*/ 3966 w 10647"/>
              <a:gd name="T9" fmla="*/ 1057 h 16128"/>
              <a:gd name="T10" fmla="*/ 4637 w 10647"/>
              <a:gd name="T11" fmla="*/ 994 h 16128"/>
              <a:gd name="T12" fmla="*/ 5314 w 10647"/>
              <a:gd name="T13" fmla="*/ 1125 h 16128"/>
              <a:gd name="T14" fmla="*/ 5914 w 10647"/>
              <a:gd name="T15" fmla="*/ 1434 h 16128"/>
              <a:gd name="T16" fmla="*/ 6409 w 10647"/>
              <a:gd name="T17" fmla="*/ 1893 h 16128"/>
              <a:gd name="T18" fmla="*/ 6781 w 10647"/>
              <a:gd name="T19" fmla="*/ 2475 h 16128"/>
              <a:gd name="T20" fmla="*/ 7017 w 10647"/>
              <a:gd name="T21" fmla="*/ 3148 h 16128"/>
              <a:gd name="T22" fmla="*/ 7100 w 10647"/>
              <a:gd name="T23" fmla="*/ 3888 h 16128"/>
              <a:gd name="T24" fmla="*/ 7015 w 10647"/>
              <a:gd name="T25" fmla="*/ 4663 h 16128"/>
              <a:gd name="T26" fmla="*/ 6763 w 10647"/>
              <a:gd name="T27" fmla="*/ 5404 h 16128"/>
              <a:gd name="T28" fmla="*/ 6375 w 10647"/>
              <a:gd name="T29" fmla="*/ 6040 h 16128"/>
              <a:gd name="T30" fmla="*/ 5876 w 10647"/>
              <a:gd name="T31" fmla="*/ 6552 h 16128"/>
              <a:gd name="T32" fmla="*/ 5292 w 10647"/>
              <a:gd name="T33" fmla="*/ 6921 h 16128"/>
              <a:gd name="T34" fmla="*/ 4649 w 10647"/>
              <a:gd name="T35" fmla="*/ 7129 h 16128"/>
              <a:gd name="T36" fmla="*/ 3974 w 10647"/>
              <a:gd name="T37" fmla="*/ 7156 h 16128"/>
              <a:gd name="T38" fmla="*/ 3306 w 10647"/>
              <a:gd name="T39" fmla="*/ 6988 h 16128"/>
              <a:gd name="T40" fmla="*/ 2726 w 10647"/>
              <a:gd name="T41" fmla="*/ 6646 h 16128"/>
              <a:gd name="T42" fmla="*/ 2255 w 10647"/>
              <a:gd name="T43" fmla="*/ 6159 h 16128"/>
              <a:gd name="T44" fmla="*/ 1908 w 10647"/>
              <a:gd name="T45" fmla="*/ 5556 h 16128"/>
              <a:gd name="T46" fmla="*/ 1701 w 10647"/>
              <a:gd name="T47" fmla="*/ 4866 h 16128"/>
              <a:gd name="T48" fmla="*/ 1651 w 10647"/>
              <a:gd name="T49" fmla="*/ 4116 h 16128"/>
              <a:gd name="T50" fmla="*/ 7129 w 10647"/>
              <a:gd name="T51" fmla="*/ 6825 h 16128"/>
              <a:gd name="T52" fmla="*/ 7304 w 10647"/>
              <a:gd name="T53" fmla="*/ 6574 h 16128"/>
              <a:gd name="T54" fmla="*/ 7465 w 10647"/>
              <a:gd name="T55" fmla="*/ 6311 h 16128"/>
              <a:gd name="T56" fmla="*/ 7609 w 10647"/>
              <a:gd name="T57" fmla="*/ 6034 h 16128"/>
              <a:gd name="T58" fmla="*/ 7736 w 10647"/>
              <a:gd name="T59" fmla="*/ 5745 h 16128"/>
              <a:gd name="T60" fmla="*/ 7845 w 10647"/>
              <a:gd name="T61" fmla="*/ 5442 h 16128"/>
              <a:gd name="T62" fmla="*/ 7936 w 10647"/>
              <a:gd name="T63" fmla="*/ 5129 h 16128"/>
              <a:gd name="T64" fmla="*/ 8064 w 10647"/>
              <a:gd name="T65" fmla="*/ 4364 h 16128"/>
              <a:gd name="T66" fmla="*/ 8040 w 10647"/>
              <a:gd name="T67" fmla="*/ 3332 h 16128"/>
              <a:gd name="T68" fmla="*/ 7800 w 10647"/>
              <a:gd name="T69" fmla="*/ 2375 h 16128"/>
              <a:gd name="T70" fmla="*/ 7366 w 10647"/>
              <a:gd name="T71" fmla="*/ 1528 h 16128"/>
              <a:gd name="T72" fmla="*/ 6757 w 10647"/>
              <a:gd name="T73" fmla="*/ 831 h 16128"/>
              <a:gd name="T74" fmla="*/ 5995 w 10647"/>
              <a:gd name="T75" fmla="*/ 323 h 16128"/>
              <a:gd name="T76" fmla="*/ 5103 w 10647"/>
              <a:gd name="T77" fmla="*/ 41 h 16128"/>
              <a:gd name="T78" fmla="*/ 4180 w 10647"/>
              <a:gd name="T79" fmla="*/ 25 h 16128"/>
              <a:gd name="T80" fmla="*/ 3293 w 10647"/>
              <a:gd name="T81" fmla="*/ 261 h 16128"/>
              <a:gd name="T82" fmla="*/ 2481 w 10647"/>
              <a:gd name="T83" fmla="*/ 721 h 16128"/>
              <a:gd name="T84" fmla="*/ 1776 w 10647"/>
              <a:gd name="T85" fmla="*/ 1380 h 16128"/>
              <a:gd name="T86" fmla="*/ 1215 w 10647"/>
              <a:gd name="T87" fmla="*/ 2213 h 16128"/>
              <a:gd name="T88" fmla="*/ 833 w 10647"/>
              <a:gd name="T89" fmla="*/ 3191 h 16128"/>
              <a:gd name="T90" fmla="*/ 680 w 10647"/>
              <a:gd name="T91" fmla="*/ 4088 h 16128"/>
              <a:gd name="T92" fmla="*/ 690 w 10647"/>
              <a:gd name="T93" fmla="*/ 4923 h 16128"/>
              <a:gd name="T94" fmla="*/ 843 w 10647"/>
              <a:gd name="T95" fmla="*/ 5714 h 16128"/>
              <a:gd name="T96" fmla="*/ 1128 w 10647"/>
              <a:gd name="T97" fmla="*/ 6441 h 16128"/>
              <a:gd name="T98" fmla="*/ 1534 w 10647"/>
              <a:gd name="T99" fmla="*/ 7084 h 16128"/>
              <a:gd name="T100" fmla="*/ 2048 w 10647"/>
              <a:gd name="T101" fmla="*/ 7624 h 16128"/>
              <a:gd name="T102" fmla="*/ 2623 w 10647"/>
              <a:gd name="T103" fmla="*/ 14414 h 16128"/>
              <a:gd name="T104" fmla="*/ 4927 w 10647"/>
              <a:gd name="T105" fmla="*/ 8308 h 16128"/>
              <a:gd name="T106" fmla="*/ 5135 w 10647"/>
              <a:gd name="T107" fmla="*/ 8251 h 16128"/>
              <a:gd name="T108" fmla="*/ 5341 w 10647"/>
              <a:gd name="T109" fmla="*/ 8181 h 16128"/>
              <a:gd name="T110" fmla="*/ 7129 w 10647"/>
              <a:gd name="T111" fmla="*/ 682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47" h="16128">
                <a:moveTo>
                  <a:pt x="1733" y="3494"/>
                </a:moveTo>
                <a:lnTo>
                  <a:pt x="1771" y="3338"/>
                </a:lnTo>
                <a:lnTo>
                  <a:pt x="1815" y="3187"/>
                </a:lnTo>
                <a:lnTo>
                  <a:pt x="1866" y="3039"/>
                </a:lnTo>
                <a:lnTo>
                  <a:pt x="1922" y="2895"/>
                </a:lnTo>
                <a:lnTo>
                  <a:pt x="1984" y="2755"/>
                </a:lnTo>
                <a:lnTo>
                  <a:pt x="2052" y="2619"/>
                </a:lnTo>
                <a:lnTo>
                  <a:pt x="2125" y="2487"/>
                </a:lnTo>
                <a:lnTo>
                  <a:pt x="2202" y="2360"/>
                </a:lnTo>
                <a:lnTo>
                  <a:pt x="2285" y="2237"/>
                </a:lnTo>
                <a:lnTo>
                  <a:pt x="2373" y="2119"/>
                </a:lnTo>
                <a:lnTo>
                  <a:pt x="2464" y="2006"/>
                </a:lnTo>
                <a:lnTo>
                  <a:pt x="2560" y="1898"/>
                </a:lnTo>
                <a:lnTo>
                  <a:pt x="2661" y="1796"/>
                </a:lnTo>
                <a:lnTo>
                  <a:pt x="2764" y="1698"/>
                </a:lnTo>
                <a:lnTo>
                  <a:pt x="2872" y="1607"/>
                </a:lnTo>
                <a:lnTo>
                  <a:pt x="2983" y="1521"/>
                </a:lnTo>
                <a:lnTo>
                  <a:pt x="3097" y="1441"/>
                </a:lnTo>
                <a:lnTo>
                  <a:pt x="3214" y="1367"/>
                </a:lnTo>
                <a:lnTo>
                  <a:pt x="3334" y="1299"/>
                </a:lnTo>
                <a:lnTo>
                  <a:pt x="3456" y="1238"/>
                </a:lnTo>
                <a:lnTo>
                  <a:pt x="3581" y="1182"/>
                </a:lnTo>
                <a:lnTo>
                  <a:pt x="3707" y="1134"/>
                </a:lnTo>
                <a:lnTo>
                  <a:pt x="3836" y="1093"/>
                </a:lnTo>
                <a:lnTo>
                  <a:pt x="3966" y="1057"/>
                </a:lnTo>
                <a:lnTo>
                  <a:pt x="4098" y="1030"/>
                </a:lnTo>
                <a:lnTo>
                  <a:pt x="4232" y="1010"/>
                </a:lnTo>
                <a:lnTo>
                  <a:pt x="4366" y="997"/>
                </a:lnTo>
                <a:lnTo>
                  <a:pt x="4501" y="992"/>
                </a:lnTo>
                <a:lnTo>
                  <a:pt x="4637" y="994"/>
                </a:lnTo>
                <a:lnTo>
                  <a:pt x="4773" y="1005"/>
                </a:lnTo>
                <a:lnTo>
                  <a:pt x="4911" y="1023"/>
                </a:lnTo>
                <a:lnTo>
                  <a:pt x="5047" y="1049"/>
                </a:lnTo>
                <a:lnTo>
                  <a:pt x="5182" y="1084"/>
                </a:lnTo>
                <a:lnTo>
                  <a:pt x="5314" y="1125"/>
                </a:lnTo>
                <a:lnTo>
                  <a:pt x="5441" y="1173"/>
                </a:lnTo>
                <a:lnTo>
                  <a:pt x="5566" y="1229"/>
                </a:lnTo>
                <a:lnTo>
                  <a:pt x="5686" y="1290"/>
                </a:lnTo>
                <a:lnTo>
                  <a:pt x="5802" y="1359"/>
                </a:lnTo>
                <a:lnTo>
                  <a:pt x="5914" y="1434"/>
                </a:lnTo>
                <a:lnTo>
                  <a:pt x="6022" y="1515"/>
                </a:lnTo>
                <a:lnTo>
                  <a:pt x="6126" y="1602"/>
                </a:lnTo>
                <a:lnTo>
                  <a:pt x="6224" y="1693"/>
                </a:lnTo>
                <a:lnTo>
                  <a:pt x="6319" y="1791"/>
                </a:lnTo>
                <a:lnTo>
                  <a:pt x="6409" y="1893"/>
                </a:lnTo>
                <a:lnTo>
                  <a:pt x="6494" y="2001"/>
                </a:lnTo>
                <a:lnTo>
                  <a:pt x="6573" y="2113"/>
                </a:lnTo>
                <a:lnTo>
                  <a:pt x="6648" y="2229"/>
                </a:lnTo>
                <a:lnTo>
                  <a:pt x="6718" y="2350"/>
                </a:lnTo>
                <a:lnTo>
                  <a:pt x="6781" y="2475"/>
                </a:lnTo>
                <a:lnTo>
                  <a:pt x="6840" y="2603"/>
                </a:lnTo>
                <a:lnTo>
                  <a:pt x="6893" y="2735"/>
                </a:lnTo>
                <a:lnTo>
                  <a:pt x="6940" y="2869"/>
                </a:lnTo>
                <a:lnTo>
                  <a:pt x="6982" y="3008"/>
                </a:lnTo>
                <a:lnTo>
                  <a:pt x="7017" y="3148"/>
                </a:lnTo>
                <a:lnTo>
                  <a:pt x="7046" y="3292"/>
                </a:lnTo>
                <a:lnTo>
                  <a:pt x="7069" y="3437"/>
                </a:lnTo>
                <a:lnTo>
                  <a:pt x="7086" y="3585"/>
                </a:lnTo>
                <a:lnTo>
                  <a:pt x="7096" y="3736"/>
                </a:lnTo>
                <a:lnTo>
                  <a:pt x="7100" y="3888"/>
                </a:lnTo>
                <a:lnTo>
                  <a:pt x="7097" y="4040"/>
                </a:lnTo>
                <a:lnTo>
                  <a:pt x="7087" y="4194"/>
                </a:lnTo>
                <a:lnTo>
                  <a:pt x="7069" y="4351"/>
                </a:lnTo>
                <a:lnTo>
                  <a:pt x="7046" y="4506"/>
                </a:lnTo>
                <a:lnTo>
                  <a:pt x="7015" y="4663"/>
                </a:lnTo>
                <a:lnTo>
                  <a:pt x="6977" y="4818"/>
                </a:lnTo>
                <a:lnTo>
                  <a:pt x="6932" y="4970"/>
                </a:lnTo>
                <a:lnTo>
                  <a:pt x="6882" y="5119"/>
                </a:lnTo>
                <a:lnTo>
                  <a:pt x="6825" y="5263"/>
                </a:lnTo>
                <a:lnTo>
                  <a:pt x="6763" y="5404"/>
                </a:lnTo>
                <a:lnTo>
                  <a:pt x="6695" y="5540"/>
                </a:lnTo>
                <a:lnTo>
                  <a:pt x="6623" y="5672"/>
                </a:lnTo>
                <a:lnTo>
                  <a:pt x="6545" y="5799"/>
                </a:lnTo>
                <a:lnTo>
                  <a:pt x="6462" y="5922"/>
                </a:lnTo>
                <a:lnTo>
                  <a:pt x="6375" y="6040"/>
                </a:lnTo>
                <a:lnTo>
                  <a:pt x="6283" y="6153"/>
                </a:lnTo>
                <a:lnTo>
                  <a:pt x="6187" y="6261"/>
                </a:lnTo>
                <a:lnTo>
                  <a:pt x="6087" y="6362"/>
                </a:lnTo>
                <a:lnTo>
                  <a:pt x="5983" y="6460"/>
                </a:lnTo>
                <a:lnTo>
                  <a:pt x="5876" y="6552"/>
                </a:lnTo>
                <a:lnTo>
                  <a:pt x="5765" y="6638"/>
                </a:lnTo>
                <a:lnTo>
                  <a:pt x="5651" y="6717"/>
                </a:lnTo>
                <a:lnTo>
                  <a:pt x="5534" y="6792"/>
                </a:lnTo>
                <a:lnTo>
                  <a:pt x="5414" y="6859"/>
                </a:lnTo>
                <a:lnTo>
                  <a:pt x="5292" y="6921"/>
                </a:lnTo>
                <a:lnTo>
                  <a:pt x="5168" y="6976"/>
                </a:lnTo>
                <a:lnTo>
                  <a:pt x="5041" y="7025"/>
                </a:lnTo>
                <a:lnTo>
                  <a:pt x="4912" y="7067"/>
                </a:lnTo>
                <a:lnTo>
                  <a:pt x="4782" y="7101"/>
                </a:lnTo>
                <a:lnTo>
                  <a:pt x="4649" y="7129"/>
                </a:lnTo>
                <a:lnTo>
                  <a:pt x="4516" y="7150"/>
                </a:lnTo>
                <a:lnTo>
                  <a:pt x="4381" y="7163"/>
                </a:lnTo>
                <a:lnTo>
                  <a:pt x="4246" y="7168"/>
                </a:lnTo>
                <a:lnTo>
                  <a:pt x="4110" y="7166"/>
                </a:lnTo>
                <a:lnTo>
                  <a:pt x="3974" y="7156"/>
                </a:lnTo>
                <a:lnTo>
                  <a:pt x="3837" y="7139"/>
                </a:lnTo>
                <a:lnTo>
                  <a:pt x="3701" y="7112"/>
                </a:lnTo>
                <a:lnTo>
                  <a:pt x="3565" y="7078"/>
                </a:lnTo>
                <a:lnTo>
                  <a:pt x="3434" y="7037"/>
                </a:lnTo>
                <a:lnTo>
                  <a:pt x="3306" y="6988"/>
                </a:lnTo>
                <a:lnTo>
                  <a:pt x="3182" y="6933"/>
                </a:lnTo>
                <a:lnTo>
                  <a:pt x="3062" y="6871"/>
                </a:lnTo>
                <a:lnTo>
                  <a:pt x="2945" y="6802"/>
                </a:lnTo>
                <a:lnTo>
                  <a:pt x="2833" y="6726"/>
                </a:lnTo>
                <a:lnTo>
                  <a:pt x="2726" y="6646"/>
                </a:lnTo>
                <a:lnTo>
                  <a:pt x="2623" y="6559"/>
                </a:lnTo>
                <a:lnTo>
                  <a:pt x="2523" y="6467"/>
                </a:lnTo>
                <a:lnTo>
                  <a:pt x="2429" y="6370"/>
                </a:lnTo>
                <a:lnTo>
                  <a:pt x="2339" y="6267"/>
                </a:lnTo>
                <a:lnTo>
                  <a:pt x="2255" y="6159"/>
                </a:lnTo>
                <a:lnTo>
                  <a:pt x="2175" y="6047"/>
                </a:lnTo>
                <a:lnTo>
                  <a:pt x="2100" y="5930"/>
                </a:lnTo>
                <a:lnTo>
                  <a:pt x="2031" y="5809"/>
                </a:lnTo>
                <a:lnTo>
                  <a:pt x="1966" y="5684"/>
                </a:lnTo>
                <a:lnTo>
                  <a:pt x="1908" y="5556"/>
                </a:lnTo>
                <a:lnTo>
                  <a:pt x="1854" y="5424"/>
                </a:lnTo>
                <a:lnTo>
                  <a:pt x="1808" y="5289"/>
                </a:lnTo>
                <a:lnTo>
                  <a:pt x="1767" y="5151"/>
                </a:lnTo>
                <a:lnTo>
                  <a:pt x="1730" y="5009"/>
                </a:lnTo>
                <a:lnTo>
                  <a:pt x="1701" y="4866"/>
                </a:lnTo>
                <a:lnTo>
                  <a:pt x="1678" y="4719"/>
                </a:lnTo>
                <a:lnTo>
                  <a:pt x="1662" y="4571"/>
                </a:lnTo>
                <a:lnTo>
                  <a:pt x="1652" y="4421"/>
                </a:lnTo>
                <a:lnTo>
                  <a:pt x="1648" y="4270"/>
                </a:lnTo>
                <a:lnTo>
                  <a:pt x="1651" y="4116"/>
                </a:lnTo>
                <a:lnTo>
                  <a:pt x="1661" y="3961"/>
                </a:lnTo>
                <a:lnTo>
                  <a:pt x="1678" y="3806"/>
                </a:lnTo>
                <a:lnTo>
                  <a:pt x="1702" y="3650"/>
                </a:lnTo>
                <a:lnTo>
                  <a:pt x="1733" y="3494"/>
                </a:lnTo>
                <a:close/>
                <a:moveTo>
                  <a:pt x="7129" y="6825"/>
                </a:moveTo>
                <a:lnTo>
                  <a:pt x="7165" y="6776"/>
                </a:lnTo>
                <a:lnTo>
                  <a:pt x="7201" y="6726"/>
                </a:lnTo>
                <a:lnTo>
                  <a:pt x="7236" y="6676"/>
                </a:lnTo>
                <a:lnTo>
                  <a:pt x="7270" y="6626"/>
                </a:lnTo>
                <a:lnTo>
                  <a:pt x="7304" y="6574"/>
                </a:lnTo>
                <a:lnTo>
                  <a:pt x="7338" y="6523"/>
                </a:lnTo>
                <a:lnTo>
                  <a:pt x="7370" y="6470"/>
                </a:lnTo>
                <a:lnTo>
                  <a:pt x="7402" y="6418"/>
                </a:lnTo>
                <a:lnTo>
                  <a:pt x="7433" y="6365"/>
                </a:lnTo>
                <a:lnTo>
                  <a:pt x="7465" y="6311"/>
                </a:lnTo>
                <a:lnTo>
                  <a:pt x="7495" y="6257"/>
                </a:lnTo>
                <a:lnTo>
                  <a:pt x="7524" y="6201"/>
                </a:lnTo>
                <a:lnTo>
                  <a:pt x="7553" y="6146"/>
                </a:lnTo>
                <a:lnTo>
                  <a:pt x="7582" y="6090"/>
                </a:lnTo>
                <a:lnTo>
                  <a:pt x="7609" y="6034"/>
                </a:lnTo>
                <a:lnTo>
                  <a:pt x="7636" y="5977"/>
                </a:lnTo>
                <a:lnTo>
                  <a:pt x="7661" y="5920"/>
                </a:lnTo>
                <a:lnTo>
                  <a:pt x="7688" y="5862"/>
                </a:lnTo>
                <a:lnTo>
                  <a:pt x="7712" y="5803"/>
                </a:lnTo>
                <a:lnTo>
                  <a:pt x="7736" y="5745"/>
                </a:lnTo>
                <a:lnTo>
                  <a:pt x="7759" y="5685"/>
                </a:lnTo>
                <a:lnTo>
                  <a:pt x="7782" y="5625"/>
                </a:lnTo>
                <a:lnTo>
                  <a:pt x="7803" y="5565"/>
                </a:lnTo>
                <a:lnTo>
                  <a:pt x="7825" y="5504"/>
                </a:lnTo>
                <a:lnTo>
                  <a:pt x="7845" y="5442"/>
                </a:lnTo>
                <a:lnTo>
                  <a:pt x="7865" y="5381"/>
                </a:lnTo>
                <a:lnTo>
                  <a:pt x="7884" y="5318"/>
                </a:lnTo>
                <a:lnTo>
                  <a:pt x="7901" y="5256"/>
                </a:lnTo>
                <a:lnTo>
                  <a:pt x="7919" y="5192"/>
                </a:lnTo>
                <a:lnTo>
                  <a:pt x="7936" y="5129"/>
                </a:lnTo>
                <a:lnTo>
                  <a:pt x="7951" y="5065"/>
                </a:lnTo>
                <a:lnTo>
                  <a:pt x="7966" y="5001"/>
                </a:lnTo>
                <a:lnTo>
                  <a:pt x="8008" y="4787"/>
                </a:lnTo>
                <a:lnTo>
                  <a:pt x="8040" y="4574"/>
                </a:lnTo>
                <a:lnTo>
                  <a:pt x="8064" y="4364"/>
                </a:lnTo>
                <a:lnTo>
                  <a:pt x="8078" y="4153"/>
                </a:lnTo>
                <a:lnTo>
                  <a:pt x="8082" y="3944"/>
                </a:lnTo>
                <a:lnTo>
                  <a:pt x="8077" y="3739"/>
                </a:lnTo>
                <a:lnTo>
                  <a:pt x="8063" y="3534"/>
                </a:lnTo>
                <a:lnTo>
                  <a:pt x="8040" y="3332"/>
                </a:lnTo>
                <a:lnTo>
                  <a:pt x="8009" y="3134"/>
                </a:lnTo>
                <a:lnTo>
                  <a:pt x="7969" y="2938"/>
                </a:lnTo>
                <a:lnTo>
                  <a:pt x="7920" y="2747"/>
                </a:lnTo>
                <a:lnTo>
                  <a:pt x="7865" y="2558"/>
                </a:lnTo>
                <a:lnTo>
                  <a:pt x="7800" y="2375"/>
                </a:lnTo>
                <a:lnTo>
                  <a:pt x="7728" y="2195"/>
                </a:lnTo>
                <a:lnTo>
                  <a:pt x="7648" y="2020"/>
                </a:lnTo>
                <a:lnTo>
                  <a:pt x="7561" y="1851"/>
                </a:lnTo>
                <a:lnTo>
                  <a:pt x="7467" y="1686"/>
                </a:lnTo>
                <a:lnTo>
                  <a:pt x="7366" y="1528"/>
                </a:lnTo>
                <a:lnTo>
                  <a:pt x="7257" y="1375"/>
                </a:lnTo>
                <a:lnTo>
                  <a:pt x="7142" y="1229"/>
                </a:lnTo>
                <a:lnTo>
                  <a:pt x="7020" y="1090"/>
                </a:lnTo>
                <a:lnTo>
                  <a:pt x="6891" y="957"/>
                </a:lnTo>
                <a:lnTo>
                  <a:pt x="6757" y="831"/>
                </a:lnTo>
                <a:lnTo>
                  <a:pt x="6616" y="713"/>
                </a:lnTo>
                <a:lnTo>
                  <a:pt x="6469" y="603"/>
                </a:lnTo>
                <a:lnTo>
                  <a:pt x="6317" y="501"/>
                </a:lnTo>
                <a:lnTo>
                  <a:pt x="6159" y="407"/>
                </a:lnTo>
                <a:lnTo>
                  <a:pt x="5995" y="323"/>
                </a:lnTo>
                <a:lnTo>
                  <a:pt x="5826" y="246"/>
                </a:lnTo>
                <a:lnTo>
                  <a:pt x="5652" y="180"/>
                </a:lnTo>
                <a:lnTo>
                  <a:pt x="5473" y="123"/>
                </a:lnTo>
                <a:lnTo>
                  <a:pt x="5290" y="77"/>
                </a:lnTo>
                <a:lnTo>
                  <a:pt x="5103" y="41"/>
                </a:lnTo>
                <a:lnTo>
                  <a:pt x="4918" y="17"/>
                </a:lnTo>
                <a:lnTo>
                  <a:pt x="4732" y="3"/>
                </a:lnTo>
                <a:lnTo>
                  <a:pt x="4547" y="0"/>
                </a:lnTo>
                <a:lnTo>
                  <a:pt x="4363" y="8"/>
                </a:lnTo>
                <a:lnTo>
                  <a:pt x="4180" y="25"/>
                </a:lnTo>
                <a:lnTo>
                  <a:pt x="3998" y="53"/>
                </a:lnTo>
                <a:lnTo>
                  <a:pt x="3819" y="91"/>
                </a:lnTo>
                <a:lnTo>
                  <a:pt x="3641" y="138"/>
                </a:lnTo>
                <a:lnTo>
                  <a:pt x="3467" y="195"/>
                </a:lnTo>
                <a:lnTo>
                  <a:pt x="3293" y="261"/>
                </a:lnTo>
                <a:lnTo>
                  <a:pt x="3124" y="336"/>
                </a:lnTo>
                <a:lnTo>
                  <a:pt x="2957" y="419"/>
                </a:lnTo>
                <a:lnTo>
                  <a:pt x="2795" y="512"/>
                </a:lnTo>
                <a:lnTo>
                  <a:pt x="2636" y="612"/>
                </a:lnTo>
                <a:lnTo>
                  <a:pt x="2481" y="721"/>
                </a:lnTo>
                <a:lnTo>
                  <a:pt x="2330" y="838"/>
                </a:lnTo>
                <a:lnTo>
                  <a:pt x="2184" y="963"/>
                </a:lnTo>
                <a:lnTo>
                  <a:pt x="2043" y="1095"/>
                </a:lnTo>
                <a:lnTo>
                  <a:pt x="1907" y="1234"/>
                </a:lnTo>
                <a:lnTo>
                  <a:pt x="1776" y="1380"/>
                </a:lnTo>
                <a:lnTo>
                  <a:pt x="1652" y="1534"/>
                </a:lnTo>
                <a:lnTo>
                  <a:pt x="1533" y="1693"/>
                </a:lnTo>
                <a:lnTo>
                  <a:pt x="1420" y="1861"/>
                </a:lnTo>
                <a:lnTo>
                  <a:pt x="1314" y="2033"/>
                </a:lnTo>
                <a:lnTo>
                  <a:pt x="1215" y="2213"/>
                </a:lnTo>
                <a:lnTo>
                  <a:pt x="1123" y="2397"/>
                </a:lnTo>
                <a:lnTo>
                  <a:pt x="1039" y="2588"/>
                </a:lnTo>
                <a:lnTo>
                  <a:pt x="962" y="2784"/>
                </a:lnTo>
                <a:lnTo>
                  <a:pt x="893" y="2986"/>
                </a:lnTo>
                <a:lnTo>
                  <a:pt x="833" y="3191"/>
                </a:lnTo>
                <a:lnTo>
                  <a:pt x="781" y="3403"/>
                </a:lnTo>
                <a:lnTo>
                  <a:pt x="746" y="3575"/>
                </a:lnTo>
                <a:lnTo>
                  <a:pt x="718" y="3747"/>
                </a:lnTo>
                <a:lnTo>
                  <a:pt x="696" y="3918"/>
                </a:lnTo>
                <a:lnTo>
                  <a:pt x="680" y="4088"/>
                </a:lnTo>
                <a:lnTo>
                  <a:pt x="670" y="4258"/>
                </a:lnTo>
                <a:lnTo>
                  <a:pt x="666" y="4426"/>
                </a:lnTo>
                <a:lnTo>
                  <a:pt x="669" y="4593"/>
                </a:lnTo>
                <a:lnTo>
                  <a:pt x="677" y="4759"/>
                </a:lnTo>
                <a:lnTo>
                  <a:pt x="690" y="4923"/>
                </a:lnTo>
                <a:lnTo>
                  <a:pt x="710" y="5085"/>
                </a:lnTo>
                <a:lnTo>
                  <a:pt x="735" y="5246"/>
                </a:lnTo>
                <a:lnTo>
                  <a:pt x="765" y="5405"/>
                </a:lnTo>
                <a:lnTo>
                  <a:pt x="802" y="5561"/>
                </a:lnTo>
                <a:lnTo>
                  <a:pt x="843" y="5714"/>
                </a:lnTo>
                <a:lnTo>
                  <a:pt x="890" y="5866"/>
                </a:lnTo>
                <a:lnTo>
                  <a:pt x="942" y="6014"/>
                </a:lnTo>
                <a:lnTo>
                  <a:pt x="999" y="6160"/>
                </a:lnTo>
                <a:lnTo>
                  <a:pt x="1061" y="6302"/>
                </a:lnTo>
                <a:lnTo>
                  <a:pt x="1128" y="6441"/>
                </a:lnTo>
                <a:lnTo>
                  <a:pt x="1200" y="6577"/>
                </a:lnTo>
                <a:lnTo>
                  <a:pt x="1277" y="6710"/>
                </a:lnTo>
                <a:lnTo>
                  <a:pt x="1357" y="6839"/>
                </a:lnTo>
                <a:lnTo>
                  <a:pt x="1443" y="6963"/>
                </a:lnTo>
                <a:lnTo>
                  <a:pt x="1534" y="7084"/>
                </a:lnTo>
                <a:lnTo>
                  <a:pt x="1628" y="7201"/>
                </a:lnTo>
                <a:lnTo>
                  <a:pt x="1726" y="7314"/>
                </a:lnTo>
                <a:lnTo>
                  <a:pt x="1830" y="7422"/>
                </a:lnTo>
                <a:lnTo>
                  <a:pt x="1937" y="7525"/>
                </a:lnTo>
                <a:lnTo>
                  <a:pt x="2048" y="7624"/>
                </a:lnTo>
                <a:lnTo>
                  <a:pt x="2163" y="7717"/>
                </a:lnTo>
                <a:lnTo>
                  <a:pt x="2282" y="7805"/>
                </a:lnTo>
                <a:lnTo>
                  <a:pt x="2405" y="7889"/>
                </a:lnTo>
                <a:lnTo>
                  <a:pt x="0" y="15614"/>
                </a:lnTo>
                <a:lnTo>
                  <a:pt x="2623" y="14414"/>
                </a:lnTo>
                <a:lnTo>
                  <a:pt x="4373" y="16128"/>
                </a:lnTo>
                <a:lnTo>
                  <a:pt x="4714" y="8351"/>
                </a:lnTo>
                <a:lnTo>
                  <a:pt x="4800" y="8336"/>
                </a:lnTo>
                <a:lnTo>
                  <a:pt x="4884" y="8318"/>
                </a:lnTo>
                <a:lnTo>
                  <a:pt x="4927" y="8308"/>
                </a:lnTo>
                <a:lnTo>
                  <a:pt x="4968" y="8298"/>
                </a:lnTo>
                <a:lnTo>
                  <a:pt x="5010" y="8287"/>
                </a:lnTo>
                <a:lnTo>
                  <a:pt x="5053" y="8276"/>
                </a:lnTo>
                <a:lnTo>
                  <a:pt x="5094" y="8264"/>
                </a:lnTo>
                <a:lnTo>
                  <a:pt x="5135" y="8251"/>
                </a:lnTo>
                <a:lnTo>
                  <a:pt x="5177" y="8238"/>
                </a:lnTo>
                <a:lnTo>
                  <a:pt x="5218" y="8225"/>
                </a:lnTo>
                <a:lnTo>
                  <a:pt x="5259" y="8211"/>
                </a:lnTo>
                <a:lnTo>
                  <a:pt x="5301" y="8196"/>
                </a:lnTo>
                <a:lnTo>
                  <a:pt x="5341" y="8181"/>
                </a:lnTo>
                <a:lnTo>
                  <a:pt x="5382" y="8166"/>
                </a:lnTo>
                <a:lnTo>
                  <a:pt x="6801" y="14414"/>
                </a:lnTo>
                <a:lnTo>
                  <a:pt x="8575" y="12439"/>
                </a:lnTo>
                <a:lnTo>
                  <a:pt x="10647" y="12439"/>
                </a:lnTo>
                <a:lnTo>
                  <a:pt x="7129" y="682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8" name="Freeform 429">
            <a:extLst>
              <a:ext uri="{FF2B5EF4-FFF2-40B4-BE49-F238E27FC236}">
                <a16:creationId xmlns:a16="http://schemas.microsoft.com/office/drawing/2014/main" id="{5679DB8C-8128-7A08-BCC8-E39D492EF6F8}"/>
              </a:ext>
            </a:extLst>
          </p:cNvPr>
          <p:cNvSpPr>
            <a:spLocks noEditPoints="1"/>
          </p:cNvSpPr>
          <p:nvPr/>
        </p:nvSpPr>
        <p:spPr bwMode="auto">
          <a:xfrm>
            <a:off x="4625720" y="2276665"/>
            <a:ext cx="442629" cy="342345"/>
          </a:xfrm>
          <a:custGeom>
            <a:avLst/>
            <a:gdLst>
              <a:gd name="T0" fmla="*/ 7255 w 16127"/>
              <a:gd name="T1" fmla="*/ 9660 h 11339"/>
              <a:gd name="T2" fmla="*/ 6739 w 16127"/>
              <a:gd name="T3" fmla="*/ 9049 h 11339"/>
              <a:gd name="T4" fmla="*/ 6157 w 16127"/>
              <a:gd name="T5" fmla="*/ 8223 h 11339"/>
              <a:gd name="T6" fmla="*/ 5647 w 16127"/>
              <a:gd name="T7" fmla="*/ 7406 h 11339"/>
              <a:gd name="T8" fmla="*/ 5351 w 16127"/>
              <a:gd name="T9" fmla="*/ 6827 h 11339"/>
              <a:gd name="T10" fmla="*/ 5356 w 16127"/>
              <a:gd name="T11" fmla="*/ 6667 h 11339"/>
              <a:gd name="T12" fmla="*/ 5499 w 16127"/>
              <a:gd name="T13" fmla="*/ 6596 h 11339"/>
              <a:gd name="T14" fmla="*/ 5742 w 16127"/>
              <a:gd name="T15" fmla="*/ 6514 h 11339"/>
              <a:gd name="T16" fmla="*/ 6387 w 16127"/>
              <a:gd name="T17" fmla="*/ 6353 h 11339"/>
              <a:gd name="T18" fmla="*/ 7973 w 16127"/>
              <a:gd name="T19" fmla="*/ 6100 h 11339"/>
              <a:gd name="T20" fmla="*/ 8495 w 16127"/>
              <a:gd name="T21" fmla="*/ 6060 h 11339"/>
              <a:gd name="T22" fmla="*/ 8849 w 16127"/>
              <a:gd name="T23" fmla="*/ 6055 h 11339"/>
              <a:gd name="T24" fmla="*/ 9155 w 16127"/>
              <a:gd name="T25" fmla="*/ 6076 h 11339"/>
              <a:gd name="T26" fmla="*/ 9399 w 16127"/>
              <a:gd name="T27" fmla="*/ 6127 h 11339"/>
              <a:gd name="T28" fmla="*/ 9568 w 16127"/>
              <a:gd name="T29" fmla="*/ 6211 h 11339"/>
              <a:gd name="T30" fmla="*/ 9495 w 16127"/>
              <a:gd name="T31" fmla="*/ 6608 h 11339"/>
              <a:gd name="T32" fmla="*/ 9120 w 16127"/>
              <a:gd name="T33" fmla="*/ 7429 h 11339"/>
              <a:gd name="T34" fmla="*/ 8586 w 16127"/>
              <a:gd name="T35" fmla="*/ 8408 h 11339"/>
              <a:gd name="T36" fmla="*/ 8037 w 16127"/>
              <a:gd name="T37" fmla="*/ 9284 h 11339"/>
              <a:gd name="T38" fmla="*/ 7616 w 16127"/>
              <a:gd name="T39" fmla="*/ 9798 h 11339"/>
              <a:gd name="T40" fmla="*/ 16032 w 16127"/>
              <a:gd name="T41" fmla="*/ 6870 h 11339"/>
              <a:gd name="T42" fmla="*/ 15602 w 16127"/>
              <a:gd name="T43" fmla="*/ 6048 h 11339"/>
              <a:gd name="T44" fmla="*/ 14965 w 16127"/>
              <a:gd name="T45" fmla="*/ 5616 h 11339"/>
              <a:gd name="T46" fmla="*/ 14267 w 16127"/>
              <a:gd name="T47" fmla="*/ 5494 h 11339"/>
              <a:gd name="T48" fmla="*/ 13656 w 16127"/>
              <a:gd name="T49" fmla="*/ 5595 h 11339"/>
              <a:gd name="T50" fmla="*/ 13332 w 16127"/>
              <a:gd name="T51" fmla="*/ 5772 h 11339"/>
              <a:gd name="T52" fmla="*/ 13522 w 16127"/>
              <a:gd name="T53" fmla="*/ 5435 h 11339"/>
              <a:gd name="T54" fmla="*/ 13725 w 16127"/>
              <a:gd name="T55" fmla="*/ 4890 h 11339"/>
              <a:gd name="T56" fmla="*/ 13805 w 16127"/>
              <a:gd name="T57" fmla="*/ 4202 h 11339"/>
              <a:gd name="T58" fmla="*/ 13608 w 16127"/>
              <a:gd name="T59" fmla="*/ 3458 h 11339"/>
              <a:gd name="T60" fmla="*/ 12991 w 16127"/>
              <a:gd name="T61" fmla="*/ 2750 h 11339"/>
              <a:gd name="T62" fmla="*/ 12211 w 16127"/>
              <a:gd name="T63" fmla="*/ 2366 h 11339"/>
              <a:gd name="T64" fmla="*/ 11482 w 16127"/>
              <a:gd name="T65" fmla="*/ 2359 h 11339"/>
              <a:gd name="T66" fmla="*/ 10839 w 16127"/>
              <a:gd name="T67" fmla="*/ 2628 h 11339"/>
              <a:gd name="T68" fmla="*/ 10315 w 16127"/>
              <a:gd name="T69" fmla="*/ 3075 h 11339"/>
              <a:gd name="T70" fmla="*/ 9947 w 16127"/>
              <a:gd name="T71" fmla="*/ 3598 h 11339"/>
              <a:gd name="T72" fmla="*/ 9960 w 16127"/>
              <a:gd name="T73" fmla="*/ 3424 h 11339"/>
              <a:gd name="T74" fmla="*/ 10042 w 16127"/>
              <a:gd name="T75" fmla="*/ 2605 h 11339"/>
              <a:gd name="T76" fmla="*/ 9908 w 16127"/>
              <a:gd name="T77" fmla="*/ 1547 h 11339"/>
              <a:gd name="T78" fmla="*/ 9313 w 16127"/>
              <a:gd name="T79" fmla="*/ 579 h 11339"/>
              <a:gd name="T80" fmla="*/ 8015 w 16127"/>
              <a:gd name="T81" fmla="*/ 31 h 11339"/>
              <a:gd name="T82" fmla="*/ 6034 w 16127"/>
              <a:gd name="T83" fmla="*/ 176 h 11339"/>
              <a:gd name="T84" fmla="*/ 4425 w 16127"/>
              <a:gd name="T85" fmla="*/ 848 h 11339"/>
              <a:gd name="T86" fmla="*/ 3316 w 16127"/>
              <a:gd name="T87" fmla="*/ 1912 h 11339"/>
              <a:gd name="T88" fmla="*/ 2706 w 16127"/>
              <a:gd name="T89" fmla="*/ 3269 h 11339"/>
              <a:gd name="T90" fmla="*/ 2594 w 16127"/>
              <a:gd name="T91" fmla="*/ 4817 h 11339"/>
              <a:gd name="T92" fmla="*/ 2847 w 16127"/>
              <a:gd name="T93" fmla="*/ 6177 h 11339"/>
              <a:gd name="T94" fmla="*/ 2323 w 16127"/>
              <a:gd name="T95" fmla="*/ 6167 h 11339"/>
              <a:gd name="T96" fmla="*/ 1574 w 16127"/>
              <a:gd name="T97" fmla="*/ 6286 h 11339"/>
              <a:gd name="T98" fmla="*/ 786 w 16127"/>
              <a:gd name="T99" fmla="*/ 6672 h 11339"/>
              <a:gd name="T100" fmla="*/ 188 w 16127"/>
              <a:gd name="T101" fmla="*/ 7462 h 11339"/>
              <a:gd name="T102" fmla="*/ 14 w 16127"/>
              <a:gd name="T103" fmla="*/ 8780 h 11339"/>
              <a:gd name="T104" fmla="*/ 687 w 16127"/>
              <a:gd name="T105" fmla="*/ 10061 h 11339"/>
              <a:gd name="T106" fmla="*/ 2309 w 16127"/>
              <a:gd name="T107" fmla="*/ 10921 h 11339"/>
              <a:gd name="T108" fmla="*/ 4803 w 16127"/>
              <a:gd name="T109" fmla="*/ 11317 h 11339"/>
              <a:gd name="T110" fmla="*/ 8092 w 16127"/>
              <a:gd name="T111" fmla="*/ 11207 h 11339"/>
              <a:gd name="T112" fmla="*/ 12098 w 16127"/>
              <a:gd name="T113" fmla="*/ 10549 h 11339"/>
              <a:gd name="T114" fmla="*/ 13250 w 16127"/>
              <a:gd name="T115" fmla="*/ 10281 h 11339"/>
              <a:gd name="T116" fmla="*/ 14063 w 16127"/>
              <a:gd name="T117" fmla="*/ 10001 h 11339"/>
              <a:gd name="T118" fmla="*/ 14998 w 16127"/>
              <a:gd name="T119" fmla="*/ 9498 h 11339"/>
              <a:gd name="T120" fmla="*/ 15778 w 16127"/>
              <a:gd name="T121" fmla="*/ 8733 h 11339"/>
              <a:gd name="T122" fmla="*/ 16127 w 16127"/>
              <a:gd name="T123" fmla="*/ 7664 h 11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127" h="11339">
                <a:moveTo>
                  <a:pt x="7530" y="9842"/>
                </a:moveTo>
                <a:lnTo>
                  <a:pt x="7490" y="9836"/>
                </a:lnTo>
                <a:lnTo>
                  <a:pt x="7442" y="9815"/>
                </a:lnTo>
                <a:lnTo>
                  <a:pt x="7387" y="9777"/>
                </a:lnTo>
                <a:lnTo>
                  <a:pt x="7324" y="9725"/>
                </a:lnTo>
                <a:lnTo>
                  <a:pt x="7255" y="9660"/>
                </a:lnTo>
                <a:lnTo>
                  <a:pt x="7180" y="9582"/>
                </a:lnTo>
                <a:lnTo>
                  <a:pt x="7099" y="9494"/>
                </a:lnTo>
                <a:lnTo>
                  <a:pt x="7015" y="9395"/>
                </a:lnTo>
                <a:lnTo>
                  <a:pt x="6926" y="9287"/>
                </a:lnTo>
                <a:lnTo>
                  <a:pt x="6834" y="9171"/>
                </a:lnTo>
                <a:lnTo>
                  <a:pt x="6739" y="9049"/>
                </a:lnTo>
                <a:lnTo>
                  <a:pt x="6644" y="8920"/>
                </a:lnTo>
                <a:lnTo>
                  <a:pt x="6546" y="8786"/>
                </a:lnTo>
                <a:lnTo>
                  <a:pt x="6448" y="8649"/>
                </a:lnTo>
                <a:lnTo>
                  <a:pt x="6350" y="8508"/>
                </a:lnTo>
                <a:lnTo>
                  <a:pt x="6253" y="8366"/>
                </a:lnTo>
                <a:lnTo>
                  <a:pt x="6157" y="8223"/>
                </a:lnTo>
                <a:lnTo>
                  <a:pt x="6063" y="8080"/>
                </a:lnTo>
                <a:lnTo>
                  <a:pt x="5971" y="7939"/>
                </a:lnTo>
                <a:lnTo>
                  <a:pt x="5884" y="7799"/>
                </a:lnTo>
                <a:lnTo>
                  <a:pt x="5800" y="7664"/>
                </a:lnTo>
                <a:lnTo>
                  <a:pt x="5720" y="7533"/>
                </a:lnTo>
                <a:lnTo>
                  <a:pt x="5647" y="7406"/>
                </a:lnTo>
                <a:lnTo>
                  <a:pt x="5579" y="7287"/>
                </a:lnTo>
                <a:lnTo>
                  <a:pt x="5518" y="7176"/>
                </a:lnTo>
                <a:lnTo>
                  <a:pt x="5463" y="7073"/>
                </a:lnTo>
                <a:lnTo>
                  <a:pt x="5417" y="6980"/>
                </a:lnTo>
                <a:lnTo>
                  <a:pt x="5380" y="6897"/>
                </a:lnTo>
                <a:lnTo>
                  <a:pt x="5351" y="6827"/>
                </a:lnTo>
                <a:lnTo>
                  <a:pt x="5333" y="6769"/>
                </a:lnTo>
                <a:lnTo>
                  <a:pt x="5325" y="6725"/>
                </a:lnTo>
                <a:lnTo>
                  <a:pt x="5328" y="6696"/>
                </a:lnTo>
                <a:lnTo>
                  <a:pt x="5334" y="6686"/>
                </a:lnTo>
                <a:lnTo>
                  <a:pt x="5343" y="6677"/>
                </a:lnTo>
                <a:lnTo>
                  <a:pt x="5356" y="6667"/>
                </a:lnTo>
                <a:lnTo>
                  <a:pt x="5372" y="6656"/>
                </a:lnTo>
                <a:lnTo>
                  <a:pt x="5391" y="6645"/>
                </a:lnTo>
                <a:lnTo>
                  <a:pt x="5413" y="6634"/>
                </a:lnTo>
                <a:lnTo>
                  <a:pt x="5438" y="6622"/>
                </a:lnTo>
                <a:lnTo>
                  <a:pt x="5467" y="6609"/>
                </a:lnTo>
                <a:lnTo>
                  <a:pt x="5499" y="6596"/>
                </a:lnTo>
                <a:lnTo>
                  <a:pt x="5532" y="6583"/>
                </a:lnTo>
                <a:lnTo>
                  <a:pt x="5569" y="6570"/>
                </a:lnTo>
                <a:lnTo>
                  <a:pt x="5609" y="6557"/>
                </a:lnTo>
                <a:lnTo>
                  <a:pt x="5650" y="6543"/>
                </a:lnTo>
                <a:lnTo>
                  <a:pt x="5695" y="6529"/>
                </a:lnTo>
                <a:lnTo>
                  <a:pt x="5742" y="6514"/>
                </a:lnTo>
                <a:lnTo>
                  <a:pt x="5791" y="6500"/>
                </a:lnTo>
                <a:lnTo>
                  <a:pt x="5895" y="6471"/>
                </a:lnTo>
                <a:lnTo>
                  <a:pt x="6008" y="6442"/>
                </a:lnTo>
                <a:lnTo>
                  <a:pt x="6128" y="6411"/>
                </a:lnTo>
                <a:lnTo>
                  <a:pt x="6255" y="6382"/>
                </a:lnTo>
                <a:lnTo>
                  <a:pt x="6387" y="6353"/>
                </a:lnTo>
                <a:lnTo>
                  <a:pt x="6525" y="6324"/>
                </a:lnTo>
                <a:lnTo>
                  <a:pt x="6667" y="6294"/>
                </a:lnTo>
                <a:lnTo>
                  <a:pt x="6813" y="6267"/>
                </a:lnTo>
                <a:lnTo>
                  <a:pt x="6299" y="3095"/>
                </a:lnTo>
                <a:lnTo>
                  <a:pt x="8371" y="2802"/>
                </a:lnTo>
                <a:lnTo>
                  <a:pt x="7973" y="6100"/>
                </a:lnTo>
                <a:lnTo>
                  <a:pt x="8108" y="6086"/>
                </a:lnTo>
                <a:lnTo>
                  <a:pt x="8240" y="6075"/>
                </a:lnTo>
                <a:lnTo>
                  <a:pt x="8305" y="6071"/>
                </a:lnTo>
                <a:lnTo>
                  <a:pt x="8369" y="6066"/>
                </a:lnTo>
                <a:lnTo>
                  <a:pt x="8433" y="6063"/>
                </a:lnTo>
                <a:lnTo>
                  <a:pt x="8495" y="6060"/>
                </a:lnTo>
                <a:lnTo>
                  <a:pt x="8557" y="6057"/>
                </a:lnTo>
                <a:lnTo>
                  <a:pt x="8618" y="6056"/>
                </a:lnTo>
                <a:lnTo>
                  <a:pt x="8678" y="6054"/>
                </a:lnTo>
                <a:lnTo>
                  <a:pt x="8736" y="6054"/>
                </a:lnTo>
                <a:lnTo>
                  <a:pt x="8793" y="6054"/>
                </a:lnTo>
                <a:lnTo>
                  <a:pt x="8849" y="6055"/>
                </a:lnTo>
                <a:lnTo>
                  <a:pt x="8904" y="6057"/>
                </a:lnTo>
                <a:lnTo>
                  <a:pt x="8957" y="6059"/>
                </a:lnTo>
                <a:lnTo>
                  <a:pt x="9008" y="6062"/>
                </a:lnTo>
                <a:lnTo>
                  <a:pt x="9059" y="6066"/>
                </a:lnTo>
                <a:lnTo>
                  <a:pt x="9108" y="6071"/>
                </a:lnTo>
                <a:lnTo>
                  <a:pt x="9155" y="6076"/>
                </a:lnTo>
                <a:lnTo>
                  <a:pt x="9200" y="6082"/>
                </a:lnTo>
                <a:lnTo>
                  <a:pt x="9243" y="6089"/>
                </a:lnTo>
                <a:lnTo>
                  <a:pt x="9286" y="6097"/>
                </a:lnTo>
                <a:lnTo>
                  <a:pt x="9325" y="6106"/>
                </a:lnTo>
                <a:lnTo>
                  <a:pt x="9363" y="6116"/>
                </a:lnTo>
                <a:lnTo>
                  <a:pt x="9399" y="6127"/>
                </a:lnTo>
                <a:lnTo>
                  <a:pt x="9433" y="6139"/>
                </a:lnTo>
                <a:lnTo>
                  <a:pt x="9464" y="6151"/>
                </a:lnTo>
                <a:lnTo>
                  <a:pt x="9493" y="6165"/>
                </a:lnTo>
                <a:lnTo>
                  <a:pt x="9521" y="6179"/>
                </a:lnTo>
                <a:lnTo>
                  <a:pt x="9546" y="6194"/>
                </a:lnTo>
                <a:lnTo>
                  <a:pt x="9568" y="6211"/>
                </a:lnTo>
                <a:lnTo>
                  <a:pt x="9583" y="6237"/>
                </a:lnTo>
                <a:lnTo>
                  <a:pt x="9586" y="6280"/>
                </a:lnTo>
                <a:lnTo>
                  <a:pt x="9579" y="6341"/>
                </a:lnTo>
                <a:lnTo>
                  <a:pt x="9561" y="6417"/>
                </a:lnTo>
                <a:lnTo>
                  <a:pt x="9533" y="6506"/>
                </a:lnTo>
                <a:lnTo>
                  <a:pt x="9495" y="6608"/>
                </a:lnTo>
                <a:lnTo>
                  <a:pt x="9450" y="6723"/>
                </a:lnTo>
                <a:lnTo>
                  <a:pt x="9398" y="6848"/>
                </a:lnTo>
                <a:lnTo>
                  <a:pt x="9337" y="6982"/>
                </a:lnTo>
                <a:lnTo>
                  <a:pt x="9271" y="7125"/>
                </a:lnTo>
                <a:lnTo>
                  <a:pt x="9198" y="7273"/>
                </a:lnTo>
                <a:lnTo>
                  <a:pt x="9120" y="7429"/>
                </a:lnTo>
                <a:lnTo>
                  <a:pt x="9039" y="7587"/>
                </a:lnTo>
                <a:lnTo>
                  <a:pt x="8953" y="7750"/>
                </a:lnTo>
                <a:lnTo>
                  <a:pt x="8864" y="7915"/>
                </a:lnTo>
                <a:lnTo>
                  <a:pt x="8773" y="8079"/>
                </a:lnTo>
                <a:lnTo>
                  <a:pt x="8680" y="8245"/>
                </a:lnTo>
                <a:lnTo>
                  <a:pt x="8586" y="8408"/>
                </a:lnTo>
                <a:lnTo>
                  <a:pt x="8491" y="8568"/>
                </a:lnTo>
                <a:lnTo>
                  <a:pt x="8398" y="8725"/>
                </a:lnTo>
                <a:lnTo>
                  <a:pt x="8304" y="8875"/>
                </a:lnTo>
                <a:lnTo>
                  <a:pt x="8213" y="9020"/>
                </a:lnTo>
                <a:lnTo>
                  <a:pt x="8123" y="9157"/>
                </a:lnTo>
                <a:lnTo>
                  <a:pt x="8037" y="9284"/>
                </a:lnTo>
                <a:lnTo>
                  <a:pt x="7954" y="9403"/>
                </a:lnTo>
                <a:lnTo>
                  <a:pt x="7876" y="9510"/>
                </a:lnTo>
                <a:lnTo>
                  <a:pt x="7802" y="9603"/>
                </a:lnTo>
                <a:lnTo>
                  <a:pt x="7733" y="9683"/>
                </a:lnTo>
                <a:lnTo>
                  <a:pt x="7672" y="9748"/>
                </a:lnTo>
                <a:lnTo>
                  <a:pt x="7616" y="9798"/>
                </a:lnTo>
                <a:lnTo>
                  <a:pt x="7569" y="9829"/>
                </a:lnTo>
                <a:lnTo>
                  <a:pt x="7530" y="9842"/>
                </a:lnTo>
                <a:close/>
                <a:moveTo>
                  <a:pt x="16123" y="7453"/>
                </a:moveTo>
                <a:lnTo>
                  <a:pt x="16104" y="7245"/>
                </a:lnTo>
                <a:lnTo>
                  <a:pt x="16074" y="7051"/>
                </a:lnTo>
                <a:lnTo>
                  <a:pt x="16032" y="6870"/>
                </a:lnTo>
                <a:lnTo>
                  <a:pt x="15981" y="6702"/>
                </a:lnTo>
                <a:lnTo>
                  <a:pt x="15920" y="6547"/>
                </a:lnTo>
                <a:lnTo>
                  <a:pt x="15852" y="6404"/>
                </a:lnTo>
                <a:lnTo>
                  <a:pt x="15776" y="6274"/>
                </a:lnTo>
                <a:lnTo>
                  <a:pt x="15693" y="6156"/>
                </a:lnTo>
                <a:lnTo>
                  <a:pt x="15602" y="6048"/>
                </a:lnTo>
                <a:lnTo>
                  <a:pt x="15506" y="5951"/>
                </a:lnTo>
                <a:lnTo>
                  <a:pt x="15405" y="5865"/>
                </a:lnTo>
                <a:lnTo>
                  <a:pt x="15300" y="5789"/>
                </a:lnTo>
                <a:lnTo>
                  <a:pt x="15192" y="5723"/>
                </a:lnTo>
                <a:lnTo>
                  <a:pt x="15080" y="5665"/>
                </a:lnTo>
                <a:lnTo>
                  <a:pt x="14965" y="5616"/>
                </a:lnTo>
                <a:lnTo>
                  <a:pt x="14849" y="5577"/>
                </a:lnTo>
                <a:lnTo>
                  <a:pt x="14732" y="5546"/>
                </a:lnTo>
                <a:lnTo>
                  <a:pt x="14615" y="5523"/>
                </a:lnTo>
                <a:lnTo>
                  <a:pt x="14498" y="5505"/>
                </a:lnTo>
                <a:lnTo>
                  <a:pt x="14382" y="5496"/>
                </a:lnTo>
                <a:lnTo>
                  <a:pt x="14267" y="5494"/>
                </a:lnTo>
                <a:lnTo>
                  <a:pt x="14155" y="5497"/>
                </a:lnTo>
                <a:lnTo>
                  <a:pt x="14046" y="5506"/>
                </a:lnTo>
                <a:lnTo>
                  <a:pt x="13942" y="5522"/>
                </a:lnTo>
                <a:lnTo>
                  <a:pt x="13842" y="5542"/>
                </a:lnTo>
                <a:lnTo>
                  <a:pt x="13746" y="5567"/>
                </a:lnTo>
                <a:lnTo>
                  <a:pt x="13656" y="5595"/>
                </a:lnTo>
                <a:lnTo>
                  <a:pt x="13573" y="5629"/>
                </a:lnTo>
                <a:lnTo>
                  <a:pt x="13497" y="5665"/>
                </a:lnTo>
                <a:lnTo>
                  <a:pt x="13429" y="5704"/>
                </a:lnTo>
                <a:lnTo>
                  <a:pt x="13369" y="5747"/>
                </a:lnTo>
                <a:lnTo>
                  <a:pt x="13319" y="5792"/>
                </a:lnTo>
                <a:lnTo>
                  <a:pt x="13332" y="5772"/>
                </a:lnTo>
                <a:lnTo>
                  <a:pt x="13368" y="5715"/>
                </a:lnTo>
                <a:lnTo>
                  <a:pt x="13393" y="5675"/>
                </a:lnTo>
                <a:lnTo>
                  <a:pt x="13422" y="5626"/>
                </a:lnTo>
                <a:lnTo>
                  <a:pt x="13453" y="5569"/>
                </a:lnTo>
                <a:lnTo>
                  <a:pt x="13487" y="5505"/>
                </a:lnTo>
                <a:lnTo>
                  <a:pt x="13522" y="5435"/>
                </a:lnTo>
                <a:lnTo>
                  <a:pt x="13558" y="5358"/>
                </a:lnTo>
                <a:lnTo>
                  <a:pt x="13594" y="5274"/>
                </a:lnTo>
                <a:lnTo>
                  <a:pt x="13629" y="5186"/>
                </a:lnTo>
                <a:lnTo>
                  <a:pt x="13663" y="5092"/>
                </a:lnTo>
                <a:lnTo>
                  <a:pt x="13696" y="4993"/>
                </a:lnTo>
                <a:lnTo>
                  <a:pt x="13725" y="4890"/>
                </a:lnTo>
                <a:lnTo>
                  <a:pt x="13751" y="4783"/>
                </a:lnTo>
                <a:lnTo>
                  <a:pt x="13773" y="4673"/>
                </a:lnTo>
                <a:lnTo>
                  <a:pt x="13790" y="4559"/>
                </a:lnTo>
                <a:lnTo>
                  <a:pt x="13802" y="4442"/>
                </a:lnTo>
                <a:lnTo>
                  <a:pt x="13807" y="4323"/>
                </a:lnTo>
                <a:lnTo>
                  <a:pt x="13805" y="4202"/>
                </a:lnTo>
                <a:lnTo>
                  <a:pt x="13795" y="4080"/>
                </a:lnTo>
                <a:lnTo>
                  <a:pt x="13777" y="3956"/>
                </a:lnTo>
                <a:lnTo>
                  <a:pt x="13750" y="3832"/>
                </a:lnTo>
                <a:lnTo>
                  <a:pt x="13714" y="3707"/>
                </a:lnTo>
                <a:lnTo>
                  <a:pt x="13666" y="3582"/>
                </a:lnTo>
                <a:lnTo>
                  <a:pt x="13608" y="3458"/>
                </a:lnTo>
                <a:lnTo>
                  <a:pt x="13537" y="3335"/>
                </a:lnTo>
                <a:lnTo>
                  <a:pt x="13455" y="3212"/>
                </a:lnTo>
                <a:lnTo>
                  <a:pt x="13358" y="3092"/>
                </a:lnTo>
                <a:lnTo>
                  <a:pt x="13248" y="2974"/>
                </a:lnTo>
                <a:lnTo>
                  <a:pt x="13123" y="2858"/>
                </a:lnTo>
                <a:lnTo>
                  <a:pt x="12991" y="2750"/>
                </a:lnTo>
                <a:lnTo>
                  <a:pt x="12859" y="2656"/>
                </a:lnTo>
                <a:lnTo>
                  <a:pt x="12727" y="2574"/>
                </a:lnTo>
                <a:lnTo>
                  <a:pt x="12597" y="2504"/>
                </a:lnTo>
                <a:lnTo>
                  <a:pt x="12467" y="2447"/>
                </a:lnTo>
                <a:lnTo>
                  <a:pt x="12339" y="2400"/>
                </a:lnTo>
                <a:lnTo>
                  <a:pt x="12211" y="2366"/>
                </a:lnTo>
                <a:lnTo>
                  <a:pt x="12085" y="2341"/>
                </a:lnTo>
                <a:lnTo>
                  <a:pt x="11961" y="2326"/>
                </a:lnTo>
                <a:lnTo>
                  <a:pt x="11838" y="2321"/>
                </a:lnTo>
                <a:lnTo>
                  <a:pt x="11717" y="2325"/>
                </a:lnTo>
                <a:lnTo>
                  <a:pt x="11599" y="2338"/>
                </a:lnTo>
                <a:lnTo>
                  <a:pt x="11482" y="2359"/>
                </a:lnTo>
                <a:lnTo>
                  <a:pt x="11368" y="2387"/>
                </a:lnTo>
                <a:lnTo>
                  <a:pt x="11256" y="2422"/>
                </a:lnTo>
                <a:lnTo>
                  <a:pt x="11147" y="2465"/>
                </a:lnTo>
                <a:lnTo>
                  <a:pt x="11042" y="2513"/>
                </a:lnTo>
                <a:lnTo>
                  <a:pt x="10939" y="2568"/>
                </a:lnTo>
                <a:lnTo>
                  <a:pt x="10839" y="2628"/>
                </a:lnTo>
                <a:lnTo>
                  <a:pt x="10742" y="2693"/>
                </a:lnTo>
                <a:lnTo>
                  <a:pt x="10649" y="2763"/>
                </a:lnTo>
                <a:lnTo>
                  <a:pt x="10560" y="2836"/>
                </a:lnTo>
                <a:lnTo>
                  <a:pt x="10474" y="2912"/>
                </a:lnTo>
                <a:lnTo>
                  <a:pt x="10392" y="2993"/>
                </a:lnTo>
                <a:lnTo>
                  <a:pt x="10315" y="3075"/>
                </a:lnTo>
                <a:lnTo>
                  <a:pt x="10242" y="3160"/>
                </a:lnTo>
                <a:lnTo>
                  <a:pt x="10174" y="3246"/>
                </a:lnTo>
                <a:lnTo>
                  <a:pt x="10109" y="3334"/>
                </a:lnTo>
                <a:lnTo>
                  <a:pt x="10051" y="3421"/>
                </a:lnTo>
                <a:lnTo>
                  <a:pt x="9996" y="3510"/>
                </a:lnTo>
                <a:lnTo>
                  <a:pt x="9947" y="3598"/>
                </a:lnTo>
                <a:lnTo>
                  <a:pt x="9904" y="3686"/>
                </a:lnTo>
                <a:lnTo>
                  <a:pt x="9907" y="3675"/>
                </a:lnTo>
                <a:lnTo>
                  <a:pt x="9915" y="3641"/>
                </a:lnTo>
                <a:lnTo>
                  <a:pt x="9927" y="3587"/>
                </a:lnTo>
                <a:lnTo>
                  <a:pt x="9943" y="3514"/>
                </a:lnTo>
                <a:lnTo>
                  <a:pt x="9960" y="3424"/>
                </a:lnTo>
                <a:lnTo>
                  <a:pt x="9978" y="3318"/>
                </a:lnTo>
                <a:lnTo>
                  <a:pt x="9996" y="3198"/>
                </a:lnTo>
                <a:lnTo>
                  <a:pt x="10012" y="3066"/>
                </a:lnTo>
                <a:lnTo>
                  <a:pt x="10027" y="2921"/>
                </a:lnTo>
                <a:lnTo>
                  <a:pt x="10037" y="2767"/>
                </a:lnTo>
                <a:lnTo>
                  <a:pt x="10042" y="2605"/>
                </a:lnTo>
                <a:lnTo>
                  <a:pt x="10041" y="2437"/>
                </a:lnTo>
                <a:lnTo>
                  <a:pt x="10033" y="2263"/>
                </a:lnTo>
                <a:lnTo>
                  <a:pt x="10016" y="2085"/>
                </a:lnTo>
                <a:lnTo>
                  <a:pt x="9991" y="1906"/>
                </a:lnTo>
                <a:lnTo>
                  <a:pt x="9955" y="1725"/>
                </a:lnTo>
                <a:lnTo>
                  <a:pt x="9908" y="1547"/>
                </a:lnTo>
                <a:lnTo>
                  <a:pt x="9847" y="1370"/>
                </a:lnTo>
                <a:lnTo>
                  <a:pt x="9773" y="1198"/>
                </a:lnTo>
                <a:lnTo>
                  <a:pt x="9683" y="1030"/>
                </a:lnTo>
                <a:lnTo>
                  <a:pt x="9577" y="871"/>
                </a:lnTo>
                <a:lnTo>
                  <a:pt x="9454" y="720"/>
                </a:lnTo>
                <a:lnTo>
                  <a:pt x="9313" y="579"/>
                </a:lnTo>
                <a:lnTo>
                  <a:pt x="9152" y="450"/>
                </a:lnTo>
                <a:lnTo>
                  <a:pt x="8970" y="333"/>
                </a:lnTo>
                <a:lnTo>
                  <a:pt x="8768" y="232"/>
                </a:lnTo>
                <a:lnTo>
                  <a:pt x="8541" y="147"/>
                </a:lnTo>
                <a:lnTo>
                  <a:pt x="8290" y="80"/>
                </a:lnTo>
                <a:lnTo>
                  <a:pt x="8015" y="31"/>
                </a:lnTo>
                <a:lnTo>
                  <a:pt x="7712" y="5"/>
                </a:lnTo>
                <a:lnTo>
                  <a:pt x="7383" y="0"/>
                </a:lnTo>
                <a:lnTo>
                  <a:pt x="7025" y="19"/>
                </a:lnTo>
                <a:lnTo>
                  <a:pt x="6681" y="58"/>
                </a:lnTo>
                <a:lnTo>
                  <a:pt x="6350" y="109"/>
                </a:lnTo>
                <a:lnTo>
                  <a:pt x="6034" y="176"/>
                </a:lnTo>
                <a:lnTo>
                  <a:pt x="5730" y="257"/>
                </a:lnTo>
                <a:lnTo>
                  <a:pt x="5442" y="350"/>
                </a:lnTo>
                <a:lnTo>
                  <a:pt x="5167" y="457"/>
                </a:lnTo>
                <a:lnTo>
                  <a:pt x="4906" y="575"/>
                </a:lnTo>
                <a:lnTo>
                  <a:pt x="4659" y="706"/>
                </a:lnTo>
                <a:lnTo>
                  <a:pt x="4425" y="848"/>
                </a:lnTo>
                <a:lnTo>
                  <a:pt x="4205" y="1000"/>
                </a:lnTo>
                <a:lnTo>
                  <a:pt x="4001" y="1164"/>
                </a:lnTo>
                <a:lnTo>
                  <a:pt x="3808" y="1337"/>
                </a:lnTo>
                <a:lnTo>
                  <a:pt x="3631" y="1520"/>
                </a:lnTo>
                <a:lnTo>
                  <a:pt x="3467" y="1712"/>
                </a:lnTo>
                <a:lnTo>
                  <a:pt x="3316" y="1912"/>
                </a:lnTo>
                <a:lnTo>
                  <a:pt x="3180" y="2121"/>
                </a:lnTo>
                <a:lnTo>
                  <a:pt x="3058" y="2338"/>
                </a:lnTo>
                <a:lnTo>
                  <a:pt x="2949" y="2561"/>
                </a:lnTo>
                <a:lnTo>
                  <a:pt x="2855" y="2791"/>
                </a:lnTo>
                <a:lnTo>
                  <a:pt x="2773" y="3027"/>
                </a:lnTo>
                <a:lnTo>
                  <a:pt x="2706" y="3269"/>
                </a:lnTo>
                <a:lnTo>
                  <a:pt x="2653" y="3516"/>
                </a:lnTo>
                <a:lnTo>
                  <a:pt x="2614" y="3769"/>
                </a:lnTo>
                <a:lnTo>
                  <a:pt x="2588" y="4025"/>
                </a:lnTo>
                <a:lnTo>
                  <a:pt x="2575" y="4286"/>
                </a:lnTo>
                <a:lnTo>
                  <a:pt x="2577" y="4551"/>
                </a:lnTo>
                <a:lnTo>
                  <a:pt x="2594" y="4817"/>
                </a:lnTo>
                <a:lnTo>
                  <a:pt x="2623" y="5087"/>
                </a:lnTo>
                <a:lnTo>
                  <a:pt x="2666" y="5359"/>
                </a:lnTo>
                <a:lnTo>
                  <a:pt x="2724" y="5632"/>
                </a:lnTo>
                <a:lnTo>
                  <a:pt x="2794" y="5906"/>
                </a:lnTo>
                <a:lnTo>
                  <a:pt x="2879" y="6181"/>
                </a:lnTo>
                <a:lnTo>
                  <a:pt x="2847" y="6177"/>
                </a:lnTo>
                <a:lnTo>
                  <a:pt x="2755" y="6169"/>
                </a:lnTo>
                <a:lnTo>
                  <a:pt x="2690" y="6166"/>
                </a:lnTo>
                <a:lnTo>
                  <a:pt x="2613" y="6163"/>
                </a:lnTo>
                <a:lnTo>
                  <a:pt x="2526" y="6162"/>
                </a:lnTo>
                <a:lnTo>
                  <a:pt x="2429" y="6163"/>
                </a:lnTo>
                <a:lnTo>
                  <a:pt x="2323" y="6167"/>
                </a:lnTo>
                <a:lnTo>
                  <a:pt x="2212" y="6174"/>
                </a:lnTo>
                <a:lnTo>
                  <a:pt x="2093" y="6185"/>
                </a:lnTo>
                <a:lnTo>
                  <a:pt x="1968" y="6202"/>
                </a:lnTo>
                <a:lnTo>
                  <a:pt x="1840" y="6224"/>
                </a:lnTo>
                <a:lnTo>
                  <a:pt x="1708" y="6252"/>
                </a:lnTo>
                <a:lnTo>
                  <a:pt x="1574" y="6286"/>
                </a:lnTo>
                <a:lnTo>
                  <a:pt x="1439" y="6329"/>
                </a:lnTo>
                <a:lnTo>
                  <a:pt x="1304" y="6378"/>
                </a:lnTo>
                <a:lnTo>
                  <a:pt x="1171" y="6438"/>
                </a:lnTo>
                <a:lnTo>
                  <a:pt x="1039" y="6505"/>
                </a:lnTo>
                <a:lnTo>
                  <a:pt x="911" y="6583"/>
                </a:lnTo>
                <a:lnTo>
                  <a:pt x="786" y="6672"/>
                </a:lnTo>
                <a:lnTo>
                  <a:pt x="667" y="6772"/>
                </a:lnTo>
                <a:lnTo>
                  <a:pt x="555" y="6883"/>
                </a:lnTo>
                <a:lnTo>
                  <a:pt x="450" y="7007"/>
                </a:lnTo>
                <a:lnTo>
                  <a:pt x="353" y="7145"/>
                </a:lnTo>
                <a:lnTo>
                  <a:pt x="266" y="7296"/>
                </a:lnTo>
                <a:lnTo>
                  <a:pt x="188" y="7462"/>
                </a:lnTo>
                <a:lnTo>
                  <a:pt x="124" y="7643"/>
                </a:lnTo>
                <a:lnTo>
                  <a:pt x="72" y="7839"/>
                </a:lnTo>
                <a:lnTo>
                  <a:pt x="32" y="8052"/>
                </a:lnTo>
                <a:lnTo>
                  <a:pt x="8" y="8282"/>
                </a:lnTo>
                <a:lnTo>
                  <a:pt x="0" y="8530"/>
                </a:lnTo>
                <a:lnTo>
                  <a:pt x="14" y="8780"/>
                </a:lnTo>
                <a:lnTo>
                  <a:pt x="57" y="9022"/>
                </a:lnTo>
                <a:lnTo>
                  <a:pt x="128" y="9252"/>
                </a:lnTo>
                <a:lnTo>
                  <a:pt x="227" y="9471"/>
                </a:lnTo>
                <a:lnTo>
                  <a:pt x="354" y="9679"/>
                </a:lnTo>
                <a:lnTo>
                  <a:pt x="507" y="9876"/>
                </a:lnTo>
                <a:lnTo>
                  <a:pt x="687" y="10061"/>
                </a:lnTo>
                <a:lnTo>
                  <a:pt x="894" y="10235"/>
                </a:lnTo>
                <a:lnTo>
                  <a:pt x="1126" y="10397"/>
                </a:lnTo>
                <a:lnTo>
                  <a:pt x="1384" y="10546"/>
                </a:lnTo>
                <a:lnTo>
                  <a:pt x="1667" y="10683"/>
                </a:lnTo>
                <a:lnTo>
                  <a:pt x="1976" y="10809"/>
                </a:lnTo>
                <a:lnTo>
                  <a:pt x="2309" y="10921"/>
                </a:lnTo>
                <a:lnTo>
                  <a:pt x="2666" y="11020"/>
                </a:lnTo>
                <a:lnTo>
                  <a:pt x="3047" y="11107"/>
                </a:lnTo>
                <a:lnTo>
                  <a:pt x="3451" y="11179"/>
                </a:lnTo>
                <a:lnTo>
                  <a:pt x="3880" y="11239"/>
                </a:lnTo>
                <a:lnTo>
                  <a:pt x="4330" y="11284"/>
                </a:lnTo>
                <a:lnTo>
                  <a:pt x="4803" y="11317"/>
                </a:lnTo>
                <a:lnTo>
                  <a:pt x="5298" y="11335"/>
                </a:lnTo>
                <a:lnTo>
                  <a:pt x="5815" y="11339"/>
                </a:lnTo>
                <a:lnTo>
                  <a:pt x="6352" y="11328"/>
                </a:lnTo>
                <a:lnTo>
                  <a:pt x="6912" y="11303"/>
                </a:lnTo>
                <a:lnTo>
                  <a:pt x="7491" y="11262"/>
                </a:lnTo>
                <a:lnTo>
                  <a:pt x="8092" y="11207"/>
                </a:lnTo>
                <a:lnTo>
                  <a:pt x="8712" y="11136"/>
                </a:lnTo>
                <a:lnTo>
                  <a:pt x="9351" y="11050"/>
                </a:lnTo>
                <a:lnTo>
                  <a:pt x="10010" y="10949"/>
                </a:lnTo>
                <a:lnTo>
                  <a:pt x="10688" y="10832"/>
                </a:lnTo>
                <a:lnTo>
                  <a:pt x="11384" y="10699"/>
                </a:lnTo>
                <a:lnTo>
                  <a:pt x="12098" y="10549"/>
                </a:lnTo>
                <a:lnTo>
                  <a:pt x="12831" y="10382"/>
                </a:lnTo>
                <a:lnTo>
                  <a:pt x="12869" y="10375"/>
                </a:lnTo>
                <a:lnTo>
                  <a:pt x="12978" y="10351"/>
                </a:lnTo>
                <a:lnTo>
                  <a:pt x="13056" y="10333"/>
                </a:lnTo>
                <a:lnTo>
                  <a:pt x="13147" y="10310"/>
                </a:lnTo>
                <a:lnTo>
                  <a:pt x="13250" y="10281"/>
                </a:lnTo>
                <a:lnTo>
                  <a:pt x="13366" y="10248"/>
                </a:lnTo>
                <a:lnTo>
                  <a:pt x="13490" y="10210"/>
                </a:lnTo>
                <a:lnTo>
                  <a:pt x="13624" y="10166"/>
                </a:lnTo>
                <a:lnTo>
                  <a:pt x="13764" y="10117"/>
                </a:lnTo>
                <a:lnTo>
                  <a:pt x="13911" y="10062"/>
                </a:lnTo>
                <a:lnTo>
                  <a:pt x="14063" y="10001"/>
                </a:lnTo>
                <a:lnTo>
                  <a:pt x="14217" y="9934"/>
                </a:lnTo>
                <a:lnTo>
                  <a:pt x="14374" y="9860"/>
                </a:lnTo>
                <a:lnTo>
                  <a:pt x="14532" y="9780"/>
                </a:lnTo>
                <a:lnTo>
                  <a:pt x="14690" y="9693"/>
                </a:lnTo>
                <a:lnTo>
                  <a:pt x="14845" y="9600"/>
                </a:lnTo>
                <a:lnTo>
                  <a:pt x="14998" y="9498"/>
                </a:lnTo>
                <a:lnTo>
                  <a:pt x="15146" y="9390"/>
                </a:lnTo>
                <a:lnTo>
                  <a:pt x="15288" y="9274"/>
                </a:lnTo>
                <a:lnTo>
                  <a:pt x="15424" y="9151"/>
                </a:lnTo>
                <a:lnTo>
                  <a:pt x="15552" y="9020"/>
                </a:lnTo>
                <a:lnTo>
                  <a:pt x="15670" y="8880"/>
                </a:lnTo>
                <a:lnTo>
                  <a:pt x="15778" y="8733"/>
                </a:lnTo>
                <a:lnTo>
                  <a:pt x="15874" y="8577"/>
                </a:lnTo>
                <a:lnTo>
                  <a:pt x="15957" y="8413"/>
                </a:lnTo>
                <a:lnTo>
                  <a:pt x="16024" y="8239"/>
                </a:lnTo>
                <a:lnTo>
                  <a:pt x="16076" y="8057"/>
                </a:lnTo>
                <a:lnTo>
                  <a:pt x="16111" y="7865"/>
                </a:lnTo>
                <a:lnTo>
                  <a:pt x="16127" y="7664"/>
                </a:lnTo>
                <a:lnTo>
                  <a:pt x="16123" y="745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41C5CBBB-F8E3-D706-57DC-F50B80ED450F}"/>
              </a:ext>
            </a:extLst>
          </p:cNvPr>
          <p:cNvSpPr/>
          <p:nvPr/>
        </p:nvSpPr>
        <p:spPr>
          <a:xfrm>
            <a:off x="1229116" y="4537242"/>
            <a:ext cx="58271" cy="759485"/>
          </a:xfrm>
          <a:prstGeom prst="rect">
            <a:avLst/>
          </a:prstGeom>
          <a:solidFill>
            <a:srgbClr val="B28A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2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1088BB47-C5C4-E078-E225-9ECFCEE115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749" b="16749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EC6463C-3669-93A0-99E0-9F8F3855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835" y="3973575"/>
            <a:ext cx="6342088" cy="1284225"/>
          </a:xfrm>
        </p:spPr>
        <p:txBody>
          <a:bodyPr>
            <a:noAutofit/>
          </a:bodyPr>
          <a:lstStyle/>
          <a:p>
            <a:r>
              <a:rPr lang="es-CO" sz="5000" dirty="0">
                <a:solidFill>
                  <a:srgbClr val="035A93"/>
                </a:solidFill>
              </a:rPr>
              <a:t>4. </a:t>
            </a:r>
            <a:r>
              <a:rPr lang="es-MX" sz="5000" dirty="0">
                <a:solidFill>
                  <a:srgbClr val="035A93"/>
                </a:solidFill>
              </a:rPr>
              <a:t>Distribución de la población objetivo y de la muestra</a:t>
            </a:r>
            <a:endParaRPr lang="es-CO" sz="5000" dirty="0"/>
          </a:p>
        </p:txBody>
      </p:sp>
    </p:spTree>
    <p:extLst>
      <p:ext uri="{BB962C8B-B14F-4D97-AF65-F5344CB8AC3E}">
        <p14:creationId xmlns:p14="http://schemas.microsoft.com/office/powerpoint/2010/main" val="34809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00B5980-B936-E80D-80E5-498EDDB727CC}"/>
              </a:ext>
            </a:extLst>
          </p:cNvPr>
          <p:cNvSpPr txBox="1">
            <a:spLocks/>
          </p:cNvSpPr>
          <p:nvPr/>
        </p:nvSpPr>
        <p:spPr>
          <a:xfrm>
            <a:off x="901700" y="1735370"/>
            <a:ext cx="8305053" cy="362046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MX" sz="2000">
                <a:solidFill>
                  <a:schemeClr val="tx1">
                    <a:lumMod val="50000"/>
                    <a:lumOff val="50000"/>
                  </a:schemeClr>
                </a:solidFill>
              </a:rPr>
              <a:t>analizan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s-MX" sz="2000">
                <a:solidFill>
                  <a:schemeClr val="tx1">
                    <a:lumMod val="50000"/>
                    <a:lumOff val="50000"/>
                  </a:schemeClr>
                </a:solidFill>
              </a:rPr>
              <a:t>datos recolectados mediante la encuesta de satisfacción aplicada a los usuarios que presentaron peticiones, quejas reclamos, sugerencias, denuncias y agradecimientos (PQRSDA) a lo largo de 2024; al igual que, los datos 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obtenidos de las encuestas realizadas a los colaboradores de las entidades inscritas con los que se han adelantado trámites tales como: Inscripción al Sistema de Seguro de Depósitos </a:t>
            </a:r>
            <a:r>
              <a:rPr lang="es-MX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- SSD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Pago trimestral de la prima de Seguro de Depósitos</a:t>
            </a:r>
            <a:r>
              <a:rPr lang="es-MX" sz="2000">
                <a:solidFill>
                  <a:schemeClr val="tx1">
                    <a:lumMod val="50000"/>
                    <a:lumOff val="50000"/>
                  </a:schemeClr>
                </a:solidFill>
              </a:rPr>
              <a:t> - SD</a:t>
            </a:r>
            <a:r>
              <a:rPr lang="es-MX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y Transmisión del Formato de Depósitos individuales.</a:t>
            </a:r>
            <a:endParaRPr lang="es-CO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332B5BD0-F253-E785-6E28-AF5896B98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78" y="1877765"/>
            <a:ext cx="1811212" cy="18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72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ín">
      <a:dk1>
        <a:sysClr val="windowText" lastClr="000000"/>
      </a:dk1>
      <a:lt1>
        <a:sysClr val="window" lastClr="FFFFFF"/>
      </a:lt1>
      <a:dk2>
        <a:srgbClr val="006397"/>
      </a:dk2>
      <a:lt2>
        <a:srgbClr val="E7E6E6"/>
      </a:lt2>
      <a:accent1>
        <a:srgbClr val="006397"/>
      </a:accent1>
      <a:accent2>
        <a:srgbClr val="C0143B"/>
      </a:accent2>
      <a:accent3>
        <a:srgbClr val="638F2E"/>
      </a:accent3>
      <a:accent4>
        <a:srgbClr val="FFA100"/>
      </a:accent4>
      <a:accent5>
        <a:srgbClr val="00B0F0"/>
      </a:accent5>
      <a:accent6>
        <a:srgbClr val="6F3B55"/>
      </a:accent6>
      <a:hlink>
        <a:srgbClr val="48A1FA"/>
      </a:hlink>
      <a:folHlink>
        <a:srgbClr val="638F2E"/>
      </a:folHlink>
    </a:clrScheme>
    <a:fontScheme name="Personalizado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F7EB6BEC54E0040987A1CA75EBB1B49" ma:contentTypeVersion="13" ma:contentTypeDescription="Crear nuevo documento." ma:contentTypeScope="" ma:versionID="036d4bdb8c5b73c2c3d5617ddf04e64f">
  <xsd:schema xmlns:xsd="http://www.w3.org/2001/XMLSchema" xmlns:xs="http://www.w3.org/2001/XMLSchema" xmlns:p="http://schemas.microsoft.com/office/2006/metadata/properties" xmlns:ns2="59566f82-f342-460b-a36f-7f2067fae10e" xmlns:ns3="df5c9daf-8ab9-4342-943d-bf1a0c64ba80" targetNamespace="http://schemas.microsoft.com/office/2006/metadata/properties" ma:root="true" ma:fieldsID="644e00de1dcaf86a68b1256d82c537d6" ns2:_="" ns3:_="">
    <xsd:import namespace="59566f82-f342-460b-a36f-7f2067fae10e"/>
    <xsd:import namespace="df5c9daf-8ab9-4342-943d-bf1a0c64b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66f82-f342-460b-a36f-7f2067fae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bc304029-e46c-43df-b474-3d8959adc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c9daf-8ab9-4342-943d-bf1a0c64ba8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6ecf65-5b2e-469c-b489-ecef4d2b32ea}" ma:internalName="TaxCatchAll" ma:showField="CatchAllData" ma:web="df5c9daf-8ab9-4342-943d-bf1a0c64b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66f82-f342-460b-a36f-7f2067fae10e">
      <Terms xmlns="http://schemas.microsoft.com/office/infopath/2007/PartnerControls"/>
    </lcf76f155ced4ddcb4097134ff3c332f>
    <TaxCatchAll xmlns="df5c9daf-8ab9-4342-943d-bf1a0c64ba80" xsi:nil="true"/>
  </documentManagement>
</p:properties>
</file>

<file path=customXml/itemProps1.xml><?xml version="1.0" encoding="utf-8"?>
<ds:datastoreItem xmlns:ds="http://schemas.openxmlformats.org/officeDocument/2006/customXml" ds:itemID="{85588945-E599-48E4-B96E-908DF49135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504123-4A57-4E07-B6BF-F4BBE54C1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566f82-f342-460b-a36f-7f2067fae10e"/>
    <ds:schemaRef ds:uri="df5c9daf-8ab9-4342-943d-bf1a0c64b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570AA6-08C9-4364-85F6-8E5A824948C2}">
  <ds:schemaRefs>
    <ds:schemaRef ds:uri="http://schemas.microsoft.com/office/2006/metadata/properties"/>
    <ds:schemaRef ds:uri="http://schemas.microsoft.com/office/infopath/2007/PartnerControls"/>
    <ds:schemaRef ds:uri="59566f82-f342-460b-a36f-7f2067fae10e"/>
    <ds:schemaRef ds:uri="df5c9daf-8ab9-4342-943d-bf1a0c64ba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19632</TotalTime>
  <Words>1628</Words>
  <Application>Microsoft Office PowerPoint</Application>
  <PresentationFormat>Panorámica</PresentationFormat>
  <Paragraphs>136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3" baseType="lpstr">
      <vt:lpstr>Aptos</vt:lpstr>
      <vt:lpstr>Arial</vt:lpstr>
      <vt:lpstr>Bebas Neue</vt:lpstr>
      <vt:lpstr>Calibri</vt:lpstr>
      <vt:lpstr>Montserrat</vt:lpstr>
      <vt:lpstr>Montserrat Bold</vt:lpstr>
      <vt:lpstr>Montserrat ExtraBold</vt:lpstr>
      <vt:lpstr>Montserrat Light</vt:lpstr>
      <vt:lpstr>Roboto Condensed</vt:lpstr>
      <vt:lpstr>Segoe UI</vt:lpstr>
      <vt:lpstr>Verdana</vt:lpstr>
      <vt:lpstr>Wingdings</vt:lpstr>
      <vt:lpstr>Tema de Office</vt:lpstr>
      <vt:lpstr>Informe anual de satisfacción de usuarios 2024</vt:lpstr>
      <vt:lpstr>Temas a desarrollar</vt:lpstr>
      <vt:lpstr>1. Ficha técnica</vt:lpstr>
      <vt:lpstr>Presentación de PowerPoint</vt:lpstr>
      <vt:lpstr>2. Objetivo</vt:lpstr>
      <vt:lpstr>3. Índice de satisfacción del servicio</vt:lpstr>
      <vt:lpstr>Presentación de PowerPoint</vt:lpstr>
      <vt:lpstr>4. Distribución de la población objetivo y de la muestra</vt:lpstr>
      <vt:lpstr>Presentación de PowerPoint</vt:lpstr>
      <vt:lpstr>Presentación de PowerPoint</vt:lpstr>
      <vt:lpstr>Presentación de PowerPoint</vt:lpstr>
      <vt:lpstr>5. Resultados</vt:lpstr>
      <vt:lpstr>Cifras a destacar: Índice satisfacción 2024</vt:lpstr>
      <vt:lpstr>Análisis de los resultados obtenidos</vt:lpstr>
      <vt:lpstr>Índice de satisfacción</vt:lpstr>
      <vt:lpstr>Resultados históricos del índice general de satisfacción</vt:lpstr>
      <vt:lpstr>6. Conclusiones y oportunidades de mejora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Angie Tatiana Posso</dc:creator>
  <cp:lastModifiedBy>Laura Ximena Cifuentes Alba</cp:lastModifiedBy>
  <cp:revision>59</cp:revision>
  <dcterms:created xsi:type="dcterms:W3CDTF">2024-07-08T22:54:50Z</dcterms:created>
  <dcterms:modified xsi:type="dcterms:W3CDTF">2025-01-17T20:32:52Z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0x010100EF7EB6BEC54E0040987A1CA75EBB1B49</vt:lpwstr>
  </property>
  <property fmtid="{D5CDD505-2E9C-101B-9397-08002B2CF9AE}" pid="3" name="MediaServiceImageTags">
    <vt:lpwstr/>
  </property>
</Properties>
</file>