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6" r:id="rId5"/>
  </p:sldMasterIdLst>
  <p:notesMasterIdLst>
    <p:notesMasterId r:id="rId17"/>
  </p:notesMasterIdLst>
  <p:handoutMasterIdLst>
    <p:handoutMasterId r:id="rId18"/>
  </p:handoutMasterIdLst>
  <p:sldIdLst>
    <p:sldId id="413" r:id="rId6"/>
    <p:sldId id="428" r:id="rId7"/>
    <p:sldId id="429" r:id="rId8"/>
    <p:sldId id="430" r:id="rId9"/>
    <p:sldId id="436" r:id="rId10"/>
    <p:sldId id="437" r:id="rId11"/>
    <p:sldId id="438" r:id="rId12"/>
    <p:sldId id="439" r:id="rId13"/>
    <p:sldId id="434" r:id="rId14"/>
    <p:sldId id="440" r:id="rId15"/>
    <p:sldId id="414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9C3626-2047-13E8-9D68-71968A0CDCA9}" name="Elquin Alexis Huertas Ramirez" initials="EH" userId="S::EHuertas@fogafin.gov.co::d6204182-b1b1-4876-9d61-6b4cea7aba13" providerId="AD"/>
  <p188:author id="{346E94C1-1300-67B1-48E0-E7893D863390}" name="Laura Ximena Cifuentes Alba" initials="LC" userId="S::Lcifuentes@fogafin.gov.co::e8b26861-67ca-4d98-98de-54ccc2dc15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97"/>
    <a:srgbClr val="005F96"/>
    <a:srgbClr val="B28A3F"/>
    <a:srgbClr val="244176"/>
    <a:srgbClr val="30579E"/>
    <a:srgbClr val="658CD7"/>
    <a:srgbClr val="4EE25B"/>
    <a:srgbClr val="292929"/>
    <a:srgbClr val="7EC020"/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4849F-2F78-4222-BB17-E732B218156B}" v="21" dt="2025-10-09T14:18:15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quin Alexis Huertas Ramirez" userId="d6204182-b1b1-4876-9d61-6b4cea7aba13" providerId="ADAL" clId="{807D6372-7AC1-4D74-BB60-4446E669E1B6}"/>
    <pc:docChg chg="undo custSel modSld">
      <pc:chgData name="Elquin Alexis Huertas Ramirez" userId="d6204182-b1b1-4876-9d61-6b4cea7aba13" providerId="ADAL" clId="{807D6372-7AC1-4D74-BB60-4446E669E1B6}" dt="2025-03-04T15:26:12.424" v="866"/>
      <pc:docMkLst>
        <pc:docMk/>
      </pc:docMkLst>
      <pc:sldChg chg="addSp delSp modSp mod">
        <pc:chgData name="Elquin Alexis Huertas Ramirez" userId="d6204182-b1b1-4876-9d61-6b4cea7aba13" providerId="ADAL" clId="{807D6372-7AC1-4D74-BB60-4446E669E1B6}" dt="2025-03-04T14:54:36.353" v="378" actId="20577"/>
        <pc:sldMkLst>
          <pc:docMk/>
          <pc:sldMk cId="859525911" sldId="349"/>
        </pc:sldMkLst>
      </pc:sldChg>
      <pc:sldChg chg="modSp mod">
        <pc:chgData name="Elquin Alexis Huertas Ramirez" userId="d6204182-b1b1-4876-9d61-6b4cea7aba13" providerId="ADAL" clId="{807D6372-7AC1-4D74-BB60-4446E669E1B6}" dt="2025-03-04T14:25:36.952" v="6" actId="20577"/>
        <pc:sldMkLst>
          <pc:docMk/>
          <pc:sldMk cId="1758305295" sldId="413"/>
        </pc:sldMkLst>
      </pc:sldChg>
      <pc:sldChg chg="addSp delSp modSp mod">
        <pc:chgData name="Elquin Alexis Huertas Ramirez" userId="d6204182-b1b1-4876-9d61-6b4cea7aba13" providerId="ADAL" clId="{807D6372-7AC1-4D74-BB60-4446E669E1B6}" dt="2025-03-04T14:28:13.711" v="55" actId="20577"/>
        <pc:sldMkLst>
          <pc:docMk/>
          <pc:sldMk cId="1102036989" sldId="428"/>
        </pc:sldMkLst>
      </pc:sldChg>
      <pc:sldChg chg="addSp delSp modSp mod">
        <pc:chgData name="Elquin Alexis Huertas Ramirez" userId="d6204182-b1b1-4876-9d61-6b4cea7aba13" providerId="ADAL" clId="{807D6372-7AC1-4D74-BB60-4446E669E1B6}" dt="2025-03-04T14:37:08.633" v="141" actId="6549"/>
        <pc:sldMkLst>
          <pc:docMk/>
          <pc:sldMk cId="4236741943" sldId="429"/>
        </pc:sldMkLst>
      </pc:sldChg>
      <pc:sldChg chg="addSp delSp modSp mod">
        <pc:chgData name="Elquin Alexis Huertas Ramirez" userId="d6204182-b1b1-4876-9d61-6b4cea7aba13" providerId="ADAL" clId="{807D6372-7AC1-4D74-BB60-4446E669E1B6}" dt="2025-03-04T14:53:32.135" v="369" actId="1076"/>
        <pc:sldMkLst>
          <pc:docMk/>
          <pc:sldMk cId="3319488365" sldId="430"/>
        </pc:sldMkLst>
      </pc:sldChg>
      <pc:sldChg chg="addSp delSp modSp mod">
        <pc:chgData name="Elquin Alexis Huertas Ramirez" userId="d6204182-b1b1-4876-9d61-6b4cea7aba13" providerId="ADAL" clId="{807D6372-7AC1-4D74-BB60-4446E669E1B6}" dt="2025-03-04T15:07:00.399" v="641" actId="20577"/>
        <pc:sldMkLst>
          <pc:docMk/>
          <pc:sldMk cId="2474369895" sldId="431"/>
        </pc:sldMkLst>
      </pc:sldChg>
      <pc:sldChg chg="addSp delSp modSp mod">
        <pc:chgData name="Elquin Alexis Huertas Ramirez" userId="d6204182-b1b1-4876-9d61-6b4cea7aba13" providerId="ADAL" clId="{807D6372-7AC1-4D74-BB60-4446E669E1B6}" dt="2025-03-04T15:12:44.730" v="766" actId="20577"/>
        <pc:sldMkLst>
          <pc:docMk/>
          <pc:sldMk cId="585617217" sldId="432"/>
        </pc:sldMkLst>
      </pc:sldChg>
      <pc:sldChg chg="addSp delSp modSp mod">
        <pc:chgData name="Elquin Alexis Huertas Ramirez" userId="d6204182-b1b1-4876-9d61-6b4cea7aba13" providerId="ADAL" clId="{807D6372-7AC1-4D74-BB60-4446E669E1B6}" dt="2025-03-04T15:14:36.545" v="816" actId="27636"/>
        <pc:sldMkLst>
          <pc:docMk/>
          <pc:sldMk cId="182145404" sldId="433"/>
        </pc:sldMkLst>
      </pc:sldChg>
      <pc:sldChg chg="modSp mod">
        <pc:chgData name="Elquin Alexis Huertas Ramirez" userId="d6204182-b1b1-4876-9d61-6b4cea7aba13" providerId="ADAL" clId="{807D6372-7AC1-4D74-BB60-4446E669E1B6}" dt="2025-03-04T15:17:02.739" v="849" actId="20577"/>
        <pc:sldMkLst>
          <pc:docMk/>
          <pc:sldMk cId="416048351" sldId="434"/>
        </pc:sldMkLst>
      </pc:sldChg>
      <pc:sldChg chg="modSp mod">
        <pc:chgData name="Elquin Alexis Huertas Ramirez" userId="d6204182-b1b1-4876-9d61-6b4cea7aba13" providerId="ADAL" clId="{807D6372-7AC1-4D74-BB60-4446E669E1B6}" dt="2025-03-04T15:26:12.424" v="866"/>
        <pc:sldMkLst>
          <pc:docMk/>
          <pc:sldMk cId="1856879940" sldId="435"/>
        </pc:sldMkLst>
      </pc:sldChg>
    </pc:docChg>
  </pc:docChgLst>
  <pc:docChgLst>
    <pc:chgData name="Elquin Alexis Huertas Ramirez" userId="d6204182-b1b1-4876-9d61-6b4cea7aba13" providerId="ADAL" clId="{76771765-4529-4613-8D5D-CDC945BA1116}"/>
    <pc:docChg chg="undo custSel modSld">
      <pc:chgData name="Elquin Alexis Huertas Ramirez" userId="d6204182-b1b1-4876-9d61-6b4cea7aba13" providerId="ADAL" clId="{76771765-4529-4613-8D5D-CDC945BA1116}" dt="2025-08-21T20:34:22.420" v="8" actId="167"/>
      <pc:docMkLst>
        <pc:docMk/>
      </pc:docMkLst>
      <pc:sldChg chg="addSp delSp modSp mod">
        <pc:chgData name="Elquin Alexis Huertas Ramirez" userId="d6204182-b1b1-4876-9d61-6b4cea7aba13" providerId="ADAL" clId="{76771765-4529-4613-8D5D-CDC945BA1116}" dt="2025-08-21T20:34:22.420" v="8" actId="167"/>
        <pc:sldMkLst>
          <pc:docMk/>
          <pc:sldMk cId="585617217" sldId="432"/>
        </pc:sldMkLst>
      </pc:sldChg>
    </pc:docChg>
  </pc:docChgLst>
  <pc:docChgLst>
    <pc:chgData name="Elquin Alexis Huertas Ramirez" userId="S::ehuertas@fogafin.gov.co::d6204182-b1b1-4876-9d61-6b4cea7aba13" providerId="AD" clId="Web-{29616F86-A3F4-3054-46AA-8BF8539142B2}"/>
    <pc:docChg chg="modSld">
      <pc:chgData name="Elquin Alexis Huertas Ramirez" userId="S::ehuertas@fogafin.gov.co::d6204182-b1b1-4876-9d61-6b4cea7aba13" providerId="AD" clId="Web-{29616F86-A3F4-3054-46AA-8BF8539142B2}" dt="2025-09-16T17:59:47.649" v="14"/>
      <pc:docMkLst>
        <pc:docMk/>
      </pc:docMkLst>
      <pc:sldChg chg="addSp modSp">
        <pc:chgData name="Elquin Alexis Huertas Ramirez" userId="S::ehuertas@fogafin.gov.co::d6204182-b1b1-4876-9d61-6b4cea7aba13" providerId="AD" clId="Web-{29616F86-A3F4-3054-46AA-8BF8539142B2}" dt="2025-09-16T17:59:47.649" v="14"/>
        <pc:sldMkLst>
          <pc:docMk/>
          <pc:sldMk cId="182145404" sldId="433"/>
        </pc:sldMkLst>
      </pc:sldChg>
      <pc:sldChg chg="modSp">
        <pc:chgData name="Elquin Alexis Huertas Ramirez" userId="S::ehuertas@fogafin.gov.co::d6204182-b1b1-4876-9d61-6b4cea7aba13" providerId="AD" clId="Web-{29616F86-A3F4-3054-46AA-8BF8539142B2}" dt="2025-09-16T17:55:04.610" v="2" actId="20577"/>
        <pc:sldMkLst>
          <pc:docMk/>
          <pc:sldMk cId="416048351" sldId="434"/>
        </pc:sldMkLst>
        <pc:spChg chg="mod">
          <ac:chgData name="Elquin Alexis Huertas Ramirez" userId="S::ehuertas@fogafin.gov.co::d6204182-b1b1-4876-9d61-6b4cea7aba13" providerId="AD" clId="Web-{29616F86-A3F4-3054-46AA-8BF8539142B2}" dt="2025-09-16T17:55:04.610" v="2" actId="20577"/>
          <ac:spMkLst>
            <pc:docMk/>
            <pc:sldMk cId="416048351" sldId="434"/>
            <ac:spMk id="4" creationId="{D34CDD2A-B32D-66EB-2BEB-D97FD2C242AB}"/>
          </ac:spMkLst>
        </pc:spChg>
      </pc:sldChg>
    </pc:docChg>
  </pc:docChgLst>
  <pc:docChgLst>
    <pc:chgData name="Elquin Alexis Huertas Ramirez" userId="d6204182-b1b1-4876-9d61-6b4cea7aba13" providerId="ADAL" clId="{8B70506E-F3D5-498C-BC23-F18C3830627C}"/>
    <pc:docChg chg="undo redo custSel modSld">
      <pc:chgData name="Elquin Alexis Huertas Ramirez" userId="d6204182-b1b1-4876-9d61-6b4cea7aba13" providerId="ADAL" clId="{8B70506E-F3D5-498C-BC23-F18C3830627C}" dt="2025-04-24T19:21:39.912" v="732" actId="478"/>
      <pc:docMkLst>
        <pc:docMk/>
      </pc:docMkLst>
      <pc:sldChg chg="addSp delSp modSp mod">
        <pc:chgData name="Elquin Alexis Huertas Ramirez" userId="d6204182-b1b1-4876-9d61-6b4cea7aba13" providerId="ADAL" clId="{8B70506E-F3D5-498C-BC23-F18C3830627C}" dt="2025-04-16T13:33:05.383" v="235" actId="20577"/>
        <pc:sldMkLst>
          <pc:docMk/>
          <pc:sldMk cId="859525911" sldId="349"/>
        </pc:sldMkLst>
      </pc:sldChg>
      <pc:sldChg chg="modSp mod">
        <pc:chgData name="Elquin Alexis Huertas Ramirez" userId="d6204182-b1b1-4876-9d61-6b4cea7aba13" providerId="ADAL" clId="{8B70506E-F3D5-498C-BC23-F18C3830627C}" dt="2025-04-14T20:18:42.500" v="3" actId="20577"/>
        <pc:sldMkLst>
          <pc:docMk/>
          <pc:sldMk cId="1758305295" sldId="413"/>
        </pc:sldMkLst>
      </pc:sldChg>
      <pc:sldChg chg="addSp delSp modSp mod">
        <pc:chgData name="Elquin Alexis Huertas Ramirez" userId="d6204182-b1b1-4876-9d61-6b4cea7aba13" providerId="ADAL" clId="{8B70506E-F3D5-498C-BC23-F18C3830627C}" dt="2025-04-16T13:31:41.493" v="224" actId="20577"/>
        <pc:sldMkLst>
          <pc:docMk/>
          <pc:sldMk cId="3319488365" sldId="430"/>
        </pc:sldMkLst>
      </pc:sldChg>
      <pc:sldChg chg="addSp delSp modSp mod">
        <pc:chgData name="Elquin Alexis Huertas Ramirez" userId="d6204182-b1b1-4876-9d61-6b4cea7aba13" providerId="ADAL" clId="{8B70506E-F3D5-498C-BC23-F18C3830627C}" dt="2025-04-16T13:58:21.108" v="467" actId="20577"/>
        <pc:sldMkLst>
          <pc:docMk/>
          <pc:sldMk cId="2474369895" sldId="431"/>
        </pc:sldMkLst>
      </pc:sldChg>
      <pc:sldChg chg="addSp delSp modSp mod">
        <pc:chgData name="Elquin Alexis Huertas Ramirez" userId="d6204182-b1b1-4876-9d61-6b4cea7aba13" providerId="ADAL" clId="{8B70506E-F3D5-498C-BC23-F18C3830627C}" dt="2025-04-16T14:40:19.060" v="726" actId="20577"/>
        <pc:sldMkLst>
          <pc:docMk/>
          <pc:sldMk cId="585617217" sldId="432"/>
        </pc:sldMkLst>
      </pc:sldChg>
      <pc:sldChg chg="modSp mod">
        <pc:chgData name="Elquin Alexis Huertas Ramirez" userId="d6204182-b1b1-4876-9d61-6b4cea7aba13" providerId="ADAL" clId="{8B70506E-F3D5-498C-BC23-F18C3830627C}" dt="2025-04-16T14:12:22.239" v="721" actId="20577"/>
        <pc:sldMkLst>
          <pc:docMk/>
          <pc:sldMk cId="1856879940" sldId="435"/>
        </pc:sldMkLst>
      </pc:sldChg>
    </pc:docChg>
  </pc:docChgLst>
  <pc:docChgLst>
    <pc:chgData name="Elquin Alexis Huertas Ramirez" userId="S::ehuertas@fogafin.gov.co::d6204182-b1b1-4876-9d61-6b4cea7aba13" providerId="AD" clId="Web-{353459F2-C424-7900-E948-45507AC6D72A}"/>
    <pc:docChg chg="modSld">
      <pc:chgData name="Elquin Alexis Huertas Ramirez" userId="S::ehuertas@fogafin.gov.co::d6204182-b1b1-4876-9d61-6b4cea7aba13" providerId="AD" clId="Web-{353459F2-C424-7900-E948-45507AC6D72A}" dt="2025-09-16T17:14:52.462" v="1" actId="14100"/>
      <pc:docMkLst>
        <pc:docMk/>
      </pc:docMkLst>
      <pc:sldChg chg="modSp">
        <pc:chgData name="Elquin Alexis Huertas Ramirez" userId="S::ehuertas@fogafin.gov.co::d6204182-b1b1-4876-9d61-6b4cea7aba13" providerId="AD" clId="Web-{353459F2-C424-7900-E948-45507AC6D72A}" dt="2025-09-16T17:14:52.462" v="1" actId="14100"/>
        <pc:sldMkLst>
          <pc:docMk/>
          <pc:sldMk cId="1102036989" sldId="428"/>
        </pc:sldMkLst>
      </pc:sldChg>
    </pc:docChg>
  </pc:docChgLst>
  <pc:docChgLst>
    <pc:chgData name="Elquin Alexis Huertas Ramirez" userId="d6204182-b1b1-4876-9d61-6b4cea7aba13" providerId="ADAL" clId="{FA7ED303-B1F6-47B7-8E3E-FDC480BAE88B}"/>
    <pc:docChg chg="undo custSel modSld">
      <pc:chgData name="Elquin Alexis Huertas Ramirez" userId="d6204182-b1b1-4876-9d61-6b4cea7aba13" providerId="ADAL" clId="{FA7ED303-B1F6-47B7-8E3E-FDC480BAE88B}" dt="2025-07-14T16:07:06.221" v="25" actId="14100"/>
      <pc:docMkLst>
        <pc:docMk/>
      </pc:docMkLst>
      <pc:sldChg chg="modSp mod">
        <pc:chgData name="Elquin Alexis Huertas Ramirez" userId="d6204182-b1b1-4876-9d61-6b4cea7aba13" providerId="ADAL" clId="{FA7ED303-B1F6-47B7-8E3E-FDC480BAE88B}" dt="2025-07-14T15:46:02.877" v="0" actId="20577"/>
        <pc:sldMkLst>
          <pc:docMk/>
          <pc:sldMk cId="4236741943" sldId="429"/>
        </pc:sldMkLst>
      </pc:sldChg>
      <pc:sldChg chg="modSp mod">
        <pc:chgData name="Elquin Alexis Huertas Ramirez" userId="d6204182-b1b1-4876-9d61-6b4cea7aba13" providerId="ADAL" clId="{FA7ED303-B1F6-47B7-8E3E-FDC480BAE88B}" dt="2025-07-14T15:52:26.773" v="3" actId="20577"/>
        <pc:sldMkLst>
          <pc:docMk/>
          <pc:sldMk cId="3319488365" sldId="430"/>
        </pc:sldMkLst>
      </pc:sldChg>
      <pc:sldChg chg="modSp mod">
        <pc:chgData name="Elquin Alexis Huertas Ramirez" userId="d6204182-b1b1-4876-9d61-6b4cea7aba13" providerId="ADAL" clId="{FA7ED303-B1F6-47B7-8E3E-FDC480BAE88B}" dt="2025-07-14T15:55:37.577" v="21" actId="20577"/>
        <pc:sldMkLst>
          <pc:docMk/>
          <pc:sldMk cId="2474369895" sldId="431"/>
        </pc:sldMkLst>
      </pc:sldChg>
      <pc:sldChg chg="addSp delSp modSp mod">
        <pc:chgData name="Elquin Alexis Huertas Ramirez" userId="d6204182-b1b1-4876-9d61-6b4cea7aba13" providerId="ADAL" clId="{FA7ED303-B1F6-47B7-8E3E-FDC480BAE88B}" dt="2025-07-14T16:07:06.221" v="25" actId="14100"/>
        <pc:sldMkLst>
          <pc:docMk/>
          <pc:sldMk cId="182145404" sldId="433"/>
        </pc:sldMkLst>
      </pc:sldChg>
    </pc:docChg>
  </pc:docChgLst>
  <pc:docChgLst>
    <pc:chgData name="Elquin Alexis Huertas Ramirez" userId="S::ehuertas@fogafin.gov.co::d6204182-b1b1-4876-9d61-6b4cea7aba13" providerId="AD" clId="Web-{FAAC8049-215A-07DA-3FEA-8C5CC49BB164}"/>
    <pc:docChg chg="modSld">
      <pc:chgData name="Elquin Alexis Huertas Ramirez" userId="S::ehuertas@fogafin.gov.co::d6204182-b1b1-4876-9d61-6b4cea7aba13" providerId="AD" clId="Web-{FAAC8049-215A-07DA-3FEA-8C5CC49BB164}" dt="2025-03-16T21:00:00.400" v="20" actId="1076"/>
      <pc:docMkLst>
        <pc:docMk/>
      </pc:docMkLst>
      <pc:sldChg chg="addSp delSp modSp">
        <pc:chgData name="Elquin Alexis Huertas Ramirez" userId="S::ehuertas@fogafin.gov.co::d6204182-b1b1-4876-9d61-6b4cea7aba13" providerId="AD" clId="Web-{FAAC8049-215A-07DA-3FEA-8C5CC49BB164}" dt="2025-03-16T21:00:00.400" v="20" actId="1076"/>
        <pc:sldMkLst>
          <pc:docMk/>
          <pc:sldMk cId="1758305295" sldId="413"/>
        </pc:sldMkLst>
      </pc:sldChg>
      <pc:sldChg chg="addSp delSp modSp">
        <pc:chgData name="Elquin Alexis Huertas Ramirez" userId="S::ehuertas@fogafin.gov.co::d6204182-b1b1-4876-9d61-6b4cea7aba13" providerId="AD" clId="Web-{FAAC8049-215A-07DA-3FEA-8C5CC49BB164}" dt="2025-03-16T20:55:35.532" v="10" actId="20577"/>
        <pc:sldMkLst>
          <pc:docMk/>
          <pc:sldMk cId="1102036989" sldId="428"/>
        </pc:sldMkLst>
      </pc:sldChg>
      <pc:sldChg chg="modSp">
        <pc:chgData name="Elquin Alexis Huertas Ramirez" userId="S::ehuertas@fogafin.gov.co::d6204182-b1b1-4876-9d61-6b4cea7aba13" providerId="AD" clId="Web-{FAAC8049-215A-07DA-3FEA-8C5CC49BB164}" dt="2025-03-16T20:56:57.018" v="15" actId="14100"/>
        <pc:sldMkLst>
          <pc:docMk/>
          <pc:sldMk cId="4236741943" sldId="429"/>
        </pc:sldMkLst>
      </pc:sldChg>
    </pc:docChg>
  </pc:docChgLst>
  <pc:docChgLst>
    <pc:chgData name="Elquin Alexis Huertas Ramirez" userId="d6204182-b1b1-4876-9d61-6b4cea7aba13" providerId="ADAL" clId="{8EAFC47B-98CE-43A0-934B-B1C879F9F606}"/>
    <pc:docChg chg="custSel modSld">
      <pc:chgData name="Elquin Alexis Huertas Ramirez" userId="d6204182-b1b1-4876-9d61-6b4cea7aba13" providerId="ADAL" clId="{8EAFC47B-98CE-43A0-934B-B1C879F9F606}" dt="2025-10-09T17:17:30.707" v="29" actId="20577"/>
      <pc:docMkLst>
        <pc:docMk/>
      </pc:docMkLst>
      <pc:sldChg chg="modSp mod">
        <pc:chgData name="Elquin Alexis Huertas Ramirez" userId="d6204182-b1b1-4876-9d61-6b4cea7aba13" providerId="ADAL" clId="{8EAFC47B-98CE-43A0-934B-B1C879F9F606}" dt="2025-10-09T16:57:14.967" v="7" actId="20577"/>
        <pc:sldMkLst>
          <pc:docMk/>
          <pc:sldMk cId="1102036989" sldId="428"/>
        </pc:sldMkLst>
        <pc:spChg chg="mod">
          <ac:chgData name="Elquin Alexis Huertas Ramirez" userId="d6204182-b1b1-4876-9d61-6b4cea7aba13" providerId="ADAL" clId="{8EAFC47B-98CE-43A0-934B-B1C879F9F606}" dt="2025-10-09T16:57:14.967" v="7" actId="20577"/>
          <ac:spMkLst>
            <pc:docMk/>
            <pc:sldMk cId="1102036989" sldId="428"/>
            <ac:spMk id="3" creationId="{8456387F-81CB-06F8-6E29-472F20F161C0}"/>
          </ac:spMkLst>
        </pc:spChg>
      </pc:sldChg>
      <pc:sldChg chg="addSp delSp modSp mod">
        <pc:chgData name="Elquin Alexis Huertas Ramirez" userId="d6204182-b1b1-4876-9d61-6b4cea7aba13" providerId="ADAL" clId="{8EAFC47B-98CE-43A0-934B-B1C879F9F606}" dt="2025-09-17T13:54:58.670" v="3" actId="478"/>
        <pc:sldMkLst>
          <pc:docMk/>
          <pc:sldMk cId="182145404" sldId="433"/>
        </pc:sldMkLst>
      </pc:sldChg>
      <pc:sldChg chg="modSp mod">
        <pc:chgData name="Elquin Alexis Huertas Ramirez" userId="d6204182-b1b1-4876-9d61-6b4cea7aba13" providerId="ADAL" clId="{8EAFC47B-98CE-43A0-934B-B1C879F9F606}" dt="2025-10-09T17:17:30.707" v="29" actId="20577"/>
        <pc:sldMkLst>
          <pc:docMk/>
          <pc:sldMk cId="416048351" sldId="434"/>
        </pc:sldMkLst>
        <pc:spChg chg="mod">
          <ac:chgData name="Elquin Alexis Huertas Ramirez" userId="d6204182-b1b1-4876-9d61-6b4cea7aba13" providerId="ADAL" clId="{8EAFC47B-98CE-43A0-934B-B1C879F9F606}" dt="2025-10-09T17:17:30.707" v="29" actId="20577"/>
          <ac:spMkLst>
            <pc:docMk/>
            <pc:sldMk cId="416048351" sldId="434"/>
            <ac:spMk id="4" creationId="{D34CDD2A-B32D-66EB-2BEB-D97FD2C242AB}"/>
          </ac:spMkLst>
        </pc:spChg>
      </pc:sldChg>
    </pc:docChg>
  </pc:docChgLst>
  <pc:docChgLst>
    <pc:chgData name="Elquin Alexis Huertas Ramirez" userId="d6204182-b1b1-4876-9d61-6b4cea7aba13" providerId="ADAL" clId="{98D0A8B4-4D21-4B54-ACCB-9F054997FB88}"/>
    <pc:docChg chg="undo custSel modSld">
      <pc:chgData name="Elquin Alexis Huertas Ramirez" userId="d6204182-b1b1-4876-9d61-6b4cea7aba13" providerId="ADAL" clId="{98D0A8B4-4D21-4B54-ACCB-9F054997FB88}" dt="2025-06-13T20:41:35.226" v="134" actId="20577"/>
      <pc:docMkLst>
        <pc:docMk/>
      </pc:docMkLst>
      <pc:sldChg chg="addSp delSp modSp mod">
        <pc:chgData name="Elquin Alexis Huertas Ramirez" userId="d6204182-b1b1-4876-9d61-6b4cea7aba13" providerId="ADAL" clId="{98D0A8B4-4D21-4B54-ACCB-9F054997FB88}" dt="2025-06-13T20:31:01.301" v="101" actId="20577"/>
        <pc:sldMkLst>
          <pc:docMk/>
          <pc:sldMk cId="859525911" sldId="349"/>
        </pc:sldMkLst>
      </pc:sldChg>
      <pc:sldChg chg="addSp delSp modSp mod">
        <pc:chgData name="Elquin Alexis Huertas Ramirez" userId="d6204182-b1b1-4876-9d61-6b4cea7aba13" providerId="ADAL" clId="{98D0A8B4-4D21-4B54-ACCB-9F054997FB88}" dt="2025-06-13T20:16:11.347" v="8" actId="20577"/>
        <pc:sldMkLst>
          <pc:docMk/>
          <pc:sldMk cId="1102036989" sldId="428"/>
        </pc:sldMkLst>
      </pc:sldChg>
      <pc:sldChg chg="modSp mod">
        <pc:chgData name="Elquin Alexis Huertas Ramirez" userId="d6204182-b1b1-4876-9d61-6b4cea7aba13" providerId="ADAL" clId="{98D0A8B4-4D21-4B54-ACCB-9F054997FB88}" dt="2025-06-13T20:18:41.004" v="10" actId="14100"/>
        <pc:sldMkLst>
          <pc:docMk/>
          <pc:sldMk cId="4236741943" sldId="429"/>
        </pc:sldMkLst>
      </pc:sldChg>
      <pc:sldChg chg="addSp delSp modSp mod">
        <pc:chgData name="Elquin Alexis Huertas Ramirez" userId="d6204182-b1b1-4876-9d61-6b4cea7aba13" providerId="ADAL" clId="{98D0A8B4-4D21-4B54-ACCB-9F054997FB88}" dt="2025-06-13T20:28:11.841" v="73" actId="20577"/>
        <pc:sldMkLst>
          <pc:docMk/>
          <pc:sldMk cId="3319488365" sldId="430"/>
        </pc:sldMkLst>
      </pc:sldChg>
      <pc:sldChg chg="addSp delSp modSp mod">
        <pc:chgData name="Elquin Alexis Huertas Ramirez" userId="d6204182-b1b1-4876-9d61-6b4cea7aba13" providerId="ADAL" clId="{98D0A8B4-4D21-4B54-ACCB-9F054997FB88}" dt="2025-06-13T20:32:20.196" v="108" actId="167"/>
        <pc:sldMkLst>
          <pc:docMk/>
          <pc:sldMk cId="2474369895" sldId="431"/>
        </pc:sldMkLst>
      </pc:sldChg>
      <pc:sldChg chg="modSp mod">
        <pc:chgData name="Elquin Alexis Huertas Ramirez" userId="d6204182-b1b1-4876-9d61-6b4cea7aba13" providerId="ADAL" clId="{98D0A8B4-4D21-4B54-ACCB-9F054997FB88}" dt="2025-06-13T20:35:13.336" v="117" actId="20577"/>
        <pc:sldMkLst>
          <pc:docMk/>
          <pc:sldMk cId="585617217" sldId="432"/>
        </pc:sldMkLst>
      </pc:sldChg>
      <pc:sldChg chg="modSp mod">
        <pc:chgData name="Elquin Alexis Huertas Ramirez" userId="d6204182-b1b1-4876-9d61-6b4cea7aba13" providerId="ADAL" clId="{98D0A8B4-4D21-4B54-ACCB-9F054997FB88}" dt="2025-06-13T20:36:58.602" v="121" actId="20577"/>
        <pc:sldMkLst>
          <pc:docMk/>
          <pc:sldMk cId="182145404" sldId="433"/>
        </pc:sldMkLst>
      </pc:sldChg>
      <pc:sldChg chg="modSp mod">
        <pc:chgData name="Elquin Alexis Huertas Ramirez" userId="d6204182-b1b1-4876-9d61-6b4cea7aba13" providerId="ADAL" clId="{98D0A8B4-4D21-4B54-ACCB-9F054997FB88}" dt="2025-06-13T20:40:42.782" v="130"/>
        <pc:sldMkLst>
          <pc:docMk/>
          <pc:sldMk cId="416048351" sldId="434"/>
        </pc:sldMkLst>
      </pc:sldChg>
      <pc:sldChg chg="modSp mod">
        <pc:chgData name="Elquin Alexis Huertas Ramirez" userId="d6204182-b1b1-4876-9d61-6b4cea7aba13" providerId="ADAL" clId="{98D0A8B4-4D21-4B54-ACCB-9F054997FB88}" dt="2025-06-13T20:41:35.226" v="134" actId="20577"/>
        <pc:sldMkLst>
          <pc:docMk/>
          <pc:sldMk cId="1856879940" sldId="435"/>
        </pc:sldMkLst>
      </pc:sldChg>
    </pc:docChg>
  </pc:docChgLst>
  <pc:docChgLst>
    <pc:chgData name="Paula Andrea Borja Corredor" userId="229b9546-8dfe-450b-a4bb-77553c99c2d3" providerId="ADAL" clId="{72A9A3DE-47AB-4BD5-AF64-FD6B568049CC}"/>
    <pc:docChg chg="undo redo custSel modSld">
      <pc:chgData name="Paula Andrea Borja Corredor" userId="229b9546-8dfe-450b-a4bb-77553c99c2d3" providerId="ADAL" clId="{72A9A3DE-47AB-4BD5-AF64-FD6B568049CC}" dt="2025-07-14T15:13:12.899" v="1300" actId="20577"/>
      <pc:docMkLst>
        <pc:docMk/>
      </pc:docMkLst>
      <pc:sldChg chg="addSp delSp modSp mod">
        <pc:chgData name="Paula Andrea Borja Corredor" userId="229b9546-8dfe-450b-a4bb-77553c99c2d3" providerId="ADAL" clId="{72A9A3DE-47AB-4BD5-AF64-FD6B568049CC}" dt="2025-07-14T14:40:37.322" v="1008" actId="1076"/>
        <pc:sldMkLst>
          <pc:docMk/>
          <pc:sldMk cId="859525911" sldId="349"/>
        </pc:sldMkLst>
      </pc:sldChg>
      <pc:sldChg chg="modSp mod">
        <pc:chgData name="Paula Andrea Borja Corredor" userId="229b9546-8dfe-450b-a4bb-77553c99c2d3" providerId="ADAL" clId="{72A9A3DE-47AB-4BD5-AF64-FD6B568049CC}" dt="2025-07-10T15:48:54.723" v="13" actId="20577"/>
        <pc:sldMkLst>
          <pc:docMk/>
          <pc:sldMk cId="1758305295" sldId="413"/>
        </pc:sldMkLst>
      </pc:sldChg>
      <pc:sldChg chg="addSp delSp modSp mod">
        <pc:chgData name="Paula Andrea Borja Corredor" userId="229b9546-8dfe-450b-a4bb-77553c99c2d3" providerId="ADAL" clId="{72A9A3DE-47AB-4BD5-AF64-FD6B568049CC}" dt="2025-07-11T16:08:48.206" v="972" actId="20577"/>
        <pc:sldMkLst>
          <pc:docMk/>
          <pc:sldMk cId="1102036989" sldId="428"/>
        </pc:sldMkLst>
      </pc:sldChg>
      <pc:sldChg chg="addSp delSp modSp mod">
        <pc:chgData name="Paula Andrea Borja Corredor" userId="229b9546-8dfe-450b-a4bb-77553c99c2d3" providerId="ADAL" clId="{72A9A3DE-47AB-4BD5-AF64-FD6B568049CC}" dt="2025-07-11T16:17:44.268" v="987" actId="20577"/>
        <pc:sldMkLst>
          <pc:docMk/>
          <pc:sldMk cId="4236741943" sldId="429"/>
        </pc:sldMkLst>
      </pc:sldChg>
      <pc:sldChg chg="addSp delSp modSp mod">
        <pc:chgData name="Paula Andrea Borja Corredor" userId="229b9546-8dfe-450b-a4bb-77553c99c2d3" providerId="ADAL" clId="{72A9A3DE-47AB-4BD5-AF64-FD6B568049CC}" dt="2025-07-14T15:05:20.085" v="1273" actId="20577"/>
        <pc:sldMkLst>
          <pc:docMk/>
          <pc:sldMk cId="3319488365" sldId="430"/>
        </pc:sldMkLst>
      </pc:sldChg>
      <pc:sldChg chg="addSp delSp modSp mod">
        <pc:chgData name="Paula Andrea Borja Corredor" userId="229b9546-8dfe-450b-a4bb-77553c99c2d3" providerId="ADAL" clId="{72A9A3DE-47AB-4BD5-AF64-FD6B568049CC}" dt="2025-07-14T14:54:27.323" v="1211" actId="20577"/>
        <pc:sldMkLst>
          <pc:docMk/>
          <pc:sldMk cId="2474369895" sldId="431"/>
        </pc:sldMkLst>
      </pc:sldChg>
      <pc:sldChg chg="addSp delSp modSp mod">
        <pc:chgData name="Paula Andrea Borja Corredor" userId="229b9546-8dfe-450b-a4bb-77553c99c2d3" providerId="ADAL" clId="{72A9A3DE-47AB-4BD5-AF64-FD6B568049CC}" dt="2025-07-14T14:55:25.353" v="1222" actId="20577"/>
        <pc:sldMkLst>
          <pc:docMk/>
          <pc:sldMk cId="585617217" sldId="432"/>
        </pc:sldMkLst>
      </pc:sldChg>
      <pc:sldChg chg="addSp delSp modSp mod">
        <pc:chgData name="Paula Andrea Borja Corredor" userId="229b9546-8dfe-450b-a4bb-77553c99c2d3" providerId="ADAL" clId="{72A9A3DE-47AB-4BD5-AF64-FD6B568049CC}" dt="2025-07-10T16:30:57.354" v="527" actId="1076"/>
        <pc:sldMkLst>
          <pc:docMk/>
          <pc:sldMk cId="182145404" sldId="433"/>
        </pc:sldMkLst>
      </pc:sldChg>
      <pc:sldChg chg="modSp mod">
        <pc:chgData name="Paula Andrea Borja Corredor" userId="229b9546-8dfe-450b-a4bb-77553c99c2d3" providerId="ADAL" clId="{72A9A3DE-47AB-4BD5-AF64-FD6B568049CC}" dt="2025-07-14T15:13:12.899" v="1300" actId="20577"/>
        <pc:sldMkLst>
          <pc:docMk/>
          <pc:sldMk cId="416048351" sldId="434"/>
        </pc:sldMkLst>
      </pc:sldChg>
      <pc:sldChg chg="modSp mod">
        <pc:chgData name="Paula Andrea Borja Corredor" userId="229b9546-8dfe-450b-a4bb-77553c99c2d3" providerId="ADAL" clId="{72A9A3DE-47AB-4BD5-AF64-FD6B568049CC}" dt="2025-07-14T14:58:14.842" v="1263" actId="20577"/>
        <pc:sldMkLst>
          <pc:docMk/>
          <pc:sldMk cId="1856879940" sldId="435"/>
        </pc:sldMkLst>
      </pc:sldChg>
    </pc:docChg>
  </pc:docChgLst>
  <pc:docChgLst>
    <pc:chgData name="Paula Andrea Borja Corredor" userId="229b9546-8dfe-450b-a4bb-77553c99c2d3" providerId="ADAL" clId="{939BB306-7E50-49DB-A89D-AA36731CAF19}"/>
    <pc:docChg chg="undo redo custSel modSld">
      <pc:chgData name="Paula Andrea Borja Corredor" userId="229b9546-8dfe-450b-a4bb-77553c99c2d3" providerId="ADAL" clId="{939BB306-7E50-49DB-A89D-AA36731CAF19}" dt="2025-06-13T19:47:57.626" v="1492" actId="14100"/>
      <pc:docMkLst>
        <pc:docMk/>
      </pc:docMkLst>
      <pc:sldChg chg="addSp delSp modSp mod">
        <pc:chgData name="Paula Andrea Borja Corredor" userId="229b9546-8dfe-450b-a4bb-77553c99c2d3" providerId="ADAL" clId="{939BB306-7E50-49DB-A89D-AA36731CAF19}" dt="2025-06-12T21:28:06.706" v="762" actId="20577"/>
        <pc:sldMkLst>
          <pc:docMk/>
          <pc:sldMk cId="859525911" sldId="349"/>
        </pc:sldMkLst>
      </pc:sldChg>
      <pc:sldChg chg="modSp mod">
        <pc:chgData name="Paula Andrea Borja Corredor" userId="229b9546-8dfe-450b-a4bb-77553c99c2d3" providerId="ADAL" clId="{939BB306-7E50-49DB-A89D-AA36731CAF19}" dt="2025-06-09T14:54:50.517" v="29" actId="20577"/>
        <pc:sldMkLst>
          <pc:docMk/>
          <pc:sldMk cId="1758305295" sldId="413"/>
        </pc:sldMkLst>
      </pc:sldChg>
      <pc:sldChg chg="addSp delSp modSp mod">
        <pc:chgData name="Paula Andrea Borja Corredor" userId="229b9546-8dfe-450b-a4bb-77553c99c2d3" providerId="ADAL" clId="{939BB306-7E50-49DB-A89D-AA36731CAF19}" dt="2025-06-09T15:08:37.916" v="77" actId="20577"/>
        <pc:sldMkLst>
          <pc:docMk/>
          <pc:sldMk cId="1102036989" sldId="428"/>
        </pc:sldMkLst>
      </pc:sldChg>
      <pc:sldChg chg="addSp delSp modSp mod">
        <pc:chgData name="Paula Andrea Borja Corredor" userId="229b9546-8dfe-450b-a4bb-77553c99c2d3" providerId="ADAL" clId="{939BB306-7E50-49DB-A89D-AA36731CAF19}" dt="2025-06-09T15:37:11.844" v="243" actId="20577"/>
        <pc:sldMkLst>
          <pc:docMk/>
          <pc:sldMk cId="4236741943" sldId="429"/>
        </pc:sldMkLst>
      </pc:sldChg>
      <pc:sldChg chg="addSp delSp modSp mod">
        <pc:chgData name="Paula Andrea Borja Corredor" userId="229b9546-8dfe-450b-a4bb-77553c99c2d3" providerId="ADAL" clId="{939BB306-7E50-49DB-A89D-AA36731CAF19}" dt="2025-06-12T21:26:50.741" v="747" actId="20577"/>
        <pc:sldMkLst>
          <pc:docMk/>
          <pc:sldMk cId="3319488365" sldId="430"/>
        </pc:sldMkLst>
      </pc:sldChg>
      <pc:sldChg chg="addSp delSp modSp mod">
        <pc:chgData name="Paula Andrea Borja Corredor" userId="229b9546-8dfe-450b-a4bb-77553c99c2d3" providerId="ADAL" clId="{939BB306-7E50-49DB-A89D-AA36731CAF19}" dt="2025-06-13T15:00:44.300" v="1152" actId="14100"/>
        <pc:sldMkLst>
          <pc:docMk/>
          <pc:sldMk cId="2474369895" sldId="431"/>
        </pc:sldMkLst>
      </pc:sldChg>
      <pc:sldChg chg="addSp delSp modSp mod">
        <pc:chgData name="Paula Andrea Borja Corredor" userId="229b9546-8dfe-450b-a4bb-77553c99c2d3" providerId="ADAL" clId="{939BB306-7E50-49DB-A89D-AA36731CAF19}" dt="2025-06-13T19:47:57.626" v="1492" actId="14100"/>
        <pc:sldMkLst>
          <pc:docMk/>
          <pc:sldMk cId="585617217" sldId="432"/>
        </pc:sldMkLst>
      </pc:sldChg>
      <pc:sldChg chg="addSp delSp modSp mod">
        <pc:chgData name="Paula Andrea Borja Corredor" userId="229b9546-8dfe-450b-a4bb-77553c99c2d3" providerId="ADAL" clId="{939BB306-7E50-49DB-A89D-AA36731CAF19}" dt="2025-06-13T16:22:50.042" v="1371" actId="20577"/>
        <pc:sldMkLst>
          <pc:docMk/>
          <pc:sldMk cId="182145404" sldId="433"/>
        </pc:sldMkLst>
      </pc:sldChg>
      <pc:sldChg chg="modSp mod">
        <pc:chgData name="Paula Andrea Borja Corredor" userId="229b9546-8dfe-450b-a4bb-77553c99c2d3" providerId="ADAL" clId="{939BB306-7E50-49DB-A89D-AA36731CAF19}" dt="2025-06-13T16:35:27.978" v="1465" actId="11"/>
        <pc:sldMkLst>
          <pc:docMk/>
          <pc:sldMk cId="416048351" sldId="434"/>
        </pc:sldMkLst>
      </pc:sldChg>
      <pc:sldChg chg="modSp mod">
        <pc:chgData name="Paula Andrea Borja Corredor" userId="229b9546-8dfe-450b-a4bb-77553c99c2d3" providerId="ADAL" clId="{939BB306-7E50-49DB-A89D-AA36731CAF19}" dt="2025-06-13T16:50:21.544" v="1490" actId="20577"/>
        <pc:sldMkLst>
          <pc:docMk/>
          <pc:sldMk cId="1856879940" sldId="435"/>
        </pc:sldMkLst>
      </pc:sldChg>
    </pc:docChg>
  </pc:docChgLst>
  <pc:docChgLst>
    <pc:chgData name="Paula Andrea Borja Corredor" userId="229b9546-8dfe-450b-a4bb-77553c99c2d3" providerId="ADAL" clId="{5BD8BE87-A8C1-4E58-829E-6A2CDEA07616}"/>
    <pc:docChg chg="undo custSel addSld delSld modSld">
      <pc:chgData name="Paula Andrea Borja Corredor" userId="229b9546-8dfe-450b-a4bb-77553c99c2d3" providerId="ADAL" clId="{5BD8BE87-A8C1-4E58-829E-6A2CDEA07616}" dt="2025-10-09T14:18:39.796" v="1887" actId="20577"/>
      <pc:docMkLst>
        <pc:docMk/>
      </pc:docMkLst>
      <pc:sldChg chg="addSp delSp modSp del mod">
        <pc:chgData name="Paula Andrea Borja Corredor" userId="229b9546-8dfe-450b-a4bb-77553c99c2d3" providerId="ADAL" clId="{5BD8BE87-A8C1-4E58-829E-6A2CDEA07616}" dt="2025-10-09T14:01:19.827" v="1691" actId="47"/>
        <pc:sldMkLst>
          <pc:docMk/>
          <pc:sldMk cId="859525911" sldId="349"/>
        </pc:sldMkLst>
      </pc:sldChg>
      <pc:sldChg chg="modSp mod">
        <pc:chgData name="Paula Andrea Borja Corredor" userId="229b9546-8dfe-450b-a4bb-77553c99c2d3" providerId="ADAL" clId="{5BD8BE87-A8C1-4E58-829E-6A2CDEA07616}" dt="2025-10-08T21:11:43.674" v="1158" actId="20577"/>
        <pc:sldMkLst>
          <pc:docMk/>
          <pc:sldMk cId="1758305295" sldId="413"/>
        </pc:sldMkLst>
        <pc:spChg chg="mod">
          <ac:chgData name="Paula Andrea Borja Corredor" userId="229b9546-8dfe-450b-a4bb-77553c99c2d3" providerId="ADAL" clId="{5BD8BE87-A8C1-4E58-829E-6A2CDEA07616}" dt="2025-10-08T21:11:43.674" v="1158" actId="20577"/>
          <ac:spMkLst>
            <pc:docMk/>
            <pc:sldMk cId="1758305295" sldId="413"/>
            <ac:spMk id="4" creationId="{6109BA00-24D6-433A-A86B-778E13D17622}"/>
          </ac:spMkLst>
        </pc:spChg>
      </pc:sldChg>
      <pc:sldChg chg="addSp delSp modSp mod">
        <pc:chgData name="Paula Andrea Borja Corredor" userId="229b9546-8dfe-450b-a4bb-77553c99c2d3" providerId="ADAL" clId="{5BD8BE87-A8C1-4E58-829E-6A2CDEA07616}" dt="2025-10-08T21:15:50.382" v="1299" actId="20577"/>
        <pc:sldMkLst>
          <pc:docMk/>
          <pc:sldMk cId="1102036989" sldId="428"/>
        </pc:sldMkLst>
        <pc:spChg chg="mod">
          <ac:chgData name="Paula Andrea Borja Corredor" userId="229b9546-8dfe-450b-a4bb-77553c99c2d3" providerId="ADAL" clId="{5BD8BE87-A8C1-4E58-829E-6A2CDEA07616}" dt="2025-10-08T21:15:50.382" v="1299" actId="20577"/>
          <ac:spMkLst>
            <pc:docMk/>
            <pc:sldMk cId="1102036989" sldId="428"/>
            <ac:spMk id="3" creationId="{8456387F-81CB-06F8-6E29-472F20F161C0}"/>
          </ac:spMkLst>
        </pc:spChg>
        <pc:graphicFrameChg chg="add mod">
          <ac:chgData name="Paula Andrea Borja Corredor" userId="229b9546-8dfe-450b-a4bb-77553c99c2d3" providerId="ADAL" clId="{5BD8BE87-A8C1-4E58-829E-6A2CDEA07616}" dt="2025-10-08T21:13:18.492" v="1254"/>
          <ac:graphicFrameMkLst>
            <pc:docMk/>
            <pc:sldMk cId="1102036989" sldId="428"/>
            <ac:graphicFrameMk id="2" creationId="{9C9FF264-9463-4297-0D29-C02C7D56FEB4}"/>
          </ac:graphicFrameMkLst>
        </pc:graphicFrameChg>
        <pc:graphicFrameChg chg="add del mod">
          <ac:chgData name="Paula Andrea Borja Corredor" userId="229b9546-8dfe-450b-a4bb-77553c99c2d3" providerId="ADAL" clId="{5BD8BE87-A8C1-4E58-829E-6A2CDEA07616}" dt="2025-10-08T21:13:48.965" v="1263" actId="478"/>
          <ac:graphicFrameMkLst>
            <pc:docMk/>
            <pc:sldMk cId="1102036989" sldId="428"/>
            <ac:graphicFrameMk id="4" creationId="{9C9FF264-9463-4297-0D29-C02C7D56FEB4}"/>
          </ac:graphicFrameMkLst>
        </pc:graphicFrameChg>
        <pc:graphicFrameChg chg="add del mod">
          <ac:chgData name="Paula Andrea Borja Corredor" userId="229b9546-8dfe-450b-a4bb-77553c99c2d3" providerId="ADAL" clId="{5BD8BE87-A8C1-4E58-829E-6A2CDEA07616}" dt="2025-10-08T21:13:44.411" v="1261"/>
          <ac:graphicFrameMkLst>
            <pc:docMk/>
            <pc:sldMk cId="1102036989" sldId="428"/>
            <ac:graphicFrameMk id="5" creationId="{9C9FF264-9463-4297-0D29-C02C7D56FEB4}"/>
          </ac:graphicFrameMkLst>
        </pc:graphicFrameChg>
        <pc:graphicFrameChg chg="add mod">
          <ac:chgData name="Paula Andrea Borja Corredor" userId="229b9546-8dfe-450b-a4bb-77553c99c2d3" providerId="ADAL" clId="{5BD8BE87-A8C1-4E58-829E-6A2CDEA07616}" dt="2025-10-08T21:13:59.557" v="1268" actId="1076"/>
          <ac:graphicFrameMkLst>
            <pc:docMk/>
            <pc:sldMk cId="1102036989" sldId="428"/>
            <ac:graphicFrameMk id="7" creationId="{9C9FF264-9463-4297-0D29-C02C7D56FEB4}"/>
          </ac:graphicFrameMkLst>
        </pc:graphicFrameChg>
      </pc:sldChg>
      <pc:sldChg chg="addSp delSp modSp mod">
        <pc:chgData name="Paula Andrea Borja Corredor" userId="229b9546-8dfe-450b-a4bb-77553c99c2d3" providerId="ADAL" clId="{5BD8BE87-A8C1-4E58-829E-6A2CDEA07616}" dt="2025-10-08T21:26:01.060" v="1439" actId="14100"/>
        <pc:sldMkLst>
          <pc:docMk/>
          <pc:sldMk cId="4236741943" sldId="429"/>
        </pc:sldMkLst>
        <pc:spChg chg="mod">
          <ac:chgData name="Paula Andrea Borja Corredor" userId="229b9546-8dfe-450b-a4bb-77553c99c2d3" providerId="ADAL" clId="{5BD8BE87-A8C1-4E58-829E-6A2CDEA07616}" dt="2025-10-08T21:25:50.510" v="1438" actId="108"/>
          <ac:spMkLst>
            <pc:docMk/>
            <pc:sldMk cId="4236741943" sldId="429"/>
            <ac:spMk id="4" creationId="{FAB7882F-B146-9CAD-D2B6-CF8D12A61C58}"/>
          </ac:spMkLst>
        </pc:spChg>
        <pc:picChg chg="add mod">
          <ac:chgData name="Paula Andrea Borja Corredor" userId="229b9546-8dfe-450b-a4bb-77553c99c2d3" providerId="ADAL" clId="{5BD8BE87-A8C1-4E58-829E-6A2CDEA07616}" dt="2025-10-08T21:26:01.060" v="1439" actId="14100"/>
          <ac:picMkLst>
            <pc:docMk/>
            <pc:sldMk cId="4236741943" sldId="429"/>
            <ac:picMk id="3" creationId="{C0248165-045B-ED31-F320-63DEAE4108A3}"/>
          </ac:picMkLst>
        </pc:picChg>
        <pc:picChg chg="add del mod ord">
          <ac:chgData name="Paula Andrea Borja Corredor" userId="229b9546-8dfe-450b-a4bb-77553c99c2d3" providerId="ADAL" clId="{5BD8BE87-A8C1-4E58-829E-6A2CDEA07616}" dt="2025-10-08T21:17:21.095" v="1300" actId="478"/>
          <ac:picMkLst>
            <pc:docMk/>
            <pc:sldMk cId="4236741943" sldId="429"/>
            <ac:picMk id="5" creationId="{3DEE8F1C-9D69-8DDA-DD66-97427CA62CBF}"/>
          </ac:picMkLst>
        </pc:picChg>
        <pc:picChg chg="add del mod">
          <ac:chgData name="Paula Andrea Borja Corredor" userId="229b9546-8dfe-450b-a4bb-77553c99c2d3" providerId="ADAL" clId="{5BD8BE87-A8C1-4E58-829E-6A2CDEA07616}" dt="2025-10-08T21:17:51.073" v="1312" actId="22"/>
          <ac:picMkLst>
            <pc:docMk/>
            <pc:sldMk cId="4236741943" sldId="429"/>
            <ac:picMk id="8" creationId="{631FF39C-E09D-724D-6A65-D0AA875E2506}"/>
          </ac:picMkLst>
        </pc:picChg>
        <pc:picChg chg="add del mod">
          <ac:chgData name="Paula Andrea Borja Corredor" userId="229b9546-8dfe-450b-a4bb-77553c99c2d3" providerId="ADAL" clId="{5BD8BE87-A8C1-4E58-829E-6A2CDEA07616}" dt="2025-10-08T21:19:56.893" v="1336" actId="478"/>
          <ac:picMkLst>
            <pc:docMk/>
            <pc:sldMk cId="4236741943" sldId="429"/>
            <ac:picMk id="9" creationId="{1A4B71F8-E3F9-2BA8-9779-D60ACFCF9448}"/>
          </ac:picMkLst>
        </pc:picChg>
        <pc:picChg chg="add del mod">
          <ac:chgData name="Paula Andrea Borja Corredor" userId="229b9546-8dfe-450b-a4bb-77553c99c2d3" providerId="ADAL" clId="{5BD8BE87-A8C1-4E58-829E-6A2CDEA07616}" dt="2025-10-08T21:19:17.309" v="1334" actId="22"/>
          <ac:picMkLst>
            <pc:docMk/>
            <pc:sldMk cId="4236741943" sldId="429"/>
            <ac:picMk id="11" creationId="{C232C315-FE16-999C-258D-02CBC2030AF4}"/>
          </ac:picMkLst>
        </pc:picChg>
        <pc:picChg chg="add del mod">
          <ac:chgData name="Paula Andrea Borja Corredor" userId="229b9546-8dfe-450b-a4bb-77553c99c2d3" providerId="ADAL" clId="{5BD8BE87-A8C1-4E58-829E-6A2CDEA07616}" dt="2025-10-08T21:19:15.391" v="1328" actId="22"/>
          <ac:picMkLst>
            <pc:docMk/>
            <pc:sldMk cId="4236741943" sldId="429"/>
            <ac:picMk id="13" creationId="{CF32FB9B-3B2D-26F9-BAE7-1F1623CD0D3B}"/>
          </ac:picMkLst>
        </pc:picChg>
        <pc:picChg chg="add mod">
          <ac:chgData name="Paula Andrea Borja Corredor" userId="229b9546-8dfe-450b-a4bb-77553c99c2d3" providerId="ADAL" clId="{5BD8BE87-A8C1-4E58-829E-6A2CDEA07616}" dt="2025-10-08T21:20:01.164" v="1339" actId="1076"/>
          <ac:picMkLst>
            <pc:docMk/>
            <pc:sldMk cId="4236741943" sldId="429"/>
            <ac:picMk id="15" creationId="{E4CADF01-7EC3-00A5-BF68-4E8842E2F6BD}"/>
          </ac:picMkLst>
        </pc:picChg>
      </pc:sldChg>
      <pc:sldChg chg="addSp delSp modSp mod">
        <pc:chgData name="Paula Andrea Borja Corredor" userId="229b9546-8dfe-450b-a4bb-77553c99c2d3" providerId="ADAL" clId="{5BD8BE87-A8C1-4E58-829E-6A2CDEA07616}" dt="2025-10-09T14:10:04.846" v="1822" actId="20577"/>
        <pc:sldMkLst>
          <pc:docMk/>
          <pc:sldMk cId="3319488365" sldId="430"/>
        </pc:sldMkLst>
        <pc:spChg chg="mod">
          <ac:chgData name="Paula Andrea Borja Corredor" userId="229b9546-8dfe-450b-a4bb-77553c99c2d3" providerId="ADAL" clId="{5BD8BE87-A8C1-4E58-829E-6A2CDEA07616}" dt="2025-10-09T14:10:04.846" v="1822" actId="20577"/>
          <ac:spMkLst>
            <pc:docMk/>
            <pc:sldMk cId="3319488365" sldId="430"/>
            <ac:spMk id="2" creationId="{41C13F9F-A74D-5156-C9E2-E112A87933F7}"/>
          </ac:spMkLst>
        </pc:spChg>
        <pc:picChg chg="add del mod">
          <ac:chgData name="Paula Andrea Borja Corredor" userId="229b9546-8dfe-450b-a4bb-77553c99c2d3" providerId="ADAL" clId="{5BD8BE87-A8C1-4E58-829E-6A2CDEA07616}" dt="2025-10-08T21:25:28.416" v="1420" actId="22"/>
          <ac:picMkLst>
            <pc:docMk/>
            <pc:sldMk cId="3319488365" sldId="430"/>
            <ac:picMk id="5" creationId="{E5B43A7A-3F62-5B97-DEED-5F99F64D5DEB}"/>
          </ac:picMkLst>
        </pc:picChg>
        <pc:picChg chg="add del mod">
          <ac:chgData name="Paula Andrea Borja Corredor" userId="229b9546-8dfe-450b-a4bb-77553c99c2d3" providerId="ADAL" clId="{5BD8BE87-A8C1-4E58-829E-6A2CDEA07616}" dt="2025-10-08T21:26:09.357" v="1440" actId="478"/>
          <ac:picMkLst>
            <pc:docMk/>
            <pc:sldMk cId="3319488365" sldId="430"/>
            <ac:picMk id="7" creationId="{7037F06E-3ED0-564D-6EF5-E62CA9ACBA25}"/>
          </ac:picMkLst>
        </pc:picChg>
        <pc:picChg chg="add del mod">
          <ac:chgData name="Paula Andrea Borja Corredor" userId="229b9546-8dfe-450b-a4bb-77553c99c2d3" providerId="ADAL" clId="{5BD8BE87-A8C1-4E58-829E-6A2CDEA07616}" dt="2025-10-08T21:25:39.038" v="1430" actId="22"/>
          <ac:picMkLst>
            <pc:docMk/>
            <pc:sldMk cId="3319488365" sldId="430"/>
            <ac:picMk id="9" creationId="{2E874DD6-83DF-0282-1E72-165C259E3C90}"/>
          </ac:picMkLst>
        </pc:picChg>
        <pc:picChg chg="add del mod">
          <ac:chgData name="Paula Andrea Borja Corredor" userId="229b9546-8dfe-450b-a4bb-77553c99c2d3" providerId="ADAL" clId="{5BD8BE87-A8C1-4E58-829E-6A2CDEA07616}" dt="2025-10-08T21:26:31.807" v="1447" actId="478"/>
          <ac:picMkLst>
            <pc:docMk/>
            <pc:sldMk cId="3319488365" sldId="430"/>
            <ac:picMk id="10" creationId="{D2893A39-6093-4F14-C92E-4CBFD7B42979}"/>
          </ac:picMkLst>
        </pc:picChg>
        <pc:picChg chg="add mod">
          <ac:chgData name="Paula Andrea Borja Corredor" userId="229b9546-8dfe-450b-a4bb-77553c99c2d3" providerId="ADAL" clId="{5BD8BE87-A8C1-4E58-829E-6A2CDEA07616}" dt="2025-10-08T21:26:16.236" v="1444" actId="1076"/>
          <ac:picMkLst>
            <pc:docMk/>
            <pc:sldMk cId="3319488365" sldId="430"/>
            <ac:picMk id="12" creationId="{B3B47F5D-7582-6DAB-B413-963E600101F1}"/>
          </ac:picMkLst>
        </pc:picChg>
        <pc:picChg chg="add mod">
          <ac:chgData name="Paula Andrea Borja Corredor" userId="229b9546-8dfe-450b-a4bb-77553c99c2d3" providerId="ADAL" clId="{5BD8BE87-A8C1-4E58-829E-6A2CDEA07616}" dt="2025-10-08T21:26:47.245" v="1450" actId="1076"/>
          <ac:picMkLst>
            <pc:docMk/>
            <pc:sldMk cId="3319488365" sldId="430"/>
            <ac:picMk id="14" creationId="{C93238C8-7359-267A-436A-A94AB92C93F4}"/>
          </ac:picMkLst>
        </pc:picChg>
      </pc:sldChg>
      <pc:sldChg chg="addSp delSp modSp del mod">
        <pc:chgData name="Paula Andrea Borja Corredor" userId="229b9546-8dfe-450b-a4bb-77553c99c2d3" providerId="ADAL" clId="{5BD8BE87-A8C1-4E58-829E-6A2CDEA07616}" dt="2025-10-09T14:12:32.501" v="1843" actId="47"/>
        <pc:sldMkLst>
          <pc:docMk/>
          <pc:sldMk cId="2474369895" sldId="431"/>
        </pc:sldMkLst>
      </pc:sldChg>
      <pc:sldChg chg="addSp delSp modSp del mod">
        <pc:chgData name="Paula Andrea Borja Corredor" userId="229b9546-8dfe-450b-a4bb-77553c99c2d3" providerId="ADAL" clId="{5BD8BE87-A8C1-4E58-829E-6A2CDEA07616}" dt="2025-10-09T14:01:47.294" v="1694" actId="47"/>
        <pc:sldMkLst>
          <pc:docMk/>
          <pc:sldMk cId="585617217" sldId="432"/>
        </pc:sldMkLst>
      </pc:sldChg>
      <pc:sldChg chg="addSp delSp modSp del mod">
        <pc:chgData name="Paula Andrea Borja Corredor" userId="229b9546-8dfe-450b-a4bb-77553c99c2d3" providerId="ADAL" clId="{5BD8BE87-A8C1-4E58-829E-6A2CDEA07616}" dt="2025-10-09T14:01:55.221" v="1696" actId="47"/>
        <pc:sldMkLst>
          <pc:docMk/>
          <pc:sldMk cId="182145404" sldId="433"/>
        </pc:sldMkLst>
      </pc:sldChg>
      <pc:sldChg chg="modSp mod">
        <pc:chgData name="Paula Andrea Borja Corredor" userId="229b9546-8dfe-450b-a4bb-77553c99c2d3" providerId="ADAL" clId="{5BD8BE87-A8C1-4E58-829E-6A2CDEA07616}" dt="2025-10-09T14:18:39.796" v="1887" actId="20577"/>
        <pc:sldMkLst>
          <pc:docMk/>
          <pc:sldMk cId="416048351" sldId="434"/>
        </pc:sldMkLst>
        <pc:spChg chg="mod">
          <ac:chgData name="Paula Andrea Borja Corredor" userId="229b9546-8dfe-450b-a4bb-77553c99c2d3" providerId="ADAL" clId="{5BD8BE87-A8C1-4E58-829E-6A2CDEA07616}" dt="2025-10-09T14:18:39.796" v="1887" actId="20577"/>
          <ac:spMkLst>
            <pc:docMk/>
            <pc:sldMk cId="416048351" sldId="434"/>
            <ac:spMk id="4" creationId="{D34CDD2A-B32D-66EB-2BEB-D97FD2C242AB}"/>
          </ac:spMkLst>
        </pc:spChg>
      </pc:sldChg>
      <pc:sldChg chg="modSp del mod">
        <pc:chgData name="Paula Andrea Borja Corredor" userId="229b9546-8dfe-450b-a4bb-77553c99c2d3" providerId="ADAL" clId="{5BD8BE87-A8C1-4E58-829E-6A2CDEA07616}" dt="2025-10-09T14:02:08.083" v="1698" actId="47"/>
        <pc:sldMkLst>
          <pc:docMk/>
          <pc:sldMk cId="1856879940" sldId="435"/>
        </pc:sldMkLst>
      </pc:sldChg>
      <pc:sldChg chg="modSp add mod">
        <pc:chgData name="Paula Andrea Borja Corredor" userId="229b9546-8dfe-450b-a4bb-77553c99c2d3" providerId="ADAL" clId="{5BD8BE87-A8C1-4E58-829E-6A2CDEA07616}" dt="2025-10-09T14:10:31.151" v="1824" actId="20577"/>
        <pc:sldMkLst>
          <pc:docMk/>
          <pc:sldMk cId="2467265948" sldId="436"/>
        </pc:sldMkLst>
        <pc:spChg chg="mod">
          <ac:chgData name="Paula Andrea Borja Corredor" userId="229b9546-8dfe-450b-a4bb-77553c99c2d3" providerId="ADAL" clId="{5BD8BE87-A8C1-4E58-829E-6A2CDEA07616}" dt="2025-10-09T14:10:31.151" v="1824" actId="20577"/>
          <ac:spMkLst>
            <pc:docMk/>
            <pc:sldMk cId="2467265948" sldId="436"/>
            <ac:spMk id="9" creationId="{927D1231-E989-7BD9-8C91-71B337864FA0}"/>
          </ac:spMkLst>
        </pc:spChg>
      </pc:sldChg>
      <pc:sldChg chg="modSp add mod">
        <pc:chgData name="Paula Andrea Borja Corredor" userId="229b9546-8dfe-450b-a4bb-77553c99c2d3" providerId="ADAL" clId="{5BD8BE87-A8C1-4E58-829E-6A2CDEA07616}" dt="2025-10-09T14:11:49.087" v="1842" actId="20577"/>
        <pc:sldMkLst>
          <pc:docMk/>
          <pc:sldMk cId="39863822" sldId="437"/>
        </pc:sldMkLst>
        <pc:spChg chg="mod">
          <ac:chgData name="Paula Andrea Borja Corredor" userId="229b9546-8dfe-450b-a4bb-77553c99c2d3" providerId="ADAL" clId="{5BD8BE87-A8C1-4E58-829E-6A2CDEA07616}" dt="2025-10-09T14:11:49.087" v="1842" actId="20577"/>
          <ac:spMkLst>
            <pc:docMk/>
            <pc:sldMk cId="39863822" sldId="437"/>
            <ac:spMk id="3" creationId="{213F22F1-A233-90FC-BBC8-001C077DB31A}"/>
          </ac:spMkLst>
        </pc:spChg>
      </pc:sldChg>
      <pc:sldChg chg="modSp add mod">
        <pc:chgData name="Paula Andrea Borja Corredor" userId="229b9546-8dfe-450b-a4bb-77553c99c2d3" providerId="ADAL" clId="{5BD8BE87-A8C1-4E58-829E-6A2CDEA07616}" dt="2025-10-09T14:14:43.563" v="1850" actId="20577"/>
        <pc:sldMkLst>
          <pc:docMk/>
          <pc:sldMk cId="1875216759" sldId="438"/>
        </pc:sldMkLst>
        <pc:spChg chg="mod">
          <ac:chgData name="Paula Andrea Borja Corredor" userId="229b9546-8dfe-450b-a4bb-77553c99c2d3" providerId="ADAL" clId="{5BD8BE87-A8C1-4E58-829E-6A2CDEA07616}" dt="2025-10-09T14:14:43.563" v="1850" actId="20577"/>
          <ac:spMkLst>
            <pc:docMk/>
            <pc:sldMk cId="1875216759" sldId="438"/>
            <ac:spMk id="5" creationId="{609783C3-EE33-E56C-A988-6E57D337BB01}"/>
          </ac:spMkLst>
        </pc:spChg>
      </pc:sldChg>
      <pc:sldChg chg="add">
        <pc:chgData name="Paula Andrea Borja Corredor" userId="229b9546-8dfe-450b-a4bb-77553c99c2d3" providerId="ADAL" clId="{5BD8BE87-A8C1-4E58-829E-6A2CDEA07616}" dt="2025-10-09T14:01:53.572" v="1695"/>
        <pc:sldMkLst>
          <pc:docMk/>
          <pc:sldMk cId="2198977706" sldId="439"/>
        </pc:sldMkLst>
      </pc:sldChg>
      <pc:sldChg chg="add">
        <pc:chgData name="Paula Andrea Borja Corredor" userId="229b9546-8dfe-450b-a4bb-77553c99c2d3" providerId="ADAL" clId="{5BD8BE87-A8C1-4E58-829E-6A2CDEA07616}" dt="2025-10-09T14:02:06.573" v="1697"/>
        <pc:sldMkLst>
          <pc:docMk/>
          <pc:sldMk cId="927121308" sldId="440"/>
        </pc:sldMkLst>
      </pc:sldChg>
    </pc:docChg>
  </pc:docChgLst>
  <pc:docChgLst>
    <pc:chgData name="Paula Andrea Borja Corredor" userId="229b9546-8dfe-450b-a4bb-77553c99c2d3" providerId="ADAL" clId="{41CF20FC-DDFB-43FA-8F68-587EFEB051F8}"/>
    <pc:docChg chg="undo custSel modSld">
      <pc:chgData name="Paula Andrea Borja Corredor" userId="229b9546-8dfe-450b-a4bb-77553c99c2d3" providerId="ADAL" clId="{41CF20FC-DDFB-43FA-8F68-587EFEB051F8}" dt="2025-08-19T16:48:04.200" v="1425" actId="1076"/>
      <pc:docMkLst>
        <pc:docMk/>
      </pc:docMkLst>
      <pc:sldChg chg="addSp delSp modSp mod">
        <pc:chgData name="Paula Andrea Borja Corredor" userId="229b9546-8dfe-450b-a4bb-77553c99c2d3" providerId="ADAL" clId="{41CF20FC-DDFB-43FA-8F68-587EFEB051F8}" dt="2025-08-12T16:16:38.139" v="506" actId="20577"/>
        <pc:sldMkLst>
          <pc:docMk/>
          <pc:sldMk cId="859525911" sldId="349"/>
        </pc:sldMkLst>
      </pc:sldChg>
      <pc:sldChg chg="modSp mod">
        <pc:chgData name="Paula Andrea Borja Corredor" userId="229b9546-8dfe-450b-a4bb-77553c99c2d3" providerId="ADAL" clId="{41CF20FC-DDFB-43FA-8F68-587EFEB051F8}" dt="2025-08-12T14:32:48.752" v="5" actId="20577"/>
        <pc:sldMkLst>
          <pc:docMk/>
          <pc:sldMk cId="1758305295" sldId="413"/>
        </pc:sldMkLst>
      </pc:sldChg>
      <pc:sldChg chg="addSp delSp modSp mod">
        <pc:chgData name="Paula Andrea Borja Corredor" userId="229b9546-8dfe-450b-a4bb-77553c99c2d3" providerId="ADAL" clId="{41CF20FC-DDFB-43FA-8F68-587EFEB051F8}" dt="2025-08-19T16:48:04.200" v="1425" actId="1076"/>
        <pc:sldMkLst>
          <pc:docMk/>
          <pc:sldMk cId="1102036989" sldId="428"/>
        </pc:sldMkLst>
      </pc:sldChg>
      <pc:sldChg chg="addSp delSp modSp mod">
        <pc:chgData name="Paula Andrea Borja Corredor" userId="229b9546-8dfe-450b-a4bb-77553c99c2d3" providerId="ADAL" clId="{41CF20FC-DDFB-43FA-8F68-587EFEB051F8}" dt="2025-08-12T15:13:26.246" v="194" actId="27636"/>
        <pc:sldMkLst>
          <pc:docMk/>
          <pc:sldMk cId="4236741943" sldId="429"/>
        </pc:sldMkLst>
      </pc:sldChg>
      <pc:sldChg chg="addSp delSp modSp mod">
        <pc:chgData name="Paula Andrea Borja Corredor" userId="229b9546-8dfe-450b-a4bb-77553c99c2d3" providerId="ADAL" clId="{41CF20FC-DDFB-43FA-8F68-587EFEB051F8}" dt="2025-08-12T16:55:39.649" v="1336" actId="20577"/>
        <pc:sldMkLst>
          <pc:docMk/>
          <pc:sldMk cId="3319488365" sldId="430"/>
        </pc:sldMkLst>
      </pc:sldChg>
      <pc:sldChg chg="addSp delSp modSp mod">
        <pc:chgData name="Paula Andrea Borja Corredor" userId="229b9546-8dfe-450b-a4bb-77553c99c2d3" providerId="ADAL" clId="{41CF20FC-DDFB-43FA-8F68-587EFEB051F8}" dt="2025-08-12T16:33:14.294" v="1005" actId="20577"/>
        <pc:sldMkLst>
          <pc:docMk/>
          <pc:sldMk cId="2474369895" sldId="431"/>
        </pc:sldMkLst>
      </pc:sldChg>
      <pc:sldChg chg="addSp delSp modSp mod">
        <pc:chgData name="Paula Andrea Borja Corredor" userId="229b9546-8dfe-450b-a4bb-77553c99c2d3" providerId="ADAL" clId="{41CF20FC-DDFB-43FA-8F68-587EFEB051F8}" dt="2025-08-12T16:43:42.764" v="1209" actId="478"/>
        <pc:sldMkLst>
          <pc:docMk/>
          <pc:sldMk cId="585617217" sldId="432"/>
        </pc:sldMkLst>
      </pc:sldChg>
      <pc:sldChg chg="addSp delSp modSp mod">
        <pc:chgData name="Paula Andrea Borja Corredor" userId="229b9546-8dfe-450b-a4bb-77553c99c2d3" providerId="ADAL" clId="{41CF20FC-DDFB-43FA-8F68-587EFEB051F8}" dt="2025-08-12T16:45:13.891" v="1236" actId="20577"/>
        <pc:sldMkLst>
          <pc:docMk/>
          <pc:sldMk cId="182145404" sldId="433"/>
        </pc:sldMkLst>
      </pc:sldChg>
      <pc:sldChg chg="modSp mod">
        <pc:chgData name="Paula Andrea Borja Corredor" userId="229b9546-8dfe-450b-a4bb-77553c99c2d3" providerId="ADAL" clId="{41CF20FC-DDFB-43FA-8F68-587EFEB051F8}" dt="2025-08-12T19:56:01.003" v="1414" actId="20577"/>
        <pc:sldMkLst>
          <pc:docMk/>
          <pc:sldMk cId="416048351" sldId="434"/>
        </pc:sldMkLst>
      </pc:sldChg>
      <pc:sldChg chg="modSp mod">
        <pc:chgData name="Paula Andrea Borja Corredor" userId="229b9546-8dfe-450b-a4bb-77553c99c2d3" providerId="ADAL" clId="{41CF20FC-DDFB-43FA-8F68-587EFEB051F8}" dt="2025-08-12T16:48:45.372" v="1323" actId="20577"/>
        <pc:sldMkLst>
          <pc:docMk/>
          <pc:sldMk cId="1856879940" sldId="435"/>
        </pc:sldMkLst>
      </pc:sldChg>
    </pc:docChg>
  </pc:docChgLst>
  <pc:docChgLst>
    <pc:chgData name="Elquin Alexis Huertas Ramirez" userId="d6204182-b1b1-4876-9d61-6b4cea7aba13" providerId="ADAL" clId="{6E20CD53-54C7-4923-92BF-23DBEC491818}"/>
    <pc:docChg chg="undo custSel modSld">
      <pc:chgData name="Elquin Alexis Huertas Ramirez" userId="d6204182-b1b1-4876-9d61-6b4cea7aba13" providerId="ADAL" clId="{6E20CD53-54C7-4923-92BF-23DBEC491818}" dt="2025-05-15T19:38:58.695" v="809" actId="20577"/>
      <pc:docMkLst>
        <pc:docMk/>
      </pc:docMkLst>
      <pc:sldChg chg="addSp delSp modSp mod">
        <pc:chgData name="Elquin Alexis Huertas Ramirez" userId="d6204182-b1b1-4876-9d61-6b4cea7aba13" providerId="ADAL" clId="{6E20CD53-54C7-4923-92BF-23DBEC491818}" dt="2025-05-15T19:11:08.777" v="388" actId="20577"/>
        <pc:sldMkLst>
          <pc:docMk/>
          <pc:sldMk cId="859525911" sldId="349"/>
        </pc:sldMkLst>
      </pc:sldChg>
      <pc:sldChg chg="modSp mod">
        <pc:chgData name="Elquin Alexis Huertas Ramirez" userId="d6204182-b1b1-4876-9d61-6b4cea7aba13" providerId="ADAL" clId="{6E20CD53-54C7-4923-92BF-23DBEC491818}" dt="2025-05-15T14:17:34.370" v="4" actId="20577"/>
        <pc:sldMkLst>
          <pc:docMk/>
          <pc:sldMk cId="1758305295" sldId="413"/>
        </pc:sldMkLst>
      </pc:sldChg>
      <pc:sldChg chg="addSp delSp modSp mod">
        <pc:chgData name="Elquin Alexis Huertas Ramirez" userId="d6204182-b1b1-4876-9d61-6b4cea7aba13" providerId="ADAL" clId="{6E20CD53-54C7-4923-92BF-23DBEC491818}" dt="2025-05-15T15:35:18.540" v="106" actId="20577"/>
        <pc:sldMkLst>
          <pc:docMk/>
          <pc:sldMk cId="4236741943" sldId="429"/>
        </pc:sldMkLst>
      </pc:sldChg>
      <pc:sldChg chg="addSp delSp modSp mod">
        <pc:chgData name="Elquin Alexis Huertas Ramirez" userId="d6204182-b1b1-4876-9d61-6b4cea7aba13" providerId="ADAL" clId="{6E20CD53-54C7-4923-92BF-23DBEC491818}" dt="2025-05-15T19:07:04.500" v="376" actId="20577"/>
        <pc:sldMkLst>
          <pc:docMk/>
          <pc:sldMk cId="3319488365" sldId="430"/>
        </pc:sldMkLst>
      </pc:sldChg>
      <pc:sldChg chg="addSp delSp modSp mod">
        <pc:chgData name="Elquin Alexis Huertas Ramirez" userId="d6204182-b1b1-4876-9d61-6b4cea7aba13" providerId="ADAL" clId="{6E20CD53-54C7-4923-92BF-23DBEC491818}" dt="2025-05-15T19:17:44.003" v="567" actId="20577"/>
        <pc:sldMkLst>
          <pc:docMk/>
          <pc:sldMk cId="2474369895" sldId="431"/>
        </pc:sldMkLst>
      </pc:sldChg>
      <pc:sldChg chg="addSp delSp modSp mod">
        <pc:chgData name="Elquin Alexis Huertas Ramirez" userId="d6204182-b1b1-4876-9d61-6b4cea7aba13" providerId="ADAL" clId="{6E20CD53-54C7-4923-92BF-23DBEC491818}" dt="2025-05-15T19:23:32.457" v="704" actId="166"/>
        <pc:sldMkLst>
          <pc:docMk/>
          <pc:sldMk cId="585617217" sldId="432"/>
        </pc:sldMkLst>
      </pc:sldChg>
      <pc:sldChg chg="modSp mod">
        <pc:chgData name="Elquin Alexis Huertas Ramirez" userId="d6204182-b1b1-4876-9d61-6b4cea7aba13" providerId="ADAL" clId="{6E20CD53-54C7-4923-92BF-23DBEC491818}" dt="2025-05-15T19:27:14.772" v="770" actId="20577"/>
        <pc:sldMkLst>
          <pc:docMk/>
          <pc:sldMk cId="416048351" sldId="434"/>
        </pc:sldMkLst>
      </pc:sldChg>
      <pc:sldChg chg="modSp mod">
        <pc:chgData name="Elquin Alexis Huertas Ramirez" userId="d6204182-b1b1-4876-9d61-6b4cea7aba13" providerId="ADAL" clId="{6E20CD53-54C7-4923-92BF-23DBEC491818}" dt="2025-05-15T19:38:58.695" v="809" actId="20577"/>
        <pc:sldMkLst>
          <pc:docMk/>
          <pc:sldMk cId="1856879940" sldId="43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ogafin.sharepoint.com/sites/DRC/Documentos%20compartidos/General/000_SeguimientoPQRSD/CuadroSeguimientoAtencionPQRS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AgregadoUltMeses!$O$4</c:f>
              <c:strCache>
                <c:ptCount val="1"/>
                <c:pt idx="0">
                  <c:v>Cant PQRSDA</c:v>
                </c:pt>
              </c:strCache>
            </c:strRef>
          </c:tx>
          <c:spPr>
            <a:solidFill>
              <a:srgbClr val="376092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AgregadoUltMeses!$M$25:$N$37</c:f>
              <c:multiLvlStrCache>
                <c:ptCount val="13"/>
                <c:lvl>
                  <c:pt idx="0">
                    <c:v>Sep</c:v>
                  </c:pt>
                  <c:pt idx="1">
                    <c:v>Oct</c:v>
                  </c:pt>
                  <c:pt idx="2">
                    <c:v>Nov</c:v>
                  </c:pt>
                  <c:pt idx="3">
                    <c:v>Dic</c:v>
                  </c:pt>
                  <c:pt idx="4">
                    <c:v>Ene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Abr</c:v>
                  </c:pt>
                  <c:pt idx="8">
                    <c:v>May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Ago</c:v>
                  </c:pt>
                  <c:pt idx="12">
                    <c:v>Sep</c:v>
                  </c:pt>
                </c:lvl>
                <c:lvl>
                  <c:pt idx="0">
                    <c:v>2024</c:v>
                  </c:pt>
                  <c:pt idx="4">
                    <c:v>2025</c:v>
                  </c:pt>
                </c:lvl>
              </c:multiLvlStrCache>
            </c:multiLvlStrRef>
          </c:cat>
          <c:val>
            <c:numRef>
              <c:f>AgregadoUltMeses!$O$25:$O$37</c:f>
              <c:numCache>
                <c:formatCode>General</c:formatCode>
                <c:ptCount val="13"/>
                <c:pt idx="0">
                  <c:v>309</c:v>
                </c:pt>
                <c:pt idx="1">
                  <c:v>336</c:v>
                </c:pt>
                <c:pt idx="2">
                  <c:v>289</c:v>
                </c:pt>
                <c:pt idx="3" formatCode="0">
                  <c:v>281</c:v>
                </c:pt>
                <c:pt idx="4" formatCode="0">
                  <c:v>296</c:v>
                </c:pt>
                <c:pt idx="5">
                  <c:v>249</c:v>
                </c:pt>
                <c:pt idx="6">
                  <c:v>243</c:v>
                </c:pt>
                <c:pt idx="7">
                  <c:v>269</c:v>
                </c:pt>
                <c:pt idx="8">
                  <c:v>263</c:v>
                </c:pt>
                <c:pt idx="9">
                  <c:v>257</c:v>
                </c:pt>
                <c:pt idx="10">
                  <c:v>313</c:v>
                </c:pt>
                <c:pt idx="11">
                  <c:v>307</c:v>
                </c:pt>
                <c:pt idx="12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DB-4072-9172-158A7E0C5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0"/>
        <c:axId val="790589392"/>
        <c:axId val="790591312"/>
      </c:barChart>
      <c:lineChart>
        <c:grouping val="stacked"/>
        <c:varyColors val="0"/>
        <c:ser>
          <c:idx val="1"/>
          <c:order val="1"/>
          <c:tx>
            <c:strRef>
              <c:f>AgregadoUltMeses!$P$4</c:f>
              <c:strCache>
                <c:ptCount val="1"/>
                <c:pt idx="0">
                  <c:v>PromedioAnual</c:v>
                </c:pt>
              </c:strCache>
            </c:strRef>
          </c:tx>
          <c:spPr>
            <a:ln w="19050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circle"/>
            <c:size val="2"/>
            <c:spPr>
              <a:solidFill>
                <a:schemeClr val="accent5"/>
              </a:solidFill>
              <a:ln w="12700">
                <a:solidFill>
                  <a:schemeClr val="accent5"/>
                </a:solidFill>
                <a:prstDash val="dash"/>
              </a:ln>
              <a:effectLst/>
            </c:spPr>
          </c:marker>
          <c:cat>
            <c:multiLvlStrRef>
              <c:f>AgregadoUltMeses!$M$25:$N$37</c:f>
              <c:multiLvlStrCache>
                <c:ptCount val="13"/>
                <c:lvl>
                  <c:pt idx="0">
                    <c:v>Sep</c:v>
                  </c:pt>
                  <c:pt idx="1">
                    <c:v>Oct</c:v>
                  </c:pt>
                  <c:pt idx="2">
                    <c:v>Nov</c:v>
                  </c:pt>
                  <c:pt idx="3">
                    <c:v>Dic</c:v>
                  </c:pt>
                  <c:pt idx="4">
                    <c:v>Ene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Abr</c:v>
                  </c:pt>
                  <c:pt idx="8">
                    <c:v>May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Ago</c:v>
                  </c:pt>
                  <c:pt idx="12">
                    <c:v>Sep</c:v>
                  </c:pt>
                </c:lvl>
                <c:lvl>
                  <c:pt idx="0">
                    <c:v>2024</c:v>
                  </c:pt>
                  <c:pt idx="4">
                    <c:v>2025</c:v>
                  </c:pt>
                </c:lvl>
              </c:multiLvlStrCache>
            </c:multiLvlStrRef>
          </c:cat>
          <c:val>
            <c:numRef>
              <c:f>AgregadoUltMeses!$P$25:$P$37</c:f>
              <c:numCache>
                <c:formatCode>0</c:formatCode>
                <c:ptCount val="13"/>
                <c:pt idx="0">
                  <c:v>284.33333333333331</c:v>
                </c:pt>
                <c:pt idx="1">
                  <c:v>284.33333333333331</c:v>
                </c:pt>
                <c:pt idx="2">
                  <c:v>284.33333333333331</c:v>
                </c:pt>
                <c:pt idx="3">
                  <c:v>284.33333333333331</c:v>
                </c:pt>
                <c:pt idx="4">
                  <c:v>284.33333333333331</c:v>
                </c:pt>
                <c:pt idx="5">
                  <c:v>284.33333333333331</c:v>
                </c:pt>
                <c:pt idx="6">
                  <c:v>284.33333333333331</c:v>
                </c:pt>
                <c:pt idx="7">
                  <c:v>284.33333333333331</c:v>
                </c:pt>
                <c:pt idx="8">
                  <c:v>284.33333333333331</c:v>
                </c:pt>
                <c:pt idx="9">
                  <c:v>284.33333333333331</c:v>
                </c:pt>
                <c:pt idx="10">
                  <c:v>284.33333333333331</c:v>
                </c:pt>
                <c:pt idx="11">
                  <c:v>284.33333333333331</c:v>
                </c:pt>
                <c:pt idx="12">
                  <c:v>284.33333333333331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DB-4072-9172-158A7E0C5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589392"/>
        <c:axId val="790591312"/>
      </c:lineChart>
      <c:lineChart>
        <c:grouping val="stacked"/>
        <c:varyColors val="0"/>
        <c:ser>
          <c:idx val="2"/>
          <c:order val="2"/>
          <c:tx>
            <c:strRef>
              <c:f>AgregadoUltMeses!$Q$4</c:f>
              <c:strCache>
                <c:ptCount val="1"/>
                <c:pt idx="0">
                  <c:v>PromedioDiasAtención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AgregadoUltMeses!$M$25:$N$37</c:f>
              <c:multiLvlStrCache>
                <c:ptCount val="13"/>
                <c:lvl>
                  <c:pt idx="0">
                    <c:v>Sep</c:v>
                  </c:pt>
                  <c:pt idx="1">
                    <c:v>Oct</c:v>
                  </c:pt>
                  <c:pt idx="2">
                    <c:v>Nov</c:v>
                  </c:pt>
                  <c:pt idx="3">
                    <c:v>Dic</c:v>
                  </c:pt>
                  <c:pt idx="4">
                    <c:v>Ene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Abr</c:v>
                  </c:pt>
                  <c:pt idx="8">
                    <c:v>May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Ago</c:v>
                  </c:pt>
                  <c:pt idx="12">
                    <c:v>Sep</c:v>
                  </c:pt>
                </c:lvl>
                <c:lvl>
                  <c:pt idx="0">
                    <c:v>2024</c:v>
                  </c:pt>
                  <c:pt idx="4">
                    <c:v>2025</c:v>
                  </c:pt>
                </c:lvl>
              </c:multiLvlStrCache>
            </c:multiLvlStrRef>
          </c:cat>
          <c:val>
            <c:numRef>
              <c:f>AgregadoUltMeses!$Q$25:$Q$37</c:f>
              <c:numCache>
                <c:formatCode>General</c:formatCode>
                <c:ptCount val="13"/>
                <c:pt idx="0" formatCode="#,##0.0">
                  <c:v>0.33980582524271846</c:v>
                </c:pt>
                <c:pt idx="1">
                  <c:v>0.67</c:v>
                </c:pt>
                <c:pt idx="2">
                  <c:v>0.42</c:v>
                </c:pt>
                <c:pt idx="3">
                  <c:v>0.33</c:v>
                </c:pt>
                <c:pt idx="4">
                  <c:v>0.45</c:v>
                </c:pt>
                <c:pt idx="5">
                  <c:v>0.44</c:v>
                </c:pt>
                <c:pt idx="6">
                  <c:v>0.67</c:v>
                </c:pt>
                <c:pt idx="7">
                  <c:v>0.79</c:v>
                </c:pt>
                <c:pt idx="8">
                  <c:v>0.32</c:v>
                </c:pt>
                <c:pt idx="9">
                  <c:v>0.33</c:v>
                </c:pt>
                <c:pt idx="10">
                  <c:v>0.51</c:v>
                </c:pt>
                <c:pt idx="11">
                  <c:v>0.61</c:v>
                </c:pt>
                <c:pt idx="12">
                  <c:v>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DB-4072-9172-158A7E0C5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075055"/>
        <c:axId val="806061615"/>
      </c:lineChart>
      <c:catAx>
        <c:axId val="79058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0591312"/>
        <c:crosses val="autoZero"/>
        <c:auto val="1"/>
        <c:lblAlgn val="ctr"/>
        <c:lblOffset val="100"/>
        <c:noMultiLvlLbl val="0"/>
      </c:catAx>
      <c:valAx>
        <c:axId val="790591312"/>
        <c:scaling>
          <c:orientation val="minMax"/>
          <c:max val="35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0589392"/>
        <c:crosses val="autoZero"/>
        <c:crossBetween val="between"/>
      </c:valAx>
      <c:valAx>
        <c:axId val="806061615"/>
        <c:scaling>
          <c:orientation val="minMax"/>
          <c:max val="5"/>
        </c:scaling>
        <c:delete val="0"/>
        <c:axPos val="r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6075055"/>
        <c:crosses val="max"/>
        <c:crossBetween val="between"/>
      </c:valAx>
      <c:catAx>
        <c:axId val="8060750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60616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5B4739-9E32-4E84-D8A6-663D4789D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6C4100-6C81-06BC-FBAD-CBEDB04380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C81C-2A0B-6345-8DC1-486845094AA6}" type="datetimeFigureOut">
              <a:rPr lang="es-CO" smtClean="0"/>
              <a:t>09/10/2025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F1AC5C-6734-0F0D-6028-A212CBCFE9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8E7D9A-AD8D-7232-9839-A107EB3E35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65CD-08A0-C04E-859D-2693FB8A37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62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1F72E-80CF-4EA5-B4F7-F203EA29518A}" type="datetimeFigureOut">
              <a:rPr lang="es-CO" smtClean="0"/>
              <a:t>09/10/2025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FAD44-8155-4C62-AB69-CA9A57B960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7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FAD44-8155-4C62-AB69-CA9A57B9603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39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E04A440-8982-4122-B1AC-E890A92FEA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4974" y="455250"/>
            <a:ext cx="2962049" cy="85837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05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CE7BF810-7CFC-4691-A25D-147316511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54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E29ECC-6851-4746-97B4-C01BF4C233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68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09/10/2025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94C77E4-6DA6-402C-9CA7-26A813B977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2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F734FBF-2282-4DF2-A458-F400CF4489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16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C22472A-15F2-452A-B54D-BD90F28EA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812" y="5818002"/>
            <a:ext cx="2292350" cy="664300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113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5B18146C-96BE-4B07-A00C-25CB17DFD5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8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41267A1-D289-4378-8AA7-EB7FE6DBC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7965" y="533388"/>
            <a:ext cx="2662820" cy="780799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9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FE95ED5-394B-44AF-9969-0583A46F1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583" y="595409"/>
            <a:ext cx="2635416" cy="763717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10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72A3F95-F332-457A-BF73-97FE90CA0A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490" y="5555549"/>
            <a:ext cx="2492820" cy="7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06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4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A0A790-F2F8-48EA-DCEA-6424E9AA24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76" y="166651"/>
            <a:ext cx="4452645" cy="14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5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75AD49-8C6D-0704-465E-E5DF79B9C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01" y="5296823"/>
            <a:ext cx="3839198" cy="12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3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9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B37F14-3556-4F76-186C-501BB2860B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52" y="544737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4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39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7C231A-EDCA-425D-A9C4-2E359CEE4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3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BE9C6A-9CED-C6C7-8D15-BA01245CD2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2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B5A3B1-1531-CECB-6A91-AB66FC3D3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5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2ABA6C-B764-6ABF-C8BF-D252F60FB8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6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628959-2FC4-B058-39BA-B9AF7CBA53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5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0911C9-74DD-BECF-3552-7715684599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80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09/10/2025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C178F0-6614-612C-769A-7B617D3C2B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72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15B8D6-7D15-89CD-9344-6C747CF338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28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0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3CF72C-E651-E32E-4197-8DBF30AC2D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18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68E045-3BA1-052D-CD6A-7539613B4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635218-EAF8-C47A-21FE-760607385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5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4059B7A-C273-46D3-9D00-804C84E333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426" y="0"/>
            <a:ext cx="4615281" cy="5743575"/>
          </a:xfrm>
          <a:custGeom>
            <a:avLst/>
            <a:gdLst>
              <a:gd name="connsiteX0" fmla="*/ 0 w 4493142"/>
              <a:gd name="connsiteY0" fmla="*/ 0 h 6273800"/>
              <a:gd name="connsiteX1" fmla="*/ 4493142 w 4493142"/>
              <a:gd name="connsiteY1" fmla="*/ 0 h 6273800"/>
              <a:gd name="connsiteX2" fmla="*/ 4493142 w 4493142"/>
              <a:gd name="connsiteY2" fmla="*/ 4027229 h 6273800"/>
              <a:gd name="connsiteX3" fmla="*/ 2246571 w 4493142"/>
              <a:gd name="connsiteY3" fmla="*/ 6273800 h 6273800"/>
              <a:gd name="connsiteX4" fmla="*/ 0 w 4493142"/>
              <a:gd name="connsiteY4" fmla="*/ 4027229 h 627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3142" h="6273800">
                <a:moveTo>
                  <a:pt x="0" y="0"/>
                </a:moveTo>
                <a:lnTo>
                  <a:pt x="4493142" y="0"/>
                </a:lnTo>
                <a:lnTo>
                  <a:pt x="4493142" y="4027229"/>
                </a:lnTo>
                <a:cubicBezTo>
                  <a:pt x="4493142" y="5267976"/>
                  <a:pt x="3487318" y="6273800"/>
                  <a:pt x="2246571" y="6273800"/>
                </a:cubicBezTo>
                <a:cubicBezTo>
                  <a:pt x="1005824" y="6273800"/>
                  <a:pt x="0" y="5267976"/>
                  <a:pt x="0" y="4027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EG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726717-F77D-4035-B2F3-59CF9F8CF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1294" y="1620551"/>
            <a:ext cx="3750000" cy="369733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07BEF95-D444-4C0B-945F-798032D31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4486" y="130423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5C73DDA7-35AF-4AA2-A834-156C5AAE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9000" y="289685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6DFF271-4C0B-4637-9465-CD439314729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3855D4-8477-3303-8546-2910E089A5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4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2817" y="5682814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593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E10CA5-B512-8B19-0AA6-554B128D64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90" y="258337"/>
            <a:ext cx="4150472" cy="13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5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0AF927-3EAE-E8C7-281D-B6BC31D5D04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57" y="331109"/>
            <a:ext cx="3984882" cy="13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74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1298A5-A934-6254-96AB-AD12CCF32F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85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6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B61AB4A4-0999-CE74-9249-571090E08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2C82E1C-60A2-8501-799F-6A8958E1D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612B46-49E5-120F-EDEE-D8C5440E94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1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sp>
        <p:nvSpPr>
          <p:cNvPr id="3" name="Rectángulo: esquinas redondeadas 18">
            <a:extLst>
              <a:ext uri="{FF2B5EF4-FFF2-40B4-BE49-F238E27FC236}">
                <a16:creationId xmlns:a16="http://schemas.microsoft.com/office/drawing/2014/main" id="{81984FC1-9FD6-D4FD-1397-9E48346F990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7E67310-369E-4815-D780-C1EBEE4A0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67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8C431-C8F1-2D1B-5239-4350AF47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DC8C6-E40B-B2C8-A9DD-A3A4FDF2D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80DF8C-FBE9-4260-D59B-DDCC36D8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09/10/2025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244FFB-71BF-76BF-5F0F-507401BE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308BDF-5C3C-1C87-0575-4C59F578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5F6E0E-369F-7B7D-75C7-77284F471567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17">
            <a:extLst>
              <a:ext uri="{FF2B5EF4-FFF2-40B4-BE49-F238E27FC236}">
                <a16:creationId xmlns:a16="http://schemas.microsoft.com/office/drawing/2014/main" id="{A95E195B-EE80-6B88-E7E6-CB037D50512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25C9E904-3B2F-2616-1EC6-49064C374F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30BD840-56A7-B7B1-D521-E96358B1B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2" name="Rectángulo: esquinas redondeadas 18">
            <a:extLst>
              <a:ext uri="{FF2B5EF4-FFF2-40B4-BE49-F238E27FC236}">
                <a16:creationId xmlns:a16="http://schemas.microsoft.com/office/drawing/2014/main" id="{B47843EA-2A0B-214B-77A9-B6CA3AE5A24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38D426D-D973-6774-3986-60B7A93F23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156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B52EA3C-59E9-4F87-9D87-B61C83B6C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1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E199E9C4-0902-4470-92FB-9ECA6CF099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1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6E99D47B-5A7F-4791-B948-CAEB99C3E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4" y="5866743"/>
            <a:ext cx="2292351" cy="672169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8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8" r:id="rId2"/>
    <p:sldLayoutId id="2147483669" r:id="rId3"/>
    <p:sldLayoutId id="2147483651" r:id="rId4"/>
    <p:sldLayoutId id="2147483670" r:id="rId5"/>
    <p:sldLayoutId id="2147483662" r:id="rId6"/>
    <p:sldLayoutId id="2147483665" r:id="rId7"/>
    <p:sldLayoutId id="2147483653" r:id="rId8"/>
    <p:sldLayoutId id="2147483654" r:id="rId9"/>
    <p:sldLayoutId id="2147483655" r:id="rId10"/>
    <p:sldLayoutId id="2147483660" r:id="rId11"/>
    <p:sldLayoutId id="2147483650" r:id="rId12"/>
    <p:sldLayoutId id="2147483657" r:id="rId13"/>
    <p:sldLayoutId id="2147483672" r:id="rId14"/>
    <p:sldLayoutId id="2147483673" r:id="rId15"/>
    <p:sldLayoutId id="2147483658" r:id="rId16"/>
    <p:sldLayoutId id="2147483664" r:id="rId17"/>
    <p:sldLayoutId id="2147483659" r:id="rId18"/>
    <p:sldLayoutId id="2147483663" r:id="rId19"/>
    <p:sldLayoutId id="2147483671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01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DA131F-3F38-4788-A7F2-4D9FD9CE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33" y="1643946"/>
            <a:ext cx="5176146" cy="3570107"/>
          </a:xfrm>
        </p:spPr>
        <p:txBody>
          <a:bodyPr>
            <a:normAutofit/>
          </a:bodyPr>
          <a:lstStyle/>
          <a:p>
            <a:r>
              <a:rPr lang="es-CO" altLang="es-CO" sz="3600"/>
              <a:t>Informe Estadístico de Peticiones, Quejas, Reclamos Sugerencias, Dudas y Agradecimientos (PQRSDA) integrado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9BA00-24D6-433A-A86B-778E13D1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82" y="5822117"/>
            <a:ext cx="4214588" cy="86829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CO" dirty="0"/>
              <a:t>Departamento de Relacionamiento Ciudadano</a:t>
            </a:r>
          </a:p>
          <a:p>
            <a:pPr algn="ctr"/>
            <a:r>
              <a:rPr lang="es-CO" dirty="0"/>
              <a:t>Septiembre 2025</a:t>
            </a:r>
          </a:p>
          <a:p>
            <a:pPr algn="ctr"/>
            <a:endParaRPr lang="es-CO" dirty="0"/>
          </a:p>
        </p:txBody>
      </p:sp>
      <p:pic>
        <p:nvPicPr>
          <p:cNvPr id="8" name="Marcador de posición de 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B19F3077-31C3-E3CC-205C-DCE140584E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" r="11"/>
          <a:stretch/>
        </p:blipFill>
        <p:spPr>
          <a:xfrm>
            <a:off x="6509037" y="1936379"/>
            <a:ext cx="5038725" cy="5038725"/>
          </a:xfrm>
        </p:spPr>
      </p:pic>
    </p:spTree>
    <p:extLst>
      <p:ext uri="{BB962C8B-B14F-4D97-AF65-F5344CB8AC3E}">
        <p14:creationId xmlns:p14="http://schemas.microsoft.com/office/powerpoint/2010/main" val="17583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D0EC3-5776-42A3-AECC-27D8B462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546924D-2F57-CDE0-5E80-885C6798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Conclusiones - </a:t>
            </a:r>
            <a:r>
              <a:rPr lang="es-MX" sz="3600"/>
              <a:t>Aplicación Decreto 0103 de 2015</a:t>
            </a:r>
            <a:endParaRPr lang="es-CO">
              <a:solidFill>
                <a:srgbClr val="035A93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3520027-4755-C39B-2F3A-0C1AC40E2115}"/>
              </a:ext>
            </a:extLst>
          </p:cNvPr>
          <p:cNvGraphicFramePr>
            <a:graphicFrameLocks noGrp="1"/>
          </p:cNvGraphicFramePr>
          <p:nvPr/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PQRSDA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 día hábil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D39C10-A90E-41D5-CD40-36772CCA60B0}"/>
              </a:ext>
            </a:extLst>
          </p:cNvPr>
          <p:cNvSpPr txBox="1"/>
          <p:nvPr/>
        </p:nvSpPr>
        <p:spPr>
          <a:xfrm>
            <a:off x="2145997" y="5773223"/>
            <a:ext cx="818865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/>
                <a:cs typeface="Myanmar Text"/>
              </a:rPr>
              <a:t>\\hermes\DOC_FOGAFIN\SCR\DRC\DRC\INFORMES PQRSD\CIRCULARES 2025\ 9. SEPTIEMBRE</a:t>
            </a:r>
            <a:endParaRPr lang="es-MX" sz="1200" dirty="0">
              <a:solidFill>
                <a:schemeClr val="bg1">
                  <a:lumMod val="10000"/>
                </a:schemeClr>
              </a:solidFill>
              <a:latin typeface="Myriad Pro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2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49302E1-94D9-82B7-28EC-DD878CC9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955" y="2293937"/>
            <a:ext cx="9642145" cy="744893"/>
          </a:xfrm>
        </p:spPr>
        <p:txBody>
          <a:bodyPr/>
          <a:lstStyle/>
          <a:p>
            <a:r>
              <a:rPr lang="es-CO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97228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F0B39-A020-0A69-57C7-D80BDCC29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B6C5205-E553-B6C2-31FA-D4273DFA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Evolución de las PQRSD</a:t>
            </a:r>
            <a:r>
              <a:rPr lang="es-CO"/>
              <a:t>A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8456387F-81CB-06F8-6E29-472F20F161C0}"/>
              </a:ext>
            </a:extLst>
          </p:cNvPr>
          <p:cNvSpPr txBox="1">
            <a:spLocks/>
          </p:cNvSpPr>
          <p:nvPr/>
        </p:nvSpPr>
        <p:spPr>
          <a:xfrm>
            <a:off x="1157658" y="5208411"/>
            <a:ext cx="10875845" cy="9189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En septiembre de 2025 se recibieron </a:t>
            </a:r>
            <a:r>
              <a:rPr lang="es-CO" altLang="es-CO" sz="1200" dirty="0">
                <a:solidFill>
                  <a:srgbClr val="00609C"/>
                </a:solidFill>
                <a:ea typeface="Verdana" panose="020B0604030504040204" pitchFamily="34" charset="0"/>
              </a:rPr>
              <a:t>202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PQRSDA,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35%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menos que en septiembre de 2024 y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29%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menos que el promedio del último año.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Durante este periodo se identificó un ciudadano con algún tipo de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El promedio de tiempo de respuesta fue de menos de </a:t>
            </a:r>
            <a:r>
              <a:rPr lang="es-CO" altLang="es-CO" sz="1200" dirty="0">
                <a:solidFill>
                  <a:srgbClr val="00609C"/>
                </a:solidFill>
                <a:ea typeface="Verdana"/>
              </a:rPr>
              <a:t>1 día hábil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. Todas las peticiones se atendieron en los términos legales.</a:t>
            </a:r>
            <a:endParaRPr lang="es-CO" sz="1200" dirty="0">
              <a:solidFill>
                <a:prstClr val="white">
                  <a:lumMod val="50000"/>
                </a:prstClr>
              </a:solidFill>
              <a:ea typeface="Verdana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C9FF264-9463-4297-0D29-C02C7D56F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814884"/>
              </p:ext>
            </p:extLst>
          </p:nvPr>
        </p:nvGraphicFramePr>
        <p:xfrm>
          <a:off x="3090672" y="1408176"/>
          <a:ext cx="6428232" cy="343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203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58D93-A61B-3129-EBA9-4D32EBA4D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44D2D8B-78F0-1EC5-4F12-8B7E08F6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Canales utilizados de atención al ciudadano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FAB7882F-B146-9CAD-D2B6-CF8D12A61C58}"/>
              </a:ext>
            </a:extLst>
          </p:cNvPr>
          <p:cNvSpPr txBox="1">
            <a:spLocks/>
          </p:cNvSpPr>
          <p:nvPr/>
        </p:nvSpPr>
        <p:spPr>
          <a:xfrm>
            <a:off x="958850" y="4730569"/>
            <a:ext cx="10274300" cy="13502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Correo electrónico con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52,48%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(106), atención telefónica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27,23%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(55), chat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12,38%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(25), atención presencial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5,94%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(12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) y buzón PQSD del portal WEB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1,98%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(4).</a:t>
            </a:r>
          </a:p>
          <a:p>
            <a:pPr algn="just" eaLnBrk="0" hangingPunct="0">
              <a:defRPr/>
            </a:pP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54,46%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correspondió a atenciones hechas a través de correo electrónico, portal WEB y cartas física y 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45,54%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fueron atenciones por los canales telefónico, presencial y chat.</a:t>
            </a: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0" indent="0" algn="just" eaLnBrk="0" hangingPunct="0">
              <a:buNone/>
              <a:defRPr/>
            </a:pPr>
            <a:r>
              <a:rPr lang="es-CO" altLang="es-CO" sz="1100" i="1" dirty="0">
                <a:solidFill>
                  <a:srgbClr val="00609C"/>
                </a:solidFill>
              </a:rPr>
              <a:t>Nota: </a:t>
            </a:r>
            <a:r>
              <a:rPr lang="es-CO" altLang="es-CO" sz="1100" i="1" dirty="0">
                <a:solidFill>
                  <a:prstClr val="white">
                    <a:lumMod val="50000"/>
                  </a:prstClr>
                </a:solidFill>
              </a:rPr>
              <a:t>la página web www.fogafin.gov.co cuenta con una opción que permite a las personas con baja visión aumentar hasta 16 veces el tamaño de las letras de la pantalla y cambiar sus contrastes</a:t>
            </a:r>
            <a:r>
              <a:rPr lang="es-CO" altLang="es-CO" sz="11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endParaRPr lang="es-CO" sz="1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248165-045B-ED31-F320-63DEAE410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890" y="1050601"/>
            <a:ext cx="8703485" cy="358540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4CADF01-7EC3-00A5-BF68-4E8842E2F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456" y="1961576"/>
            <a:ext cx="2333951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4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010C7-670E-B7E1-CA35-412E6260A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5560CEC-F565-35C9-CD93-BB7B99DA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Temas consultados en los canales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C13F9F-A74D-5156-C9E2-E112A87933F7}"/>
              </a:ext>
            </a:extLst>
          </p:cNvPr>
          <p:cNvSpPr txBox="1">
            <a:spLocks/>
          </p:cNvSpPr>
          <p:nvPr/>
        </p:nvSpPr>
        <p:spPr>
          <a:xfrm>
            <a:off x="4838700" y="1143000"/>
            <a:ext cx="6394450" cy="47621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En el </a:t>
            </a:r>
            <a:r>
              <a:rPr lang="es-ES_tradnl" altLang="es-CO" sz="1200" dirty="0">
                <a:solidFill>
                  <a:srgbClr val="00B050"/>
                </a:solidFill>
              </a:rPr>
              <a:t>29,21%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(59) de las PQRSDA fueron peticiones donde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Fogafín no era la entidad competente,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seguidas por el </a:t>
            </a:r>
            <a:r>
              <a:rPr lang="es-ES_tradnl" altLang="es-CO" sz="1200" dirty="0">
                <a:solidFill>
                  <a:srgbClr val="00B050"/>
                </a:solidFill>
              </a:rPr>
              <a:t>19,80%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(40) peticiones por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levantamiento de gravámenes,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luego por solicitudes que correspondieron a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general de Fogafín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200" dirty="0">
                <a:solidFill>
                  <a:srgbClr val="00B050"/>
                </a:solidFill>
              </a:rPr>
              <a:t>16,34%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(33), posteriormente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de procesos liquidatorios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200" dirty="0">
                <a:solidFill>
                  <a:srgbClr val="00B050"/>
                </a:solidFill>
              </a:rPr>
              <a:t>10,40%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(21), seguido por peticiones incompletas con el </a:t>
            </a:r>
            <a:r>
              <a:rPr lang="es-ES_tradnl" altLang="es-CO" sz="1200" dirty="0">
                <a:solidFill>
                  <a:srgbClr val="00B050"/>
                </a:solidFill>
              </a:rPr>
              <a:t>10,40%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(21),</a:t>
            </a:r>
            <a:r>
              <a:rPr lang="es-ES_tradnl" altLang="es-CO" sz="1200" dirty="0">
                <a:solidFill>
                  <a:srgbClr val="00B050"/>
                </a:solidFill>
              </a:rPr>
              <a:t>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luego por temas de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pago de acreencias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8,42%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(17), y por último el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Seguro de Depósitos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5,45%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(11).</a:t>
            </a:r>
          </a:p>
          <a:p>
            <a:pPr marL="0" indent="0" algn="just" eaLnBrk="0" hangingPunct="0">
              <a:buClr>
                <a:srgbClr val="00609C"/>
              </a:buClr>
              <a:buNone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En las atenciones </a:t>
            </a:r>
            <a:r>
              <a:rPr lang="es-MX" sz="1200" dirty="0">
                <a:solidFill>
                  <a:schemeClr val="tx2"/>
                </a:solidFill>
              </a:rPr>
              <a:t>realizadas por correo electrónico, página web y carta,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el </a:t>
            </a:r>
            <a:r>
              <a:rPr lang="es-MX" sz="1200" dirty="0">
                <a:solidFill>
                  <a:srgbClr val="00B050"/>
                </a:solidFill>
              </a:rPr>
              <a:t>19,09%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PQRSDA estaban incompletas, el </a:t>
            </a:r>
            <a:r>
              <a:rPr lang="es-MX" sz="1200" dirty="0">
                <a:solidFill>
                  <a:srgbClr val="00B050"/>
                </a:solidFill>
              </a:rPr>
              <a:t>19,09%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corresponde a temas que no eran competencia de Fogafín y el restante </a:t>
            </a:r>
            <a:r>
              <a:rPr lang="es-MX" sz="1200" dirty="0">
                <a:solidFill>
                  <a:srgbClr val="00B050"/>
                </a:solidFill>
              </a:rPr>
              <a:t>61,82%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temas de competencia de Fogafín.</a:t>
            </a: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200" dirty="0">
                <a:solidFill>
                  <a:srgbClr val="00B050"/>
                </a:solidFill>
              </a:rPr>
              <a:t>58,70%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atenciones </a:t>
            </a:r>
            <a:r>
              <a:rPr lang="es-MX" sz="1200" dirty="0">
                <a:solidFill>
                  <a:schemeClr val="tx2"/>
                </a:solidFill>
              </a:rPr>
              <a:t>realizadas por teléfono, chat y presenciales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correspondieron a consultas de competencia de Fogafín, principalmente relacionadas con Seguro de Depósitos, información de procesos liquidatorios e información general de Fogafín.</a:t>
            </a:r>
          </a:p>
          <a:p>
            <a:pPr marL="0" indent="0">
              <a:buNone/>
            </a:pPr>
            <a:endParaRPr lang="es-CO" sz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EC96B2-AA9C-C27C-5E99-05D9965A1BF7}"/>
              </a:ext>
            </a:extLst>
          </p:cNvPr>
          <p:cNvSpPr txBox="1"/>
          <p:nvPr/>
        </p:nvSpPr>
        <p:spPr>
          <a:xfrm>
            <a:off x="2539469" y="5905144"/>
            <a:ext cx="96525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>
                <a:solidFill>
                  <a:prstClr val="white">
                    <a:lumMod val="50000"/>
                  </a:prstClr>
                </a:solidFill>
              </a:rPr>
              <a:t>El tema de “Fogafín no competente” hace referencia a aquellas solicitudes donde el Fondo no tiene injerencia, sin embargo, se les da el trámite pertinente.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>
                <a:solidFill>
                  <a:prstClr val="white">
                    <a:lumMod val="50000"/>
                  </a:prstClr>
                </a:solidFill>
              </a:rPr>
              <a:t>El tema “Petición incompleta” hace referencia a aquellas solicitudes que se radicaron sin el contenido mínimo requerido para su atención (Arts. 16 y 17 Ley 1755 de 2015).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>
                <a:solidFill>
                  <a:prstClr val="white">
                    <a:lumMod val="50000"/>
                  </a:prstClr>
                </a:solidFill>
              </a:rPr>
              <a:t>Los temas de competencia de Fogafín corresponden a las solicitudes de información sobre alivios de cartera, cobertura del Seguro de Depósitos, información general de la entidad, entre otros. </a:t>
            </a:r>
            <a:endParaRPr lang="es-CO" sz="1200" i="1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3B47F5D-7582-6DAB-B413-963E60010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1050601"/>
            <a:ext cx="3419245" cy="232132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93238C8-7359-267A-436A-A94AB92C9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27" y="3423926"/>
            <a:ext cx="2734057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8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E4B5E-616E-56D5-23E0-751EB8560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CA35388-891F-1382-9810-5D75CF707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338" y="1050601"/>
            <a:ext cx="8708358" cy="4874711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8ABF2B9-E520-27D0-B10F-8A4350B5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Entidades asociadas a Fogafín no competente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927D1231-E989-7BD9-8C91-71B337864FA0}"/>
              </a:ext>
            </a:extLst>
          </p:cNvPr>
          <p:cNvSpPr txBox="1">
            <a:spLocks/>
          </p:cNvSpPr>
          <p:nvPr/>
        </p:nvSpPr>
        <p:spPr>
          <a:xfrm>
            <a:off x="219540" y="2179375"/>
            <a:ext cx="3533687" cy="2121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La clasificación “Fogafín no competente” representa el </a:t>
            </a:r>
            <a:r>
              <a:rPr lang="es-MX" sz="1200" dirty="0">
                <a:solidFill>
                  <a:srgbClr val="00B050"/>
                </a:solidFill>
              </a:rPr>
              <a:t>29,21%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del total de las PQRSDA del mes, dentro de ellas, la mayoría están asociadas a entidades financieras, mencionando transacciones no reconocidas, principalmente. Luego entidades que los ciudadanos confunden a Fogafín por tener nombre similar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(por ejemplo, Fondo Nacional de Garantías, Fondo de Garantías, Fosyga -hoy Adres-, entre otros).</a:t>
            </a: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6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29078-CE3D-F298-3110-3505D99A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F55E253-68CF-A82B-95FA-7C816106A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50" y="1197261"/>
            <a:ext cx="9857366" cy="4929219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09D08AD-EF6A-00D6-3CEF-866FADC2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Entidades más consultadas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213F22F1-A233-90FC-BBC8-001C077DB31A}"/>
              </a:ext>
            </a:extLst>
          </p:cNvPr>
          <p:cNvSpPr txBox="1">
            <a:spLocks/>
          </p:cNvSpPr>
          <p:nvPr/>
        </p:nvSpPr>
        <p:spPr>
          <a:xfrm>
            <a:off x="5284975" y="2796053"/>
            <a:ext cx="5896599" cy="19647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De las </a:t>
            </a:r>
            <a:r>
              <a:rPr lang="es-CO" sz="1200" dirty="0">
                <a:solidFill>
                  <a:srgbClr val="0E4070"/>
                </a:solidFill>
              </a:rPr>
              <a:t>202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PQRSDA recibidas, </a:t>
            </a:r>
            <a:r>
              <a:rPr lang="es-CO" sz="1200" dirty="0">
                <a:solidFill>
                  <a:srgbClr val="00609C"/>
                </a:solidFill>
              </a:rPr>
              <a:t>Fogafín es la entidad más consultada </a:t>
            </a:r>
            <a:r>
              <a:rPr lang="es-CO" sz="1200" dirty="0">
                <a:solidFill>
                  <a:srgbClr val="00B050"/>
                </a:solidFill>
              </a:rPr>
              <a:t>(19,80%)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seguida por Banco Central Hipotecario (hoy liquidado) </a:t>
            </a:r>
            <a:r>
              <a:rPr lang="es-CO" sz="1200" dirty="0">
                <a:solidFill>
                  <a:srgbClr val="00B050"/>
                </a:solidFill>
              </a:rPr>
              <a:t>(13,37%)</a:t>
            </a:r>
            <a:r>
              <a:rPr lang="es-CO" sz="1200" dirty="0"/>
              <a:t>,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luego Banco del Estado S.A. (hoy extinto) </a:t>
            </a:r>
            <a:r>
              <a:rPr lang="es-CO" sz="1200" dirty="0">
                <a:solidFill>
                  <a:srgbClr val="00B050"/>
                </a:solidFill>
              </a:rPr>
              <a:t>(7,43%)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posteriormente Banco de Bogotá S.A. </a:t>
            </a:r>
            <a:r>
              <a:rPr lang="es-CO" sz="1200" dirty="0">
                <a:solidFill>
                  <a:srgbClr val="00B050"/>
                </a:solidFill>
              </a:rPr>
              <a:t>(2,48%)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Banco del Pacifico S.A. (hoy liquidado) </a:t>
            </a:r>
            <a:r>
              <a:rPr lang="es-CO" sz="1200" dirty="0">
                <a:solidFill>
                  <a:srgbClr val="00B050"/>
                </a:solidFill>
              </a:rPr>
              <a:t>(2,48%)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Banco Davivienda S.A. </a:t>
            </a:r>
            <a:r>
              <a:rPr lang="es-CO" sz="1200" dirty="0">
                <a:solidFill>
                  <a:srgbClr val="00B050"/>
                </a:solidFill>
              </a:rPr>
              <a:t>(1,98%)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posteriormente Banco Uconal S.A. (hoy extinto) </a:t>
            </a:r>
            <a:r>
              <a:rPr lang="es-CO" sz="1200" dirty="0">
                <a:solidFill>
                  <a:srgbClr val="00B050"/>
                </a:solidFill>
              </a:rPr>
              <a:t>(1,98%)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y luego, Bancolombia S.A. </a:t>
            </a:r>
            <a:r>
              <a:rPr lang="es-CO" sz="1200" dirty="0">
                <a:solidFill>
                  <a:srgbClr val="00B050"/>
                </a:solidFill>
              </a:rPr>
              <a:t>(1,98%)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el restante </a:t>
            </a:r>
            <a:r>
              <a:rPr lang="es-CO" sz="1200" dirty="0">
                <a:solidFill>
                  <a:srgbClr val="00B050"/>
                </a:solidFill>
              </a:rPr>
              <a:t>(48,51%)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corresponde a un conjunto amplio de entidades financieras o empresas del sector real.</a:t>
            </a:r>
          </a:p>
        </p:txBody>
      </p:sp>
    </p:spTree>
    <p:extLst>
      <p:ext uri="{BB962C8B-B14F-4D97-AF65-F5344CB8AC3E}">
        <p14:creationId xmlns:p14="http://schemas.microsoft.com/office/powerpoint/2010/main" val="3986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C5F49-4F18-7CCD-549E-6D1C0ABA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25074B9-6CDA-024A-5D90-707180AD6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02" y="1050601"/>
            <a:ext cx="9482328" cy="5002727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DB8CBECC-954D-F031-269D-24413617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PQRSDA por ciudades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609783C3-EE33-E56C-A988-6E57D337BB01}"/>
              </a:ext>
            </a:extLst>
          </p:cNvPr>
          <p:cNvSpPr txBox="1">
            <a:spLocks/>
          </p:cNvSpPr>
          <p:nvPr/>
        </p:nvSpPr>
        <p:spPr>
          <a:xfrm>
            <a:off x="2279788" y="3000908"/>
            <a:ext cx="5375721" cy="13916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De las 202 PQRSDA atendidas durante el mes de septiembre de 2025, el </a:t>
            </a:r>
            <a:r>
              <a:rPr lang="es-MX" altLang="es-CO" sz="1200" dirty="0">
                <a:solidFill>
                  <a:srgbClr val="00B050"/>
                </a:solidFill>
              </a:rPr>
              <a:t>40,10%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(81)</a:t>
            </a:r>
            <a:r>
              <a:rPr lang="es-MX" altLang="es-CO" sz="1200" dirty="0">
                <a:solidFill>
                  <a:schemeClr val="bg2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provienen de la ciudad de Bogotá D.C., seguidas por Medellín que acumula el </a:t>
            </a:r>
            <a:r>
              <a:rPr lang="es-MX" altLang="es-CO" sz="1200" dirty="0">
                <a:solidFill>
                  <a:srgbClr val="00B050"/>
                </a:solidFill>
              </a:rPr>
              <a:t>7,43%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(15), luego Santiago de Cali con el </a:t>
            </a:r>
            <a:r>
              <a:rPr lang="es-MX" altLang="es-CO" sz="1200" dirty="0">
                <a:solidFill>
                  <a:srgbClr val="00B050"/>
                </a:solidFill>
              </a:rPr>
              <a:t>5,45%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(11), Pereira con el </a:t>
            </a:r>
            <a:r>
              <a:rPr lang="es-MX" altLang="es-CO" sz="1200" dirty="0">
                <a:solidFill>
                  <a:srgbClr val="00B050"/>
                </a:solidFill>
              </a:rPr>
              <a:t>2,48%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(5), Barranquilla con el </a:t>
            </a:r>
            <a:r>
              <a:rPr lang="es-MX" altLang="es-CO" sz="1200" dirty="0">
                <a:solidFill>
                  <a:srgbClr val="00B050"/>
                </a:solidFill>
              </a:rPr>
              <a:t>1,49%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(3), Cartagena de Indias con el </a:t>
            </a:r>
            <a:r>
              <a:rPr lang="es-MX" altLang="es-CO" sz="1200" dirty="0">
                <a:solidFill>
                  <a:srgbClr val="00B050"/>
                </a:solidFill>
              </a:rPr>
              <a:t>1,49%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(3), Villavicencio con el </a:t>
            </a:r>
            <a:r>
              <a:rPr lang="es-MX" altLang="es-CO" sz="1200" dirty="0">
                <a:solidFill>
                  <a:srgbClr val="00B050"/>
                </a:solidFill>
              </a:rPr>
              <a:t>0,98%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(3) y Manizales con el </a:t>
            </a:r>
            <a:r>
              <a:rPr lang="es-MX" altLang="es-CO" sz="1200" dirty="0">
                <a:solidFill>
                  <a:srgbClr val="00B050"/>
                </a:solidFill>
              </a:rPr>
              <a:t>0,99%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(2). Las demás PQRSDA agrupan el</a:t>
            </a:r>
            <a:r>
              <a:rPr lang="es-MX" altLang="es-CO" sz="1200" dirty="0">
                <a:solidFill>
                  <a:srgbClr val="00B050"/>
                </a:solidFill>
              </a:rPr>
              <a:t> 39,11%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(79), que provienen de </a:t>
            </a:r>
            <a:r>
              <a:rPr lang="es-MX" altLang="es-CO" sz="1200" i="1" dirty="0">
                <a:solidFill>
                  <a:prstClr val="white">
                    <a:lumMod val="50000"/>
                  </a:prstClr>
                </a:solidFill>
              </a:rPr>
              <a:t>otras ciudades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o de peticionarios que no indican la ciudad donde residen. 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13EEE7B-D125-8363-CE1F-FB1B46BE11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73" t="2169"/>
          <a:stretch>
            <a:fillRect/>
          </a:stretch>
        </p:blipFill>
        <p:spPr>
          <a:xfrm>
            <a:off x="8769096" y="2121408"/>
            <a:ext cx="2993020" cy="41239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521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905DE-6D2F-05EE-51D9-EAAE1A499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29E0A21-1F73-288C-CD21-71A2734B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PQRSDA por tipo persona  y género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2780B5A5-C87B-915F-F80E-F22234009CEB}"/>
              </a:ext>
            </a:extLst>
          </p:cNvPr>
          <p:cNvSpPr txBox="1">
            <a:spLocks/>
          </p:cNvSpPr>
          <p:nvPr/>
        </p:nvSpPr>
        <p:spPr>
          <a:xfrm>
            <a:off x="1043388" y="4963142"/>
            <a:ext cx="10048284" cy="9397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Del total de las 202 PQRSDA recibidas durante septiembre de 2025,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se observa que el </a:t>
            </a:r>
            <a:r>
              <a:rPr lang="es-CO" sz="1200" dirty="0">
                <a:solidFill>
                  <a:srgbClr val="00B050"/>
                </a:solidFill>
              </a:rPr>
              <a:t>93,56%</a:t>
            </a:r>
            <a:r>
              <a:rPr lang="es-CO" sz="1200" dirty="0">
                <a:solidFill>
                  <a:schemeClr val="bg2"/>
                </a:solidFill>
              </a:rPr>
              <a:t>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(189) proviene de personas naturales y el </a:t>
            </a:r>
            <a:r>
              <a:rPr lang="es-CO" altLang="es-CO" sz="1200" dirty="0">
                <a:solidFill>
                  <a:srgbClr val="00B050"/>
                </a:solidFill>
              </a:rPr>
              <a:t>6,44%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(13) está asociado a personas jurídicas.  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Dentro de las personas naturales, la participación de mujeres es superior a la de los hombres.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E2888B-E143-6C91-A120-FB187C8CD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44" y="1811317"/>
            <a:ext cx="2333951" cy="23911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47D317-06CF-CBB4-D371-1669CDB81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116" y="1952016"/>
            <a:ext cx="3191320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7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E3955-D487-1629-CAF1-3D55D80FA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F6AE362-AD02-5DF4-44C0-AD87B75A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>
                <a:solidFill>
                  <a:srgbClr val="035A93"/>
                </a:solidFill>
              </a:rPr>
              <a:t>C</a:t>
            </a:r>
            <a:r>
              <a:rPr lang="es-CO">
                <a:solidFill>
                  <a:srgbClr val="035A93"/>
                </a:solidFill>
              </a:rPr>
              <a:t>onclusiones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D34CDD2A-B32D-66EB-2BEB-D97FD2C242AB}"/>
              </a:ext>
            </a:extLst>
          </p:cNvPr>
          <p:cNvSpPr txBox="1">
            <a:spLocks/>
          </p:cNvSpPr>
          <p:nvPr/>
        </p:nvSpPr>
        <p:spPr>
          <a:xfrm>
            <a:off x="544260" y="1445574"/>
            <a:ext cx="11026746" cy="45108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Fogafín, cumplió con los términos establecidos en la Ley 1437 de 2011, Ley 1755 de 2015 y con la Resolución 001 de 2017 expedida por Fogafín, para la atención de las </a:t>
            </a:r>
            <a:r>
              <a:rPr lang="es-ES_tradnl" altLang="es-CO" sz="1200" dirty="0">
                <a:latin typeface="Montserrat Medium"/>
              </a:rPr>
              <a:t>Peticiones, Quejas, Sugerencias, Reclamos, Denuncias y Agradecimientos (PQRSDA), así como de las consultas</a:t>
            </a:r>
            <a:r>
              <a:rPr lang="es-CO" sz="1200" dirty="0">
                <a:latin typeface="Montserrat Medium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sz="1200" dirty="0">
              <a:latin typeface="Montserrat Medium" panose="00000600000000000000" pitchFamily="2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En el siguiente link la página web de Fogafín </a:t>
            </a:r>
            <a:r>
              <a:rPr lang="es-CO" sz="1200" dirty="0">
                <a:latin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200" dirty="0">
                <a:latin typeface="Montserrat Medium"/>
              </a:rPr>
              <a:t>, se presenta el informe de PQRSDA, establecido en el numeral 3 de la Circular Externa No. 01 de 2011 emitida por el Consejo Asesor del Gobierno Nacional en materia de control interno.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Los canales de atención más utilizados fueron </a:t>
            </a:r>
            <a:r>
              <a:rPr lang="es-MX" altLang="es-CO" sz="1200" dirty="0">
                <a:latin typeface="Montserrat Medium"/>
              </a:rPr>
              <a:t>correo electrónico con 52,48% (106), atención telefónica con el 27,23%(55), chat con el 12,38% (25), atención presencial con el 5,94% (12) y buzón PQSD del portal WEB con el 1,98% (4).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MX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De las 202 PQRSDA recibidas, Fogafín es la entidad más consultada (19,80%), seguida por Banco Central Hipotecario (hoy liquidado) (13,37%), luego Banco del Estado S.A. (hoy extinto) (7,43%), posteriormente Banco de Bogotá S.A. (2,48%), Banco del Pacifico S.A. (hoy liquidado) (2,48%), luego Banco Davivienda S.A. (1,98%), posteriormente Banco Uconal S.A. (hoy extinto) (1,98%) y luego, Bancolombia S.A. (1,98%), el restante (48,51%) corresponde a un conjunto amplio de entidades financieras o empresas del sector real. 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En septiembre de 2025, del total de las PQRSDA recibidas en los diferentes canales de comunicación, </a:t>
            </a:r>
            <a:r>
              <a:rPr lang="es-MX" altLang="es-CO" sz="1200" dirty="0">
                <a:latin typeface="Montserrat Medium"/>
              </a:rPr>
              <a:t>el </a:t>
            </a:r>
            <a:r>
              <a:rPr lang="es-ES_tradnl" altLang="es-CO" sz="1200" dirty="0">
                <a:latin typeface="Montserrat Medium"/>
              </a:rPr>
              <a:t>29,21% (59) de las PQRSDA fueron peticiones donde Fogafín no era la entidad competente, seguidas por el 19,80% (40) peticiones por levantamiento de gravámenes, luego por solicitudes que correspondieron a información general de Fogafín con el 16,34% (33), posteriormente información de procesos liquidatorios con el 10,40% (21), seguido por peticiones incompletas con el 10,40% (21), luego por temas de pago de acreencias con el 8,42% (17), y por último el Seguro de Depósitos con el 5,45% (11).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ES_tradnl" altLang="es-CO" sz="1200" dirty="0">
              <a:latin typeface="Montserrat Medium"/>
            </a:endParaRP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Durante este periodo no se recibió ninguna denuncia por temas de corrupción, asimismo, no </a:t>
            </a:r>
            <a:r>
              <a:rPr lang="es-CO" altLang="es-CO" sz="1200">
                <a:latin typeface="Montserrat Medium"/>
              </a:rPr>
              <a:t>se identificaron ciudadanos </a:t>
            </a:r>
            <a:r>
              <a:rPr lang="es-CO" altLang="es-CO" sz="1200" dirty="0">
                <a:latin typeface="Montserrat Medium"/>
              </a:rPr>
              <a:t>con algún tipo de discapacidad (movilidad/física, auditiva, visual).</a:t>
            </a:r>
          </a:p>
        </p:txBody>
      </p:sp>
    </p:spTree>
    <p:extLst>
      <p:ext uri="{BB962C8B-B14F-4D97-AF65-F5344CB8AC3E}">
        <p14:creationId xmlns:p14="http://schemas.microsoft.com/office/powerpoint/2010/main" val="416048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7EB6BEC54E0040987A1CA75EBB1B49" ma:contentTypeVersion="14" ma:contentTypeDescription="Crear nuevo documento." ma:contentTypeScope="" ma:versionID="320a12f17719807e63efce8d180946eb">
  <xsd:schema xmlns:xsd="http://www.w3.org/2001/XMLSchema" xmlns:xs="http://www.w3.org/2001/XMLSchema" xmlns:p="http://schemas.microsoft.com/office/2006/metadata/properties" xmlns:ns2="59566f82-f342-460b-a36f-7f2067fae10e" xmlns:ns3="df5c9daf-8ab9-4342-943d-bf1a0c64ba80" targetNamespace="http://schemas.microsoft.com/office/2006/metadata/properties" ma:root="true" ma:fieldsID="a871a50a4478fd83579f41afb6d2f78f" ns2:_="" ns3:_="">
    <xsd:import namespace="59566f82-f342-460b-a36f-7f2067fae10e"/>
    <xsd:import namespace="df5c9daf-8ab9-4342-943d-bf1a0c64b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66f82-f342-460b-a36f-7f2067fae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bc304029-e46c-43df-b474-3d8959adc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c9daf-8ab9-4342-943d-bf1a0c64ba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6ecf65-5b2e-469c-b489-ecef4d2b32ea}" ma:internalName="TaxCatchAll" ma:showField="CatchAllData" ma:web="df5c9daf-8ab9-4342-943d-bf1a0c64b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66f82-f342-460b-a36f-7f2067fae10e">
      <Terms xmlns="http://schemas.microsoft.com/office/infopath/2007/PartnerControls"/>
    </lcf76f155ced4ddcb4097134ff3c332f>
    <TaxCatchAll xmlns="df5c9daf-8ab9-4342-943d-bf1a0c64ba80" xsi:nil="true"/>
  </documentManagement>
</p:properties>
</file>

<file path=customXml/itemProps1.xml><?xml version="1.0" encoding="utf-8"?>
<ds:datastoreItem xmlns:ds="http://schemas.openxmlformats.org/officeDocument/2006/customXml" ds:itemID="{8971B816-FB6C-4B09-B2A8-F2F87E634096}">
  <ds:schemaRefs>
    <ds:schemaRef ds:uri="59566f82-f342-460b-a36f-7f2067fae10e"/>
    <ds:schemaRef ds:uri="df5c9daf-8ab9-4342-943d-bf1a0c64ba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D7F3C41-E152-4AAC-B012-511389EC3A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69B55D-7ADE-44B9-AFF1-57EF8B69055B}">
  <ds:schemaRefs>
    <ds:schemaRef ds:uri="59566f82-f342-460b-a36f-7f2067fae10e"/>
    <ds:schemaRef ds:uri="df5c9daf-8ab9-4342-943d-bf1a0c64ba8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1427</Words>
  <Application>Microsoft Office PowerPoint</Application>
  <PresentationFormat>Panorámica</PresentationFormat>
  <Paragraphs>56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Aptos</vt:lpstr>
      <vt:lpstr>Arial</vt:lpstr>
      <vt:lpstr>Montserrat Light</vt:lpstr>
      <vt:lpstr>Montserrat Medium</vt:lpstr>
      <vt:lpstr>Myanmar Text</vt:lpstr>
      <vt:lpstr>Myriad Pro</vt:lpstr>
      <vt:lpstr>Verdana</vt:lpstr>
      <vt:lpstr>Wingdings</vt:lpstr>
      <vt:lpstr>Tema de Office</vt:lpstr>
      <vt:lpstr>1_Tema de Office</vt:lpstr>
      <vt:lpstr>Informe Estadístico de Peticiones, Quejas, Reclamos Sugerencias, Dudas y Agradecimientos (PQRSDA) integrado</vt:lpstr>
      <vt:lpstr>Evolución de las PQRSDA</vt:lpstr>
      <vt:lpstr>Canales utilizados de atención al ciudadano</vt:lpstr>
      <vt:lpstr>Temas consultados en los canales</vt:lpstr>
      <vt:lpstr>Entidades asociadas a Fogafín no competente</vt:lpstr>
      <vt:lpstr>Entidades más consultadas</vt:lpstr>
      <vt:lpstr>PQRSDA por ciudades</vt:lpstr>
      <vt:lpstr>PQRSDA por tipo persona  y género</vt:lpstr>
      <vt:lpstr>Conclusiones</vt:lpstr>
      <vt:lpstr>Conclusiones - Aplicación Decreto 0103 de 2015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Angie Tatiana Posso</dc:creator>
  <cp:lastModifiedBy>Elquin Alexis Huertas Ramirez</cp:lastModifiedBy>
  <cp:revision>1</cp:revision>
  <dcterms:created xsi:type="dcterms:W3CDTF">2024-07-08T22:54:50Z</dcterms:created>
  <dcterms:modified xsi:type="dcterms:W3CDTF">2025-10-09T17:17:43Z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0x010100EF7EB6BEC54E0040987A1CA75EBB1B49</vt:lpwstr>
  </property>
  <property fmtid="{D5CDD505-2E9C-101B-9397-08002B2CF9AE}" pid="3" name="MediaServiceImageTags">
    <vt:lpwstr/>
  </property>
</Properties>
</file>