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</p:sldMasterIdLst>
  <p:notesMasterIdLst>
    <p:notesMasterId r:id="rId17"/>
  </p:notesMasterIdLst>
  <p:handoutMasterIdLst>
    <p:handoutMasterId r:id="rId18"/>
  </p:handoutMasterIdLst>
  <p:sldIdLst>
    <p:sldId id="413" r:id="rId6"/>
    <p:sldId id="428" r:id="rId7"/>
    <p:sldId id="429" r:id="rId8"/>
    <p:sldId id="430" r:id="rId9"/>
    <p:sldId id="349" r:id="rId10"/>
    <p:sldId id="431" r:id="rId11"/>
    <p:sldId id="432" r:id="rId12"/>
    <p:sldId id="433" r:id="rId13"/>
    <p:sldId id="434" r:id="rId14"/>
    <p:sldId id="435" r:id="rId15"/>
    <p:sldId id="4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3626-2047-13E8-9D68-71968A0CDCA9}" name="Elquin Alexis Huertas Ramirez" initials="EH" userId="S::EHuertas@fogafin.gov.co::d6204182-b1b1-4876-9d61-6b4cea7aba13" providerId="AD"/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7"/>
    <a:srgbClr val="005F96"/>
    <a:srgbClr val="B28A3F"/>
    <a:srgbClr val="244176"/>
    <a:srgbClr val="30579E"/>
    <a:srgbClr val="658CD7"/>
    <a:srgbClr val="4EE25B"/>
    <a:srgbClr val="292929"/>
    <a:srgbClr val="7EC02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0506E-F3D5-498C-BC23-F18C3830627C}" v="4" dt="2025-04-24T19:21:29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d6204182-b1b1-4876-9d61-6b4cea7aba13" providerId="ADAL" clId="{807D6372-7AC1-4D74-BB60-4446E669E1B6}"/>
    <pc:docChg chg="undo custSel modSld">
      <pc:chgData name="Elquin Alexis Huertas Ramirez" userId="d6204182-b1b1-4876-9d61-6b4cea7aba13" providerId="ADAL" clId="{807D6372-7AC1-4D74-BB60-4446E669E1B6}" dt="2025-03-04T15:26:12.424" v="866"/>
      <pc:docMkLst>
        <pc:docMk/>
      </pc:docMkLst>
      <pc:sldChg chg="addSp delSp modSp mod">
        <pc:chgData name="Elquin Alexis Huertas Ramirez" userId="d6204182-b1b1-4876-9d61-6b4cea7aba13" providerId="ADAL" clId="{807D6372-7AC1-4D74-BB60-4446E669E1B6}" dt="2025-03-04T14:54:36.353" v="378" actId="20577"/>
        <pc:sldMkLst>
          <pc:docMk/>
          <pc:sldMk cId="859525911" sldId="349"/>
        </pc:sldMkLst>
        <pc:spChg chg="mod">
          <ac:chgData name="Elquin Alexis Huertas Ramirez" userId="d6204182-b1b1-4876-9d61-6b4cea7aba13" providerId="ADAL" clId="{807D6372-7AC1-4D74-BB60-4446E669E1B6}" dt="2025-03-04T14:54:36.353" v="378" actId="20577"/>
          <ac:spMkLst>
            <pc:docMk/>
            <pc:sldMk cId="859525911" sldId="349"/>
            <ac:spMk id="9" creationId="{927D1231-E989-7BD9-8C91-71B337864FA0}"/>
          </ac:spMkLst>
        </pc:spChg>
      </pc:sldChg>
      <pc:sldChg chg="modSp mod">
        <pc:chgData name="Elquin Alexis Huertas Ramirez" userId="d6204182-b1b1-4876-9d61-6b4cea7aba13" providerId="ADAL" clId="{807D6372-7AC1-4D74-BB60-4446E669E1B6}" dt="2025-03-04T14:25:36.952" v="6" actId="20577"/>
        <pc:sldMkLst>
          <pc:docMk/>
          <pc:sldMk cId="1758305295" sldId="413"/>
        </pc:sldMkLst>
        <pc:spChg chg="mod">
          <ac:chgData name="Elquin Alexis Huertas Ramirez" userId="d6204182-b1b1-4876-9d61-6b4cea7aba13" providerId="ADAL" clId="{807D6372-7AC1-4D74-BB60-4446E669E1B6}" dt="2025-03-04T14:25:36.952" v="6" actId="20577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807D6372-7AC1-4D74-BB60-4446E669E1B6}" dt="2025-03-04T14:28:13.711" v="55" actId="20577"/>
        <pc:sldMkLst>
          <pc:docMk/>
          <pc:sldMk cId="1102036989" sldId="428"/>
        </pc:sldMkLst>
        <pc:spChg chg="mod">
          <ac:chgData name="Elquin Alexis Huertas Ramirez" userId="d6204182-b1b1-4876-9d61-6b4cea7aba13" providerId="ADAL" clId="{807D6372-7AC1-4D74-BB60-4446E669E1B6}" dt="2025-03-04T14:28:13.711" v="55" actId="20577"/>
          <ac:spMkLst>
            <pc:docMk/>
            <pc:sldMk cId="1102036989" sldId="428"/>
            <ac:spMk id="3" creationId="{8456387F-81CB-06F8-6E29-472F20F161C0}"/>
          </ac:spMkLst>
        </pc:spChg>
      </pc:sldChg>
      <pc:sldChg chg="addSp delSp modSp mod">
        <pc:chgData name="Elquin Alexis Huertas Ramirez" userId="d6204182-b1b1-4876-9d61-6b4cea7aba13" providerId="ADAL" clId="{807D6372-7AC1-4D74-BB60-4446E669E1B6}" dt="2025-03-04T14:37:08.633" v="141" actId="6549"/>
        <pc:sldMkLst>
          <pc:docMk/>
          <pc:sldMk cId="4236741943" sldId="429"/>
        </pc:sldMkLst>
        <pc:spChg chg="mod">
          <ac:chgData name="Elquin Alexis Huertas Ramirez" userId="d6204182-b1b1-4876-9d61-6b4cea7aba13" providerId="ADAL" clId="{807D6372-7AC1-4D74-BB60-4446E669E1B6}" dt="2025-03-04T14:37:08.633" v="141" actId="6549"/>
          <ac:spMkLst>
            <pc:docMk/>
            <pc:sldMk cId="4236741943" sldId="429"/>
            <ac:spMk id="4" creationId="{FAB7882F-B146-9CAD-D2B6-CF8D12A61C58}"/>
          </ac:spMkLst>
        </pc:spChg>
      </pc:sldChg>
      <pc:sldChg chg="addSp delSp modSp mod">
        <pc:chgData name="Elquin Alexis Huertas Ramirez" userId="d6204182-b1b1-4876-9d61-6b4cea7aba13" providerId="ADAL" clId="{807D6372-7AC1-4D74-BB60-4446E669E1B6}" dt="2025-03-04T14:53:32.135" v="369" actId="1076"/>
        <pc:sldMkLst>
          <pc:docMk/>
          <pc:sldMk cId="3319488365" sldId="430"/>
        </pc:sldMkLst>
        <pc:spChg chg="mod">
          <ac:chgData name="Elquin Alexis Huertas Ramirez" userId="d6204182-b1b1-4876-9d61-6b4cea7aba13" providerId="ADAL" clId="{807D6372-7AC1-4D74-BB60-4446E669E1B6}" dt="2025-03-04T14:50:31.255" v="362" actId="20577"/>
          <ac:spMkLst>
            <pc:docMk/>
            <pc:sldMk cId="3319488365" sldId="430"/>
            <ac:spMk id="2" creationId="{41C13F9F-A74D-5156-C9E2-E112A87933F7}"/>
          </ac:spMkLst>
        </pc:spChg>
        <pc:spChg chg="mod">
          <ac:chgData name="Elquin Alexis Huertas Ramirez" userId="d6204182-b1b1-4876-9d61-6b4cea7aba13" providerId="ADAL" clId="{807D6372-7AC1-4D74-BB60-4446E669E1B6}" dt="2025-03-04T14:53:28.766" v="368" actId="14100"/>
          <ac:spMkLst>
            <pc:docMk/>
            <pc:sldMk cId="3319488365" sldId="430"/>
            <ac:spMk id="3" creationId="{D9EC96B2-AA9C-C27C-5E99-05D9965A1BF7}"/>
          </ac:spMkLst>
        </pc:spChg>
      </pc:sldChg>
      <pc:sldChg chg="addSp delSp modSp mod">
        <pc:chgData name="Elquin Alexis Huertas Ramirez" userId="d6204182-b1b1-4876-9d61-6b4cea7aba13" providerId="ADAL" clId="{807D6372-7AC1-4D74-BB60-4446E669E1B6}" dt="2025-03-04T15:07:00.399" v="641" actId="20577"/>
        <pc:sldMkLst>
          <pc:docMk/>
          <pc:sldMk cId="2474369895" sldId="431"/>
        </pc:sldMkLst>
        <pc:spChg chg="mod">
          <ac:chgData name="Elquin Alexis Huertas Ramirez" userId="d6204182-b1b1-4876-9d61-6b4cea7aba13" providerId="ADAL" clId="{807D6372-7AC1-4D74-BB60-4446E669E1B6}" dt="2025-03-04T15:07:00.399" v="641" actId="20577"/>
          <ac:spMkLst>
            <pc:docMk/>
            <pc:sldMk cId="2474369895" sldId="431"/>
            <ac:spMk id="3" creationId="{213F22F1-A233-90FC-BBC8-001C077DB31A}"/>
          </ac:spMkLst>
        </pc:spChg>
      </pc:sldChg>
      <pc:sldChg chg="addSp delSp modSp mod">
        <pc:chgData name="Elquin Alexis Huertas Ramirez" userId="d6204182-b1b1-4876-9d61-6b4cea7aba13" providerId="ADAL" clId="{807D6372-7AC1-4D74-BB60-4446E669E1B6}" dt="2025-03-04T15:12:44.730" v="766" actId="20577"/>
        <pc:sldMkLst>
          <pc:docMk/>
          <pc:sldMk cId="585617217" sldId="432"/>
        </pc:sldMkLst>
        <pc:spChg chg="mod">
          <ac:chgData name="Elquin Alexis Huertas Ramirez" userId="d6204182-b1b1-4876-9d61-6b4cea7aba13" providerId="ADAL" clId="{807D6372-7AC1-4D74-BB60-4446E669E1B6}" dt="2025-03-04T15:12:44.730" v="766" actId="20577"/>
          <ac:spMkLst>
            <pc:docMk/>
            <pc:sldMk cId="585617217" sldId="432"/>
            <ac:spMk id="5" creationId="{609783C3-EE33-E56C-A988-6E57D337BB01}"/>
          </ac:spMkLst>
        </pc:spChg>
      </pc:sldChg>
      <pc:sldChg chg="addSp delSp modSp mod">
        <pc:chgData name="Elquin Alexis Huertas Ramirez" userId="d6204182-b1b1-4876-9d61-6b4cea7aba13" providerId="ADAL" clId="{807D6372-7AC1-4D74-BB60-4446E669E1B6}" dt="2025-03-04T15:14:36.545" v="816" actId="27636"/>
        <pc:sldMkLst>
          <pc:docMk/>
          <pc:sldMk cId="182145404" sldId="433"/>
        </pc:sldMkLst>
        <pc:spChg chg="mod">
          <ac:chgData name="Elquin Alexis Huertas Ramirez" userId="d6204182-b1b1-4876-9d61-6b4cea7aba13" providerId="ADAL" clId="{807D6372-7AC1-4D74-BB60-4446E669E1B6}" dt="2025-03-04T15:14:36.545" v="816" actId="27636"/>
          <ac:spMkLst>
            <pc:docMk/>
            <pc:sldMk cId="182145404" sldId="433"/>
            <ac:spMk id="8" creationId="{2780B5A5-C87B-915F-F80E-F22234009CEB}"/>
          </ac:spMkLst>
        </pc:spChg>
      </pc:sldChg>
      <pc:sldChg chg="modSp mod">
        <pc:chgData name="Elquin Alexis Huertas Ramirez" userId="d6204182-b1b1-4876-9d61-6b4cea7aba13" providerId="ADAL" clId="{807D6372-7AC1-4D74-BB60-4446E669E1B6}" dt="2025-03-04T15:17:02.739" v="849" actId="20577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07D6372-7AC1-4D74-BB60-4446E669E1B6}" dt="2025-03-04T15:17:02.739" v="849" actId="20577"/>
          <ac:spMkLst>
            <pc:docMk/>
            <pc:sldMk cId="416048351" sldId="434"/>
            <ac:spMk id="4" creationId="{D34CDD2A-B32D-66EB-2BEB-D97FD2C242AB}"/>
          </ac:spMkLst>
        </pc:spChg>
      </pc:sldChg>
      <pc:sldChg chg="modSp mod">
        <pc:chgData name="Elquin Alexis Huertas Ramirez" userId="d6204182-b1b1-4876-9d61-6b4cea7aba13" providerId="ADAL" clId="{807D6372-7AC1-4D74-BB60-4446E669E1B6}" dt="2025-03-04T15:26:12.424" v="866"/>
        <pc:sldMkLst>
          <pc:docMk/>
          <pc:sldMk cId="1856879940" sldId="435"/>
        </pc:sldMkLst>
        <pc:spChg chg="mod">
          <ac:chgData name="Elquin Alexis Huertas Ramirez" userId="d6204182-b1b1-4876-9d61-6b4cea7aba13" providerId="ADAL" clId="{807D6372-7AC1-4D74-BB60-4446E669E1B6}" dt="2025-03-04T15:26:12.424" v="866"/>
          <ac:spMkLst>
            <pc:docMk/>
            <pc:sldMk cId="1856879940" sldId="435"/>
            <ac:spMk id="3" creationId="{C2D39C10-A90E-41D5-CD40-36772CCA60B0}"/>
          </ac:spMkLst>
        </pc:spChg>
        <pc:graphicFrameChg chg="modGraphic">
          <ac:chgData name="Elquin Alexis Huertas Ramirez" userId="d6204182-b1b1-4876-9d61-6b4cea7aba13" providerId="ADAL" clId="{807D6372-7AC1-4D74-BB60-4446E669E1B6}" dt="2025-03-04T15:17:25.675" v="856" actId="20577"/>
          <ac:graphicFrameMkLst>
            <pc:docMk/>
            <pc:sldMk cId="1856879940" sldId="435"/>
            <ac:graphicFrameMk id="2" creationId="{C3520027-4755-C39B-2F3A-0C1AC40E2115}"/>
          </ac:graphicFrameMkLst>
        </pc:graphicFrameChg>
      </pc:sldChg>
    </pc:docChg>
  </pc:docChgLst>
  <pc:docChgLst>
    <pc:chgData name="Elquin Alexis Huertas Ramirez" userId="d6204182-b1b1-4876-9d61-6b4cea7aba13" providerId="ADAL" clId="{8B70506E-F3D5-498C-BC23-F18C3830627C}"/>
    <pc:docChg chg="undo redo custSel modSld">
      <pc:chgData name="Elquin Alexis Huertas Ramirez" userId="d6204182-b1b1-4876-9d61-6b4cea7aba13" providerId="ADAL" clId="{8B70506E-F3D5-498C-BC23-F18C3830627C}" dt="2025-04-24T19:21:39.912" v="732" actId="478"/>
      <pc:docMkLst>
        <pc:docMk/>
      </pc:docMkLst>
      <pc:sldChg chg="addSp delSp modSp mod">
        <pc:chgData name="Elquin Alexis Huertas Ramirez" userId="d6204182-b1b1-4876-9d61-6b4cea7aba13" providerId="ADAL" clId="{8B70506E-F3D5-498C-BC23-F18C3830627C}" dt="2025-04-16T13:33:05.383" v="235" actId="20577"/>
        <pc:sldMkLst>
          <pc:docMk/>
          <pc:sldMk cId="859525911" sldId="349"/>
        </pc:sldMkLst>
        <pc:spChg chg="mod">
          <ac:chgData name="Elquin Alexis Huertas Ramirez" userId="d6204182-b1b1-4876-9d61-6b4cea7aba13" providerId="ADAL" clId="{8B70506E-F3D5-498C-BC23-F18C3830627C}" dt="2025-04-16T13:33:05.383" v="235" actId="20577"/>
          <ac:spMkLst>
            <pc:docMk/>
            <pc:sldMk cId="859525911" sldId="349"/>
            <ac:spMk id="9" creationId="{927D1231-E989-7BD9-8C91-71B337864FA0}"/>
          </ac:spMkLst>
        </pc:spChg>
        <pc:picChg chg="add mod">
          <ac:chgData name="Elquin Alexis Huertas Ramirez" userId="d6204182-b1b1-4876-9d61-6b4cea7aba13" providerId="ADAL" clId="{8B70506E-F3D5-498C-BC23-F18C3830627C}" dt="2025-04-16T13:32:49.980" v="229" actId="14100"/>
          <ac:picMkLst>
            <pc:docMk/>
            <pc:sldMk cId="859525911" sldId="349"/>
            <ac:picMk id="4" creationId="{45F18427-D07F-54EA-6CD6-CE2BA2FFC40E}"/>
          </ac:picMkLst>
        </pc:picChg>
      </pc:sldChg>
      <pc:sldChg chg="modSp mod">
        <pc:chgData name="Elquin Alexis Huertas Ramirez" userId="d6204182-b1b1-4876-9d61-6b4cea7aba13" providerId="ADAL" clId="{8B70506E-F3D5-498C-BC23-F18C3830627C}" dt="2025-04-14T20:18:42.500" v="3" actId="20577"/>
        <pc:sldMkLst>
          <pc:docMk/>
          <pc:sldMk cId="1758305295" sldId="413"/>
        </pc:sldMkLst>
        <pc:spChg chg="mod">
          <ac:chgData name="Elquin Alexis Huertas Ramirez" userId="d6204182-b1b1-4876-9d61-6b4cea7aba13" providerId="ADAL" clId="{8B70506E-F3D5-498C-BC23-F18C3830627C}" dt="2025-04-14T20:18:42.500" v="3" actId="20577"/>
          <ac:spMkLst>
            <pc:docMk/>
            <pc:sldMk cId="1758305295" sldId="413"/>
            <ac:spMk id="4" creationId="{6109BA00-24D6-433A-A86B-778E13D17622}"/>
          </ac:spMkLst>
        </pc:spChg>
      </pc:sldChg>
      <pc:sldChg chg="addSp delSp modSp mod">
        <pc:chgData name="Elquin Alexis Huertas Ramirez" userId="d6204182-b1b1-4876-9d61-6b4cea7aba13" providerId="ADAL" clId="{8B70506E-F3D5-498C-BC23-F18C3830627C}" dt="2025-04-24T19:21:39.912" v="732" actId="478"/>
        <pc:sldMkLst>
          <pc:docMk/>
          <pc:sldMk cId="1102036989" sldId="428"/>
        </pc:sldMkLst>
        <pc:spChg chg="add del mod">
          <ac:chgData name="Elquin Alexis Huertas Ramirez" userId="d6204182-b1b1-4876-9d61-6b4cea7aba13" providerId="ADAL" clId="{8B70506E-F3D5-498C-BC23-F18C3830627C}" dt="2025-04-24T19:21:39.912" v="732" actId="478"/>
          <ac:spMkLst>
            <pc:docMk/>
            <pc:sldMk cId="1102036989" sldId="428"/>
            <ac:spMk id="2" creationId="{F2EE9CB6-BD68-9B5A-9DF5-D0B18B6F1685}"/>
          </ac:spMkLst>
        </pc:spChg>
        <pc:spChg chg="mod">
          <ac:chgData name="Elquin Alexis Huertas Ramirez" userId="d6204182-b1b1-4876-9d61-6b4cea7aba13" providerId="ADAL" clId="{8B70506E-F3D5-498C-BC23-F18C3830627C}" dt="2025-04-15T15:57:34.364" v="20" actId="20577"/>
          <ac:spMkLst>
            <pc:docMk/>
            <pc:sldMk cId="1102036989" sldId="428"/>
            <ac:spMk id="3" creationId="{8456387F-81CB-06F8-6E29-472F20F161C0}"/>
          </ac:spMkLst>
        </pc:spChg>
        <pc:graphicFrameChg chg="del">
          <ac:chgData name="Elquin Alexis Huertas Ramirez" userId="d6204182-b1b1-4876-9d61-6b4cea7aba13" providerId="ADAL" clId="{8B70506E-F3D5-498C-BC23-F18C3830627C}" dt="2025-04-24T19:21:27.102" v="728" actId="478"/>
          <ac:graphicFrameMkLst>
            <pc:docMk/>
            <pc:sldMk cId="1102036989" sldId="428"/>
            <ac:graphicFrameMk id="4" creationId="{9C9FF264-9463-4297-0D29-C02C7D56FEB4}"/>
          </ac:graphicFrameMkLst>
        </pc:graphicFrameChg>
        <pc:picChg chg="add mod">
          <ac:chgData name="Elquin Alexis Huertas Ramirez" userId="d6204182-b1b1-4876-9d61-6b4cea7aba13" providerId="ADAL" clId="{8B70506E-F3D5-498C-BC23-F18C3830627C}" dt="2025-04-24T19:21:38.120" v="731" actId="14100"/>
          <ac:picMkLst>
            <pc:docMk/>
            <pc:sldMk cId="1102036989" sldId="428"/>
            <ac:picMk id="5" creationId="{E7BF131E-4D27-7934-C29A-3087155A7995}"/>
          </ac:picMkLst>
        </pc:picChg>
      </pc:sldChg>
      <pc:sldChg chg="addSp delSp modSp mod">
        <pc:chgData name="Elquin Alexis Huertas Ramirez" userId="d6204182-b1b1-4876-9d61-6b4cea7aba13" providerId="ADAL" clId="{8B70506E-F3D5-498C-BC23-F18C3830627C}" dt="2025-04-16T13:20:40.695" v="124" actId="20577"/>
        <pc:sldMkLst>
          <pc:docMk/>
          <pc:sldMk cId="4236741943" sldId="429"/>
        </pc:sldMkLst>
        <pc:spChg chg="mod">
          <ac:chgData name="Elquin Alexis Huertas Ramirez" userId="d6204182-b1b1-4876-9d61-6b4cea7aba13" providerId="ADAL" clId="{8B70506E-F3D5-498C-BC23-F18C3830627C}" dt="2025-04-16T13:20:40.695" v="124" actId="20577"/>
          <ac:spMkLst>
            <pc:docMk/>
            <pc:sldMk cId="4236741943" sldId="429"/>
            <ac:spMk id="4" creationId="{FAB7882F-B146-9CAD-D2B6-CF8D12A61C58}"/>
          </ac:spMkLst>
        </pc:spChg>
        <pc:picChg chg="add mod modCrop">
          <ac:chgData name="Elquin Alexis Huertas Ramirez" userId="d6204182-b1b1-4876-9d61-6b4cea7aba13" providerId="ADAL" clId="{8B70506E-F3D5-498C-BC23-F18C3830627C}" dt="2025-04-15T16:46:35.682" v="49" actId="732"/>
          <ac:picMkLst>
            <pc:docMk/>
            <pc:sldMk cId="4236741943" sldId="429"/>
            <ac:picMk id="5" creationId="{F63700A9-4F66-222E-767B-38B874347BE6}"/>
          </ac:picMkLst>
        </pc:picChg>
        <pc:picChg chg="add mod">
          <ac:chgData name="Elquin Alexis Huertas Ramirez" userId="d6204182-b1b1-4876-9d61-6b4cea7aba13" providerId="ADAL" clId="{8B70506E-F3D5-498C-BC23-F18C3830627C}" dt="2025-04-15T16:46:28.072" v="48" actId="14100"/>
          <ac:picMkLst>
            <pc:docMk/>
            <pc:sldMk cId="4236741943" sldId="429"/>
            <ac:picMk id="8" creationId="{A2C4369A-3204-22EB-9048-E0918AB97B60}"/>
          </ac:picMkLst>
        </pc:picChg>
      </pc:sldChg>
      <pc:sldChg chg="addSp delSp modSp mod">
        <pc:chgData name="Elquin Alexis Huertas Ramirez" userId="d6204182-b1b1-4876-9d61-6b4cea7aba13" providerId="ADAL" clId="{8B70506E-F3D5-498C-BC23-F18C3830627C}" dt="2025-04-16T13:31:41.493" v="224" actId="20577"/>
        <pc:sldMkLst>
          <pc:docMk/>
          <pc:sldMk cId="3319488365" sldId="430"/>
        </pc:sldMkLst>
        <pc:spChg chg="mod">
          <ac:chgData name="Elquin Alexis Huertas Ramirez" userId="d6204182-b1b1-4876-9d61-6b4cea7aba13" providerId="ADAL" clId="{8B70506E-F3D5-498C-BC23-F18C3830627C}" dt="2025-04-16T13:31:41.493" v="224" actId="20577"/>
          <ac:spMkLst>
            <pc:docMk/>
            <pc:sldMk cId="3319488365" sldId="430"/>
            <ac:spMk id="2" creationId="{41C13F9F-A74D-5156-C9E2-E112A87933F7}"/>
          </ac:spMkLst>
        </pc:spChg>
        <pc:picChg chg="add mod">
          <ac:chgData name="Elquin Alexis Huertas Ramirez" userId="d6204182-b1b1-4876-9d61-6b4cea7aba13" providerId="ADAL" clId="{8B70506E-F3D5-498C-BC23-F18C3830627C}" dt="2025-04-16T13:21:10.860" v="130" actId="1076"/>
          <ac:picMkLst>
            <pc:docMk/>
            <pc:sldMk cId="3319488365" sldId="430"/>
            <ac:picMk id="5" creationId="{C0FC796B-B4BC-93E9-1C58-01E2AD413356}"/>
          </ac:picMkLst>
        </pc:picChg>
        <pc:picChg chg="add mod">
          <ac:chgData name="Elquin Alexis Huertas Ramirez" userId="d6204182-b1b1-4876-9d61-6b4cea7aba13" providerId="ADAL" clId="{8B70506E-F3D5-498C-BC23-F18C3830627C}" dt="2025-04-16T13:25:44.970" v="209" actId="1076"/>
          <ac:picMkLst>
            <pc:docMk/>
            <pc:sldMk cId="3319488365" sldId="430"/>
            <ac:picMk id="9" creationId="{709FA254-ED34-2F0A-5741-BBA4980FFF09}"/>
          </ac:picMkLst>
        </pc:picChg>
      </pc:sldChg>
      <pc:sldChg chg="addSp delSp modSp mod">
        <pc:chgData name="Elquin Alexis Huertas Ramirez" userId="d6204182-b1b1-4876-9d61-6b4cea7aba13" providerId="ADAL" clId="{8B70506E-F3D5-498C-BC23-F18C3830627C}" dt="2025-04-16T13:58:21.108" v="467" actId="20577"/>
        <pc:sldMkLst>
          <pc:docMk/>
          <pc:sldMk cId="2474369895" sldId="431"/>
        </pc:sldMkLst>
        <pc:spChg chg="mod">
          <ac:chgData name="Elquin Alexis Huertas Ramirez" userId="d6204182-b1b1-4876-9d61-6b4cea7aba13" providerId="ADAL" clId="{8B70506E-F3D5-498C-BC23-F18C3830627C}" dt="2025-04-16T13:58:21.108" v="467" actId="20577"/>
          <ac:spMkLst>
            <pc:docMk/>
            <pc:sldMk cId="2474369895" sldId="431"/>
            <ac:spMk id="3" creationId="{213F22F1-A233-90FC-BBC8-001C077DB31A}"/>
          </ac:spMkLst>
        </pc:spChg>
        <pc:picChg chg="add mod ord">
          <ac:chgData name="Elquin Alexis Huertas Ramirez" userId="d6204182-b1b1-4876-9d61-6b4cea7aba13" providerId="ADAL" clId="{8B70506E-F3D5-498C-BC23-F18C3830627C}" dt="2025-04-16T13:34:51.957" v="244" actId="167"/>
          <ac:picMkLst>
            <pc:docMk/>
            <pc:sldMk cId="2474369895" sldId="431"/>
            <ac:picMk id="5" creationId="{E91846BE-A1DD-E0FE-7DFB-B2A0C593BE28}"/>
          </ac:picMkLst>
        </pc:picChg>
      </pc:sldChg>
      <pc:sldChg chg="addSp delSp modSp mod">
        <pc:chgData name="Elquin Alexis Huertas Ramirez" userId="d6204182-b1b1-4876-9d61-6b4cea7aba13" providerId="ADAL" clId="{8B70506E-F3D5-498C-BC23-F18C3830627C}" dt="2025-04-16T14:40:19.060" v="726" actId="20577"/>
        <pc:sldMkLst>
          <pc:docMk/>
          <pc:sldMk cId="585617217" sldId="432"/>
        </pc:sldMkLst>
        <pc:spChg chg="mod">
          <ac:chgData name="Elquin Alexis Huertas Ramirez" userId="d6204182-b1b1-4876-9d61-6b4cea7aba13" providerId="ADAL" clId="{8B70506E-F3D5-498C-BC23-F18C3830627C}" dt="2025-04-16T14:40:19.060" v="726" actId="20577"/>
          <ac:spMkLst>
            <pc:docMk/>
            <pc:sldMk cId="585617217" sldId="432"/>
            <ac:spMk id="5" creationId="{609783C3-EE33-E56C-A988-6E57D337BB01}"/>
          </ac:spMkLst>
        </pc:spChg>
        <pc:picChg chg="add mod ord">
          <ac:chgData name="Elquin Alexis Huertas Ramirez" userId="d6204182-b1b1-4876-9d61-6b4cea7aba13" providerId="ADAL" clId="{8B70506E-F3D5-498C-BC23-F18C3830627C}" dt="2025-04-16T14:00:31.402" v="472" actId="167"/>
          <ac:picMkLst>
            <pc:docMk/>
            <pc:sldMk cId="585617217" sldId="432"/>
            <ac:picMk id="4" creationId="{66728456-B81F-7167-10BF-A22722E2A386}"/>
          </ac:picMkLst>
        </pc:picChg>
        <pc:picChg chg="add mod">
          <ac:chgData name="Elquin Alexis Huertas Ramirez" userId="d6204182-b1b1-4876-9d61-6b4cea7aba13" providerId="ADAL" clId="{8B70506E-F3D5-498C-BC23-F18C3830627C}" dt="2025-04-16T14:01:21.045" v="476" actId="1076"/>
          <ac:picMkLst>
            <pc:docMk/>
            <pc:sldMk cId="585617217" sldId="432"/>
            <ac:picMk id="9" creationId="{FF4F9047-F124-2E69-389E-6CC129380CEC}"/>
          </ac:picMkLst>
        </pc:picChg>
      </pc:sldChg>
      <pc:sldChg chg="addSp delSp modSp mod">
        <pc:chgData name="Elquin Alexis Huertas Ramirez" userId="d6204182-b1b1-4876-9d61-6b4cea7aba13" providerId="ADAL" clId="{8B70506E-F3D5-498C-BC23-F18C3830627C}" dt="2025-04-16T14:08:23.001" v="672" actId="1076"/>
        <pc:sldMkLst>
          <pc:docMk/>
          <pc:sldMk cId="182145404" sldId="433"/>
        </pc:sldMkLst>
        <pc:spChg chg="mod">
          <ac:chgData name="Elquin Alexis Huertas Ramirez" userId="d6204182-b1b1-4876-9d61-6b4cea7aba13" providerId="ADAL" clId="{8B70506E-F3D5-498C-BC23-F18C3830627C}" dt="2025-04-16T14:08:02.274" v="669" actId="20577"/>
          <ac:spMkLst>
            <pc:docMk/>
            <pc:sldMk cId="182145404" sldId="433"/>
            <ac:spMk id="8" creationId="{2780B5A5-C87B-915F-F80E-F22234009CEB}"/>
          </ac:spMkLst>
        </pc:spChg>
        <pc:picChg chg="add mod">
          <ac:chgData name="Elquin Alexis Huertas Ramirez" userId="d6204182-b1b1-4876-9d61-6b4cea7aba13" providerId="ADAL" clId="{8B70506E-F3D5-498C-BC23-F18C3830627C}" dt="2025-04-16T14:07:17.838" v="640" actId="1076"/>
          <ac:picMkLst>
            <pc:docMk/>
            <pc:sldMk cId="182145404" sldId="433"/>
            <ac:picMk id="4" creationId="{34311B92-3977-3163-3FCD-7E4C5CF84CAF}"/>
          </ac:picMkLst>
        </pc:picChg>
        <pc:picChg chg="add mod">
          <ac:chgData name="Elquin Alexis Huertas Ramirez" userId="d6204182-b1b1-4876-9d61-6b4cea7aba13" providerId="ADAL" clId="{8B70506E-F3D5-498C-BC23-F18C3830627C}" dt="2025-04-16T14:08:23.001" v="672" actId="1076"/>
          <ac:picMkLst>
            <pc:docMk/>
            <pc:sldMk cId="182145404" sldId="433"/>
            <ac:picMk id="9" creationId="{F98D7BDF-1256-922D-86DB-CFFA4AC433E9}"/>
          </ac:picMkLst>
        </pc:picChg>
      </pc:sldChg>
      <pc:sldChg chg="modSp mod">
        <pc:chgData name="Elquin Alexis Huertas Ramirez" userId="d6204182-b1b1-4876-9d61-6b4cea7aba13" providerId="ADAL" clId="{8B70506E-F3D5-498C-BC23-F18C3830627C}" dt="2025-04-16T14:11:40.665" v="708" actId="6549"/>
        <pc:sldMkLst>
          <pc:docMk/>
          <pc:sldMk cId="416048351" sldId="434"/>
        </pc:sldMkLst>
        <pc:spChg chg="mod">
          <ac:chgData name="Elquin Alexis Huertas Ramirez" userId="d6204182-b1b1-4876-9d61-6b4cea7aba13" providerId="ADAL" clId="{8B70506E-F3D5-498C-BC23-F18C3830627C}" dt="2025-04-16T14:11:40.665" v="708" actId="6549"/>
          <ac:spMkLst>
            <pc:docMk/>
            <pc:sldMk cId="416048351" sldId="434"/>
            <ac:spMk id="4" creationId="{D34CDD2A-B32D-66EB-2BEB-D97FD2C242AB}"/>
          </ac:spMkLst>
        </pc:spChg>
      </pc:sldChg>
      <pc:sldChg chg="modSp mod">
        <pc:chgData name="Elquin Alexis Huertas Ramirez" userId="d6204182-b1b1-4876-9d61-6b4cea7aba13" providerId="ADAL" clId="{8B70506E-F3D5-498C-BC23-F18C3830627C}" dt="2025-04-16T14:12:22.239" v="721" actId="20577"/>
        <pc:sldMkLst>
          <pc:docMk/>
          <pc:sldMk cId="1856879940" sldId="435"/>
        </pc:sldMkLst>
        <pc:spChg chg="mod">
          <ac:chgData name="Elquin Alexis Huertas Ramirez" userId="d6204182-b1b1-4876-9d61-6b4cea7aba13" providerId="ADAL" clId="{8B70506E-F3D5-498C-BC23-F18C3830627C}" dt="2025-04-16T14:12:22.239" v="721" actId="20577"/>
          <ac:spMkLst>
            <pc:docMk/>
            <pc:sldMk cId="1856879940" sldId="435"/>
            <ac:spMk id="3" creationId="{C2D39C10-A90E-41D5-CD40-36772CCA60B0}"/>
          </ac:spMkLst>
        </pc:spChg>
        <pc:graphicFrameChg chg="modGraphic">
          <ac:chgData name="Elquin Alexis Huertas Ramirez" userId="d6204182-b1b1-4876-9d61-6b4cea7aba13" providerId="ADAL" clId="{8B70506E-F3D5-498C-BC23-F18C3830627C}" dt="2025-04-16T14:12:12.392" v="714" actId="20577"/>
          <ac:graphicFrameMkLst>
            <pc:docMk/>
            <pc:sldMk cId="1856879940" sldId="435"/>
            <ac:graphicFrameMk id="2" creationId="{C3520027-4755-C39B-2F3A-0C1AC40E2115}"/>
          </ac:graphicFrameMkLst>
        </pc:graphicFrameChg>
      </pc:sldChg>
    </pc:docChg>
  </pc:docChgLst>
  <pc:docChgLst>
    <pc:chgData name="Elquin Alexis Huertas Ramirez" userId="S::ehuertas@fogafin.gov.co::d6204182-b1b1-4876-9d61-6b4cea7aba13" providerId="AD" clId="Web-{FAAC8049-215A-07DA-3FEA-8C5CC49BB164}"/>
    <pc:docChg chg="modSld">
      <pc:chgData name="Elquin Alexis Huertas Ramirez" userId="S::ehuertas@fogafin.gov.co::d6204182-b1b1-4876-9d61-6b4cea7aba13" providerId="AD" clId="Web-{FAAC8049-215A-07DA-3FEA-8C5CC49BB164}" dt="2025-03-16T21:00:00.400" v="20" actId="1076"/>
      <pc:docMkLst>
        <pc:docMk/>
      </pc:docMkLst>
      <pc:sldChg chg="addSp delSp modSp">
        <pc:chgData name="Elquin Alexis Huertas Ramirez" userId="S::ehuertas@fogafin.gov.co::d6204182-b1b1-4876-9d61-6b4cea7aba13" providerId="AD" clId="Web-{FAAC8049-215A-07DA-3FEA-8C5CC49BB164}" dt="2025-03-16T21:00:00.400" v="20" actId="1076"/>
        <pc:sldMkLst>
          <pc:docMk/>
          <pc:sldMk cId="1758305295" sldId="413"/>
        </pc:sldMkLst>
        <pc:picChg chg="add mod ord">
          <ac:chgData name="Elquin Alexis Huertas Ramirez" userId="S::ehuertas@fogafin.gov.co::d6204182-b1b1-4876-9d61-6b4cea7aba13" providerId="AD" clId="Web-{FAAC8049-215A-07DA-3FEA-8C5CC49BB164}" dt="2025-03-16T21:00:00.400" v="20" actId="1076"/>
          <ac:picMkLst>
            <pc:docMk/>
            <pc:sldMk cId="1758305295" sldId="413"/>
            <ac:picMk id="8" creationId="{B19F3077-31C3-E3CC-205C-DCE140584ED1}"/>
          </ac:picMkLst>
        </pc:picChg>
      </pc:sldChg>
      <pc:sldChg chg="addSp delSp modSp">
        <pc:chgData name="Elquin Alexis Huertas Ramirez" userId="S::ehuertas@fogafin.gov.co::d6204182-b1b1-4876-9d61-6b4cea7aba13" providerId="AD" clId="Web-{FAAC8049-215A-07DA-3FEA-8C5CC49BB164}" dt="2025-03-16T20:55:35.532" v="10" actId="20577"/>
        <pc:sldMkLst>
          <pc:docMk/>
          <pc:sldMk cId="1102036989" sldId="428"/>
        </pc:sldMkLst>
        <pc:spChg chg="mod">
          <ac:chgData name="Elquin Alexis Huertas Ramirez" userId="S::ehuertas@fogafin.gov.co::d6204182-b1b1-4876-9d61-6b4cea7aba13" providerId="AD" clId="Web-{FAAC8049-215A-07DA-3FEA-8C5CC49BB164}" dt="2025-03-16T20:55:35.532" v="10" actId="20577"/>
          <ac:spMkLst>
            <pc:docMk/>
            <pc:sldMk cId="1102036989" sldId="428"/>
            <ac:spMk id="3" creationId="{8456387F-81CB-06F8-6E29-472F20F161C0}"/>
          </ac:spMkLst>
        </pc:spChg>
      </pc:sldChg>
      <pc:sldChg chg="modSp">
        <pc:chgData name="Elquin Alexis Huertas Ramirez" userId="S::ehuertas@fogafin.gov.co::d6204182-b1b1-4876-9d61-6b4cea7aba13" providerId="AD" clId="Web-{FAAC8049-215A-07DA-3FEA-8C5CC49BB164}" dt="2025-03-16T20:56:57.018" v="15" actId="14100"/>
        <pc:sldMkLst>
          <pc:docMk/>
          <pc:sldMk cId="4236741943" sldId="429"/>
        </pc:sldMkLst>
        <pc:spChg chg="mod">
          <ac:chgData name="Elquin Alexis Huertas Ramirez" userId="S::ehuertas@fogafin.gov.co::d6204182-b1b1-4876-9d61-6b4cea7aba13" providerId="AD" clId="Web-{FAAC8049-215A-07DA-3FEA-8C5CC49BB164}" dt="2025-03-16T20:56:48.393" v="13" actId="1076"/>
          <ac:spMkLst>
            <pc:docMk/>
            <pc:sldMk cId="4236741943" sldId="429"/>
            <ac:spMk id="4" creationId="{FAB7882F-B146-9CAD-D2B6-CF8D12A61C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1F72E-80CF-4EA5-B4F7-F203EA29518A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AD44-8155-4C62-AB69-CA9A57B960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A0A790-F2F8-48EA-DCEA-6424E9AA24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76" y="166651"/>
            <a:ext cx="4452645" cy="1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75AD49-8C6D-0704-465E-E5DF79B9C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01" y="5296823"/>
            <a:ext cx="3839198" cy="1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3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B37F14-3556-4F76-186C-501BB2860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2" y="544737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7C231A-EDCA-425D-A9C4-2E359CEE4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BE9C6A-9CED-C6C7-8D15-BA01245CD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B5A3B1-1531-CECB-6A91-AB66FC3D3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2ABA6C-B764-6ABF-C8BF-D252F60FB8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6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628959-2FC4-B058-39BA-B9AF7CBA5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0911C9-74DD-BECF-3552-7715684599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C178F0-6614-612C-769A-7B617D3C2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15B8D6-7D15-89CD-9344-6C747CF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0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3CF72C-E651-E32E-4197-8DBF30AC2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68E045-3BA1-052D-CD6A-7539613B4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6" y="5587639"/>
            <a:ext cx="3480305" cy="11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635218-EAF8-C47A-21FE-7606073859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4059B7A-C273-46D3-9D00-804C84E33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426" y="0"/>
            <a:ext cx="4615281" cy="5743575"/>
          </a:xfrm>
          <a:custGeom>
            <a:avLst/>
            <a:gdLst>
              <a:gd name="connsiteX0" fmla="*/ 0 w 4493142"/>
              <a:gd name="connsiteY0" fmla="*/ 0 h 6273800"/>
              <a:gd name="connsiteX1" fmla="*/ 4493142 w 4493142"/>
              <a:gd name="connsiteY1" fmla="*/ 0 h 6273800"/>
              <a:gd name="connsiteX2" fmla="*/ 4493142 w 4493142"/>
              <a:gd name="connsiteY2" fmla="*/ 4027229 h 6273800"/>
              <a:gd name="connsiteX3" fmla="*/ 2246571 w 4493142"/>
              <a:gd name="connsiteY3" fmla="*/ 6273800 h 6273800"/>
              <a:gd name="connsiteX4" fmla="*/ 0 w 4493142"/>
              <a:gd name="connsiteY4" fmla="*/ 4027229 h 627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142" h="6273800">
                <a:moveTo>
                  <a:pt x="0" y="0"/>
                </a:moveTo>
                <a:lnTo>
                  <a:pt x="4493142" y="0"/>
                </a:lnTo>
                <a:lnTo>
                  <a:pt x="4493142" y="4027229"/>
                </a:lnTo>
                <a:cubicBezTo>
                  <a:pt x="4493142" y="5267976"/>
                  <a:pt x="3487318" y="6273800"/>
                  <a:pt x="2246571" y="6273800"/>
                </a:cubicBezTo>
                <a:cubicBezTo>
                  <a:pt x="1005824" y="6273800"/>
                  <a:pt x="0" y="5267976"/>
                  <a:pt x="0" y="4027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EG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726717-F77D-4035-B2F3-59CF9F8C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294" y="1620551"/>
            <a:ext cx="3750000" cy="369733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BEF95-D444-4C0B-945F-798032D31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486" y="130423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5C73DDA7-35AF-4AA2-A834-156C5AAE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000" y="289685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DFF271-4C0B-4637-9465-CD439314729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3855D4-8477-3303-8546-2910E089A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E10CA5-B512-8B19-0AA6-554B128D64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0" y="258337"/>
            <a:ext cx="4150472" cy="13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0AF927-3EAE-E8C7-281D-B6BC31D5D04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7" y="331109"/>
            <a:ext cx="3984882" cy="1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7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1298A5-A934-6254-96AB-AD12CCF32F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85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61AB4A4-0999-CE74-9249-571090E08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2C82E1C-60A2-8501-799F-6A8958E1D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612B46-49E5-120F-EDEE-D8C5440E9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6" y="5578510"/>
            <a:ext cx="3529682" cy="11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81984FC1-9FD6-D4FD-1397-9E48346F990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7E67310-369E-4815-D780-C1EBEE4A0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8C431-C8F1-2D1B-5239-4350AF47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DC8C6-E40B-B2C8-A9DD-A3A4FDF2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DF8C-FBE9-4260-D59B-DDCC36D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244FFB-71BF-76BF-5F0F-507401B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08BDF-5C3C-1C87-0575-4C59F578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F6E0E-369F-7B7D-75C7-77284F471567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17">
            <a:extLst>
              <a:ext uri="{FF2B5EF4-FFF2-40B4-BE49-F238E27FC236}">
                <a16:creationId xmlns:a16="http://schemas.microsoft.com/office/drawing/2014/main" id="{A95E195B-EE80-6B88-E7E6-CB037D50512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5C9E904-3B2F-2616-1EC6-49064C374F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30BD840-56A7-B7B1-D521-E96358B1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2" name="Rectángulo: esquinas redondeadas 18">
            <a:extLst>
              <a:ext uri="{FF2B5EF4-FFF2-40B4-BE49-F238E27FC236}">
                <a16:creationId xmlns:a16="http://schemas.microsoft.com/office/drawing/2014/main" id="{B47843EA-2A0B-214B-77A9-B6CA3AE5A24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38D426D-D973-6774-3986-60B7A93F2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3" y="1643946"/>
            <a:ext cx="5176146" cy="3570107"/>
          </a:xfrm>
        </p:spPr>
        <p:txBody>
          <a:bodyPr>
            <a:normAutofit/>
          </a:bodyPr>
          <a:lstStyle/>
          <a:p>
            <a:r>
              <a:rPr lang="es-CO" altLang="es-CO" sz="3600" dirty="0"/>
              <a:t>Informe Estadístico de Peticiones, Quejas, Reclamos Sugerencias, Dudas y Agradecimientos (PQRSDA) integrado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82" y="5822117"/>
            <a:ext cx="4214588" cy="868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dirty="0"/>
              <a:t>Departamento de Relacionamiento Ciudadano</a:t>
            </a:r>
          </a:p>
          <a:p>
            <a:pPr algn="ctr"/>
            <a:r>
              <a:rPr lang="es-CO" dirty="0"/>
              <a:t>Mazo 2025</a:t>
            </a:r>
          </a:p>
          <a:p>
            <a:pPr algn="ctr"/>
            <a:endParaRPr lang="es-CO" dirty="0"/>
          </a:p>
        </p:txBody>
      </p:sp>
      <p:pic>
        <p:nvPicPr>
          <p:cNvPr id="8" name="Marcador de posición de 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19F3077-31C3-E3CC-205C-DCE140584E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6509037" y="1936379"/>
            <a:ext cx="5038725" cy="5038725"/>
          </a:xfrm>
        </p:spPr>
      </p:pic>
    </p:spTree>
    <p:extLst>
      <p:ext uri="{BB962C8B-B14F-4D97-AF65-F5344CB8AC3E}">
        <p14:creationId xmlns:p14="http://schemas.microsoft.com/office/powerpoint/2010/main" val="17583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0EC3-5776-42A3-AECC-27D8B462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546924D-2F57-CDE0-5E80-885C679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Conclusiones - </a:t>
            </a:r>
            <a:r>
              <a:rPr lang="es-MX" sz="3600" dirty="0"/>
              <a:t>Aplicación Decreto 0103 de 2015</a:t>
            </a:r>
            <a:endParaRPr lang="es-CO" dirty="0">
              <a:solidFill>
                <a:srgbClr val="035A93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520027-4755-C39B-2F3A-0C1AC40E2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902734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PQRSDA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día hábil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D39C10-A90E-41D5-CD40-36772CCA60B0}"/>
              </a:ext>
            </a:extLst>
          </p:cNvPr>
          <p:cNvSpPr txBox="1"/>
          <p:nvPr/>
        </p:nvSpPr>
        <p:spPr>
          <a:xfrm>
            <a:off x="2145997" y="5773223"/>
            <a:ext cx="81886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\\hermes\DOC_FOGAFIN\SCR\DRC\DRC\INFORMES PQRSD\CIRCULARES </a:t>
            </a:r>
            <a:r>
              <a:rPr lang="es-MX" sz="1200">
                <a:solidFill>
                  <a:schemeClr val="bg1">
                    <a:lumMod val="10000"/>
                  </a:schemeClr>
                </a:solidFill>
                <a:latin typeface="Myanmar Text"/>
                <a:cs typeface="Myanmar Text"/>
              </a:rPr>
              <a:t>2025\3.MARZO</a:t>
            </a:r>
            <a:endParaRPr lang="es-MX" sz="1200" dirty="0">
              <a:solidFill>
                <a:schemeClr val="bg1">
                  <a:lumMod val="10000"/>
                </a:schemeClr>
              </a:solidFill>
              <a:latin typeface="Myriad Pro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7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49302E1-94D9-82B7-28EC-DD878CC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955" y="2293937"/>
            <a:ext cx="9642145" cy="744893"/>
          </a:xfrm>
        </p:spPr>
        <p:txBody>
          <a:bodyPr/>
          <a:lstStyle/>
          <a:p>
            <a:r>
              <a:rPr lang="es-CO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72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B39-A020-0A69-57C7-D80BDCC29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B6C5205-E553-B6C2-31FA-D4273DFA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Evolución de las PQRSD</a:t>
            </a:r>
            <a:r>
              <a:rPr lang="es-CO" dirty="0"/>
              <a:t>A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456387F-81CB-06F8-6E29-472F20F161C0}"/>
              </a:ext>
            </a:extLst>
          </p:cNvPr>
          <p:cNvSpPr txBox="1">
            <a:spLocks/>
          </p:cNvSpPr>
          <p:nvPr/>
        </p:nvSpPr>
        <p:spPr>
          <a:xfrm>
            <a:off x="1001982" y="5328610"/>
            <a:ext cx="10274300" cy="9189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En marzo de 2025 se recibieron </a:t>
            </a:r>
            <a:r>
              <a:rPr lang="es-CO" altLang="es-CO" sz="1200" dirty="0">
                <a:solidFill>
                  <a:srgbClr val="00609C"/>
                </a:solidFill>
                <a:ea typeface="Verdana" panose="020B0604030504040204" pitchFamily="34" charset="0"/>
              </a:rPr>
              <a:t>243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PQRSDA,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10%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más que en marzo de 2024 y </a:t>
            </a:r>
            <a:r>
              <a:rPr lang="es-CO" altLang="es-CO" sz="1200" b="1" dirty="0">
                <a:solidFill>
                  <a:srgbClr val="7030A0"/>
                </a:solidFill>
                <a:ea typeface="Verdana" panose="020B0604030504040204" pitchFamily="34" charset="0"/>
              </a:rPr>
              <a:t>14%</a:t>
            </a:r>
            <a:r>
              <a:rPr lang="es-CO" altLang="es-CO" sz="1200" dirty="0">
                <a:solidFill>
                  <a:srgbClr val="7030A0"/>
                </a:solidFill>
                <a:ea typeface="Verdana" panose="020B0604030504040204" pitchFamily="34" charset="0"/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menos que el promedio del último año.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Durante este periodo se identificaron tres (3) ciudadanos con algún tipo de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El promedio de tiempo de respuesta fue de menos de </a:t>
            </a:r>
            <a:r>
              <a:rPr lang="es-CO" altLang="es-CO" sz="1200" dirty="0">
                <a:solidFill>
                  <a:srgbClr val="00609C"/>
                </a:solidFill>
                <a:ea typeface="Verdana"/>
              </a:rPr>
              <a:t>1 día hábil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  <a:ea typeface="Verdana"/>
              </a:rPr>
              <a:t>. Todas las peticiones se atendieron en los términos legales.</a:t>
            </a:r>
            <a:endParaRPr lang="es-CO" sz="1200" dirty="0">
              <a:solidFill>
                <a:prstClr val="white">
                  <a:lumMod val="50000"/>
                </a:prstClr>
              </a:solidFill>
              <a:ea typeface="Verdan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BF131E-4D27-7934-C29A-3087155A7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12" y="1401852"/>
            <a:ext cx="6108192" cy="36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D93-A61B-3129-EBA9-4D32EBA4D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44D2D8B-78F0-1EC5-4F12-8B7E08F6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Canales utilizados de atención al ciudadano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AB7882F-B146-9CAD-D2B6-CF8D12A61C58}"/>
              </a:ext>
            </a:extLst>
          </p:cNvPr>
          <p:cNvSpPr txBox="1">
            <a:spLocks/>
          </p:cNvSpPr>
          <p:nvPr/>
        </p:nvSpPr>
        <p:spPr>
          <a:xfrm>
            <a:off x="958614" y="5128775"/>
            <a:ext cx="10274300" cy="13502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Correo electrónico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68,31%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(166), atención telefónica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16,87%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(41), chat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11,93%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(29), atención presencial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2,06%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</a:rPr>
              <a:t>(5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), buzón PQSD del portal WEB con el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0,82% 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(2) y carta física con </a:t>
            </a:r>
            <a:r>
              <a:rPr lang="es-MX" altLang="es-CO" sz="1300" dirty="0">
                <a:solidFill>
                  <a:srgbClr val="00B050"/>
                </a:solidFill>
                <a:ea typeface="Verdana" panose="020B0604030504040204" pitchFamily="34" charset="0"/>
              </a:rPr>
              <a:t>0,0%</a:t>
            </a:r>
            <a:r>
              <a:rPr lang="es-MX" altLang="es-CO" sz="1300" dirty="0">
                <a:solidFill>
                  <a:prstClr val="white">
                    <a:lumMod val="50000"/>
                  </a:prstClr>
                </a:solidFill>
              </a:rPr>
              <a:t> (0).</a:t>
            </a:r>
          </a:p>
          <a:p>
            <a:pPr algn="just" eaLnBrk="0" hangingPunct="0">
              <a:defRPr/>
            </a:pP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69,1%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correspondió a atenciones hechas a través de correo electrónico, portal WEB y cartas física y el </a:t>
            </a:r>
            <a:r>
              <a:rPr lang="es-MX" sz="1300" dirty="0">
                <a:solidFill>
                  <a:srgbClr val="00B050"/>
                </a:solidFill>
                <a:ea typeface="Verdana" panose="020B0604030504040204" pitchFamily="34" charset="0"/>
              </a:rPr>
              <a:t>30,9% </a:t>
            </a:r>
            <a:r>
              <a:rPr lang="es-MX" sz="1300" dirty="0">
                <a:solidFill>
                  <a:prstClr val="white">
                    <a:lumMod val="50000"/>
                  </a:prstClr>
                </a:solidFill>
              </a:rPr>
              <a:t>fueron atenciones por los canales telefónico, presencial y chat.</a:t>
            </a:r>
            <a:endParaRPr lang="es-MX" altLang="es-CO" sz="1300" dirty="0">
              <a:solidFill>
                <a:prstClr val="white">
                  <a:lumMod val="50000"/>
                </a:prstClr>
              </a:solidFill>
            </a:endParaRPr>
          </a:p>
          <a:p>
            <a:pPr algn="just" eaLnBrk="0" hangingPunct="0">
              <a:defRPr/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algn="just" eaLnBrk="0" hangingPunct="0">
              <a:buNone/>
              <a:defRPr/>
            </a:pPr>
            <a:r>
              <a:rPr lang="es-CO" altLang="es-CO" sz="1100" i="1" dirty="0">
                <a:solidFill>
                  <a:srgbClr val="00609C"/>
                </a:solidFill>
              </a:rPr>
              <a:t>Nota: </a:t>
            </a:r>
            <a:r>
              <a:rPr lang="es-CO" altLang="es-CO" sz="1100" i="1" dirty="0">
                <a:solidFill>
                  <a:prstClr val="white">
                    <a:lumMod val="50000"/>
                  </a:prstClr>
                </a:solidFill>
              </a:rPr>
              <a:t>la página web www.fogafin.gov.co cuenta con una opción que permite a las personas con baja visión aumentar hasta 16 veces el tamaño de las letras de la pantalla y cambiar sus contrastes</a:t>
            </a:r>
            <a:r>
              <a:rPr lang="es-CO" altLang="es-CO" sz="11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endParaRPr lang="es-CO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3700A9-4F66-222E-767B-38B87434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2" r="-1"/>
          <a:stretch/>
        </p:blipFill>
        <p:spPr>
          <a:xfrm>
            <a:off x="1124712" y="1129834"/>
            <a:ext cx="7196328" cy="38721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4369A-3204-22EB-9048-E0918AB9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36" y="2337502"/>
            <a:ext cx="2069895" cy="22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10C7-670E-B7E1-CA35-412E6260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5560CEC-F565-35C9-CD93-BB7B99D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Temas consultados en los canales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C13F9F-A74D-5156-C9E2-E112A87933F7}"/>
              </a:ext>
            </a:extLst>
          </p:cNvPr>
          <p:cNvSpPr txBox="1">
            <a:spLocks/>
          </p:cNvSpPr>
          <p:nvPr/>
        </p:nvSpPr>
        <p:spPr>
          <a:xfrm>
            <a:off x="4838700" y="1143000"/>
            <a:ext cx="6394450" cy="4762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En el </a:t>
            </a:r>
            <a:r>
              <a:rPr lang="es-ES_tradnl" altLang="es-CO" sz="1200" dirty="0">
                <a:solidFill>
                  <a:srgbClr val="00B050"/>
                </a:solidFill>
              </a:rPr>
              <a:t>35,36%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(86) de las PQRSDA fueron peticiones donde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 no era la entidad competente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, seguidas por el </a:t>
            </a:r>
            <a:r>
              <a:rPr lang="es-ES_tradnl" altLang="es-CO" sz="1200" dirty="0">
                <a:solidFill>
                  <a:srgbClr val="00B050"/>
                </a:solidFill>
              </a:rPr>
              <a:t>32,10%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(78)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peticiones incompletas,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seguido por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levantamiento de gravámenes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12,35%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(30), luego</a:t>
            </a:r>
            <a:r>
              <a:rPr lang="es-ES_tradnl" altLang="es-CO" sz="1200" dirty="0">
                <a:solidFill>
                  <a:schemeClr val="bg2"/>
                </a:solidFill>
              </a:rPr>
              <a:t>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solicitudes que correspondieron a temas del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Seguro de Depósitos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8,23%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(20), posteriormente por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general de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6,58%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(16), luego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información de procesos </a:t>
            </a:r>
            <a:r>
              <a:rPr lang="es-ES_tradnl" altLang="es-CO" sz="1200" u="sng" dirty="0" err="1">
                <a:solidFill>
                  <a:prstClr val="white">
                    <a:lumMod val="50000"/>
                  </a:prstClr>
                </a:solidFill>
              </a:rPr>
              <a:t>liquidatorios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 con el </a:t>
            </a:r>
            <a:r>
              <a:rPr lang="es-ES_tradnl" altLang="es-CO" sz="1200" dirty="0">
                <a:solidFill>
                  <a:srgbClr val="00B050"/>
                </a:solidFill>
              </a:rPr>
              <a:t>4,12%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(10) y por último el </a:t>
            </a:r>
            <a:r>
              <a:rPr lang="es-ES_tradnl" altLang="es-CO" sz="1200" u="sng" dirty="0">
                <a:solidFill>
                  <a:prstClr val="white">
                    <a:lumMod val="50000"/>
                  </a:prstClr>
                </a:solidFill>
              </a:rPr>
              <a:t>pago de acreencias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con el </a:t>
            </a:r>
            <a:r>
              <a:rPr lang="es-ES_tradnl" altLang="es-CO" sz="1200" dirty="0">
                <a:solidFill>
                  <a:srgbClr val="00B050"/>
                </a:solidFill>
              </a:rPr>
              <a:t>1,23% </a:t>
            </a:r>
            <a:r>
              <a:rPr lang="es-ES_tradnl" altLang="es-CO" sz="1200" dirty="0">
                <a:solidFill>
                  <a:prstClr val="white">
                    <a:lumMod val="50000"/>
                  </a:prstClr>
                </a:solidFill>
              </a:rPr>
              <a:t>(3).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ES_tradnl" altLang="es-CO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En las atenciones </a:t>
            </a:r>
            <a:r>
              <a:rPr lang="es-MX" sz="1200" dirty="0">
                <a:solidFill>
                  <a:schemeClr val="tx2"/>
                </a:solidFill>
              </a:rPr>
              <a:t>realizadas por correo electrónico, página web y carta,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el </a:t>
            </a:r>
            <a:r>
              <a:rPr lang="es-MX" sz="1200" dirty="0">
                <a:solidFill>
                  <a:srgbClr val="00B050"/>
                </a:solidFill>
              </a:rPr>
              <a:t>46,4%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PQRSDA estaban incompletas, el </a:t>
            </a:r>
            <a:r>
              <a:rPr lang="es-MX" sz="1200" dirty="0">
                <a:solidFill>
                  <a:srgbClr val="00B050"/>
                </a:solidFill>
              </a:rPr>
              <a:t>10,1%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corresponde a temas que no eran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y el restante </a:t>
            </a:r>
            <a:r>
              <a:rPr lang="es-MX" sz="1200" dirty="0">
                <a:solidFill>
                  <a:srgbClr val="00B050"/>
                </a:solidFill>
              </a:rPr>
              <a:t>43,5%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temas de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endParaRPr lang="es-MX" sz="12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algn="just" eaLnBrk="0" hangingPunct="0">
              <a:buClr>
                <a:srgbClr val="00609C"/>
              </a:buClr>
              <a:buFont typeface="Wingdings" panose="05000000000000000000" pitchFamily="2" charset="2"/>
              <a:buChar char="v"/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El </a:t>
            </a:r>
            <a:r>
              <a:rPr lang="es-MX" sz="1200" dirty="0">
                <a:solidFill>
                  <a:srgbClr val="00B050"/>
                </a:solidFill>
              </a:rPr>
              <a:t>48,0%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 las atenciones </a:t>
            </a:r>
            <a:r>
              <a:rPr lang="es-MX" sz="1200" dirty="0">
                <a:solidFill>
                  <a:schemeClr val="tx2"/>
                </a:solidFill>
              </a:rPr>
              <a:t>realizadas por teléfono, chat y presenciales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correspondieron a consultas de competencia de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, principalmente relacionadas con el Seguro de Depósitos y Levantamiento de Gravámenes.</a:t>
            </a:r>
          </a:p>
          <a:p>
            <a:endParaRPr lang="es-CO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C96B2-AA9C-C27C-5E99-05D9965A1BF7}"/>
              </a:ext>
            </a:extLst>
          </p:cNvPr>
          <p:cNvSpPr txBox="1"/>
          <p:nvPr/>
        </p:nvSpPr>
        <p:spPr>
          <a:xfrm>
            <a:off x="3431263" y="5895991"/>
            <a:ext cx="8760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de “</a:t>
            </a:r>
            <a:r>
              <a:rPr lang="es-ES_tradnl" altLang="es-CO" sz="900" i="1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 no competente” hace referencia a aquellas solicitudes donde el Fondo no tiene injerencia, sin embargo, se les da el trámite pertinente.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Los temas de competencia de </a:t>
            </a:r>
            <a:r>
              <a:rPr lang="es-ES_tradnl" altLang="es-CO" sz="900" i="1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ES_tradnl" altLang="es-CO" sz="900" i="1" dirty="0">
                <a:solidFill>
                  <a:prstClr val="white">
                    <a:lumMod val="50000"/>
                  </a:prstClr>
                </a:solidFill>
              </a:rPr>
              <a:t> corresponden a las solicitudes de información sobre alivios de cartera, cobertura del Seguro de Depósitos, información general de la entidad, entre otros. </a:t>
            </a:r>
            <a:endParaRPr lang="es-CO" sz="12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FC796B-B4BC-93E9-1C58-01E2AD41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71" y="1143000"/>
            <a:ext cx="3176597" cy="20397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9FA254-ED34-2F0A-5741-BBA4980F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66" y="3514409"/>
            <a:ext cx="2724530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4B5E-616E-56D5-23E0-751EB856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8ABF2B9-E520-27D0-B10F-8A4350B5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asociadas a </a:t>
            </a:r>
            <a:r>
              <a:rPr lang="es-CO" sz="3600" dirty="0" err="1"/>
              <a:t>Fogafín</a:t>
            </a:r>
            <a:r>
              <a:rPr lang="es-CO" sz="3600" dirty="0"/>
              <a:t> no competente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27D1231-E989-7BD9-8C91-71B337864FA0}"/>
              </a:ext>
            </a:extLst>
          </p:cNvPr>
          <p:cNvSpPr txBox="1">
            <a:spLocks/>
          </p:cNvSpPr>
          <p:nvPr/>
        </p:nvSpPr>
        <p:spPr>
          <a:xfrm>
            <a:off x="514438" y="2179375"/>
            <a:ext cx="3533687" cy="2121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00609C"/>
              </a:buClr>
              <a:tabLst>
                <a:tab pos="177800" algn="l"/>
              </a:tabLst>
            </a:pP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La clasificación “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no competente” representa el </a:t>
            </a:r>
            <a:r>
              <a:rPr lang="es-MX" sz="1200" dirty="0">
                <a:solidFill>
                  <a:srgbClr val="00B050"/>
                </a:solidFill>
              </a:rPr>
              <a:t>35,39% 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del total de las PQRSDA del mes, dentro de ellas, la mayoría están asociadas a entidades financieras, mencionando transacciones no reconocidas, principalmente. Luego entidades que los ciudadanos confunden a </a:t>
            </a:r>
            <a:r>
              <a:rPr lang="es-MX" sz="1200" dirty="0" err="1">
                <a:solidFill>
                  <a:prstClr val="white">
                    <a:lumMod val="50000"/>
                  </a:prstClr>
                </a:solidFill>
              </a:rPr>
              <a:t>Fogafín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</a:rPr>
              <a:t> por tener nombre similar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(por ejemplo, Fondo Nacional de Garantías, Fondo de Garantías, </a:t>
            </a:r>
            <a:r>
              <a:rPr lang="es-CO" sz="1200" dirty="0" err="1">
                <a:solidFill>
                  <a:prstClr val="white">
                    <a:lumMod val="50000"/>
                  </a:prstClr>
                </a:solidFill>
              </a:rPr>
              <a:t>Fosyga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-hoy Adres-, entre otros).</a:t>
            </a:r>
            <a:endParaRPr lang="es-MX" altLang="es-CO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F18427-D07F-54EA-6CD6-CE2BA2FF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47" y="1370178"/>
            <a:ext cx="7776376" cy="43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9078-CE3D-F298-3110-3505D99A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1846BE-A1DD-E0FE-7DFB-B2A0C593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39" y="1234440"/>
            <a:ext cx="8547956" cy="498347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09D08AD-EF6A-00D6-3CEF-866FADC2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Entidades más consultadas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213F22F1-A233-90FC-BBC8-001C077DB31A}"/>
              </a:ext>
            </a:extLst>
          </p:cNvPr>
          <p:cNvSpPr txBox="1">
            <a:spLocks/>
          </p:cNvSpPr>
          <p:nvPr/>
        </p:nvSpPr>
        <p:spPr>
          <a:xfrm>
            <a:off x="4836919" y="2933213"/>
            <a:ext cx="5896599" cy="1964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De las </a:t>
            </a:r>
            <a:r>
              <a:rPr lang="es-CO" sz="1200" dirty="0">
                <a:solidFill>
                  <a:srgbClr val="0E4070"/>
                </a:solidFill>
              </a:rPr>
              <a:t>243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PQRSDA recibidas, </a:t>
            </a:r>
            <a:r>
              <a:rPr lang="es-CO" sz="1200" dirty="0" err="1">
                <a:solidFill>
                  <a:srgbClr val="00609C"/>
                </a:solidFill>
              </a:rPr>
              <a:t>Fogafín</a:t>
            </a:r>
            <a:r>
              <a:rPr lang="es-CO" sz="1200" dirty="0">
                <a:solidFill>
                  <a:srgbClr val="00609C"/>
                </a:solidFill>
              </a:rPr>
              <a:t> es la entidad más consultada </a:t>
            </a:r>
            <a:r>
              <a:rPr lang="es-CO" sz="1200" dirty="0">
                <a:solidFill>
                  <a:srgbClr val="00B050"/>
                </a:solidFill>
              </a:rPr>
              <a:t>(11,93%)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seguida Banco Central Hipotecario (hoy liquidado) </a:t>
            </a:r>
            <a:r>
              <a:rPr lang="es-CO" sz="1200" dirty="0">
                <a:solidFill>
                  <a:srgbClr val="00B050"/>
                </a:solidFill>
              </a:rPr>
              <a:t>(6,17%)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luego entidades del orden territorial como Alcaldías o Gobernaciones </a:t>
            </a:r>
            <a:r>
              <a:rPr lang="es-CO" sz="1200" dirty="0">
                <a:solidFill>
                  <a:srgbClr val="00B050"/>
                </a:solidFill>
              </a:rPr>
              <a:t>(3,7%)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Bancolombia </a:t>
            </a:r>
            <a:r>
              <a:rPr lang="es-CO" sz="1200" dirty="0">
                <a:solidFill>
                  <a:srgbClr val="00B050"/>
                </a:solidFill>
              </a:rPr>
              <a:t>(2,88%)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Banco Davivienda </a:t>
            </a:r>
            <a:r>
              <a:rPr lang="es-CO" sz="1200" dirty="0">
                <a:solidFill>
                  <a:srgbClr val="00B050"/>
                </a:solidFill>
              </a:rPr>
              <a:t>(2,47%)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, posteriormente el Banco de Bogotá </a:t>
            </a:r>
            <a:r>
              <a:rPr lang="es-CO" sz="1200" dirty="0">
                <a:solidFill>
                  <a:srgbClr val="00B050"/>
                </a:solidFill>
              </a:rPr>
              <a:t>(2,47%)</a:t>
            </a:r>
            <a:r>
              <a:rPr lang="es-CO" sz="1200" dirty="0"/>
              <a:t>,</a:t>
            </a:r>
            <a:r>
              <a:rPr lang="es-CO" sz="1200" dirty="0">
                <a:solidFill>
                  <a:srgbClr val="00B050"/>
                </a:solidFill>
              </a:rPr>
              <a:t> 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y el restante </a:t>
            </a:r>
            <a:r>
              <a:rPr lang="es-CO" sz="1200" dirty="0">
                <a:solidFill>
                  <a:srgbClr val="00B050"/>
                </a:solidFill>
              </a:rPr>
              <a:t>(70,37%)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corresponde a un conjunto amplio de entidades financieras o empresas del sector real.</a:t>
            </a:r>
          </a:p>
        </p:txBody>
      </p:sp>
    </p:spTree>
    <p:extLst>
      <p:ext uri="{BB962C8B-B14F-4D97-AF65-F5344CB8AC3E}">
        <p14:creationId xmlns:p14="http://schemas.microsoft.com/office/powerpoint/2010/main" val="247436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C5F49-4F18-7CCD-549E-6D1C0ABA1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6728456-B81F-7167-10BF-A22722E2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" y="1121393"/>
            <a:ext cx="9256776" cy="515065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DB8CBECC-954D-F031-269D-24413617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PQRSDA por ciudades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09783C3-EE33-E56C-A988-6E57D337BB01}"/>
              </a:ext>
            </a:extLst>
          </p:cNvPr>
          <p:cNvSpPr txBox="1">
            <a:spLocks/>
          </p:cNvSpPr>
          <p:nvPr/>
        </p:nvSpPr>
        <p:spPr>
          <a:xfrm>
            <a:off x="2279788" y="3000908"/>
            <a:ext cx="5375721" cy="139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buNone/>
              <a:defRPr/>
            </a:pP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De las 243 PQRSDA atendidas durante el mes de marzo de 2025, el </a:t>
            </a:r>
            <a:r>
              <a:rPr lang="es-MX" altLang="es-CO" sz="1200" dirty="0">
                <a:solidFill>
                  <a:srgbClr val="00B050"/>
                </a:solidFill>
              </a:rPr>
              <a:t>18,93%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(46)</a:t>
            </a:r>
            <a:r>
              <a:rPr lang="es-MX" altLang="es-CO" sz="1200" dirty="0">
                <a:solidFill>
                  <a:schemeClr val="bg2"/>
                </a:solidFill>
              </a:rPr>
              <a:t>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provienen de la ciudad de Bogotá D.C, seguidas por Cali que acumula el </a:t>
            </a:r>
            <a:r>
              <a:rPr lang="es-MX" altLang="es-CO" sz="1200" dirty="0">
                <a:solidFill>
                  <a:srgbClr val="00B050"/>
                </a:solidFill>
              </a:rPr>
              <a:t>4,12%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(10), luego Medellín con el </a:t>
            </a:r>
            <a:r>
              <a:rPr lang="es-MX" altLang="es-CO" sz="1200" dirty="0">
                <a:solidFill>
                  <a:srgbClr val="00B050"/>
                </a:solidFill>
              </a:rPr>
              <a:t>3,29%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(8), Bucaramanga con el </a:t>
            </a:r>
            <a:r>
              <a:rPr lang="es-MX" altLang="es-CO" sz="1200" dirty="0">
                <a:solidFill>
                  <a:srgbClr val="00B050"/>
                </a:solidFill>
              </a:rPr>
              <a:t>2,88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(7), Cartagena con el </a:t>
            </a:r>
            <a:r>
              <a:rPr lang="es-MX" altLang="es-CO" sz="1200" dirty="0">
                <a:solidFill>
                  <a:srgbClr val="00B050"/>
                </a:solidFill>
              </a:rPr>
              <a:t>2,06%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(5), Pereira </a:t>
            </a:r>
            <a:r>
              <a:rPr lang="es-MX" altLang="es-CO" sz="1200" dirty="0">
                <a:solidFill>
                  <a:srgbClr val="00B050"/>
                </a:solidFill>
              </a:rPr>
              <a:t>1,23%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(3), Popayán </a:t>
            </a:r>
            <a:r>
              <a:rPr lang="es-MX" altLang="es-CO" sz="1200" dirty="0">
                <a:solidFill>
                  <a:srgbClr val="00B050"/>
                </a:solidFill>
              </a:rPr>
              <a:t>1,23%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(3). Las demás PQRSDA agrupan el</a:t>
            </a:r>
            <a:r>
              <a:rPr lang="es-MX" altLang="es-CO" sz="1200" dirty="0">
                <a:solidFill>
                  <a:srgbClr val="00B050"/>
                </a:solidFill>
              </a:rPr>
              <a:t> 66,26%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(129), que provienen de </a:t>
            </a:r>
            <a:r>
              <a:rPr lang="es-MX" altLang="es-CO" sz="1200" i="1" dirty="0">
                <a:solidFill>
                  <a:prstClr val="white">
                    <a:lumMod val="50000"/>
                  </a:prstClr>
                </a:solidFill>
              </a:rPr>
              <a:t>otras ciudades </a:t>
            </a:r>
            <a:r>
              <a:rPr lang="es-MX" altLang="es-CO" sz="1200" dirty="0">
                <a:solidFill>
                  <a:prstClr val="white">
                    <a:lumMod val="50000"/>
                  </a:prstClr>
                </a:solidFill>
              </a:rPr>
              <a:t>o de peticionarios que no indican la ciudad donde residen. 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4F9047-F124-2E69-389E-6CC12938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97" y="1911096"/>
            <a:ext cx="3446394" cy="4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05DE-6D2F-05EE-51D9-EAAE1A49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29E0A21-1F73-288C-CD21-71A2734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/>
              <a:t>PQRSDA por tipo persona  y género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2780B5A5-C87B-915F-F80E-F22234009CEB}"/>
              </a:ext>
            </a:extLst>
          </p:cNvPr>
          <p:cNvSpPr txBox="1">
            <a:spLocks/>
          </p:cNvSpPr>
          <p:nvPr/>
        </p:nvSpPr>
        <p:spPr>
          <a:xfrm>
            <a:off x="1043388" y="4963142"/>
            <a:ext cx="10048284" cy="9397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Del total de las 243 PQRSDA recibidas durante marzo de 2025,</a:t>
            </a:r>
            <a:r>
              <a:rPr lang="es-CO" sz="1200" dirty="0">
                <a:solidFill>
                  <a:prstClr val="white">
                    <a:lumMod val="50000"/>
                  </a:prstClr>
                </a:solidFill>
              </a:rPr>
              <a:t> se observa que el </a:t>
            </a:r>
            <a:r>
              <a:rPr lang="es-CO" sz="1200" dirty="0">
                <a:solidFill>
                  <a:srgbClr val="00B050"/>
                </a:solidFill>
              </a:rPr>
              <a:t>90,12%</a:t>
            </a:r>
            <a:r>
              <a:rPr lang="es-CO" sz="1200" dirty="0">
                <a:solidFill>
                  <a:schemeClr val="bg2"/>
                </a:solidFill>
              </a:rPr>
              <a:t>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(219) proviene de personas naturales y el </a:t>
            </a:r>
            <a:r>
              <a:rPr lang="es-CO" altLang="es-CO" sz="1200" dirty="0">
                <a:solidFill>
                  <a:srgbClr val="00B050"/>
                </a:solidFill>
              </a:rPr>
              <a:t>9,88% </a:t>
            </a: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(24) está asociado a personas jurídicas.  </a:t>
            </a:r>
          </a:p>
          <a:p>
            <a:pPr algn="just" eaLnBrk="0" hangingPunct="0">
              <a:defRPr/>
            </a:pPr>
            <a:r>
              <a:rPr lang="es-CO" altLang="es-CO" sz="1200" dirty="0">
                <a:solidFill>
                  <a:prstClr val="white">
                    <a:lumMod val="50000"/>
                  </a:prstClr>
                </a:solidFill>
              </a:rPr>
              <a:t>Dentro de las personas naturales, la participación de mujeres es levemente superior a la de los hombres.</a:t>
            </a:r>
            <a:endParaRPr lang="es-MX" altLang="es-CO" sz="16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311B92-3977-3163-3FCD-7E4C5CF8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09" y="1531269"/>
            <a:ext cx="2848373" cy="22958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8D7BDF-1256-922D-86DB-CFFA4AC43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18" y="1531269"/>
            <a:ext cx="3077004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E3955-D487-1629-CAF1-3D55D80F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F6AE362-AD02-5DF4-44C0-AD87B75A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7" y="478991"/>
            <a:ext cx="10429977" cy="571610"/>
          </a:xfrm>
        </p:spPr>
        <p:txBody>
          <a:bodyPr>
            <a:normAutofit fontScale="90000"/>
          </a:bodyPr>
          <a:lstStyle/>
          <a:p>
            <a:pPr algn="l"/>
            <a:r>
              <a:rPr lang="es-CO" sz="3600" dirty="0"/>
              <a:t>Recomendaciones</a:t>
            </a:r>
            <a:endParaRPr lang="es-CO" dirty="0">
              <a:solidFill>
                <a:srgbClr val="035A93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D34CDD2A-B32D-66EB-2BEB-D97FD2C242AB}"/>
              </a:ext>
            </a:extLst>
          </p:cNvPr>
          <p:cNvSpPr txBox="1">
            <a:spLocks/>
          </p:cNvSpPr>
          <p:nvPr/>
        </p:nvSpPr>
        <p:spPr>
          <a:xfrm>
            <a:off x="544260" y="1445574"/>
            <a:ext cx="11026746" cy="45108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, cumplió con los términos establecidos en la Ley 1437 de 2011, Ley 1755 de 2015 y con la Resolución 001 de 2017 expedida por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, para la atención de las </a:t>
            </a:r>
            <a:r>
              <a:rPr lang="es-ES_tradnl" altLang="es-CO" sz="1200" dirty="0">
                <a:latin typeface="Montserrat Medium"/>
              </a:rPr>
              <a:t>Peticiones, Quejas, Sugerencias, Reclamos, Denuncias y Agradecimientos (PQRSDA), así como de las consultas</a:t>
            </a:r>
            <a:r>
              <a:rPr lang="es-CO" sz="1200" dirty="0">
                <a:latin typeface="Montserrat Medium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>
                <a:latin typeface="Montserrat Medium"/>
              </a:rPr>
              <a:t>En el siguiente link la página web de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</a:t>
            </a:r>
            <a:r>
              <a:rPr lang="es-CO" sz="1200" dirty="0">
                <a:latin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200" dirty="0">
                <a:latin typeface="Montserrat Medium"/>
              </a:rPr>
              <a:t>, se presenta el informe de PQRSDA, establecido en el numeral 3 de la Circular Externa No. 01 de 2011 emitida por el Consejo Asesor del Gobierno Nacional en materia de control interno.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2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Los canales de atención más utilizados fueron correo electrónico con 68,31% (166), atención telefónica con el 16,87% (41), chat con el 11,93% (29), atención presencial con el 2,06% (5) y buzón PQSD del portal WEB con el 0,82% (2).</a:t>
            </a:r>
            <a:endParaRPr lang="es-MX" altLang="es-CO" sz="12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sz="1200" dirty="0">
              <a:ea typeface="+mn-lt"/>
              <a:cs typeface="+mn-lt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200" dirty="0">
                <a:latin typeface="Montserrat Medium"/>
              </a:rPr>
              <a:t>De las 243 PQRSDA recibidas, </a:t>
            </a:r>
            <a:r>
              <a:rPr lang="es-CO" sz="1200" dirty="0" err="1">
                <a:latin typeface="Montserrat Medium"/>
              </a:rPr>
              <a:t>Fogafín</a:t>
            </a:r>
            <a:r>
              <a:rPr lang="es-CO" sz="1200" dirty="0">
                <a:latin typeface="Montserrat Medium"/>
              </a:rPr>
              <a:t> es la entidad más consultada (11,93%), seguida Banco Central Hipotecario (hoy liquidado) (6,17%), luego entidades del orden territorial como Alcaldías o Gobernaciones (3,7%), posteriormente Bancolombia (2,88%), Banco Davivienda (2,47%), posteriormente el Banco de Bogotá (2,47%), y el restante (70,37%) corresponde a un conjunto amplio de entidades financieras o empresas del sector real.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200" dirty="0">
              <a:latin typeface="Montserrat Medium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En marzo de 2025, del total de las PQRSDA recibidas en los diferentes canales de comunicación, el 35,36% (86) fueron peticiones donde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no era la entidad competente, seguidas por el 32,10% (78) peticiones incompletas, seguido por el levantamiento de gravámenes con el 12,35% (30), luego solicitudes que correspondieron a temas del Seguro de Depósitos con el 8,23% (20), posteriormente por información general de </a:t>
            </a:r>
            <a:r>
              <a:rPr lang="es-CO" altLang="es-CO" sz="1200" dirty="0" err="1">
                <a:latin typeface="Montserrat Medium"/>
              </a:rPr>
              <a:t>Fogafín</a:t>
            </a:r>
            <a:r>
              <a:rPr lang="es-CO" altLang="es-CO" sz="1200" dirty="0">
                <a:latin typeface="Montserrat Medium"/>
              </a:rPr>
              <a:t> con el 6,58% (16), luego información de procesos </a:t>
            </a:r>
            <a:r>
              <a:rPr lang="es-CO" altLang="es-CO" sz="1200" dirty="0" err="1">
                <a:latin typeface="Montserrat Medium"/>
              </a:rPr>
              <a:t>liquidatorios</a:t>
            </a:r>
            <a:r>
              <a:rPr lang="es-CO" altLang="es-CO" sz="1200" dirty="0">
                <a:latin typeface="Montserrat Medium"/>
              </a:rPr>
              <a:t> con el 4,12% (10) y por último el pago de acreencias con el 1,23% (3).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200" dirty="0">
              <a:latin typeface="Montserrat Medium" panose="00000600000000000000" pitchFamily="2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200" dirty="0">
                <a:latin typeface="Montserrat Medium"/>
              </a:rPr>
              <a:t>Durante este periodo no se recibió ninguna denuncia por temas de corrupción, asimismo, se identificó un (1) ciudadano que presentara algún tipo de discapacidad (movilidad/física, auditiva, visual).</a:t>
            </a:r>
          </a:p>
        </p:txBody>
      </p:sp>
    </p:spTree>
    <p:extLst>
      <p:ext uri="{BB962C8B-B14F-4D97-AF65-F5344CB8AC3E}">
        <p14:creationId xmlns:p14="http://schemas.microsoft.com/office/powerpoint/2010/main" val="416048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4" ma:contentTypeDescription="Crear nuevo documento." ma:contentTypeScope="" ma:versionID="320a12f17719807e63efce8d180946eb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a871a50a4478fd83579f41afb6d2f78f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1B816-FB6C-4B09-B2A8-F2F87E6340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66f82-f342-460b-a36f-7f2067fae10e"/>
    <ds:schemaRef ds:uri="df5c9daf-8ab9-4342-943d-bf1a0c64b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69B55D-7ADE-44B9-AFF1-57EF8B69055B}">
  <ds:schemaRefs>
    <ds:schemaRef ds:uri="59566f82-f342-460b-a36f-7f2067fae10e"/>
    <ds:schemaRef ds:uri="df5c9daf-8ab9-4342-943d-bf1a0c64ba8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7F3C41-E152-4AAC-B012-511389EC3A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1321</Words>
  <Application>Microsoft Office PowerPoint</Application>
  <PresentationFormat>Panorámica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Arial</vt:lpstr>
      <vt:lpstr>Montserrat Light</vt:lpstr>
      <vt:lpstr>Montserrat Medium</vt:lpstr>
      <vt:lpstr>Myanmar Text</vt:lpstr>
      <vt:lpstr>Myriad Pro</vt:lpstr>
      <vt:lpstr>Verdana</vt:lpstr>
      <vt:lpstr>Wingdings</vt:lpstr>
      <vt:lpstr>Tema de Office</vt:lpstr>
      <vt:lpstr>1_Tema de Office</vt:lpstr>
      <vt:lpstr>Informe Estadístico de Peticiones, Quejas, Reclamos Sugerencias, Dudas y Agradecimientos (PQRSDA) integrado</vt:lpstr>
      <vt:lpstr>Evolución de las PQRSDA</vt:lpstr>
      <vt:lpstr>Canales utilizados de atención al ciudadano</vt:lpstr>
      <vt:lpstr>Temas consultados en los canales</vt:lpstr>
      <vt:lpstr>Entidades asociadas a Fogafín no competente</vt:lpstr>
      <vt:lpstr>Entidades más consultadas</vt:lpstr>
      <vt:lpstr>PQRSDA por ciudades</vt:lpstr>
      <vt:lpstr>PQRSDA por tipo persona  y género</vt:lpstr>
      <vt:lpstr>Recomendaciones</vt:lpstr>
      <vt:lpstr>Conclusiones - Aplicación Decreto 0103 de 2015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Elquin Alexis Huertas Ramirez</cp:lastModifiedBy>
  <cp:revision>23</cp:revision>
  <dcterms:created xsi:type="dcterms:W3CDTF">2024-07-08T22:54:50Z</dcterms:created>
  <dcterms:modified xsi:type="dcterms:W3CDTF">2025-04-24T19:21:46Z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