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63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27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70"/>
    <a:srgbClr val="B28A3F"/>
    <a:srgbClr val="61A60E"/>
    <a:srgbClr val="035A93"/>
    <a:srgbClr val="89BA20"/>
    <a:srgbClr val="297F2D"/>
    <a:srgbClr val="00609C"/>
    <a:srgbClr val="076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72EE5-F30B-4FE4-89AD-17A81D54E11B}" v="3" dt="2024-12-16T20:38:45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B1472EE5-F30B-4FE4-89AD-17A81D54E11B}"/>
    <pc:docChg chg="undo custSel modSld">
      <pc:chgData name="Elquin Alexis Huertas Ramirez" userId="d6204182-b1b1-4876-9d61-6b4cea7aba13" providerId="ADAL" clId="{B1472EE5-F30B-4FE4-89AD-17A81D54E11B}" dt="2024-12-18T19:39:56.145" v="809" actId="20577"/>
      <pc:docMkLst>
        <pc:docMk/>
      </pc:docMkLst>
      <pc:sldChg chg="modSp mod">
        <pc:chgData name="Elquin Alexis Huertas Ramirez" userId="d6204182-b1b1-4876-9d61-6b4cea7aba13" providerId="ADAL" clId="{B1472EE5-F30B-4FE4-89AD-17A81D54E11B}" dt="2024-12-16T18:55:22.176" v="5" actId="20577"/>
        <pc:sldMkLst>
          <pc:docMk/>
          <pc:sldMk cId="3135589185" sldId="256"/>
        </pc:sldMkLst>
        <pc:spChg chg="mod">
          <ac:chgData name="Elquin Alexis Huertas Ramirez" userId="d6204182-b1b1-4876-9d61-6b4cea7aba13" providerId="ADAL" clId="{B1472EE5-F30B-4FE4-89AD-17A81D54E11B}" dt="2024-12-16T18:55:22.176" v="5" actId="20577"/>
          <ac:spMkLst>
            <pc:docMk/>
            <pc:sldMk cId="3135589185" sldId="256"/>
            <ac:spMk id="4" creationId="{6109BA00-24D6-433A-A86B-778E13D17622}"/>
          </ac:spMkLst>
        </pc:spChg>
      </pc:sldChg>
      <pc:sldChg chg="addSp delSp modSp mod">
        <pc:chgData name="Elquin Alexis Huertas Ramirez" userId="d6204182-b1b1-4876-9d61-6b4cea7aba13" providerId="ADAL" clId="{B1472EE5-F30B-4FE4-89AD-17A81D54E11B}" dt="2024-12-16T19:02:54.694" v="42" actId="20577"/>
        <pc:sldMkLst>
          <pc:docMk/>
          <pc:sldMk cId="3323436071" sldId="263"/>
        </pc:sldMkLst>
        <pc:spChg chg="mod">
          <ac:chgData name="Elquin Alexis Huertas Ramirez" userId="d6204182-b1b1-4876-9d61-6b4cea7aba13" providerId="ADAL" clId="{B1472EE5-F30B-4FE4-89AD-17A81D54E11B}" dt="2024-12-16T19:02:54.694" v="42" actId="20577"/>
          <ac:spMkLst>
            <pc:docMk/>
            <pc:sldMk cId="3323436071" sldId="263"/>
            <ac:spMk id="2" creationId="{A7488003-EF77-46AD-BB29-E2AC10C66BE9}"/>
          </ac:spMkLst>
        </pc:spChg>
        <pc:picChg chg="add del mod">
          <ac:chgData name="Elquin Alexis Huertas Ramirez" userId="d6204182-b1b1-4876-9d61-6b4cea7aba13" providerId="ADAL" clId="{B1472EE5-F30B-4FE4-89AD-17A81D54E11B}" dt="2024-12-16T19:01:43.476" v="22" actId="478"/>
          <ac:picMkLst>
            <pc:docMk/>
            <pc:sldMk cId="3323436071" sldId="263"/>
            <ac:picMk id="4" creationId="{FEA56A87-FB82-3401-6C8D-902A60D79CED}"/>
          </ac:picMkLst>
        </pc:picChg>
        <pc:picChg chg="add mod">
          <ac:chgData name="Elquin Alexis Huertas Ramirez" userId="d6204182-b1b1-4876-9d61-6b4cea7aba13" providerId="ADAL" clId="{B1472EE5-F30B-4FE4-89AD-17A81D54E11B}" dt="2024-12-16T19:01:49.477" v="25" actId="14100"/>
          <ac:picMkLst>
            <pc:docMk/>
            <pc:sldMk cId="3323436071" sldId="263"/>
            <ac:picMk id="5" creationId="{9261620A-24F4-D909-DF23-0153C45991A6}"/>
          </ac:picMkLst>
        </pc:picChg>
        <pc:picChg chg="del">
          <ac:chgData name="Elquin Alexis Huertas Ramirez" userId="d6204182-b1b1-4876-9d61-6b4cea7aba13" providerId="ADAL" clId="{B1472EE5-F30B-4FE4-89AD-17A81D54E11B}" dt="2024-12-16T18:55:26.359" v="6" actId="478"/>
          <ac:picMkLst>
            <pc:docMk/>
            <pc:sldMk cId="3323436071" sldId="263"/>
            <ac:picMk id="7" creationId="{F0A06D24-6495-A530-05D1-749D710FE29D}"/>
          </ac:picMkLst>
        </pc:picChg>
      </pc:sldChg>
      <pc:sldChg chg="addSp delSp modSp mod">
        <pc:chgData name="Elquin Alexis Huertas Ramirez" userId="d6204182-b1b1-4876-9d61-6b4cea7aba13" providerId="ADAL" clId="{B1472EE5-F30B-4FE4-89AD-17A81D54E11B}" dt="2024-12-18T19:38:57.385" v="801" actId="6549"/>
        <pc:sldMkLst>
          <pc:docMk/>
          <pc:sldMk cId="4189829710" sldId="339"/>
        </pc:sldMkLst>
        <pc:spChg chg="mod">
          <ac:chgData name="Elquin Alexis Huertas Ramirez" userId="d6204182-b1b1-4876-9d61-6b4cea7aba13" providerId="ADAL" clId="{B1472EE5-F30B-4FE4-89AD-17A81D54E11B}" dt="2024-12-18T19:38:57.385" v="801" actId="6549"/>
          <ac:spMkLst>
            <pc:docMk/>
            <pc:sldMk cId="4189829710" sldId="339"/>
            <ac:spMk id="2" creationId="{E84C4F23-02E2-761E-A4F1-223602A8B94E}"/>
          </ac:spMkLst>
        </pc:spChg>
        <pc:picChg chg="add mod">
          <ac:chgData name="Elquin Alexis Huertas Ramirez" userId="d6204182-b1b1-4876-9d61-6b4cea7aba13" providerId="ADAL" clId="{B1472EE5-F30B-4FE4-89AD-17A81D54E11B}" dt="2024-12-16T19:04:49.868" v="53" actId="1076"/>
          <ac:picMkLst>
            <pc:docMk/>
            <pc:sldMk cId="4189829710" sldId="339"/>
            <ac:picMk id="5" creationId="{EEAFB1A4-0EAA-B4A7-E35B-90BB5B66B970}"/>
          </ac:picMkLst>
        </pc:picChg>
        <pc:picChg chg="del">
          <ac:chgData name="Elquin Alexis Huertas Ramirez" userId="d6204182-b1b1-4876-9d61-6b4cea7aba13" providerId="ADAL" clId="{B1472EE5-F30B-4FE4-89AD-17A81D54E11B}" dt="2024-12-16T19:04:35.500" v="43" actId="478"/>
          <ac:picMkLst>
            <pc:docMk/>
            <pc:sldMk cId="4189829710" sldId="339"/>
            <ac:picMk id="6" creationId="{F9FC2E42-FCEC-E8BF-071B-5630F601B16F}"/>
          </ac:picMkLst>
        </pc:picChg>
        <pc:picChg chg="add mod">
          <ac:chgData name="Elquin Alexis Huertas Ramirez" userId="d6204182-b1b1-4876-9d61-6b4cea7aba13" providerId="ADAL" clId="{B1472EE5-F30B-4FE4-89AD-17A81D54E11B}" dt="2024-12-16T19:13:57.107" v="134" actId="1076"/>
          <ac:picMkLst>
            <pc:docMk/>
            <pc:sldMk cId="4189829710" sldId="339"/>
            <ac:picMk id="8" creationId="{D507D2C7-2FAC-3B61-867C-7A2AEB22464A}"/>
          </ac:picMkLst>
        </pc:picChg>
      </pc:sldChg>
      <pc:sldChg chg="addSp delSp modSp mod">
        <pc:chgData name="Elquin Alexis Huertas Ramirez" userId="d6204182-b1b1-4876-9d61-6b4cea7aba13" providerId="ADAL" clId="{B1472EE5-F30B-4FE4-89AD-17A81D54E11B}" dt="2024-12-16T20:31:28.561" v="226" actId="20577"/>
        <pc:sldMkLst>
          <pc:docMk/>
          <pc:sldMk cId="1282544170" sldId="340"/>
        </pc:sldMkLst>
        <pc:spChg chg="mod">
          <ac:chgData name="Elquin Alexis Huertas Ramirez" userId="d6204182-b1b1-4876-9d61-6b4cea7aba13" providerId="ADAL" clId="{B1472EE5-F30B-4FE4-89AD-17A81D54E11B}" dt="2024-12-16T20:31:28.561" v="226" actId="20577"/>
          <ac:spMkLst>
            <pc:docMk/>
            <pc:sldMk cId="1282544170" sldId="340"/>
            <ac:spMk id="2" creationId="{229BBEBF-7156-93CF-9882-D6E1CCA5F505}"/>
          </ac:spMkLst>
        </pc:spChg>
        <pc:picChg chg="del">
          <ac:chgData name="Elquin Alexis Huertas Ramirez" userId="d6204182-b1b1-4876-9d61-6b4cea7aba13" providerId="ADAL" clId="{B1472EE5-F30B-4FE4-89AD-17A81D54E11B}" dt="2024-12-16T19:14:28.834" v="135" actId="478"/>
          <ac:picMkLst>
            <pc:docMk/>
            <pc:sldMk cId="1282544170" sldId="340"/>
            <ac:picMk id="4" creationId="{A6C0B725-785A-651A-5AAA-1777D2FBE1BA}"/>
          </ac:picMkLst>
        </pc:picChg>
        <pc:picChg chg="del">
          <ac:chgData name="Elquin Alexis Huertas Ramirez" userId="d6204182-b1b1-4876-9d61-6b4cea7aba13" providerId="ADAL" clId="{B1472EE5-F30B-4FE4-89AD-17A81D54E11B}" dt="2024-12-16T19:14:35.514" v="138" actId="478"/>
          <ac:picMkLst>
            <pc:docMk/>
            <pc:sldMk cId="1282544170" sldId="340"/>
            <ac:picMk id="5" creationId="{8060FD98-2EA8-949F-8FA0-959A63CA4BAD}"/>
          </ac:picMkLst>
        </pc:picChg>
        <pc:picChg chg="add mod">
          <ac:chgData name="Elquin Alexis Huertas Ramirez" userId="d6204182-b1b1-4876-9d61-6b4cea7aba13" providerId="ADAL" clId="{B1472EE5-F30B-4FE4-89AD-17A81D54E11B}" dt="2024-12-16T20:24:58.718" v="207" actId="1076"/>
          <ac:picMkLst>
            <pc:docMk/>
            <pc:sldMk cId="1282544170" sldId="340"/>
            <ac:picMk id="8" creationId="{58FA47A3-538C-255A-27F3-6AA19979E922}"/>
          </ac:picMkLst>
        </pc:picChg>
        <pc:picChg chg="add del mod">
          <ac:chgData name="Elquin Alexis Huertas Ramirez" userId="d6204182-b1b1-4876-9d61-6b4cea7aba13" providerId="ADAL" clId="{B1472EE5-F30B-4FE4-89AD-17A81D54E11B}" dt="2024-12-16T20:24:52.663" v="204" actId="478"/>
          <ac:picMkLst>
            <pc:docMk/>
            <pc:sldMk cId="1282544170" sldId="340"/>
            <ac:picMk id="10" creationId="{2C2D3AE6-D3B9-2CCA-8647-05A08117F6F4}"/>
          </ac:picMkLst>
        </pc:picChg>
        <pc:picChg chg="add mod">
          <ac:chgData name="Elquin Alexis Huertas Ramirez" userId="d6204182-b1b1-4876-9d61-6b4cea7aba13" providerId="ADAL" clId="{B1472EE5-F30B-4FE4-89AD-17A81D54E11B}" dt="2024-12-16T20:25:02.599" v="209" actId="1076"/>
          <ac:picMkLst>
            <pc:docMk/>
            <pc:sldMk cId="1282544170" sldId="340"/>
            <ac:picMk id="12" creationId="{1DB934AA-DEA8-7B62-A2D0-B356FC85A303}"/>
          </ac:picMkLst>
        </pc:picChg>
      </pc:sldChg>
      <pc:sldChg chg="addSp delSp modSp mod">
        <pc:chgData name="Elquin Alexis Huertas Ramirez" userId="d6204182-b1b1-4876-9d61-6b4cea7aba13" providerId="ADAL" clId="{B1472EE5-F30B-4FE4-89AD-17A81D54E11B}" dt="2024-12-16T20:33:12.047" v="236" actId="20577"/>
        <pc:sldMkLst>
          <pc:docMk/>
          <pc:sldMk cId="2019250932" sldId="341"/>
        </pc:sldMkLst>
        <pc:spChg chg="mod">
          <ac:chgData name="Elquin Alexis Huertas Ramirez" userId="d6204182-b1b1-4876-9d61-6b4cea7aba13" providerId="ADAL" clId="{B1472EE5-F30B-4FE4-89AD-17A81D54E11B}" dt="2024-12-16T20:33:12.047" v="236" actId="20577"/>
          <ac:spMkLst>
            <pc:docMk/>
            <pc:sldMk cId="2019250932" sldId="341"/>
            <ac:spMk id="2" creationId="{A42B51FE-8C0D-E866-74D9-C89A9AB45EF1}"/>
          </ac:spMkLst>
        </pc:spChg>
        <pc:picChg chg="add mod">
          <ac:chgData name="Elquin Alexis Huertas Ramirez" userId="d6204182-b1b1-4876-9d61-6b4cea7aba13" providerId="ADAL" clId="{B1472EE5-F30B-4FE4-89AD-17A81D54E11B}" dt="2024-12-16T20:32:58.480" v="232" actId="14100"/>
          <ac:picMkLst>
            <pc:docMk/>
            <pc:sldMk cId="2019250932" sldId="341"/>
            <ac:picMk id="5" creationId="{1C94E49B-5FF7-3C1D-F4A8-3E7BAC4D8EE8}"/>
          </ac:picMkLst>
        </pc:picChg>
        <pc:picChg chg="del">
          <ac:chgData name="Elquin Alexis Huertas Ramirez" userId="d6204182-b1b1-4876-9d61-6b4cea7aba13" providerId="ADAL" clId="{B1472EE5-F30B-4FE4-89AD-17A81D54E11B}" dt="2024-12-16T20:32:45.183" v="227" actId="478"/>
          <ac:picMkLst>
            <pc:docMk/>
            <pc:sldMk cId="2019250932" sldId="341"/>
            <ac:picMk id="11" creationId="{7B3585FA-DEDF-D963-034A-3499BD856649}"/>
          </ac:picMkLst>
        </pc:picChg>
      </pc:sldChg>
      <pc:sldChg chg="addSp delSp modSp mod">
        <pc:chgData name="Elquin Alexis Huertas Ramirez" userId="d6204182-b1b1-4876-9d61-6b4cea7aba13" providerId="ADAL" clId="{B1472EE5-F30B-4FE4-89AD-17A81D54E11B}" dt="2024-12-16T20:43:16.826" v="530" actId="207"/>
        <pc:sldMkLst>
          <pc:docMk/>
          <pc:sldMk cId="535162134" sldId="342"/>
        </pc:sldMkLst>
        <pc:spChg chg="mod">
          <ac:chgData name="Elquin Alexis Huertas Ramirez" userId="d6204182-b1b1-4876-9d61-6b4cea7aba13" providerId="ADAL" clId="{B1472EE5-F30B-4FE4-89AD-17A81D54E11B}" dt="2024-12-16T20:43:16.826" v="530" actId="207"/>
          <ac:spMkLst>
            <pc:docMk/>
            <pc:sldMk cId="535162134" sldId="342"/>
            <ac:spMk id="2" creationId="{D9C4B7D2-0194-3974-505F-72DD6E11B639}"/>
          </ac:spMkLst>
        </pc:spChg>
        <pc:picChg chg="del">
          <ac:chgData name="Elquin Alexis Huertas Ramirez" userId="d6204182-b1b1-4876-9d61-6b4cea7aba13" providerId="ADAL" clId="{B1472EE5-F30B-4FE4-89AD-17A81D54E11B}" dt="2024-12-16T20:34:30.007" v="237" actId="478"/>
          <ac:picMkLst>
            <pc:docMk/>
            <pc:sldMk cId="535162134" sldId="342"/>
            <ac:picMk id="5" creationId="{F80AF627-E04B-6EAF-5E0C-0AFBD6CDDF62}"/>
          </ac:picMkLst>
        </pc:picChg>
        <pc:picChg chg="add mod ord">
          <ac:chgData name="Elquin Alexis Huertas Ramirez" userId="d6204182-b1b1-4876-9d61-6b4cea7aba13" providerId="ADAL" clId="{B1472EE5-F30B-4FE4-89AD-17A81D54E11B}" dt="2024-12-16T20:34:43.214" v="242" actId="167"/>
          <ac:picMkLst>
            <pc:docMk/>
            <pc:sldMk cId="535162134" sldId="342"/>
            <ac:picMk id="6" creationId="{9F3FFD3F-CE68-2306-30EB-319725FA2E9E}"/>
          </ac:picMkLst>
        </pc:picChg>
      </pc:sldChg>
      <pc:sldChg chg="addSp delSp modSp mod">
        <pc:chgData name="Elquin Alexis Huertas Ramirez" userId="d6204182-b1b1-4876-9d61-6b4cea7aba13" providerId="ADAL" clId="{B1472EE5-F30B-4FE4-89AD-17A81D54E11B}" dt="2024-12-16T22:04:20.697" v="709" actId="14100"/>
        <pc:sldMkLst>
          <pc:docMk/>
          <pc:sldMk cId="3275985895" sldId="343"/>
        </pc:sldMkLst>
        <pc:spChg chg="mod">
          <ac:chgData name="Elquin Alexis Huertas Ramirez" userId="d6204182-b1b1-4876-9d61-6b4cea7aba13" providerId="ADAL" clId="{B1472EE5-F30B-4FE4-89AD-17A81D54E11B}" dt="2024-12-16T22:03:32.936" v="701" actId="20577"/>
          <ac:spMkLst>
            <pc:docMk/>
            <pc:sldMk cId="3275985895" sldId="343"/>
            <ac:spMk id="2" creationId="{6048BD66-A5AC-B489-C132-3425CF58E1DC}"/>
          </ac:spMkLst>
        </pc:spChg>
        <pc:picChg chg="add mod ord">
          <ac:chgData name="Elquin Alexis Huertas Ramirez" userId="d6204182-b1b1-4876-9d61-6b4cea7aba13" providerId="ADAL" clId="{B1472EE5-F30B-4FE4-89AD-17A81D54E11B}" dt="2024-12-16T21:58:43.941" v="535" actId="167"/>
          <ac:picMkLst>
            <pc:docMk/>
            <pc:sldMk cId="3275985895" sldId="343"/>
            <ac:picMk id="5" creationId="{7E22BD1F-200E-09AB-C2B9-EC9BBDFA2ADF}"/>
          </ac:picMkLst>
        </pc:picChg>
        <pc:picChg chg="del">
          <ac:chgData name="Elquin Alexis Huertas Ramirez" userId="d6204182-b1b1-4876-9d61-6b4cea7aba13" providerId="ADAL" clId="{B1472EE5-F30B-4FE4-89AD-17A81D54E11B}" dt="2024-12-16T21:58:30.207" v="531" actId="478"/>
          <ac:picMkLst>
            <pc:docMk/>
            <pc:sldMk cId="3275985895" sldId="343"/>
            <ac:picMk id="6" creationId="{42D9C01D-1512-8907-3479-74985896C43A}"/>
          </ac:picMkLst>
        </pc:picChg>
        <pc:picChg chg="add del">
          <ac:chgData name="Elquin Alexis Huertas Ramirez" userId="d6204182-b1b1-4876-9d61-6b4cea7aba13" providerId="ADAL" clId="{B1472EE5-F30B-4FE4-89AD-17A81D54E11B}" dt="2024-12-16T22:04:12.368" v="705" actId="478"/>
          <ac:picMkLst>
            <pc:docMk/>
            <pc:sldMk cId="3275985895" sldId="343"/>
            <ac:picMk id="8" creationId="{EF7B2F0F-5A5A-45E5-B0A1-BFC458B0B722}"/>
          </ac:picMkLst>
        </pc:picChg>
        <pc:picChg chg="del mod">
          <ac:chgData name="Elquin Alexis Huertas Ramirez" userId="d6204182-b1b1-4876-9d61-6b4cea7aba13" providerId="ADAL" clId="{B1472EE5-F30B-4FE4-89AD-17A81D54E11B}" dt="2024-12-16T22:03:38.928" v="703" actId="478"/>
          <ac:picMkLst>
            <pc:docMk/>
            <pc:sldMk cId="3275985895" sldId="343"/>
            <ac:picMk id="9" creationId="{50BE6B96-8B2F-4AE0-DDD2-47F4C2569645}"/>
          </ac:picMkLst>
        </pc:picChg>
        <pc:picChg chg="add mod">
          <ac:chgData name="Elquin Alexis Huertas Ramirez" userId="d6204182-b1b1-4876-9d61-6b4cea7aba13" providerId="ADAL" clId="{B1472EE5-F30B-4FE4-89AD-17A81D54E11B}" dt="2024-12-16T22:04:20.697" v="709" actId="14100"/>
          <ac:picMkLst>
            <pc:docMk/>
            <pc:sldMk cId="3275985895" sldId="343"/>
            <ac:picMk id="11" creationId="{2B7B4289-82E3-87B2-4CAD-4F4A5387B21B}"/>
          </ac:picMkLst>
        </pc:picChg>
      </pc:sldChg>
      <pc:sldChg chg="addSp delSp modSp mod">
        <pc:chgData name="Elquin Alexis Huertas Ramirez" userId="d6204182-b1b1-4876-9d61-6b4cea7aba13" providerId="ADAL" clId="{B1472EE5-F30B-4FE4-89AD-17A81D54E11B}" dt="2024-12-18T19:39:56.145" v="809" actId="20577"/>
        <pc:sldMkLst>
          <pc:docMk/>
          <pc:sldMk cId="2250318900" sldId="344"/>
        </pc:sldMkLst>
        <pc:spChg chg="mod">
          <ac:chgData name="Elquin Alexis Huertas Ramirez" userId="d6204182-b1b1-4876-9d61-6b4cea7aba13" providerId="ADAL" clId="{B1472EE5-F30B-4FE4-89AD-17A81D54E11B}" dt="2024-12-16T22:05:38.141" v="735" actId="20577"/>
          <ac:spMkLst>
            <pc:docMk/>
            <pc:sldMk cId="2250318900" sldId="344"/>
            <ac:spMk id="2" creationId="{91355E34-5D19-24EE-962C-0AB46CD59E5A}"/>
          </ac:spMkLst>
        </pc:spChg>
        <pc:spChg chg="mod">
          <ac:chgData name="Elquin Alexis Huertas Ramirez" userId="d6204182-b1b1-4876-9d61-6b4cea7aba13" providerId="ADAL" clId="{B1472EE5-F30B-4FE4-89AD-17A81D54E11B}" dt="2024-12-18T19:39:56.145" v="809" actId="20577"/>
          <ac:spMkLst>
            <pc:docMk/>
            <pc:sldMk cId="2250318900" sldId="344"/>
            <ac:spMk id="3" creationId="{C9091089-3646-57A8-2A50-A94B2FADCA46}"/>
          </ac:spMkLst>
        </pc:spChg>
        <pc:picChg chg="del">
          <ac:chgData name="Elquin Alexis Huertas Ramirez" userId="d6204182-b1b1-4876-9d61-6b4cea7aba13" providerId="ADAL" clId="{B1472EE5-F30B-4FE4-89AD-17A81D54E11B}" dt="2024-12-16T22:04:43.808" v="710" actId="478"/>
          <ac:picMkLst>
            <pc:docMk/>
            <pc:sldMk cId="2250318900" sldId="344"/>
            <ac:picMk id="5" creationId="{E5DE1AEA-4F35-5855-3438-995804098FDE}"/>
          </ac:picMkLst>
        </pc:picChg>
        <pc:picChg chg="del">
          <ac:chgData name="Elquin Alexis Huertas Ramirez" userId="d6204182-b1b1-4876-9d61-6b4cea7aba13" providerId="ADAL" clId="{B1472EE5-F30B-4FE4-89AD-17A81D54E11B}" dt="2024-12-16T22:05:00.225" v="713" actId="478"/>
          <ac:picMkLst>
            <pc:docMk/>
            <pc:sldMk cId="2250318900" sldId="344"/>
            <ac:picMk id="6" creationId="{E1AB9FEB-8355-F3BD-F183-7E43433ABD51}"/>
          </ac:picMkLst>
        </pc:picChg>
        <pc:picChg chg="add mod">
          <ac:chgData name="Elquin Alexis Huertas Ramirez" userId="d6204182-b1b1-4876-9d61-6b4cea7aba13" providerId="ADAL" clId="{B1472EE5-F30B-4FE4-89AD-17A81D54E11B}" dt="2024-12-16T22:04:46.363" v="712" actId="1076"/>
          <ac:picMkLst>
            <pc:docMk/>
            <pc:sldMk cId="2250318900" sldId="344"/>
            <ac:picMk id="7" creationId="{2A26FDA4-C880-2DAD-6327-6F418C3207F7}"/>
          </ac:picMkLst>
        </pc:picChg>
        <pc:picChg chg="add mod">
          <ac:chgData name="Elquin Alexis Huertas Ramirez" userId="d6204182-b1b1-4876-9d61-6b4cea7aba13" providerId="ADAL" clId="{B1472EE5-F30B-4FE4-89AD-17A81D54E11B}" dt="2024-12-16T22:05:03.483" v="715" actId="1076"/>
          <ac:picMkLst>
            <pc:docMk/>
            <pc:sldMk cId="2250318900" sldId="344"/>
            <ac:picMk id="9" creationId="{B2134418-CE65-9EC8-B377-0A8DD4FDEC19}"/>
          </ac:picMkLst>
        </pc:picChg>
      </pc:sldChg>
      <pc:sldChg chg="modSp mod">
        <pc:chgData name="Elquin Alexis Huertas Ramirez" userId="d6204182-b1b1-4876-9d61-6b4cea7aba13" providerId="ADAL" clId="{B1472EE5-F30B-4FE4-89AD-17A81D54E11B}" dt="2024-12-18T19:39:23.793" v="808" actId="20577"/>
        <pc:sldMkLst>
          <pc:docMk/>
          <pc:sldMk cId="1824938621" sldId="345"/>
        </pc:sldMkLst>
        <pc:spChg chg="mod">
          <ac:chgData name="Elquin Alexis Huertas Ramirez" userId="d6204182-b1b1-4876-9d61-6b4cea7aba13" providerId="ADAL" clId="{B1472EE5-F30B-4FE4-89AD-17A81D54E11B}" dt="2024-12-18T19:39:23.793" v="808" actId="20577"/>
          <ac:spMkLst>
            <pc:docMk/>
            <pc:sldMk cId="1824938621" sldId="345"/>
            <ac:spMk id="2" creationId="{56D321C4-1394-868E-1C71-B7AE72070219}"/>
          </ac:spMkLst>
        </pc:spChg>
      </pc:sldChg>
      <pc:sldChg chg="modSp mod">
        <pc:chgData name="Elquin Alexis Huertas Ramirez" userId="d6204182-b1b1-4876-9d61-6b4cea7aba13" providerId="ADAL" clId="{B1472EE5-F30B-4FE4-89AD-17A81D54E11B}" dt="2024-12-16T22:10:49.060" v="795" actId="20577"/>
        <pc:sldMkLst>
          <pc:docMk/>
          <pc:sldMk cId="2655957015" sldId="346"/>
        </pc:sldMkLst>
        <pc:spChg chg="mod">
          <ac:chgData name="Elquin Alexis Huertas Ramirez" userId="d6204182-b1b1-4876-9d61-6b4cea7aba13" providerId="ADAL" clId="{B1472EE5-F30B-4FE4-89AD-17A81D54E11B}" dt="2024-12-16T22:10:49.060" v="795" actId="20577"/>
          <ac:spMkLst>
            <pc:docMk/>
            <pc:sldMk cId="2655957015" sldId="346"/>
            <ac:spMk id="8" creationId="{8E5415E4-1994-3DC1-DD29-7BB4865170C8}"/>
          </ac:spMkLst>
        </pc:spChg>
        <pc:graphicFrameChg chg="modGraphic">
          <ac:chgData name="Elquin Alexis Huertas Ramirez" userId="d6204182-b1b1-4876-9d61-6b4cea7aba13" providerId="ADAL" clId="{B1472EE5-F30B-4FE4-89AD-17A81D54E11B}" dt="2024-12-16T22:10:36.139" v="784" actId="20577"/>
          <ac:graphicFrameMkLst>
            <pc:docMk/>
            <pc:sldMk cId="2655957015" sldId="346"/>
            <ac:graphicFrameMk id="7" creationId="{7205A9FB-83E3-6DA3-ED13-3989777C01B2}"/>
          </ac:graphicFrameMkLst>
        </pc:graphicFrameChg>
      </pc:sldChg>
    </pc:docChg>
  </pc:docChgLst>
  <pc:docChgLst>
    <pc:chgData name="Elquin Alexis Huertas Ramirez" userId="d6204182-b1b1-4876-9d61-6b4cea7aba13" providerId="ADAL" clId="{6BC98A39-BA18-4A9F-A261-0DDCAB36E1B6}"/>
    <pc:docChg chg="undo custSel addSld delSld modSld">
      <pc:chgData name="Elquin Alexis Huertas Ramirez" userId="d6204182-b1b1-4876-9d61-6b4cea7aba13" providerId="ADAL" clId="{6BC98A39-BA18-4A9F-A261-0DDCAB36E1B6}" dt="2024-11-29T15:33:58.567" v="1006" actId="20577"/>
      <pc:docMkLst>
        <pc:docMk/>
      </pc:docMkLst>
      <pc:sldChg chg="addSp delSp modSp mod">
        <pc:chgData name="Elquin Alexis Huertas Ramirez" userId="d6204182-b1b1-4876-9d61-6b4cea7aba13" providerId="ADAL" clId="{6BC98A39-BA18-4A9F-A261-0DDCAB36E1B6}" dt="2024-11-29T15:33:58.567" v="1006" actId="20577"/>
        <pc:sldMkLst>
          <pc:docMk/>
          <pc:sldMk cId="3135589185" sldId="256"/>
        </pc:sldMkLst>
        <pc:spChg chg="mod">
          <ac:chgData name="Elquin Alexis Huertas Ramirez" userId="d6204182-b1b1-4876-9d61-6b4cea7aba13" providerId="ADAL" clId="{6BC98A39-BA18-4A9F-A261-0DDCAB36E1B6}" dt="2024-11-29T15:33:58.567" v="1006" actId="20577"/>
          <ac:spMkLst>
            <pc:docMk/>
            <pc:sldMk cId="3135589185" sldId="256"/>
            <ac:spMk id="3" creationId="{2ADA131F-3F38-4788-A7F2-4D9FD9CE81DF}"/>
          </ac:spMkLst>
        </pc:spChg>
        <pc:spChg chg="del">
          <ac:chgData name="Elquin Alexis Huertas Ramirez" userId="d6204182-b1b1-4876-9d61-6b4cea7aba13" providerId="ADAL" clId="{6BC98A39-BA18-4A9F-A261-0DDCAB36E1B6}" dt="2024-11-22T21:55:40.903" v="7" actId="931"/>
          <ac:spMkLst>
            <pc:docMk/>
            <pc:sldMk cId="3135589185" sldId="256"/>
            <ac:spMk id="8" creationId="{60A47E90-9BF0-4A7D-B843-A5984D672309}"/>
          </ac:spMkLst>
        </pc:spChg>
        <pc:picChg chg="add mod">
          <ac:chgData name="Elquin Alexis Huertas Ramirez" userId="d6204182-b1b1-4876-9d61-6b4cea7aba13" providerId="ADAL" clId="{6BC98A39-BA18-4A9F-A261-0DDCAB36E1B6}" dt="2024-11-22T21:55:44.290" v="8" actId="27614"/>
          <ac:picMkLst>
            <pc:docMk/>
            <pc:sldMk cId="3135589185" sldId="256"/>
            <ac:picMk id="5" creationId="{989CF145-98C9-1D7C-541B-7D75C89903E5}"/>
          </ac:picMkLst>
        </pc:picChg>
      </pc:sldChg>
      <pc:sldChg chg="del">
        <pc:chgData name="Elquin Alexis Huertas Ramirez" userId="d6204182-b1b1-4876-9d61-6b4cea7aba13" providerId="ADAL" clId="{6BC98A39-BA18-4A9F-A261-0DDCAB36E1B6}" dt="2024-11-22T22:52:05.754" v="325" actId="47"/>
        <pc:sldMkLst>
          <pc:docMk/>
          <pc:sldMk cId="4162492969" sldId="258"/>
        </pc:sldMkLst>
      </pc:sldChg>
      <pc:sldChg chg="del">
        <pc:chgData name="Elquin Alexis Huertas Ramirez" userId="d6204182-b1b1-4876-9d61-6b4cea7aba13" providerId="ADAL" clId="{6BC98A39-BA18-4A9F-A261-0DDCAB36E1B6}" dt="2024-11-22T21:54:57.727" v="0" actId="47"/>
        <pc:sldMkLst>
          <pc:docMk/>
          <pc:sldMk cId="966475484" sldId="259"/>
        </pc:sldMkLst>
      </pc:sldChg>
      <pc:sldChg chg="del">
        <pc:chgData name="Elquin Alexis Huertas Ramirez" userId="d6204182-b1b1-4876-9d61-6b4cea7aba13" providerId="ADAL" clId="{6BC98A39-BA18-4A9F-A261-0DDCAB36E1B6}" dt="2024-11-22T22:52:05.268" v="324" actId="47"/>
        <pc:sldMkLst>
          <pc:docMk/>
          <pc:sldMk cId="2818576879" sldId="260"/>
        </pc:sldMkLst>
      </pc:sldChg>
      <pc:sldChg chg="del">
        <pc:chgData name="Elquin Alexis Huertas Ramirez" userId="d6204182-b1b1-4876-9d61-6b4cea7aba13" providerId="ADAL" clId="{6BC98A39-BA18-4A9F-A261-0DDCAB36E1B6}" dt="2024-11-22T22:52:03.828" v="322" actId="47"/>
        <pc:sldMkLst>
          <pc:docMk/>
          <pc:sldMk cId="581282985" sldId="261"/>
        </pc:sldMkLst>
      </pc:sldChg>
      <pc:sldChg chg="del">
        <pc:chgData name="Elquin Alexis Huertas Ramirez" userId="d6204182-b1b1-4876-9d61-6b4cea7aba13" providerId="ADAL" clId="{6BC98A39-BA18-4A9F-A261-0DDCAB36E1B6}" dt="2024-11-22T21:55:05.423" v="5" actId="47"/>
        <pc:sldMkLst>
          <pc:docMk/>
          <pc:sldMk cId="2139789492" sldId="262"/>
        </pc:sldMkLst>
      </pc:sldChg>
      <pc:sldChg chg="addSp delSp modSp mod">
        <pc:chgData name="Elquin Alexis Huertas Ramirez" userId="d6204182-b1b1-4876-9d61-6b4cea7aba13" providerId="ADAL" clId="{6BC98A39-BA18-4A9F-A261-0DDCAB36E1B6}" dt="2024-11-28T19:47:06.398" v="939" actId="20577"/>
        <pc:sldMkLst>
          <pc:docMk/>
          <pc:sldMk cId="3323436071" sldId="263"/>
        </pc:sldMkLst>
        <pc:spChg chg="mod">
          <ac:chgData name="Elquin Alexis Huertas Ramirez" userId="d6204182-b1b1-4876-9d61-6b4cea7aba13" providerId="ADAL" clId="{6BC98A39-BA18-4A9F-A261-0DDCAB36E1B6}" dt="2024-11-28T19:47:06.398" v="939" actId="20577"/>
          <ac:spMkLst>
            <pc:docMk/>
            <pc:sldMk cId="3323436071" sldId="263"/>
            <ac:spMk id="2" creationId="{A7488003-EF77-46AD-BB29-E2AC10C66BE9}"/>
          </ac:spMkLst>
        </pc:spChg>
        <pc:spChg chg="mod">
          <ac:chgData name="Elquin Alexis Huertas Ramirez" userId="d6204182-b1b1-4876-9d61-6b4cea7aba13" providerId="ADAL" clId="{6BC98A39-BA18-4A9F-A261-0DDCAB36E1B6}" dt="2024-11-28T19:37:04.186" v="919" actId="20577"/>
          <ac:spMkLst>
            <pc:docMk/>
            <pc:sldMk cId="3323436071" sldId="263"/>
            <ac:spMk id="3" creationId="{0AD5A9AE-F49A-3FEF-40EE-3AA6D305E8E7}"/>
          </ac:spMkLst>
        </pc:spChg>
        <pc:spChg chg="add del mod">
          <ac:chgData name="Elquin Alexis Huertas Ramirez" userId="d6204182-b1b1-4876-9d61-6b4cea7aba13" providerId="ADAL" clId="{6BC98A39-BA18-4A9F-A261-0DDCAB36E1B6}" dt="2024-11-28T17:08:18.470" v="656" actId="478"/>
          <ac:spMkLst>
            <pc:docMk/>
            <pc:sldMk cId="3323436071" sldId="263"/>
            <ac:spMk id="5" creationId="{87120D54-622D-B80F-9F64-7EAEF90343D0}"/>
          </ac:spMkLst>
        </pc:spChg>
        <pc:graphicFrameChg chg="add mod">
          <ac:chgData name="Elquin Alexis Huertas Ramirez" userId="d6204182-b1b1-4876-9d61-6b4cea7aba13" providerId="ADAL" clId="{6BC98A39-BA18-4A9F-A261-0DDCAB36E1B6}" dt="2024-11-28T17:08:04.198" v="651"/>
          <ac:graphicFrameMkLst>
            <pc:docMk/>
            <pc:sldMk cId="3323436071" sldId="263"/>
            <ac:graphicFrameMk id="6" creationId="{9C9FF264-9463-4297-0D29-C02C7D56FEB4}"/>
          </ac:graphicFrameMkLst>
        </pc:graphicFrameChg>
        <pc:picChg chg="add del mod">
          <ac:chgData name="Elquin Alexis Huertas Ramirez" userId="d6204182-b1b1-4876-9d61-6b4cea7aba13" providerId="ADAL" clId="{6BC98A39-BA18-4A9F-A261-0DDCAB36E1B6}" dt="2024-11-28T17:08:01.888" v="649" actId="478"/>
          <ac:picMkLst>
            <pc:docMk/>
            <pc:sldMk cId="3323436071" sldId="263"/>
            <ac:picMk id="4" creationId="{8D687B95-8B91-3646-76E6-7AB8FFB480E6}"/>
          </ac:picMkLst>
        </pc:picChg>
        <pc:picChg chg="add mod">
          <ac:chgData name="Elquin Alexis Huertas Ramirez" userId="d6204182-b1b1-4876-9d61-6b4cea7aba13" providerId="ADAL" clId="{6BC98A39-BA18-4A9F-A261-0DDCAB36E1B6}" dt="2024-11-28T19:36:55.019" v="916" actId="14100"/>
          <ac:picMkLst>
            <pc:docMk/>
            <pc:sldMk cId="3323436071" sldId="263"/>
            <ac:picMk id="7" creationId="{F0A06D24-6495-A530-05D1-749D710FE29D}"/>
          </ac:picMkLst>
        </pc:picChg>
      </pc:sldChg>
      <pc:sldChg chg="del">
        <pc:chgData name="Elquin Alexis Huertas Ramirez" userId="d6204182-b1b1-4876-9d61-6b4cea7aba13" providerId="ADAL" clId="{6BC98A39-BA18-4A9F-A261-0DDCAB36E1B6}" dt="2024-11-22T22:52:07.737" v="329" actId="47"/>
        <pc:sldMkLst>
          <pc:docMk/>
          <pc:sldMk cId="997616182" sldId="264"/>
        </pc:sldMkLst>
      </pc:sldChg>
      <pc:sldChg chg="del">
        <pc:chgData name="Elquin Alexis Huertas Ramirez" userId="d6204182-b1b1-4876-9d61-6b4cea7aba13" providerId="ADAL" clId="{6BC98A39-BA18-4A9F-A261-0DDCAB36E1B6}" dt="2024-11-22T22:00:25.378" v="48" actId="47"/>
        <pc:sldMkLst>
          <pc:docMk/>
          <pc:sldMk cId="2418429252" sldId="265"/>
        </pc:sldMkLst>
      </pc:sldChg>
      <pc:sldChg chg="del">
        <pc:chgData name="Elquin Alexis Huertas Ramirez" userId="d6204182-b1b1-4876-9d61-6b4cea7aba13" providerId="ADAL" clId="{6BC98A39-BA18-4A9F-A261-0DDCAB36E1B6}" dt="2024-11-22T22:00:27.003" v="49" actId="47"/>
        <pc:sldMkLst>
          <pc:docMk/>
          <pc:sldMk cId="3579813201" sldId="267"/>
        </pc:sldMkLst>
      </pc:sldChg>
      <pc:sldChg chg="del">
        <pc:chgData name="Elquin Alexis Huertas Ramirez" userId="d6204182-b1b1-4876-9d61-6b4cea7aba13" providerId="ADAL" clId="{6BC98A39-BA18-4A9F-A261-0DDCAB36E1B6}" dt="2024-11-22T22:00:30.555" v="52" actId="47"/>
        <pc:sldMkLst>
          <pc:docMk/>
          <pc:sldMk cId="2634204748" sldId="268"/>
        </pc:sldMkLst>
      </pc:sldChg>
      <pc:sldChg chg="del">
        <pc:chgData name="Elquin Alexis Huertas Ramirez" userId="d6204182-b1b1-4876-9d61-6b4cea7aba13" providerId="ADAL" clId="{6BC98A39-BA18-4A9F-A261-0DDCAB36E1B6}" dt="2024-11-22T22:51:53.396" v="318" actId="47"/>
        <pc:sldMkLst>
          <pc:docMk/>
          <pc:sldMk cId="1772171784" sldId="269"/>
        </pc:sldMkLst>
      </pc:sldChg>
      <pc:sldChg chg="delSp add del mod">
        <pc:chgData name="Elquin Alexis Huertas Ramirez" userId="d6204182-b1b1-4876-9d61-6b4cea7aba13" providerId="ADAL" clId="{6BC98A39-BA18-4A9F-A261-0DDCAB36E1B6}" dt="2024-11-28T19:36:43.312" v="914" actId="478"/>
        <pc:sldMkLst>
          <pc:docMk/>
          <pc:sldMk cId="2492739216" sldId="270"/>
        </pc:sldMkLst>
        <pc:spChg chg="del">
          <ac:chgData name="Elquin Alexis Huertas Ramirez" userId="d6204182-b1b1-4876-9d61-6b4cea7aba13" providerId="ADAL" clId="{6BC98A39-BA18-4A9F-A261-0DDCAB36E1B6}" dt="2024-11-28T19:36:43.312" v="914" actId="478"/>
          <ac:spMkLst>
            <pc:docMk/>
            <pc:sldMk cId="2492739216" sldId="270"/>
            <ac:spMk id="2" creationId="{67870F92-A619-4AE7-9C71-0BEA1D905990}"/>
          </ac:spMkLst>
        </pc:spChg>
      </pc:sldChg>
      <pc:sldChg chg="del">
        <pc:chgData name="Elquin Alexis Huertas Ramirez" userId="d6204182-b1b1-4876-9d61-6b4cea7aba13" providerId="ADAL" clId="{6BC98A39-BA18-4A9F-A261-0DDCAB36E1B6}" dt="2024-11-22T21:55:00.111" v="3" actId="47"/>
        <pc:sldMkLst>
          <pc:docMk/>
          <pc:sldMk cId="3929437212" sldId="273"/>
        </pc:sldMkLst>
      </pc:sldChg>
      <pc:sldChg chg="del">
        <pc:chgData name="Elquin Alexis Huertas Ramirez" userId="d6204182-b1b1-4876-9d61-6b4cea7aba13" providerId="ADAL" clId="{6BC98A39-BA18-4A9F-A261-0DDCAB36E1B6}" dt="2024-11-22T21:55:04.928" v="4" actId="47"/>
        <pc:sldMkLst>
          <pc:docMk/>
          <pc:sldMk cId="1879391613" sldId="274"/>
        </pc:sldMkLst>
      </pc:sldChg>
      <pc:sldChg chg="del">
        <pc:chgData name="Elquin Alexis Huertas Ramirez" userId="d6204182-b1b1-4876-9d61-6b4cea7aba13" providerId="ADAL" clId="{6BC98A39-BA18-4A9F-A261-0DDCAB36E1B6}" dt="2024-11-22T22:52:08.579" v="331" actId="47"/>
        <pc:sldMkLst>
          <pc:docMk/>
          <pc:sldMk cId="48907352" sldId="309"/>
        </pc:sldMkLst>
      </pc:sldChg>
      <pc:sldChg chg="del">
        <pc:chgData name="Elquin Alexis Huertas Ramirez" userId="d6204182-b1b1-4876-9d61-6b4cea7aba13" providerId="ADAL" clId="{6BC98A39-BA18-4A9F-A261-0DDCAB36E1B6}" dt="2024-11-22T22:52:09.251" v="333" actId="47"/>
        <pc:sldMkLst>
          <pc:docMk/>
          <pc:sldMk cId="1983243711" sldId="310"/>
        </pc:sldMkLst>
      </pc:sldChg>
      <pc:sldChg chg="del">
        <pc:chgData name="Elquin Alexis Huertas Ramirez" userId="d6204182-b1b1-4876-9d61-6b4cea7aba13" providerId="ADAL" clId="{6BC98A39-BA18-4A9F-A261-0DDCAB36E1B6}" dt="2024-11-22T22:52:11.741" v="334" actId="47"/>
        <pc:sldMkLst>
          <pc:docMk/>
          <pc:sldMk cId="2174311146" sldId="314"/>
        </pc:sldMkLst>
      </pc:sldChg>
      <pc:sldChg chg="del">
        <pc:chgData name="Elquin Alexis Huertas Ramirez" userId="d6204182-b1b1-4876-9d61-6b4cea7aba13" providerId="ADAL" clId="{6BC98A39-BA18-4A9F-A261-0DDCAB36E1B6}" dt="2024-11-22T22:52:12.437" v="335" actId="47"/>
        <pc:sldMkLst>
          <pc:docMk/>
          <pc:sldMk cId="4087659040" sldId="315"/>
        </pc:sldMkLst>
      </pc:sldChg>
      <pc:sldChg chg="add del">
        <pc:chgData name="Elquin Alexis Huertas Ramirez" userId="d6204182-b1b1-4876-9d61-6b4cea7aba13" providerId="ADAL" clId="{6BC98A39-BA18-4A9F-A261-0DDCAB36E1B6}" dt="2024-11-22T22:52:02.984" v="321" actId="47"/>
        <pc:sldMkLst>
          <pc:docMk/>
          <pc:sldMk cId="3458034824" sldId="316"/>
        </pc:sldMkLst>
      </pc:sldChg>
      <pc:sldChg chg="del">
        <pc:chgData name="Elquin Alexis Huertas Ramirez" userId="d6204182-b1b1-4876-9d61-6b4cea7aba13" providerId="ADAL" clId="{6BC98A39-BA18-4A9F-A261-0DDCAB36E1B6}" dt="2024-11-22T22:00:28.449" v="50" actId="47"/>
        <pc:sldMkLst>
          <pc:docMk/>
          <pc:sldMk cId="348583108" sldId="317"/>
        </pc:sldMkLst>
      </pc:sldChg>
      <pc:sldChg chg="del">
        <pc:chgData name="Elquin Alexis Huertas Ramirez" userId="d6204182-b1b1-4876-9d61-6b4cea7aba13" providerId="ADAL" clId="{6BC98A39-BA18-4A9F-A261-0DDCAB36E1B6}" dt="2024-11-22T22:00:29.839" v="51" actId="47"/>
        <pc:sldMkLst>
          <pc:docMk/>
          <pc:sldMk cId="190376059" sldId="318"/>
        </pc:sldMkLst>
      </pc:sldChg>
      <pc:sldChg chg="del">
        <pc:chgData name="Elquin Alexis Huertas Ramirez" userId="d6204182-b1b1-4876-9d61-6b4cea7aba13" providerId="ADAL" clId="{6BC98A39-BA18-4A9F-A261-0DDCAB36E1B6}" dt="2024-11-22T21:55:05.862" v="6" actId="47"/>
        <pc:sldMkLst>
          <pc:docMk/>
          <pc:sldMk cId="3777013612" sldId="319"/>
        </pc:sldMkLst>
      </pc:sldChg>
      <pc:sldChg chg="del">
        <pc:chgData name="Elquin Alexis Huertas Ramirez" userId="d6204182-b1b1-4876-9d61-6b4cea7aba13" providerId="ADAL" clId="{6BC98A39-BA18-4A9F-A261-0DDCAB36E1B6}" dt="2024-11-22T21:55:50.437" v="9" actId="47"/>
        <pc:sldMkLst>
          <pc:docMk/>
          <pc:sldMk cId="2679914552" sldId="326"/>
        </pc:sldMkLst>
      </pc:sldChg>
      <pc:sldChg chg="del">
        <pc:chgData name="Elquin Alexis Huertas Ramirez" userId="d6204182-b1b1-4876-9d61-6b4cea7aba13" providerId="ADAL" clId="{6BC98A39-BA18-4A9F-A261-0DDCAB36E1B6}" dt="2024-11-22T21:55:52.647" v="10" actId="47"/>
        <pc:sldMkLst>
          <pc:docMk/>
          <pc:sldMk cId="3550336678" sldId="327"/>
        </pc:sldMkLst>
      </pc:sldChg>
      <pc:sldChg chg="del">
        <pc:chgData name="Elquin Alexis Huertas Ramirez" userId="d6204182-b1b1-4876-9d61-6b4cea7aba13" providerId="ADAL" clId="{6BC98A39-BA18-4A9F-A261-0DDCAB36E1B6}" dt="2024-11-22T22:00:18.633" v="47" actId="47"/>
        <pc:sldMkLst>
          <pc:docMk/>
          <pc:sldMk cId="2462075822" sldId="328"/>
        </pc:sldMkLst>
      </pc:sldChg>
      <pc:sldChg chg="del">
        <pc:chgData name="Elquin Alexis Huertas Ramirez" userId="d6204182-b1b1-4876-9d61-6b4cea7aba13" providerId="ADAL" clId="{6BC98A39-BA18-4A9F-A261-0DDCAB36E1B6}" dt="2024-11-22T21:54:58.495" v="1" actId="47"/>
        <pc:sldMkLst>
          <pc:docMk/>
          <pc:sldMk cId="1989509921" sldId="329"/>
        </pc:sldMkLst>
      </pc:sldChg>
      <pc:sldChg chg="del">
        <pc:chgData name="Elquin Alexis Huertas Ramirez" userId="d6204182-b1b1-4876-9d61-6b4cea7aba13" providerId="ADAL" clId="{6BC98A39-BA18-4A9F-A261-0DDCAB36E1B6}" dt="2024-11-22T21:54:59.288" v="2" actId="47"/>
        <pc:sldMkLst>
          <pc:docMk/>
          <pc:sldMk cId="3236212751" sldId="330"/>
        </pc:sldMkLst>
      </pc:sldChg>
      <pc:sldChg chg="del">
        <pc:chgData name="Elquin Alexis Huertas Ramirez" userId="d6204182-b1b1-4876-9d61-6b4cea7aba13" providerId="ADAL" clId="{6BC98A39-BA18-4A9F-A261-0DDCAB36E1B6}" dt="2024-11-22T22:52:04.537" v="323" actId="47"/>
        <pc:sldMkLst>
          <pc:docMk/>
          <pc:sldMk cId="422635639" sldId="331"/>
        </pc:sldMkLst>
      </pc:sldChg>
      <pc:sldChg chg="del">
        <pc:chgData name="Elquin Alexis Huertas Ramirez" userId="d6204182-b1b1-4876-9d61-6b4cea7aba13" providerId="ADAL" clId="{6BC98A39-BA18-4A9F-A261-0DDCAB36E1B6}" dt="2024-11-22T22:52:06.124" v="326" actId="47"/>
        <pc:sldMkLst>
          <pc:docMk/>
          <pc:sldMk cId="3168268918" sldId="332"/>
        </pc:sldMkLst>
      </pc:sldChg>
      <pc:sldChg chg="del">
        <pc:chgData name="Elquin Alexis Huertas Ramirez" userId="d6204182-b1b1-4876-9d61-6b4cea7aba13" providerId="ADAL" clId="{6BC98A39-BA18-4A9F-A261-0DDCAB36E1B6}" dt="2024-11-22T22:52:06.524" v="327" actId="47"/>
        <pc:sldMkLst>
          <pc:docMk/>
          <pc:sldMk cId="3470360449" sldId="333"/>
        </pc:sldMkLst>
      </pc:sldChg>
      <pc:sldChg chg="del">
        <pc:chgData name="Elquin Alexis Huertas Ramirez" userId="d6204182-b1b1-4876-9d61-6b4cea7aba13" providerId="ADAL" clId="{6BC98A39-BA18-4A9F-A261-0DDCAB36E1B6}" dt="2024-11-22T22:52:07.378" v="328" actId="47"/>
        <pc:sldMkLst>
          <pc:docMk/>
          <pc:sldMk cId="759725173" sldId="334"/>
        </pc:sldMkLst>
      </pc:sldChg>
      <pc:sldChg chg="del">
        <pc:chgData name="Elquin Alexis Huertas Ramirez" userId="d6204182-b1b1-4876-9d61-6b4cea7aba13" providerId="ADAL" clId="{6BC98A39-BA18-4A9F-A261-0DDCAB36E1B6}" dt="2024-11-22T22:52:08.167" v="330" actId="47"/>
        <pc:sldMkLst>
          <pc:docMk/>
          <pc:sldMk cId="3349305655" sldId="335"/>
        </pc:sldMkLst>
      </pc:sldChg>
      <pc:sldChg chg="del">
        <pc:chgData name="Elquin Alexis Huertas Ramirez" userId="d6204182-b1b1-4876-9d61-6b4cea7aba13" providerId="ADAL" clId="{6BC98A39-BA18-4A9F-A261-0DDCAB36E1B6}" dt="2024-11-22T22:52:08.723" v="332" actId="47"/>
        <pc:sldMkLst>
          <pc:docMk/>
          <pc:sldMk cId="2973358757" sldId="336"/>
        </pc:sldMkLst>
      </pc:sldChg>
      <pc:sldChg chg="del">
        <pc:chgData name="Elquin Alexis Huertas Ramirez" userId="d6204182-b1b1-4876-9d61-6b4cea7aba13" providerId="ADAL" clId="{6BC98A39-BA18-4A9F-A261-0DDCAB36E1B6}" dt="2024-11-22T22:52:14.394" v="336" actId="47"/>
        <pc:sldMkLst>
          <pc:docMk/>
          <pc:sldMk cId="3621059577" sldId="337"/>
        </pc:sldMkLst>
      </pc:sldChg>
      <pc:sldChg chg="del">
        <pc:chgData name="Elquin Alexis Huertas Ramirez" userId="d6204182-b1b1-4876-9d61-6b4cea7aba13" providerId="ADAL" clId="{6BC98A39-BA18-4A9F-A261-0DDCAB36E1B6}" dt="2024-11-22T22:52:15.096" v="337" actId="47"/>
        <pc:sldMkLst>
          <pc:docMk/>
          <pc:sldMk cId="2033087359" sldId="338"/>
        </pc:sldMkLst>
      </pc:sldChg>
      <pc:sldChg chg="addSp delSp modSp add mod">
        <pc:chgData name="Elquin Alexis Huertas Ramirez" userId="d6204182-b1b1-4876-9d61-6b4cea7aba13" providerId="ADAL" clId="{6BC98A39-BA18-4A9F-A261-0DDCAB36E1B6}" dt="2024-11-28T19:33:43.022" v="844" actId="20577"/>
        <pc:sldMkLst>
          <pc:docMk/>
          <pc:sldMk cId="4189829710" sldId="339"/>
        </pc:sldMkLst>
        <pc:spChg chg="mod">
          <ac:chgData name="Elquin Alexis Huertas Ramirez" userId="d6204182-b1b1-4876-9d61-6b4cea7aba13" providerId="ADAL" clId="{6BC98A39-BA18-4A9F-A261-0DDCAB36E1B6}" dt="2024-11-28T19:33:43.022" v="844" actId="20577"/>
          <ac:spMkLst>
            <pc:docMk/>
            <pc:sldMk cId="4189829710" sldId="339"/>
            <ac:spMk id="2" creationId="{E84C4F23-02E2-761E-A4F1-223602A8B94E}"/>
          </ac:spMkLst>
        </pc:spChg>
        <pc:spChg chg="mod">
          <ac:chgData name="Elquin Alexis Huertas Ramirez" userId="d6204182-b1b1-4876-9d61-6b4cea7aba13" providerId="ADAL" clId="{6BC98A39-BA18-4A9F-A261-0DDCAB36E1B6}" dt="2024-11-22T22:00:49.843" v="55" actId="27636"/>
          <ac:spMkLst>
            <pc:docMk/>
            <pc:sldMk cId="4189829710" sldId="339"/>
            <ac:spMk id="3" creationId="{742E3E14-4C54-E771-F5EE-005EAC61D979}"/>
          </ac:spMkLst>
        </pc:spChg>
        <pc:spChg chg="del">
          <ac:chgData name="Elquin Alexis Huertas Ramirez" userId="d6204182-b1b1-4876-9d61-6b4cea7aba13" providerId="ADAL" clId="{6BC98A39-BA18-4A9F-A261-0DDCAB36E1B6}" dt="2024-11-22T22:01:01.880" v="59" actId="478"/>
          <ac:spMkLst>
            <pc:docMk/>
            <pc:sldMk cId="4189829710" sldId="339"/>
            <ac:spMk id="5" creationId="{274098C4-CD25-ACA5-81CA-4C24B403A0E6}"/>
          </ac:spMkLst>
        </pc:spChg>
        <pc:picChg chg="del">
          <ac:chgData name="Elquin Alexis Huertas Ramirez" userId="d6204182-b1b1-4876-9d61-6b4cea7aba13" providerId="ADAL" clId="{6BC98A39-BA18-4A9F-A261-0DDCAB36E1B6}" dt="2024-11-22T22:00:55.591" v="56" actId="478"/>
          <ac:picMkLst>
            <pc:docMk/>
            <pc:sldMk cId="4189829710" sldId="339"/>
            <ac:picMk id="4" creationId="{01C83298-9537-D3BC-9513-49C75CD17EDA}"/>
          </ac:picMkLst>
        </pc:picChg>
        <pc:picChg chg="add mod">
          <ac:chgData name="Elquin Alexis Huertas Ramirez" userId="d6204182-b1b1-4876-9d61-6b4cea7aba13" providerId="ADAL" clId="{6BC98A39-BA18-4A9F-A261-0DDCAB36E1B6}" dt="2024-11-22T22:01:04.488" v="60" actId="1076"/>
          <ac:picMkLst>
            <pc:docMk/>
            <pc:sldMk cId="4189829710" sldId="339"/>
            <ac:picMk id="6" creationId="{F9FC2E42-FCEC-E8BF-071B-5630F601B16F}"/>
          </ac:picMkLst>
        </pc:picChg>
      </pc:sldChg>
      <pc:sldChg chg="addSp delSp modSp add mod">
        <pc:chgData name="Elquin Alexis Huertas Ramirez" userId="d6204182-b1b1-4876-9d61-6b4cea7aba13" providerId="ADAL" clId="{6BC98A39-BA18-4A9F-A261-0DDCAB36E1B6}" dt="2024-11-29T15:33:25.243" v="1004" actId="14100"/>
        <pc:sldMkLst>
          <pc:docMk/>
          <pc:sldMk cId="1282544170" sldId="340"/>
        </pc:sldMkLst>
        <pc:spChg chg="mod">
          <ac:chgData name="Elquin Alexis Huertas Ramirez" userId="d6204182-b1b1-4876-9d61-6b4cea7aba13" providerId="ADAL" clId="{6BC98A39-BA18-4A9F-A261-0DDCAB36E1B6}" dt="2024-11-28T19:34:51.382" v="892" actId="20577"/>
          <ac:spMkLst>
            <pc:docMk/>
            <pc:sldMk cId="1282544170" sldId="340"/>
            <ac:spMk id="2" creationId="{229BBEBF-7156-93CF-9882-D6E1CCA5F505}"/>
          </ac:spMkLst>
        </pc:spChg>
        <pc:spChg chg="mod">
          <ac:chgData name="Elquin Alexis Huertas Ramirez" userId="d6204182-b1b1-4876-9d61-6b4cea7aba13" providerId="ADAL" clId="{6BC98A39-BA18-4A9F-A261-0DDCAB36E1B6}" dt="2024-11-22T22:04:41.209" v="73" actId="27636"/>
          <ac:spMkLst>
            <pc:docMk/>
            <pc:sldMk cId="1282544170" sldId="340"/>
            <ac:spMk id="3" creationId="{6CC0EBA8-C272-8763-A648-71A776EA3165}"/>
          </ac:spMkLst>
        </pc:spChg>
        <pc:spChg chg="add mod">
          <ac:chgData name="Elquin Alexis Huertas Ramirez" userId="d6204182-b1b1-4876-9d61-6b4cea7aba13" providerId="ADAL" clId="{6BC98A39-BA18-4A9F-A261-0DDCAB36E1B6}" dt="2024-11-29T15:33:25.243" v="1004" actId="14100"/>
          <ac:spMkLst>
            <pc:docMk/>
            <pc:sldMk cId="1282544170" sldId="340"/>
            <ac:spMk id="6" creationId="{E4F13E04-DF72-153C-B9BE-E422597023D5}"/>
          </ac:spMkLst>
        </pc:spChg>
        <pc:picChg chg="add mod">
          <ac:chgData name="Elquin Alexis Huertas Ramirez" userId="d6204182-b1b1-4876-9d61-6b4cea7aba13" providerId="ADAL" clId="{6BC98A39-BA18-4A9F-A261-0DDCAB36E1B6}" dt="2024-11-22T22:05:31.960" v="90" actId="1076"/>
          <ac:picMkLst>
            <pc:docMk/>
            <pc:sldMk cId="1282544170" sldId="340"/>
            <ac:picMk id="4" creationId="{A6C0B725-785A-651A-5AAA-1777D2FBE1BA}"/>
          </ac:picMkLst>
        </pc:picChg>
        <pc:picChg chg="add mod modCrop">
          <ac:chgData name="Elquin Alexis Huertas Ramirez" userId="d6204182-b1b1-4876-9d61-6b4cea7aba13" providerId="ADAL" clId="{6BC98A39-BA18-4A9F-A261-0DDCAB36E1B6}" dt="2024-11-22T22:07:06.400" v="109" actId="1076"/>
          <ac:picMkLst>
            <pc:docMk/>
            <pc:sldMk cId="1282544170" sldId="340"/>
            <ac:picMk id="5" creationId="{8060FD98-2EA8-949F-8FA0-959A63CA4BAD}"/>
          </ac:picMkLst>
        </pc:picChg>
        <pc:picChg chg="del">
          <ac:chgData name="Elquin Alexis Huertas Ramirez" userId="d6204182-b1b1-4876-9d61-6b4cea7aba13" providerId="ADAL" clId="{6BC98A39-BA18-4A9F-A261-0DDCAB36E1B6}" dt="2024-11-22T22:04:47.790" v="74" actId="478"/>
          <ac:picMkLst>
            <pc:docMk/>
            <pc:sldMk cId="1282544170" sldId="340"/>
            <ac:picMk id="6" creationId="{7D188E0B-AA1D-DB8C-AED8-0B9FA1264AF1}"/>
          </ac:picMkLst>
        </pc:picChg>
      </pc:sldChg>
      <pc:sldChg chg="addSp delSp modSp add mod">
        <pc:chgData name="Elquin Alexis Huertas Ramirez" userId="d6204182-b1b1-4876-9d61-6b4cea7aba13" providerId="ADAL" clId="{6BC98A39-BA18-4A9F-A261-0DDCAB36E1B6}" dt="2024-11-28T19:39:06.303" v="926" actId="14100"/>
        <pc:sldMkLst>
          <pc:docMk/>
          <pc:sldMk cId="2019250932" sldId="341"/>
        </pc:sldMkLst>
        <pc:spChg chg="mod">
          <ac:chgData name="Elquin Alexis Huertas Ramirez" userId="d6204182-b1b1-4876-9d61-6b4cea7aba13" providerId="ADAL" clId="{6BC98A39-BA18-4A9F-A261-0DDCAB36E1B6}" dt="2024-11-28T19:34:28.422" v="886" actId="20577"/>
          <ac:spMkLst>
            <pc:docMk/>
            <pc:sldMk cId="2019250932" sldId="341"/>
            <ac:spMk id="2" creationId="{A42B51FE-8C0D-E866-74D9-C89A9AB45EF1}"/>
          </ac:spMkLst>
        </pc:spChg>
        <pc:spChg chg="mod">
          <ac:chgData name="Elquin Alexis Huertas Ramirez" userId="d6204182-b1b1-4876-9d61-6b4cea7aba13" providerId="ADAL" clId="{6BC98A39-BA18-4A9F-A261-0DDCAB36E1B6}" dt="2024-11-22T22:07:33.242" v="114" actId="27636"/>
          <ac:spMkLst>
            <pc:docMk/>
            <pc:sldMk cId="2019250932" sldId="341"/>
            <ac:spMk id="3" creationId="{FC95CF35-FC98-1C50-E928-37C128824DC1}"/>
          </ac:spMkLst>
        </pc:spChg>
        <pc:spChg chg="add del mod">
          <ac:chgData name="Elquin Alexis Huertas Ramirez" userId="d6204182-b1b1-4876-9d61-6b4cea7aba13" providerId="ADAL" clId="{6BC98A39-BA18-4A9F-A261-0DDCAB36E1B6}" dt="2024-11-26T13:59:08.813" v="355" actId="478"/>
          <ac:spMkLst>
            <pc:docMk/>
            <pc:sldMk cId="2019250932" sldId="341"/>
            <ac:spMk id="7" creationId="{35F049AA-1ADB-3396-FD03-405C14E46817}"/>
          </ac:spMkLst>
        </pc:spChg>
        <pc:picChg chg="del">
          <ac:chgData name="Elquin Alexis Huertas Ramirez" userId="d6204182-b1b1-4876-9d61-6b4cea7aba13" providerId="ADAL" clId="{6BC98A39-BA18-4A9F-A261-0DDCAB36E1B6}" dt="2024-11-22T22:07:39.105" v="115" actId="478"/>
          <ac:picMkLst>
            <pc:docMk/>
            <pc:sldMk cId="2019250932" sldId="341"/>
            <ac:picMk id="4" creationId="{970C6471-7F80-7EAE-431E-5AC1F3E327F8}"/>
          </ac:picMkLst>
        </pc:picChg>
        <pc:picChg chg="del">
          <ac:chgData name="Elquin Alexis Huertas Ramirez" userId="d6204182-b1b1-4876-9d61-6b4cea7aba13" providerId="ADAL" clId="{6BC98A39-BA18-4A9F-A261-0DDCAB36E1B6}" dt="2024-11-22T22:07:39.105" v="115" actId="478"/>
          <ac:picMkLst>
            <pc:docMk/>
            <pc:sldMk cId="2019250932" sldId="341"/>
            <ac:picMk id="5" creationId="{134DB405-C4FE-F346-6E40-37C254C80995}"/>
          </ac:picMkLst>
        </pc:picChg>
        <pc:picChg chg="add del mod">
          <ac:chgData name="Elquin Alexis Huertas Ramirez" userId="d6204182-b1b1-4876-9d61-6b4cea7aba13" providerId="ADAL" clId="{6BC98A39-BA18-4A9F-A261-0DDCAB36E1B6}" dt="2024-11-26T15:52:14.940" v="360" actId="478"/>
          <ac:picMkLst>
            <pc:docMk/>
            <pc:sldMk cId="2019250932" sldId="341"/>
            <ac:picMk id="5" creationId="{F3607F49-13D3-C841-871D-F8CF7ED02B6F}"/>
          </ac:picMkLst>
        </pc:picChg>
        <pc:picChg chg="add del mod">
          <ac:chgData name="Elquin Alexis Huertas Ramirez" userId="d6204182-b1b1-4876-9d61-6b4cea7aba13" providerId="ADAL" clId="{6BC98A39-BA18-4A9F-A261-0DDCAB36E1B6}" dt="2024-11-26T13:11:30.555" v="344" actId="478"/>
          <ac:picMkLst>
            <pc:docMk/>
            <pc:sldMk cId="2019250932" sldId="341"/>
            <ac:picMk id="6" creationId="{B1FEF0B4-85F7-AC02-F272-62206D943C03}"/>
          </ac:picMkLst>
        </pc:picChg>
        <pc:picChg chg="add del mod">
          <ac:chgData name="Elquin Alexis Huertas Ramirez" userId="d6204182-b1b1-4876-9d61-6b4cea7aba13" providerId="ADAL" clId="{6BC98A39-BA18-4A9F-A261-0DDCAB36E1B6}" dt="2024-11-27T13:15:56.573" v="420" actId="478"/>
          <ac:picMkLst>
            <pc:docMk/>
            <pc:sldMk cId="2019250932" sldId="341"/>
            <ac:picMk id="9" creationId="{29ACDCA4-F9F3-49A3-4858-DA1FD97A33F7}"/>
          </ac:picMkLst>
        </pc:picChg>
        <pc:picChg chg="add mod">
          <ac:chgData name="Elquin Alexis Huertas Ramirez" userId="d6204182-b1b1-4876-9d61-6b4cea7aba13" providerId="ADAL" clId="{6BC98A39-BA18-4A9F-A261-0DDCAB36E1B6}" dt="2024-11-28T19:39:06.303" v="926" actId="14100"/>
          <ac:picMkLst>
            <pc:docMk/>
            <pc:sldMk cId="2019250932" sldId="341"/>
            <ac:picMk id="11" creationId="{7B3585FA-DEDF-D963-034A-3499BD856649}"/>
          </ac:picMkLst>
        </pc:picChg>
      </pc:sldChg>
      <pc:sldChg chg="addSp delSp modSp add mod">
        <pc:chgData name="Elquin Alexis Huertas Ramirez" userId="d6204182-b1b1-4876-9d61-6b4cea7aba13" providerId="ADAL" clId="{6BC98A39-BA18-4A9F-A261-0DDCAB36E1B6}" dt="2024-11-28T19:39:11.728" v="927" actId="14100"/>
        <pc:sldMkLst>
          <pc:docMk/>
          <pc:sldMk cId="535162134" sldId="342"/>
        </pc:sldMkLst>
        <pc:spChg chg="mod ord">
          <ac:chgData name="Elquin Alexis Huertas Ramirez" userId="d6204182-b1b1-4876-9d61-6b4cea7aba13" providerId="ADAL" clId="{6BC98A39-BA18-4A9F-A261-0DDCAB36E1B6}" dt="2024-11-28T19:39:11.728" v="927" actId="14100"/>
          <ac:spMkLst>
            <pc:docMk/>
            <pc:sldMk cId="535162134" sldId="342"/>
            <ac:spMk id="2" creationId="{D9C4B7D2-0194-3974-505F-72DD6E11B639}"/>
          </ac:spMkLst>
        </pc:spChg>
        <pc:spChg chg="mod">
          <ac:chgData name="Elquin Alexis Huertas Ramirez" userId="d6204182-b1b1-4876-9d61-6b4cea7aba13" providerId="ADAL" clId="{6BC98A39-BA18-4A9F-A261-0DDCAB36E1B6}" dt="2024-11-22T22:09:11.591" v="138" actId="27636"/>
          <ac:spMkLst>
            <pc:docMk/>
            <pc:sldMk cId="535162134" sldId="342"/>
            <ac:spMk id="3" creationId="{5F6B1B4E-7999-51B7-9D77-C12E023FDA87}"/>
          </ac:spMkLst>
        </pc:spChg>
        <pc:spChg chg="add del mod">
          <ac:chgData name="Elquin Alexis Huertas Ramirez" userId="d6204182-b1b1-4876-9d61-6b4cea7aba13" providerId="ADAL" clId="{6BC98A39-BA18-4A9F-A261-0DDCAB36E1B6}" dt="2024-11-22T22:50:09.456" v="285" actId="478"/>
          <ac:spMkLst>
            <pc:docMk/>
            <pc:sldMk cId="535162134" sldId="342"/>
            <ac:spMk id="5" creationId="{7F82BBC0-4392-1FCC-DD1A-D0856F6EA3CA}"/>
          </ac:spMkLst>
        </pc:spChg>
        <pc:spChg chg="add del mod">
          <ac:chgData name="Elquin Alexis Huertas Ramirez" userId="d6204182-b1b1-4876-9d61-6b4cea7aba13" providerId="ADAL" clId="{6BC98A39-BA18-4A9F-A261-0DDCAB36E1B6}" dt="2024-11-27T13:18:56.169" v="447" actId="478"/>
          <ac:spMkLst>
            <pc:docMk/>
            <pc:sldMk cId="535162134" sldId="342"/>
            <ac:spMk id="7" creationId="{02473736-D69B-E729-9EC7-8356203BFFF5}"/>
          </ac:spMkLst>
        </pc:spChg>
        <pc:spChg chg="add del mod">
          <ac:chgData name="Elquin Alexis Huertas Ramirez" userId="d6204182-b1b1-4876-9d61-6b4cea7aba13" providerId="ADAL" clId="{6BC98A39-BA18-4A9F-A261-0DDCAB36E1B6}" dt="2024-11-28T17:09:11.039" v="661" actId="478"/>
          <ac:spMkLst>
            <pc:docMk/>
            <pc:sldMk cId="535162134" sldId="342"/>
            <ac:spMk id="14" creationId="{7B40F478-B340-4B2C-1711-0D69922F5560}"/>
          </ac:spMkLst>
        </pc:spChg>
        <pc:picChg chg="add del mod">
          <ac:chgData name="Elquin Alexis Huertas Ramirez" userId="d6204182-b1b1-4876-9d61-6b4cea7aba13" providerId="ADAL" clId="{6BC98A39-BA18-4A9F-A261-0DDCAB36E1B6}" dt="2024-11-26T13:11:33.516" v="345" actId="478"/>
          <ac:picMkLst>
            <pc:docMk/>
            <pc:sldMk cId="535162134" sldId="342"/>
            <ac:picMk id="4" creationId="{FBD12E8D-2CCD-F819-40DF-953D811574E9}"/>
          </ac:picMkLst>
        </pc:picChg>
        <pc:picChg chg="add mod">
          <ac:chgData name="Elquin Alexis Huertas Ramirez" userId="d6204182-b1b1-4876-9d61-6b4cea7aba13" providerId="ADAL" clId="{6BC98A39-BA18-4A9F-A261-0DDCAB36E1B6}" dt="2024-11-28T17:18:03.678" v="772" actId="14100"/>
          <ac:picMkLst>
            <pc:docMk/>
            <pc:sldMk cId="535162134" sldId="342"/>
            <ac:picMk id="5" creationId="{F80AF627-E04B-6EAF-5E0C-0AFBD6CDDF62}"/>
          </ac:picMkLst>
        </pc:picChg>
        <pc:picChg chg="add del mod">
          <ac:chgData name="Elquin Alexis Huertas Ramirez" userId="d6204182-b1b1-4876-9d61-6b4cea7aba13" providerId="ADAL" clId="{6BC98A39-BA18-4A9F-A261-0DDCAB36E1B6}" dt="2024-11-27T13:18:42.272" v="442" actId="478"/>
          <ac:picMkLst>
            <pc:docMk/>
            <pc:sldMk cId="535162134" sldId="342"/>
            <ac:picMk id="6" creationId="{01138D30-1156-3BC3-972B-FBE710EE03B1}"/>
          </ac:picMkLst>
        </pc:picChg>
        <pc:picChg chg="del">
          <ac:chgData name="Elquin Alexis Huertas Ramirez" userId="d6204182-b1b1-4876-9d61-6b4cea7aba13" providerId="ADAL" clId="{6BC98A39-BA18-4A9F-A261-0DDCAB36E1B6}" dt="2024-11-22T22:09:25.043" v="139" actId="478"/>
          <ac:picMkLst>
            <pc:docMk/>
            <pc:sldMk cId="535162134" sldId="342"/>
            <ac:picMk id="6" creationId="{CFC2F74E-8251-BB30-24ED-703A8B55357A}"/>
          </ac:picMkLst>
        </pc:picChg>
        <pc:picChg chg="add del">
          <ac:chgData name="Elquin Alexis Huertas Ramirez" userId="d6204182-b1b1-4876-9d61-6b4cea7aba13" providerId="ADAL" clId="{6BC98A39-BA18-4A9F-A261-0DDCAB36E1B6}" dt="2024-11-26T17:24:58.060" v="416" actId="22"/>
          <ac:picMkLst>
            <pc:docMk/>
            <pc:sldMk cId="535162134" sldId="342"/>
            <ac:picMk id="9" creationId="{F4F2E719-2D3B-8D8F-59E2-8FBB2A300DE5}"/>
          </ac:picMkLst>
        </pc:picChg>
        <pc:picChg chg="add del">
          <ac:chgData name="Elquin Alexis Huertas Ramirez" userId="d6204182-b1b1-4876-9d61-6b4cea7aba13" providerId="ADAL" clId="{6BC98A39-BA18-4A9F-A261-0DDCAB36E1B6}" dt="2024-11-26T17:25:06.468" v="419" actId="478"/>
          <ac:picMkLst>
            <pc:docMk/>
            <pc:sldMk cId="535162134" sldId="342"/>
            <ac:picMk id="11" creationId="{A8405F34-636E-86E5-B3FC-EEF74F7775DF}"/>
          </ac:picMkLst>
        </pc:picChg>
        <pc:picChg chg="add del mod modCrop">
          <ac:chgData name="Elquin Alexis Huertas Ramirez" userId="d6204182-b1b1-4876-9d61-6b4cea7aba13" providerId="ADAL" clId="{6BC98A39-BA18-4A9F-A261-0DDCAB36E1B6}" dt="2024-11-28T17:09:03.751" v="657" actId="478"/>
          <ac:picMkLst>
            <pc:docMk/>
            <pc:sldMk cId="535162134" sldId="342"/>
            <ac:picMk id="13" creationId="{DC2F6147-E216-F7AD-D878-1322229C6C57}"/>
          </ac:picMkLst>
        </pc:picChg>
      </pc:sldChg>
      <pc:sldChg chg="addSp delSp modSp add mod">
        <pc:chgData name="Elquin Alexis Huertas Ramirez" userId="d6204182-b1b1-4876-9d61-6b4cea7aba13" providerId="ADAL" clId="{6BC98A39-BA18-4A9F-A261-0DDCAB36E1B6}" dt="2024-11-28T20:18:57.520" v="942" actId="6549"/>
        <pc:sldMkLst>
          <pc:docMk/>
          <pc:sldMk cId="3275985895" sldId="343"/>
        </pc:sldMkLst>
        <pc:spChg chg="mod ord">
          <ac:chgData name="Elquin Alexis Huertas Ramirez" userId="d6204182-b1b1-4876-9d61-6b4cea7aba13" providerId="ADAL" clId="{6BC98A39-BA18-4A9F-A261-0DDCAB36E1B6}" dt="2024-11-28T20:18:57.520" v="942" actId="6549"/>
          <ac:spMkLst>
            <pc:docMk/>
            <pc:sldMk cId="3275985895" sldId="343"/>
            <ac:spMk id="2" creationId="{6048BD66-A5AC-B489-C132-3425CF58E1DC}"/>
          </ac:spMkLst>
        </pc:spChg>
        <pc:spChg chg="mod">
          <ac:chgData name="Elquin Alexis Huertas Ramirez" userId="d6204182-b1b1-4876-9d61-6b4cea7aba13" providerId="ADAL" clId="{6BC98A39-BA18-4A9F-A261-0DDCAB36E1B6}" dt="2024-11-28T19:37:15.242" v="920" actId="20577"/>
          <ac:spMkLst>
            <pc:docMk/>
            <pc:sldMk cId="3275985895" sldId="343"/>
            <ac:spMk id="3" creationId="{A5618EC8-0708-0AAC-E367-6AFB62557305}"/>
          </ac:spMkLst>
        </pc:spChg>
        <pc:spChg chg="del">
          <ac:chgData name="Elquin Alexis Huertas Ramirez" userId="d6204182-b1b1-4876-9d61-6b4cea7aba13" providerId="ADAL" clId="{6BC98A39-BA18-4A9F-A261-0DDCAB36E1B6}" dt="2024-11-22T22:50:05.039" v="284" actId="478"/>
          <ac:spMkLst>
            <pc:docMk/>
            <pc:sldMk cId="3275985895" sldId="343"/>
            <ac:spMk id="5" creationId="{E419FEA7-144F-1CDE-6173-3156212F9EB0}"/>
          </ac:spMkLst>
        </pc:spChg>
        <pc:spChg chg="del mod">
          <ac:chgData name="Elquin Alexis Huertas Ramirez" userId="d6204182-b1b1-4876-9d61-6b4cea7aba13" providerId="ADAL" clId="{6BC98A39-BA18-4A9F-A261-0DDCAB36E1B6}" dt="2024-11-28T17:14:16.851" v="726" actId="478"/>
          <ac:spMkLst>
            <pc:docMk/>
            <pc:sldMk cId="3275985895" sldId="343"/>
            <ac:spMk id="7" creationId="{2849023D-C3EF-FE99-D574-79415537454A}"/>
          </ac:spMkLst>
        </pc:spChg>
        <pc:picChg chg="del">
          <ac:chgData name="Elquin Alexis Huertas Ramirez" userId="d6204182-b1b1-4876-9d61-6b4cea7aba13" providerId="ADAL" clId="{6BC98A39-BA18-4A9F-A261-0DDCAB36E1B6}" dt="2024-11-22T22:18:54.075" v="182" actId="478"/>
          <ac:picMkLst>
            <pc:docMk/>
            <pc:sldMk cId="3275985895" sldId="343"/>
            <ac:picMk id="4" creationId="{81B6FF48-EE2A-E9BD-D681-07303CD835A0}"/>
          </ac:picMkLst>
        </pc:picChg>
        <pc:picChg chg="add del mod">
          <ac:chgData name="Elquin Alexis Huertas Ramirez" userId="d6204182-b1b1-4876-9d61-6b4cea7aba13" providerId="ADAL" clId="{6BC98A39-BA18-4A9F-A261-0DDCAB36E1B6}" dt="2024-11-28T17:15:04.642" v="727" actId="478"/>
          <ac:picMkLst>
            <pc:docMk/>
            <pc:sldMk cId="3275985895" sldId="343"/>
            <ac:picMk id="5" creationId="{BAEEC6C0-9BEC-F60F-133D-0F24E502A82B}"/>
          </ac:picMkLst>
        </pc:picChg>
        <pc:picChg chg="add del mod">
          <ac:chgData name="Elquin Alexis Huertas Ramirez" userId="d6204182-b1b1-4876-9d61-6b4cea7aba13" providerId="ADAL" clId="{6BC98A39-BA18-4A9F-A261-0DDCAB36E1B6}" dt="2024-11-26T13:11:42.611" v="346" actId="478"/>
          <ac:picMkLst>
            <pc:docMk/>
            <pc:sldMk cId="3275985895" sldId="343"/>
            <ac:picMk id="6" creationId="{03F09389-D52F-3313-95AF-274B265F34C8}"/>
          </ac:picMkLst>
        </pc:picChg>
        <pc:picChg chg="add mod">
          <ac:chgData name="Elquin Alexis Huertas Ramirez" userId="d6204182-b1b1-4876-9d61-6b4cea7aba13" providerId="ADAL" clId="{6BC98A39-BA18-4A9F-A261-0DDCAB36E1B6}" dt="2024-11-28T17:24:20.968" v="787" actId="1076"/>
          <ac:picMkLst>
            <pc:docMk/>
            <pc:sldMk cId="3275985895" sldId="343"/>
            <ac:picMk id="6" creationId="{42D9C01D-1512-8907-3479-74985896C43A}"/>
          </ac:picMkLst>
        </pc:picChg>
        <pc:picChg chg="add mod">
          <ac:chgData name="Elquin Alexis Huertas Ramirez" userId="d6204182-b1b1-4876-9d61-6b4cea7aba13" providerId="ADAL" clId="{6BC98A39-BA18-4A9F-A261-0DDCAB36E1B6}" dt="2024-11-28T17:24:32.009" v="791" actId="1076"/>
          <ac:picMkLst>
            <pc:docMk/>
            <pc:sldMk cId="3275985895" sldId="343"/>
            <ac:picMk id="9" creationId="{50BE6B96-8B2F-4AE0-DDD2-47F4C2569645}"/>
          </ac:picMkLst>
        </pc:picChg>
      </pc:sldChg>
      <pc:sldChg chg="addSp delSp modSp add mod">
        <pc:chgData name="Elquin Alexis Huertas Ramirez" userId="d6204182-b1b1-4876-9d61-6b4cea7aba13" providerId="ADAL" clId="{6BC98A39-BA18-4A9F-A261-0DDCAB36E1B6}" dt="2024-11-28T19:39:35.783" v="935" actId="1076"/>
        <pc:sldMkLst>
          <pc:docMk/>
          <pc:sldMk cId="2250318900" sldId="344"/>
        </pc:sldMkLst>
        <pc:spChg chg="mod">
          <ac:chgData name="Elquin Alexis Huertas Ramirez" userId="d6204182-b1b1-4876-9d61-6b4cea7aba13" providerId="ADAL" clId="{6BC98A39-BA18-4A9F-A261-0DDCAB36E1B6}" dt="2024-11-28T19:34:44.542" v="891" actId="20577"/>
          <ac:spMkLst>
            <pc:docMk/>
            <pc:sldMk cId="2250318900" sldId="344"/>
            <ac:spMk id="2" creationId="{91355E34-5D19-24EE-962C-0AB46CD59E5A}"/>
          </ac:spMkLst>
        </pc:spChg>
        <pc:spChg chg="mod">
          <ac:chgData name="Elquin Alexis Huertas Ramirez" userId="d6204182-b1b1-4876-9d61-6b4cea7aba13" providerId="ADAL" clId="{6BC98A39-BA18-4A9F-A261-0DDCAB36E1B6}" dt="2024-11-22T22:21:36.885" v="196"/>
          <ac:spMkLst>
            <pc:docMk/>
            <pc:sldMk cId="2250318900" sldId="344"/>
            <ac:spMk id="3" creationId="{C9091089-3646-57A8-2A50-A94B2FADCA46}"/>
          </ac:spMkLst>
        </pc:spChg>
        <pc:spChg chg="del">
          <ac:chgData name="Elquin Alexis Huertas Ramirez" userId="d6204182-b1b1-4876-9d61-6b4cea7aba13" providerId="ADAL" clId="{6BC98A39-BA18-4A9F-A261-0DDCAB36E1B6}" dt="2024-11-22T22:49:59.688" v="283" actId="478"/>
          <ac:spMkLst>
            <pc:docMk/>
            <pc:sldMk cId="2250318900" sldId="344"/>
            <ac:spMk id="5" creationId="{36AECA4A-561E-971D-6C9A-EA39D4EA6D57}"/>
          </ac:spMkLst>
        </pc:spChg>
        <pc:spChg chg="del">
          <ac:chgData name="Elquin Alexis Huertas Ramirez" userId="d6204182-b1b1-4876-9d61-6b4cea7aba13" providerId="ADAL" clId="{6BC98A39-BA18-4A9F-A261-0DDCAB36E1B6}" dt="2024-11-22T22:21:42.031" v="198" actId="478"/>
          <ac:spMkLst>
            <pc:docMk/>
            <pc:sldMk cId="2250318900" sldId="344"/>
            <ac:spMk id="7" creationId="{9FAF7D9E-B0E6-7CCF-767B-9C62A3C649BC}"/>
          </ac:spMkLst>
        </pc:spChg>
        <pc:spChg chg="add del mod">
          <ac:chgData name="Elquin Alexis Huertas Ramirez" userId="d6204182-b1b1-4876-9d61-6b4cea7aba13" providerId="ADAL" clId="{6BC98A39-BA18-4A9F-A261-0DDCAB36E1B6}" dt="2024-11-28T17:18:51.717" v="778" actId="478"/>
          <ac:spMkLst>
            <pc:docMk/>
            <pc:sldMk cId="2250318900" sldId="344"/>
            <ac:spMk id="15" creationId="{2B1B0FDA-8C8E-5CC3-B401-56DC4A9AFE30}"/>
          </ac:spMkLst>
        </pc:spChg>
        <pc:picChg chg="add mod modCrop">
          <ac:chgData name="Elquin Alexis Huertas Ramirez" userId="d6204182-b1b1-4876-9d61-6b4cea7aba13" providerId="ADAL" clId="{6BC98A39-BA18-4A9F-A261-0DDCAB36E1B6}" dt="2024-11-28T19:39:32.208" v="933" actId="14100"/>
          <ac:picMkLst>
            <pc:docMk/>
            <pc:sldMk cId="2250318900" sldId="344"/>
            <ac:picMk id="5" creationId="{E5DE1AEA-4F35-5855-3438-995804098FDE}"/>
          </ac:picMkLst>
        </pc:picChg>
        <pc:picChg chg="del">
          <ac:chgData name="Elquin Alexis Huertas Ramirez" userId="d6204182-b1b1-4876-9d61-6b4cea7aba13" providerId="ADAL" clId="{6BC98A39-BA18-4A9F-A261-0DDCAB36E1B6}" dt="2024-11-22T22:21:39.104" v="197" actId="478"/>
          <ac:picMkLst>
            <pc:docMk/>
            <pc:sldMk cId="2250318900" sldId="344"/>
            <ac:picMk id="6" creationId="{4F8517F4-5F34-3B09-ACF5-B501AFF51EB6}"/>
          </ac:picMkLst>
        </pc:picChg>
        <pc:picChg chg="add mod">
          <ac:chgData name="Elquin Alexis Huertas Ramirez" userId="d6204182-b1b1-4876-9d61-6b4cea7aba13" providerId="ADAL" clId="{6BC98A39-BA18-4A9F-A261-0DDCAB36E1B6}" dt="2024-11-28T19:39:35.783" v="935" actId="1076"/>
          <ac:picMkLst>
            <pc:docMk/>
            <pc:sldMk cId="2250318900" sldId="344"/>
            <ac:picMk id="6" creationId="{E1AB9FEB-8355-F3BD-F183-7E43433ABD51}"/>
          </ac:picMkLst>
        </pc:picChg>
        <pc:picChg chg="add del mod">
          <ac:chgData name="Elquin Alexis Huertas Ramirez" userId="d6204182-b1b1-4876-9d61-6b4cea7aba13" providerId="ADAL" clId="{6BC98A39-BA18-4A9F-A261-0DDCAB36E1B6}" dt="2024-11-22T22:25:51.821" v="202" actId="478"/>
          <ac:picMkLst>
            <pc:docMk/>
            <pc:sldMk cId="2250318900" sldId="344"/>
            <ac:picMk id="8" creationId="{C273F237-B2C9-77A7-3A8F-CC163A1142D4}"/>
          </ac:picMkLst>
        </pc:picChg>
        <pc:picChg chg="add del mod">
          <ac:chgData name="Elquin Alexis Huertas Ramirez" userId="d6204182-b1b1-4876-9d61-6b4cea7aba13" providerId="ADAL" clId="{6BC98A39-BA18-4A9F-A261-0DDCAB36E1B6}" dt="2024-11-22T22:26:37.973" v="208" actId="478"/>
          <ac:picMkLst>
            <pc:docMk/>
            <pc:sldMk cId="2250318900" sldId="344"/>
            <ac:picMk id="10" creationId="{214969C4-C0FA-0EB1-D094-D0B96E1C0EF4}"/>
          </ac:picMkLst>
        </pc:picChg>
        <pc:picChg chg="add del mod">
          <ac:chgData name="Elquin Alexis Huertas Ramirez" userId="d6204182-b1b1-4876-9d61-6b4cea7aba13" providerId="ADAL" clId="{6BC98A39-BA18-4A9F-A261-0DDCAB36E1B6}" dt="2024-11-26T13:16:05.910" v="347" actId="478"/>
          <ac:picMkLst>
            <pc:docMk/>
            <pc:sldMk cId="2250318900" sldId="344"/>
            <ac:picMk id="12" creationId="{346826D7-D17E-67B3-BDF4-281C5F3C70FB}"/>
          </ac:picMkLst>
        </pc:picChg>
        <pc:picChg chg="add del mod">
          <ac:chgData name="Elquin Alexis Huertas Ramirez" userId="d6204182-b1b1-4876-9d61-6b4cea7aba13" providerId="ADAL" clId="{6BC98A39-BA18-4A9F-A261-0DDCAB36E1B6}" dt="2024-11-28T17:18:41.268" v="773" actId="478"/>
          <ac:picMkLst>
            <pc:docMk/>
            <pc:sldMk cId="2250318900" sldId="344"/>
            <ac:picMk id="14" creationId="{CB2DA922-4161-866B-99FA-F7108E1BFF1E}"/>
          </ac:picMkLst>
        </pc:picChg>
      </pc:sldChg>
      <pc:sldChg chg="addSp delSp modSp add mod">
        <pc:chgData name="Elquin Alexis Huertas Ramirez" userId="d6204182-b1b1-4876-9d61-6b4cea7aba13" providerId="ADAL" clId="{6BC98A39-BA18-4A9F-A261-0DDCAB36E1B6}" dt="2024-11-28T19:35:37.568" v="908" actId="5793"/>
        <pc:sldMkLst>
          <pc:docMk/>
          <pc:sldMk cId="1824938621" sldId="345"/>
        </pc:sldMkLst>
        <pc:spChg chg="mod">
          <ac:chgData name="Elquin Alexis Huertas Ramirez" userId="d6204182-b1b1-4876-9d61-6b4cea7aba13" providerId="ADAL" clId="{6BC98A39-BA18-4A9F-A261-0DDCAB36E1B6}" dt="2024-11-28T19:35:37.568" v="908" actId="5793"/>
          <ac:spMkLst>
            <pc:docMk/>
            <pc:sldMk cId="1824938621" sldId="345"/>
            <ac:spMk id="2" creationId="{56D321C4-1394-868E-1C71-B7AE72070219}"/>
          </ac:spMkLst>
        </pc:spChg>
        <pc:spChg chg="mod">
          <ac:chgData name="Elquin Alexis Huertas Ramirez" userId="d6204182-b1b1-4876-9d61-6b4cea7aba13" providerId="ADAL" clId="{6BC98A39-BA18-4A9F-A261-0DDCAB36E1B6}" dt="2024-11-22T22:49:29.773" v="276"/>
          <ac:spMkLst>
            <pc:docMk/>
            <pc:sldMk cId="1824938621" sldId="345"/>
            <ac:spMk id="3" creationId="{302BC4C1-2775-EC94-973C-4859A09C7A0D}"/>
          </ac:spMkLst>
        </pc:spChg>
        <pc:spChg chg="add del mod">
          <ac:chgData name="Elquin Alexis Huertas Ramirez" userId="d6204182-b1b1-4876-9d61-6b4cea7aba13" providerId="ADAL" clId="{6BC98A39-BA18-4A9F-A261-0DDCAB36E1B6}" dt="2024-11-28T19:30:05.380" v="806" actId="478"/>
          <ac:spMkLst>
            <pc:docMk/>
            <pc:sldMk cId="1824938621" sldId="345"/>
            <ac:spMk id="4" creationId="{110CECEE-F375-836E-54BA-627DD6DB0171}"/>
          </ac:spMkLst>
        </pc:spChg>
        <pc:spChg chg="del">
          <ac:chgData name="Elquin Alexis Huertas Ramirez" userId="d6204182-b1b1-4876-9d61-6b4cea7aba13" providerId="ADAL" clId="{6BC98A39-BA18-4A9F-A261-0DDCAB36E1B6}" dt="2024-11-22T22:50:51.880" v="296" actId="478"/>
          <ac:spMkLst>
            <pc:docMk/>
            <pc:sldMk cId="1824938621" sldId="345"/>
            <ac:spMk id="5" creationId="{BA532BA3-3774-181E-763D-6BD55A3D4A10}"/>
          </ac:spMkLst>
        </pc:spChg>
        <pc:picChg chg="del">
          <ac:chgData name="Elquin Alexis Huertas Ramirez" userId="d6204182-b1b1-4876-9d61-6b4cea7aba13" providerId="ADAL" clId="{6BC98A39-BA18-4A9F-A261-0DDCAB36E1B6}" dt="2024-11-22T22:49:33.264" v="277" actId="478"/>
          <ac:picMkLst>
            <pc:docMk/>
            <pc:sldMk cId="1824938621" sldId="345"/>
            <ac:picMk id="12" creationId="{3D0856A5-7FB0-7F13-1D06-7F2C3B2F1705}"/>
          </ac:picMkLst>
        </pc:picChg>
        <pc:picChg chg="del">
          <ac:chgData name="Elquin Alexis Huertas Ramirez" userId="d6204182-b1b1-4876-9d61-6b4cea7aba13" providerId="ADAL" clId="{6BC98A39-BA18-4A9F-A261-0DDCAB36E1B6}" dt="2024-11-22T22:49:33.264" v="277" actId="478"/>
          <ac:picMkLst>
            <pc:docMk/>
            <pc:sldMk cId="1824938621" sldId="345"/>
            <ac:picMk id="14" creationId="{A9E4C05B-FA11-98C0-794B-16DDFD5B291D}"/>
          </ac:picMkLst>
        </pc:picChg>
      </pc:sldChg>
      <pc:sldChg chg="add del">
        <pc:chgData name="Elquin Alexis Huertas Ramirez" userId="d6204182-b1b1-4876-9d61-6b4cea7aba13" providerId="ADAL" clId="{6BC98A39-BA18-4A9F-A261-0DDCAB36E1B6}" dt="2024-11-22T22:49:16.751" v="274"/>
        <pc:sldMkLst>
          <pc:docMk/>
          <pc:sldMk cId="2452300284" sldId="345"/>
        </pc:sldMkLst>
      </pc:sldChg>
      <pc:sldChg chg="add del">
        <pc:chgData name="Elquin Alexis Huertas Ramirez" userId="d6204182-b1b1-4876-9d61-6b4cea7aba13" providerId="ADAL" clId="{6BC98A39-BA18-4A9F-A261-0DDCAB36E1B6}" dt="2024-11-22T22:49:16.751" v="274"/>
        <pc:sldMkLst>
          <pc:docMk/>
          <pc:sldMk cId="417726469" sldId="346"/>
        </pc:sldMkLst>
      </pc:sldChg>
      <pc:sldChg chg="addSp delSp modSp add mod">
        <pc:chgData name="Elquin Alexis Huertas Ramirez" userId="d6204182-b1b1-4876-9d61-6b4cea7aba13" providerId="ADAL" clId="{6BC98A39-BA18-4A9F-A261-0DDCAB36E1B6}" dt="2024-11-28T19:36:37.016" v="913" actId="478"/>
        <pc:sldMkLst>
          <pc:docMk/>
          <pc:sldMk cId="2655957015" sldId="346"/>
        </pc:sldMkLst>
        <pc:spChg chg="del">
          <ac:chgData name="Elquin Alexis Huertas Ramirez" userId="d6204182-b1b1-4876-9d61-6b4cea7aba13" providerId="ADAL" clId="{6BC98A39-BA18-4A9F-A261-0DDCAB36E1B6}" dt="2024-11-22T22:50:35.699" v="291" actId="478"/>
          <ac:spMkLst>
            <pc:docMk/>
            <pc:sldMk cId="2655957015" sldId="346"/>
            <ac:spMk id="2" creationId="{3E346715-E0A7-DDE3-DF45-7664E59D987D}"/>
          </ac:spMkLst>
        </pc:spChg>
        <pc:spChg chg="mod">
          <ac:chgData name="Elquin Alexis Huertas Ramirez" userId="d6204182-b1b1-4876-9d61-6b4cea7aba13" providerId="ADAL" clId="{6BC98A39-BA18-4A9F-A261-0DDCAB36E1B6}" dt="2024-11-22T22:50:28.388" v="290" actId="27636"/>
          <ac:spMkLst>
            <pc:docMk/>
            <pc:sldMk cId="2655957015" sldId="346"/>
            <ac:spMk id="3" creationId="{B8B5773B-5ED7-3532-8C63-9C7EE7CB5E51}"/>
          </ac:spMkLst>
        </pc:spChg>
        <pc:spChg chg="del">
          <ac:chgData name="Elquin Alexis Huertas Ramirez" userId="d6204182-b1b1-4876-9d61-6b4cea7aba13" providerId="ADAL" clId="{6BC98A39-BA18-4A9F-A261-0DDCAB36E1B6}" dt="2024-11-22T22:50:48.192" v="295" actId="478"/>
          <ac:spMkLst>
            <pc:docMk/>
            <pc:sldMk cId="2655957015" sldId="346"/>
            <ac:spMk id="5" creationId="{0772D5BB-EC1D-55EA-8E0D-B53B54983283}"/>
          </ac:spMkLst>
        </pc:spChg>
        <pc:spChg chg="add del mod">
          <ac:chgData name="Elquin Alexis Huertas Ramirez" userId="d6204182-b1b1-4876-9d61-6b4cea7aba13" providerId="ADAL" clId="{6BC98A39-BA18-4A9F-A261-0DDCAB36E1B6}" dt="2024-11-22T22:50:38.607" v="292" actId="478"/>
          <ac:spMkLst>
            <pc:docMk/>
            <pc:sldMk cId="2655957015" sldId="346"/>
            <ac:spMk id="6" creationId="{1AC68382-6E87-3F29-2872-4F9804E9C985}"/>
          </ac:spMkLst>
        </pc:spChg>
        <pc:spChg chg="add mod">
          <ac:chgData name="Elquin Alexis Huertas Ramirez" userId="d6204182-b1b1-4876-9d61-6b4cea7aba13" providerId="ADAL" clId="{6BC98A39-BA18-4A9F-A261-0DDCAB36E1B6}" dt="2024-11-22T22:51:07.160" v="309" actId="1076"/>
          <ac:spMkLst>
            <pc:docMk/>
            <pc:sldMk cId="2655957015" sldId="346"/>
            <ac:spMk id="8" creationId="{8E5415E4-1994-3DC1-DD29-7BB4865170C8}"/>
          </ac:spMkLst>
        </pc:spChg>
        <pc:spChg chg="add del mod">
          <ac:chgData name="Elquin Alexis Huertas Ramirez" userId="d6204182-b1b1-4876-9d61-6b4cea7aba13" providerId="ADAL" clId="{6BC98A39-BA18-4A9F-A261-0DDCAB36E1B6}" dt="2024-11-28T19:36:37.016" v="913" actId="478"/>
          <ac:spMkLst>
            <pc:docMk/>
            <pc:sldMk cId="2655957015" sldId="346"/>
            <ac:spMk id="9" creationId="{3101355A-1AC8-3327-8D15-6C35C65ADB2D}"/>
          </ac:spMkLst>
        </pc:spChg>
        <pc:graphicFrameChg chg="add mod modGraphic">
          <ac:chgData name="Elquin Alexis Huertas Ramirez" userId="d6204182-b1b1-4876-9d61-6b4cea7aba13" providerId="ADAL" clId="{6BC98A39-BA18-4A9F-A261-0DDCAB36E1B6}" dt="2024-11-28T19:36:29.152" v="912" actId="20577"/>
          <ac:graphicFrameMkLst>
            <pc:docMk/>
            <pc:sldMk cId="2655957015" sldId="346"/>
            <ac:graphicFrameMk id="7" creationId="{7205A9FB-83E3-6DA3-ED13-3989777C01B2}"/>
          </ac:graphicFrameMkLst>
        </pc:graphicFrameChg>
      </pc:sldChg>
      <pc:sldMasterChg chg="addSldLayout delSldLayout">
        <pc:chgData name="Elquin Alexis Huertas Ramirez" userId="d6204182-b1b1-4876-9d61-6b4cea7aba13" providerId="ADAL" clId="{6BC98A39-BA18-4A9F-A261-0DDCAB36E1B6}" dt="2024-11-22T22:52:15.096" v="337" actId="47"/>
        <pc:sldMasterMkLst>
          <pc:docMk/>
          <pc:sldMasterMk cId="1501785617" sldId="2147483648"/>
        </pc:sldMasterMkLst>
        <pc:sldLayoutChg chg="add del">
          <pc:chgData name="Elquin Alexis Huertas Ramirez" userId="d6204182-b1b1-4876-9d61-6b4cea7aba13" providerId="ADAL" clId="{6BC98A39-BA18-4A9F-A261-0DDCAB36E1B6}" dt="2024-11-22T22:52:02.984" v="321" actId="47"/>
          <pc:sldLayoutMkLst>
            <pc:docMk/>
            <pc:sldMasterMk cId="1501785617" sldId="2147483648"/>
            <pc:sldLayoutMk cId="2945146169" sldId="2147483666"/>
          </pc:sldLayoutMkLst>
        </pc:sldLayoutChg>
        <pc:sldLayoutChg chg="del">
          <pc:chgData name="Elquin Alexis Huertas Ramirez" userId="d6204182-b1b1-4876-9d61-6b4cea7aba13" providerId="ADAL" clId="{6BC98A39-BA18-4A9F-A261-0DDCAB36E1B6}" dt="2024-11-22T22:52:14.394" v="336" actId="47"/>
          <pc:sldLayoutMkLst>
            <pc:docMk/>
            <pc:sldMasterMk cId="1501785617" sldId="2147483648"/>
            <pc:sldLayoutMk cId="2716827306" sldId="2147483676"/>
          </pc:sldLayoutMkLst>
        </pc:sldLayoutChg>
        <pc:sldLayoutChg chg="del">
          <pc:chgData name="Elquin Alexis Huertas Ramirez" userId="d6204182-b1b1-4876-9d61-6b4cea7aba13" providerId="ADAL" clId="{6BC98A39-BA18-4A9F-A261-0DDCAB36E1B6}" dt="2024-11-22T22:52:08.723" v="332" actId="47"/>
          <pc:sldLayoutMkLst>
            <pc:docMk/>
            <pc:sldMasterMk cId="1501785617" sldId="2147483648"/>
            <pc:sldLayoutMk cId="2242321611" sldId="2147483677"/>
          </pc:sldLayoutMkLst>
        </pc:sldLayoutChg>
        <pc:sldLayoutChg chg="del">
          <pc:chgData name="Elquin Alexis Huertas Ramirez" userId="d6204182-b1b1-4876-9d61-6b4cea7aba13" providerId="ADAL" clId="{6BC98A39-BA18-4A9F-A261-0DDCAB36E1B6}" dt="2024-11-22T22:52:15.096" v="337" actId="47"/>
          <pc:sldLayoutMkLst>
            <pc:docMk/>
            <pc:sldMasterMk cId="1501785617" sldId="2147483648"/>
            <pc:sldLayoutMk cId="1145703460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18/12/2024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18/12/2024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00" y="2008262"/>
            <a:ext cx="4651046" cy="2895241"/>
          </a:xfrm>
        </p:spPr>
        <p:txBody>
          <a:bodyPr>
            <a:normAutofit fontScale="90000"/>
          </a:bodyPr>
          <a:lstStyle/>
          <a:p>
            <a:r>
              <a:rPr lang="es-CO" altLang="es-CO" sz="3600"/>
              <a:t>Informe Estadístico de Peticiones, Quejas, Reclamos Sugerencias, Denuncias y agradecimientos (PQRSDA) integrado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499" y="5673368"/>
            <a:ext cx="4214588" cy="616337"/>
          </a:xfrm>
        </p:spPr>
        <p:txBody>
          <a:bodyPr/>
          <a:lstStyle/>
          <a:p>
            <a:r>
              <a:rPr lang="es-CO" dirty="0"/>
              <a:t>Noviembre de 2024</a:t>
            </a:r>
          </a:p>
          <a:p>
            <a:endParaRPr lang="es-CO" dirty="0"/>
          </a:p>
        </p:txBody>
      </p:sp>
      <p:pic>
        <p:nvPicPr>
          <p:cNvPr id="5" name="Marcador de posición de imagen 4" descr="Logotipo, Icono&#10;&#10;Descripción generada automáticamente">
            <a:extLst>
              <a:ext uri="{FF2B5EF4-FFF2-40B4-BE49-F238E27FC236}">
                <a16:creationId xmlns:a16="http://schemas.microsoft.com/office/drawing/2014/main" id="{989CF145-98C9-1D7C-541B-7D75C89903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558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C0994-5BD0-7BBA-B116-15C9365E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8B5773B-5ED7-3532-8C63-9C7EE7CB5E51}"/>
              </a:ext>
            </a:extLst>
          </p:cNvPr>
          <p:cNvSpPr txBox="1">
            <a:spLocks/>
          </p:cNvSpPr>
          <p:nvPr/>
        </p:nvSpPr>
        <p:spPr>
          <a:xfrm>
            <a:off x="726954" y="189973"/>
            <a:ext cx="11026745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205A9FB-83E3-6DA3-ED13-3989777C0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05481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E5415E4-1994-3DC1-DD29-7BB4865170C8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 2024\CIRCULARES 2024\11. NOVIEMBRE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5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53CF15-BD13-4AD5-9725-0E1C5DAAF7CD}"/>
              </a:ext>
            </a:extLst>
          </p:cNvPr>
          <p:cNvSpPr txBox="1"/>
          <p:nvPr/>
        </p:nvSpPr>
        <p:spPr>
          <a:xfrm>
            <a:off x="4740563" y="2782669"/>
            <a:ext cx="271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>
                <a:solidFill>
                  <a:srgbClr val="035A93"/>
                </a:solidFill>
              </a:rPr>
              <a:t>Aquí podrás agregar tu código QR</a:t>
            </a:r>
          </a:p>
        </p:txBody>
      </p:sp>
    </p:spTree>
    <p:extLst>
      <p:ext uri="{BB962C8B-B14F-4D97-AF65-F5344CB8AC3E}">
        <p14:creationId xmlns:p14="http://schemas.microsoft.com/office/powerpoint/2010/main" val="249273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488003-EF77-46AD-BB29-E2AC10C66BE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58850" y="4554908"/>
            <a:ext cx="10274300" cy="1350236"/>
          </a:xfrm>
        </p:spPr>
        <p:txBody>
          <a:bodyPr>
            <a:normAutofit/>
          </a:bodyPr>
          <a:lstStyle/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noviembre de 2024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289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47%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en noviembre de 2023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10%</a:t>
            </a:r>
            <a:r>
              <a:rPr lang="es-CO" altLang="es-CO" sz="1200" dirty="0">
                <a:solidFill>
                  <a:srgbClr val="7030A0"/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Durante este periodo no se identificaron ciudadanos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. Todas las peticiones se atendieron en los términos legales.</a:t>
            </a:r>
            <a:endParaRPr lang="es-CO" sz="1200" dirty="0">
              <a:ea typeface="Verdana" panose="020B0604030504040204" pitchFamily="34" charset="0"/>
            </a:endParaRPr>
          </a:p>
          <a:p>
            <a:endParaRPr lang="es-CO" sz="1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D5A9AE-F49A-3FEF-40EE-3AA6D305E8E7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112831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61620A-24F4-D909-DF23-0153C4599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05" y="1406396"/>
            <a:ext cx="4833685" cy="29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99096-40C5-B8CA-B1FB-5ED6BD01D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4C4F23-02E2-761E-A4F1-223602A8B9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58850" y="4554908"/>
            <a:ext cx="10274300" cy="1350236"/>
          </a:xfrm>
        </p:spPr>
        <p:txBody>
          <a:bodyPr>
            <a:normAutofit fontScale="92500" lnSpcReduction="20000"/>
          </a:bodyPr>
          <a:lstStyle/>
          <a:p>
            <a:pPr algn="just" eaLnBrk="0" hangingPunct="0">
              <a:defRPr/>
            </a:pP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58,13%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(168), atención telefónica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26,64%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(77), chat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10,38%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(30), atención presencial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2,77%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(8), carta física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1,04%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 (3) y buzón PQSD del portal WEB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1,04%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(3).</a:t>
            </a: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60,2%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39,8%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3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42E3E14-4C54-E771-F5EE-005EAC61D979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112831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AFB1A4-0EAA-B4A7-E35B-90BB5B66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907" y="1193910"/>
            <a:ext cx="7408522" cy="31724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07D2C7-2FAC-3B61-867C-7A2AEB22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717" y="2143314"/>
            <a:ext cx="2343477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6C1F7-5345-04A3-439B-DED68512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29BBEBF-7156-93CF-9882-D6E1CCA5F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38700" y="1143000"/>
            <a:ext cx="6394450" cy="4762144"/>
          </a:xfrm>
        </p:spPr>
        <p:txBody>
          <a:bodyPr>
            <a:normAutofit/>
          </a:bodyPr>
          <a:lstStyle/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En el </a:t>
            </a:r>
            <a:r>
              <a:rPr lang="es-ES_tradnl" altLang="es-CO" sz="1200" dirty="0">
                <a:solidFill>
                  <a:srgbClr val="00B050"/>
                </a:solidFill>
              </a:rPr>
              <a:t>36,68%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(106) de las PQRSDA fueron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peticiones incompletas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21,11%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(61) donde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 no era la entidad competente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,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,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ES_tradnl" altLang="es-CO" sz="1200" dirty="0">
                <a:solidFill>
                  <a:srgbClr val="00B050"/>
                </a:solidFill>
              </a:rPr>
              <a:t>12,46%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(36)</a:t>
            </a:r>
            <a:r>
              <a:rPr lang="es-ES_tradnl" altLang="es-CO" sz="1200" dirty="0">
                <a:solidFill>
                  <a:schemeClr val="bg2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corresponde a temas del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Seguro de Depósitos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, seguido por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11,42%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(33),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8</a:t>
            </a:r>
            <a:r>
              <a:rPr lang="es-ES_tradnl" altLang="es-CO" sz="1200" dirty="0">
                <a:solidFill>
                  <a:srgbClr val="00B050"/>
                </a:solidFill>
              </a:rPr>
              <a:t>,3%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(24), luego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liquidatorios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6,57%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(19) y por último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3,49%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(10).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60,92%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10,92%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y el restante </a:t>
            </a:r>
            <a:r>
              <a:rPr lang="es-MX" sz="1200" dirty="0">
                <a:solidFill>
                  <a:srgbClr val="00B050"/>
                </a:solidFill>
              </a:rPr>
              <a:t>28,16%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63,48%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, principalmente relacionadas con el Seguro de Depósitos.</a:t>
            </a:r>
          </a:p>
          <a:p>
            <a:endParaRPr lang="es-CO" sz="1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CC0EBA8-C272-8763-A648-71A776EA3165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112831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F13E04-DF72-153C-B9BE-E422597023D5}"/>
              </a:ext>
            </a:extLst>
          </p:cNvPr>
          <p:cNvSpPr txBox="1"/>
          <p:nvPr/>
        </p:nvSpPr>
        <p:spPr>
          <a:xfrm>
            <a:off x="2909101" y="5961445"/>
            <a:ext cx="92828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El tema de “</a:t>
            </a:r>
            <a:r>
              <a:rPr lang="es-ES_tradnl" altLang="es-CO" sz="900" i="1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Los temas de competencia de </a:t>
            </a:r>
            <a:r>
              <a:rPr lang="es-ES_tradnl" altLang="es-CO" sz="900" i="1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 corresponden a las solicitudes de información sobre alivios de cartera, cobertura del Seguro de Depósitos, información general de la entidad, entre otros. </a:t>
            </a:r>
            <a:endParaRPr lang="es-CO" sz="1200" i="1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FA47A3-538C-255A-27F3-6AA19979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38" y="890223"/>
            <a:ext cx="4067743" cy="25911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934AA-DEA8-7B62-A2D0-B356FC85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38" y="3481385"/>
            <a:ext cx="3216996" cy="24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5410-4CA0-D939-1134-F2BF65AF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2B51FE-8C0D-E866-74D9-C89A9AB45E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4438" y="2179375"/>
            <a:ext cx="3533687" cy="2121761"/>
          </a:xfrm>
        </p:spPr>
        <p:txBody>
          <a:bodyPr>
            <a:norm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no competente” representa el </a:t>
            </a:r>
            <a:r>
              <a:rPr lang="es-MX" sz="1200" dirty="0">
                <a:solidFill>
                  <a:srgbClr val="00B050"/>
                </a:solidFill>
              </a:rPr>
              <a:t>21,11%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Fosyga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C95CF35-FC98-1C50-E928-37C128824DC1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Entidades asociadas a </a:t>
            </a:r>
            <a:r>
              <a:rPr lang="es-CO" sz="3600" err="1"/>
              <a:t>Fogafín</a:t>
            </a:r>
            <a:r>
              <a:rPr lang="es-CO" sz="3600"/>
              <a:t> no competente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94E49B-5FF7-3C1D-F4A8-3E7BAC4D8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034" y="1226026"/>
            <a:ext cx="7966228" cy="52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453BD-1E81-B8EB-715A-6DD9097A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F3FFD3F-CE68-2306-30EB-319725FA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27" y="1133353"/>
            <a:ext cx="10485549" cy="483100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F6B1B4E-7999-51B7-9D77-C12E023FDA87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Entidades más consultadas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C4B7D2-0194-3974-505F-72DD6E11B63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36919" y="2933213"/>
            <a:ext cx="5896599" cy="1160223"/>
          </a:xfrm>
        </p:spPr>
        <p:txBody>
          <a:bodyPr>
            <a:normAutofit lnSpcReduction="10000"/>
          </a:bodyPr>
          <a:lstStyle/>
          <a:p>
            <a:pPr algn="just" eaLnBrk="0" hangingPunct="0"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289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PQRSDA recibidas, </a:t>
            </a:r>
            <a:r>
              <a:rPr lang="es-CO" sz="1200" dirty="0" err="1">
                <a:solidFill>
                  <a:srgbClr val="00609C"/>
                </a:solidFill>
              </a:rPr>
              <a:t>Fogafín</a:t>
            </a:r>
            <a:r>
              <a:rPr lang="es-CO" sz="1200" dirty="0">
                <a:solidFill>
                  <a:srgbClr val="00609C"/>
                </a:solidFill>
              </a:rPr>
              <a:t> es la entidad más consultada </a:t>
            </a:r>
            <a:r>
              <a:rPr lang="es-CO" sz="1200" dirty="0">
                <a:solidFill>
                  <a:srgbClr val="00B050"/>
                </a:solidFill>
              </a:rPr>
              <a:t>(10,73%)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Banco Central Hipotecario (hoy liquidado) </a:t>
            </a:r>
            <a:r>
              <a:rPr lang="es-CO" sz="1200" dirty="0">
                <a:solidFill>
                  <a:srgbClr val="00B050"/>
                </a:solidFill>
              </a:rPr>
              <a:t>(5,54%)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 la extinta Cooperativa Financiera Andina S.A. (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Cofiandina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) </a:t>
            </a:r>
            <a:r>
              <a:rPr lang="es-CO" sz="1200" dirty="0">
                <a:solidFill>
                  <a:srgbClr val="00B050"/>
                </a:solidFill>
              </a:rPr>
              <a:t>(3,11%)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Nu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Compañía de financiamiento </a:t>
            </a:r>
            <a:r>
              <a:rPr lang="es-CO" sz="1200" dirty="0">
                <a:solidFill>
                  <a:srgbClr val="00B050"/>
                </a:solidFill>
              </a:rPr>
              <a:t>(3,11%)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el Fondo de Garantías,</a:t>
            </a:r>
            <a:r>
              <a:rPr lang="es-CO" sz="1200" dirty="0">
                <a:solidFill>
                  <a:srgbClr val="00B050"/>
                </a:solidFill>
              </a:rPr>
              <a:t> (2,77%)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Davivienda </a:t>
            </a:r>
            <a:r>
              <a:rPr lang="es-CO" sz="1200" dirty="0">
                <a:solidFill>
                  <a:srgbClr val="00B050"/>
                </a:solidFill>
              </a:rPr>
              <a:t>(1,73%)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de Bogotá </a:t>
            </a:r>
            <a:r>
              <a:rPr lang="es-CO" sz="1200" dirty="0">
                <a:solidFill>
                  <a:srgbClr val="00B050"/>
                </a:solidFill>
              </a:rPr>
              <a:t>(1,73%)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Bancien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S.A. </a:t>
            </a:r>
            <a:r>
              <a:rPr lang="es-CO" sz="1200" dirty="0">
                <a:solidFill>
                  <a:srgbClr val="00B050"/>
                </a:solidFill>
              </a:rPr>
              <a:t>(1,38%)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y el restante </a:t>
            </a:r>
            <a:r>
              <a:rPr lang="es-CO" sz="1200" dirty="0">
                <a:solidFill>
                  <a:srgbClr val="00B050"/>
                </a:solidFill>
              </a:rPr>
              <a:t>(69,9%)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53516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AF34-8B2D-F02A-43FB-51DC5F2E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22BD1F-200E-09AB-C2B9-EC9BBDFA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54" y="1021266"/>
            <a:ext cx="11465045" cy="493591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5618EC8-0708-0AAC-E367-6AFB62557305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48BD66-A5AC-B489-C132-3425CF58E1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06948" y="3000908"/>
            <a:ext cx="5375721" cy="1391629"/>
          </a:xfrm>
        </p:spPr>
        <p:txBody>
          <a:bodyPr>
            <a:normAutofit lnSpcReduction="10000"/>
          </a:bodyPr>
          <a:lstStyle/>
          <a:p>
            <a:pPr algn="just" eaLnBrk="0" hangingPunct="0"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289 PQRSDA atendidas durante el mes de noviembre de 2024, el </a:t>
            </a:r>
            <a:r>
              <a:rPr lang="es-MX" altLang="es-CO" sz="1200" dirty="0">
                <a:solidFill>
                  <a:srgbClr val="00B050"/>
                </a:solidFill>
              </a:rPr>
              <a:t>22,49%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(65)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D.C, seguidas por Cali con el </a:t>
            </a:r>
            <a:r>
              <a:rPr lang="es-MX" altLang="es-CO" sz="1200" dirty="0">
                <a:solidFill>
                  <a:srgbClr val="00B050"/>
                </a:solidFill>
              </a:rPr>
              <a:t>6,92%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(20), Medellín que acumula el </a:t>
            </a:r>
            <a:r>
              <a:rPr lang="es-MX" altLang="es-CO" sz="1200" dirty="0">
                <a:solidFill>
                  <a:srgbClr val="00B050"/>
                </a:solidFill>
              </a:rPr>
              <a:t>5,19%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(15), Neiva </a:t>
            </a:r>
            <a:r>
              <a:rPr lang="es-MX" altLang="es-CO" sz="1200" dirty="0">
                <a:solidFill>
                  <a:srgbClr val="00B050"/>
                </a:solidFill>
              </a:rPr>
              <a:t>2,77%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(8), Barranquilla </a:t>
            </a:r>
            <a:r>
              <a:rPr lang="es-MX" altLang="es-CO" sz="1200" dirty="0">
                <a:solidFill>
                  <a:srgbClr val="00B050"/>
                </a:solidFill>
              </a:rPr>
              <a:t>1,38%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(4), Bucaramanga </a:t>
            </a:r>
            <a:r>
              <a:rPr lang="es-MX" altLang="es-CO" sz="1200" dirty="0">
                <a:solidFill>
                  <a:srgbClr val="00B050"/>
                </a:solidFill>
              </a:rPr>
              <a:t>1,38%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(4), Cartagena </a:t>
            </a:r>
            <a:r>
              <a:rPr lang="es-MX" altLang="es-CO" sz="1200" dirty="0">
                <a:solidFill>
                  <a:srgbClr val="00B050"/>
                </a:solidFill>
              </a:rPr>
              <a:t>1,38%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(4), Ibagué </a:t>
            </a:r>
            <a:r>
              <a:rPr lang="es-MX" altLang="es-CO" sz="1200" dirty="0">
                <a:solidFill>
                  <a:srgbClr val="00B050"/>
                </a:solidFill>
              </a:rPr>
              <a:t>1,38%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(4), Cúcuta </a:t>
            </a:r>
            <a:r>
              <a:rPr lang="es-MX" altLang="es-CO" sz="1200" dirty="0">
                <a:solidFill>
                  <a:srgbClr val="00B050"/>
                </a:solidFill>
              </a:rPr>
              <a:t>0,69%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(2), Manizales </a:t>
            </a:r>
            <a:r>
              <a:rPr lang="es-MX" altLang="es-CO" sz="1200" dirty="0">
                <a:solidFill>
                  <a:srgbClr val="00B050"/>
                </a:solidFill>
              </a:rPr>
              <a:t>0,35%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(1), y Pereira con el </a:t>
            </a:r>
            <a:r>
              <a:rPr lang="es-MX" altLang="es-CO" sz="1200" dirty="0">
                <a:solidFill>
                  <a:srgbClr val="00B050"/>
                </a:solidFill>
              </a:rPr>
              <a:t>0,35%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(1),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55,71%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(161),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7B4289-82E3-87B2-4CAD-4F4A5387B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958" y="1582858"/>
            <a:ext cx="3773125" cy="49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8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2D06-2088-0E87-6C28-A33C56D7D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1355E34-5D19-24EE-962C-0AB46CD59E5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19990" y="5479189"/>
            <a:ext cx="7924623" cy="767787"/>
          </a:xfrm>
        </p:spPr>
        <p:txBody>
          <a:bodyPr>
            <a:normAutofit fontScale="92500"/>
          </a:bodyPr>
          <a:lstStyle/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289 PQRSDA recibidas durante noviembre de 2024,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97,92%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(283)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2,08%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(6)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hombres es ligeramente superior a la de las mujeres.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9091089-3646-57A8-2A50-A94B2FADCA46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dirty="0"/>
              <a:t>PQRSDA por tipo persona  y género</a:t>
            </a:r>
            <a:endParaRPr lang="es-CO" dirty="0">
              <a:solidFill>
                <a:srgbClr val="035A93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26FDA4-C880-2DAD-6327-6F418C32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55" y="1830837"/>
            <a:ext cx="3553321" cy="25625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134418-CE65-9EC8-B377-0A8DD4FDE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544" y="2006597"/>
            <a:ext cx="3477110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1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69B30-07CE-9AE6-2DDD-59FB53084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6D321C4-1394-868E-1C71-B7AE720702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4260" y="1445574"/>
            <a:ext cx="11026746" cy="4510845"/>
          </a:xfrm>
        </p:spPr>
        <p:txBody>
          <a:bodyPr>
            <a:normAutofit/>
          </a:bodyPr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, cumplió con los términos establecidos en la Ley 1437 de 2011, Ley 1755 de 2015 y con la Resolución 001 de 2017 expedida por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2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 correo electrónico con 58,13% (168), atención telefónica con el 26,64% (77), chat con el 10,38% (30), atención presencial con el 2,77% (8), carta física con 1,04% (3) y buzón PQSD del portal WEB con el 1,04% (3).</a:t>
            </a:r>
            <a:endParaRPr lang="es-MX" altLang="es-CO" sz="1200" dirty="0">
              <a:ea typeface="+mn-lt"/>
              <a:cs typeface="+mn-lt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sz="1200" dirty="0">
              <a:ea typeface="+mn-lt"/>
              <a:cs typeface="+mn-lt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>
                <a:latin typeface="Montserrat Medium"/>
              </a:rPr>
              <a:t>De las 289 PQRSDA recibidas,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 es la entidad más consultada (10,73%), seguida Banco Central Hipotecario (hoy liquidado) (5,54%), luego  la extinta Cooperativa Financiera Andina S.A. (</a:t>
            </a:r>
            <a:r>
              <a:rPr lang="es-CO" sz="1200" dirty="0" err="1">
                <a:latin typeface="Montserrat Medium"/>
              </a:rPr>
              <a:t>Cofiandina</a:t>
            </a:r>
            <a:r>
              <a:rPr lang="es-CO" sz="1200" dirty="0">
                <a:latin typeface="Montserrat Medium"/>
              </a:rPr>
              <a:t>) (3,11%), posteriormente </a:t>
            </a:r>
            <a:r>
              <a:rPr lang="es-CO" sz="1200" dirty="0" err="1">
                <a:latin typeface="Montserrat Medium"/>
              </a:rPr>
              <a:t>Nu</a:t>
            </a:r>
            <a:r>
              <a:rPr lang="es-CO" sz="1200" dirty="0">
                <a:latin typeface="Montserrat Medium"/>
              </a:rPr>
              <a:t> Compañía de financiamiento (3,11%), el Fondo de Garantías, (2,77%), Banco Davivienda (1,73%), Banco de Bogotá (1,73%), </a:t>
            </a:r>
            <a:r>
              <a:rPr lang="es-CO" sz="1200" dirty="0" err="1">
                <a:latin typeface="Montserrat Medium"/>
              </a:rPr>
              <a:t>Bancien</a:t>
            </a:r>
            <a:r>
              <a:rPr lang="es-CO" sz="1200" dirty="0">
                <a:latin typeface="Montserrat Medium"/>
              </a:rPr>
              <a:t> S.A. (1,38%) y el restante (69,9%) corresponde a un conjunto amplio de entidades financieras o empresas del sector real.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noviembre de 2024, del total de las PQRSDA recibidas en los diferentes canales de comunicación, el 36,68% (106) de las PQRSDA fueron peticiones incompletas seguidas por el 21,11% (61) donde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no era la entidad competente,, el 12,46% (36) corresponde a temas del Seguro de Depósitos, seguido por el levantamiento de gravámenes con el 11,42% (33), información general 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con el 8,3% (24), luego información de procesos </a:t>
            </a:r>
            <a:r>
              <a:rPr lang="es-CO" altLang="es-CO" sz="1200" dirty="0" err="1">
                <a:latin typeface="Montserrat Medium"/>
              </a:rPr>
              <a:t>liquidatorios</a:t>
            </a:r>
            <a:r>
              <a:rPr lang="es-CO" altLang="es-CO" sz="1200" dirty="0">
                <a:latin typeface="Montserrat Medium"/>
              </a:rPr>
              <a:t> con el 6,57% (19) y por último el pago de acreencias con el 3,49% (10).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se no se identificaron ciudadanos que presentaran algún tipo de discapacidad (movilidad/física, auditiva, visual).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02BC4C1-2775-EC94-973C-4859A09C7A0D}"/>
              </a:ext>
            </a:extLst>
          </p:cNvPr>
          <p:cNvSpPr txBox="1">
            <a:spLocks/>
          </p:cNvSpPr>
          <p:nvPr/>
        </p:nvSpPr>
        <p:spPr>
          <a:xfrm>
            <a:off x="726955" y="189973"/>
            <a:ext cx="10630406" cy="81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/>
              <a:t>Recomendaciones</a:t>
            </a:r>
            <a:endParaRPr lang="es-CO">
              <a:solidFill>
                <a:srgbClr val="035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38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3" ma:contentTypeDescription="Crear nuevo documento." ma:contentTypeScope="" ma:versionID="036d4bdb8c5b73c2c3d5617ddf04e64f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644e00de1dcaf86a68b1256d82c537d6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2D3A1-20FF-474A-8A87-3390FB819117}">
  <ds:schemaRefs>
    <ds:schemaRef ds:uri="59566f82-f342-460b-a36f-7f2067fae10e"/>
    <ds:schemaRef ds:uri="df5c9daf-8ab9-4342-943d-bf1a0c64ba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27C270-E7A0-479F-AF43-69C92C9568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B1496D-AC39-41A3-B2DA-2A3B1AA200F0}">
  <ds:schemaRefs>
    <ds:schemaRef ds:uri="59566f82-f342-460b-a36f-7f2067fae10e"/>
    <ds:schemaRef ds:uri="df5c9daf-8ab9-4342-943d-bf1a0c64ba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1377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Informe Estadístico de Peticiones, Quejas, Reclamos Sugerencias, Denuncias y agradecimientos (PQRSDA) integrado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1</cp:revision>
  <dcterms:created xsi:type="dcterms:W3CDTF">2024-07-08T22:54:50Z</dcterms:created>
  <dcterms:modified xsi:type="dcterms:W3CDTF">2024-12-18T19:40:05Z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