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3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70"/>
    <a:srgbClr val="B28A3F"/>
    <a:srgbClr val="61A60E"/>
    <a:srgbClr val="035A93"/>
    <a:srgbClr val="89BA20"/>
    <a:srgbClr val="297F2D"/>
    <a:srgbClr val="00609C"/>
    <a:srgbClr val="076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0E615-2EE9-4295-9B2A-329CE1D7CA71}" v="2" dt="2025-01-09T14:34:1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B1472EE5-F30B-4FE4-89AD-17A81D54E11B}"/>
    <pc:docChg chg="undo custSel modSld">
      <pc:chgData name="Elquin Alexis Huertas Ramirez" userId="d6204182-b1b1-4876-9d61-6b4cea7aba13" providerId="ADAL" clId="{B1472EE5-F30B-4FE4-89AD-17A81D54E11B}" dt="2024-12-18T19:39:56.145" v="809" actId="20577"/>
      <pc:docMkLst>
        <pc:docMk/>
      </pc:docMkLst>
      <pc:sldChg chg="modSp mod">
        <pc:chgData name="Elquin Alexis Huertas Ramirez" userId="d6204182-b1b1-4876-9d61-6b4cea7aba13" providerId="ADAL" clId="{B1472EE5-F30B-4FE4-89AD-17A81D54E11B}" dt="2024-12-16T18:55:22.176" v="5" actId="20577"/>
        <pc:sldMkLst>
          <pc:docMk/>
          <pc:sldMk cId="3135589185" sldId="256"/>
        </pc:sldMkLst>
        <pc:spChg chg="mod">
          <ac:chgData name="Elquin Alexis Huertas Ramirez" userId="d6204182-b1b1-4876-9d61-6b4cea7aba13" providerId="ADAL" clId="{B1472EE5-F30B-4FE4-89AD-17A81D54E11B}" dt="2024-12-16T18:55:22.176" v="5" actId="20577"/>
          <ac:spMkLst>
            <pc:docMk/>
            <pc:sldMk cId="3135589185" sldId="256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19:02:54.694" v="42" actId="20577"/>
        <pc:sldMkLst>
          <pc:docMk/>
          <pc:sldMk cId="3323436071" sldId="263"/>
        </pc:sldMkLst>
        <pc:spChg chg="mod">
          <ac:chgData name="Elquin Alexis Huertas Ramirez" userId="d6204182-b1b1-4876-9d61-6b4cea7aba13" providerId="ADAL" clId="{B1472EE5-F30B-4FE4-89AD-17A81D54E11B}" dt="2024-12-16T19:02:54.694" v="42" actId="20577"/>
          <ac:spMkLst>
            <pc:docMk/>
            <pc:sldMk cId="3323436071" sldId="263"/>
            <ac:spMk id="2" creationId="{A7488003-EF77-46AD-BB29-E2AC10C66BE9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8T19:38:57.385" v="801" actId="6549"/>
        <pc:sldMkLst>
          <pc:docMk/>
          <pc:sldMk cId="4189829710" sldId="339"/>
        </pc:sldMkLst>
        <pc:spChg chg="mod">
          <ac:chgData name="Elquin Alexis Huertas Ramirez" userId="d6204182-b1b1-4876-9d61-6b4cea7aba13" providerId="ADAL" clId="{B1472EE5-F30B-4FE4-89AD-17A81D54E11B}" dt="2024-12-18T19:38:57.385" v="801" actId="6549"/>
          <ac:spMkLst>
            <pc:docMk/>
            <pc:sldMk cId="4189829710" sldId="339"/>
            <ac:spMk id="2" creationId="{E84C4F23-02E2-761E-A4F1-223602A8B94E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20:31:28.561" v="226" actId="20577"/>
        <pc:sldMkLst>
          <pc:docMk/>
          <pc:sldMk cId="1282544170" sldId="340"/>
        </pc:sldMkLst>
        <pc:spChg chg="mod">
          <ac:chgData name="Elquin Alexis Huertas Ramirez" userId="d6204182-b1b1-4876-9d61-6b4cea7aba13" providerId="ADAL" clId="{B1472EE5-F30B-4FE4-89AD-17A81D54E11B}" dt="2024-12-16T20:31:28.561" v="226" actId="20577"/>
          <ac:spMkLst>
            <pc:docMk/>
            <pc:sldMk cId="1282544170" sldId="340"/>
            <ac:spMk id="2" creationId="{229BBEBF-7156-93CF-9882-D6E1CCA5F505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20:33:12.047" v="236" actId="20577"/>
        <pc:sldMkLst>
          <pc:docMk/>
          <pc:sldMk cId="2019250932" sldId="341"/>
        </pc:sldMkLst>
        <pc:spChg chg="mod">
          <ac:chgData name="Elquin Alexis Huertas Ramirez" userId="d6204182-b1b1-4876-9d61-6b4cea7aba13" providerId="ADAL" clId="{B1472EE5-F30B-4FE4-89AD-17A81D54E11B}" dt="2024-12-16T20:33:12.047" v="236" actId="20577"/>
          <ac:spMkLst>
            <pc:docMk/>
            <pc:sldMk cId="2019250932" sldId="341"/>
            <ac:spMk id="2" creationId="{A42B51FE-8C0D-E866-74D9-C89A9AB45EF1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20:43:16.826" v="530" actId="207"/>
        <pc:sldMkLst>
          <pc:docMk/>
          <pc:sldMk cId="535162134" sldId="342"/>
        </pc:sldMkLst>
        <pc:spChg chg="mod">
          <ac:chgData name="Elquin Alexis Huertas Ramirez" userId="d6204182-b1b1-4876-9d61-6b4cea7aba13" providerId="ADAL" clId="{B1472EE5-F30B-4FE4-89AD-17A81D54E11B}" dt="2024-12-16T20:43:16.826" v="530" actId="207"/>
          <ac:spMkLst>
            <pc:docMk/>
            <pc:sldMk cId="535162134" sldId="342"/>
            <ac:spMk id="2" creationId="{D9C4B7D2-0194-3974-505F-72DD6E11B639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22:04:20.697" v="709" actId="14100"/>
        <pc:sldMkLst>
          <pc:docMk/>
          <pc:sldMk cId="3275985895" sldId="343"/>
        </pc:sldMkLst>
        <pc:spChg chg="mod">
          <ac:chgData name="Elquin Alexis Huertas Ramirez" userId="d6204182-b1b1-4876-9d61-6b4cea7aba13" providerId="ADAL" clId="{B1472EE5-F30B-4FE4-89AD-17A81D54E11B}" dt="2024-12-16T22:03:32.936" v="701" actId="20577"/>
          <ac:spMkLst>
            <pc:docMk/>
            <pc:sldMk cId="3275985895" sldId="343"/>
            <ac:spMk id="2" creationId="{6048BD66-A5AC-B489-C132-3425CF58E1DC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8T19:39:56.145" v="809" actId="20577"/>
        <pc:sldMkLst>
          <pc:docMk/>
          <pc:sldMk cId="2250318900" sldId="344"/>
        </pc:sldMkLst>
        <pc:spChg chg="mod">
          <ac:chgData name="Elquin Alexis Huertas Ramirez" userId="d6204182-b1b1-4876-9d61-6b4cea7aba13" providerId="ADAL" clId="{B1472EE5-F30B-4FE4-89AD-17A81D54E11B}" dt="2024-12-16T22:05:38.141" v="735" actId="20577"/>
          <ac:spMkLst>
            <pc:docMk/>
            <pc:sldMk cId="2250318900" sldId="344"/>
            <ac:spMk id="2" creationId="{91355E34-5D19-24EE-962C-0AB46CD59E5A}"/>
          </ac:spMkLst>
        </pc:spChg>
        <pc:spChg chg="mod">
          <ac:chgData name="Elquin Alexis Huertas Ramirez" userId="d6204182-b1b1-4876-9d61-6b4cea7aba13" providerId="ADAL" clId="{B1472EE5-F30B-4FE4-89AD-17A81D54E11B}" dt="2024-12-18T19:39:56.145" v="809" actId="20577"/>
          <ac:spMkLst>
            <pc:docMk/>
            <pc:sldMk cId="2250318900" sldId="344"/>
            <ac:spMk id="3" creationId="{C9091089-3646-57A8-2A50-A94B2FADCA46}"/>
          </ac:spMkLst>
        </pc:spChg>
      </pc:sldChg>
      <pc:sldChg chg="modSp mod">
        <pc:chgData name="Elquin Alexis Huertas Ramirez" userId="d6204182-b1b1-4876-9d61-6b4cea7aba13" providerId="ADAL" clId="{B1472EE5-F30B-4FE4-89AD-17A81D54E11B}" dt="2024-12-18T19:39:23.793" v="808" actId="20577"/>
        <pc:sldMkLst>
          <pc:docMk/>
          <pc:sldMk cId="1824938621" sldId="345"/>
        </pc:sldMkLst>
        <pc:spChg chg="mod">
          <ac:chgData name="Elquin Alexis Huertas Ramirez" userId="d6204182-b1b1-4876-9d61-6b4cea7aba13" providerId="ADAL" clId="{B1472EE5-F30B-4FE4-89AD-17A81D54E11B}" dt="2024-12-18T19:39:23.793" v="808" actId="20577"/>
          <ac:spMkLst>
            <pc:docMk/>
            <pc:sldMk cId="1824938621" sldId="345"/>
            <ac:spMk id="2" creationId="{56D321C4-1394-868E-1C71-B7AE72070219}"/>
          </ac:spMkLst>
        </pc:spChg>
      </pc:sldChg>
      <pc:sldChg chg="modSp mod">
        <pc:chgData name="Elquin Alexis Huertas Ramirez" userId="d6204182-b1b1-4876-9d61-6b4cea7aba13" providerId="ADAL" clId="{B1472EE5-F30B-4FE4-89AD-17A81D54E11B}" dt="2024-12-16T22:10:49.060" v="795" actId="20577"/>
        <pc:sldMkLst>
          <pc:docMk/>
          <pc:sldMk cId="2655957015" sldId="346"/>
        </pc:sldMkLst>
        <pc:spChg chg="mod">
          <ac:chgData name="Elquin Alexis Huertas Ramirez" userId="d6204182-b1b1-4876-9d61-6b4cea7aba13" providerId="ADAL" clId="{B1472EE5-F30B-4FE4-89AD-17A81D54E11B}" dt="2024-12-16T22:10:49.060" v="795" actId="20577"/>
          <ac:spMkLst>
            <pc:docMk/>
            <pc:sldMk cId="2655957015" sldId="346"/>
            <ac:spMk id="8" creationId="{8E5415E4-1994-3DC1-DD29-7BB4865170C8}"/>
          </ac:spMkLst>
        </pc:spChg>
        <pc:graphicFrameChg chg="modGraphic">
          <ac:chgData name="Elquin Alexis Huertas Ramirez" userId="d6204182-b1b1-4876-9d61-6b4cea7aba13" providerId="ADAL" clId="{B1472EE5-F30B-4FE4-89AD-17A81D54E11B}" dt="2024-12-16T22:10:36.139" v="784" actId="20577"/>
          <ac:graphicFrameMkLst>
            <pc:docMk/>
            <pc:sldMk cId="2655957015" sldId="346"/>
            <ac:graphicFrameMk id="7" creationId="{7205A9FB-83E3-6DA3-ED13-3989777C01B2}"/>
          </ac:graphicFrameMkLst>
        </pc:graphicFrameChg>
      </pc:sldChg>
    </pc:docChg>
  </pc:docChgLst>
  <pc:docChgLst>
    <pc:chgData name="Elquin Alexis Huertas Ramirez" userId="d6204182-b1b1-4876-9d61-6b4cea7aba13" providerId="ADAL" clId="{6BC98A39-BA18-4A9F-A261-0DDCAB36E1B6}"/>
    <pc:docChg chg="undo custSel addSld delSld modSld">
      <pc:chgData name="Elquin Alexis Huertas Ramirez" userId="d6204182-b1b1-4876-9d61-6b4cea7aba13" providerId="ADAL" clId="{6BC98A39-BA18-4A9F-A261-0DDCAB36E1B6}" dt="2024-11-29T15:33:58.567" v="1006" actId="20577"/>
      <pc:docMkLst>
        <pc:docMk/>
      </pc:docMkLst>
      <pc:sldChg chg="addSp delSp modSp mod">
        <pc:chgData name="Elquin Alexis Huertas Ramirez" userId="d6204182-b1b1-4876-9d61-6b4cea7aba13" providerId="ADAL" clId="{6BC98A39-BA18-4A9F-A261-0DDCAB36E1B6}" dt="2024-11-29T15:33:58.567" v="1006" actId="20577"/>
        <pc:sldMkLst>
          <pc:docMk/>
          <pc:sldMk cId="3135589185" sldId="256"/>
        </pc:sldMkLst>
        <pc:spChg chg="mod">
          <ac:chgData name="Elquin Alexis Huertas Ramirez" userId="d6204182-b1b1-4876-9d61-6b4cea7aba13" providerId="ADAL" clId="{6BC98A39-BA18-4A9F-A261-0DDCAB36E1B6}" dt="2024-11-29T15:33:58.567" v="1006" actId="20577"/>
          <ac:spMkLst>
            <pc:docMk/>
            <pc:sldMk cId="3135589185" sldId="256"/>
            <ac:spMk id="3" creationId="{2ADA131F-3F38-4788-A7F2-4D9FD9CE81DF}"/>
          </ac:spMkLst>
        </pc:spChg>
        <pc:picChg chg="add mod">
          <ac:chgData name="Elquin Alexis Huertas Ramirez" userId="d6204182-b1b1-4876-9d61-6b4cea7aba13" providerId="ADAL" clId="{6BC98A39-BA18-4A9F-A261-0DDCAB36E1B6}" dt="2024-11-22T21:55:44.290" v="8" actId="27614"/>
          <ac:picMkLst>
            <pc:docMk/>
            <pc:sldMk cId="3135589185" sldId="256"/>
            <ac:picMk id="5" creationId="{989CF145-98C9-1D7C-541B-7D75C89903E5}"/>
          </ac:picMkLst>
        </pc:picChg>
      </pc:sldChg>
      <pc:sldChg chg="del">
        <pc:chgData name="Elquin Alexis Huertas Ramirez" userId="d6204182-b1b1-4876-9d61-6b4cea7aba13" providerId="ADAL" clId="{6BC98A39-BA18-4A9F-A261-0DDCAB36E1B6}" dt="2024-11-22T22:52:05.754" v="325" actId="47"/>
        <pc:sldMkLst>
          <pc:docMk/>
          <pc:sldMk cId="4162492969" sldId="258"/>
        </pc:sldMkLst>
      </pc:sldChg>
      <pc:sldChg chg="del">
        <pc:chgData name="Elquin Alexis Huertas Ramirez" userId="d6204182-b1b1-4876-9d61-6b4cea7aba13" providerId="ADAL" clId="{6BC98A39-BA18-4A9F-A261-0DDCAB36E1B6}" dt="2024-11-22T21:54:57.727" v="0" actId="47"/>
        <pc:sldMkLst>
          <pc:docMk/>
          <pc:sldMk cId="966475484" sldId="259"/>
        </pc:sldMkLst>
      </pc:sldChg>
      <pc:sldChg chg="del">
        <pc:chgData name="Elquin Alexis Huertas Ramirez" userId="d6204182-b1b1-4876-9d61-6b4cea7aba13" providerId="ADAL" clId="{6BC98A39-BA18-4A9F-A261-0DDCAB36E1B6}" dt="2024-11-22T22:52:05.268" v="324" actId="47"/>
        <pc:sldMkLst>
          <pc:docMk/>
          <pc:sldMk cId="2818576879" sldId="260"/>
        </pc:sldMkLst>
      </pc:sldChg>
      <pc:sldChg chg="del">
        <pc:chgData name="Elquin Alexis Huertas Ramirez" userId="d6204182-b1b1-4876-9d61-6b4cea7aba13" providerId="ADAL" clId="{6BC98A39-BA18-4A9F-A261-0DDCAB36E1B6}" dt="2024-11-22T22:52:03.828" v="322" actId="47"/>
        <pc:sldMkLst>
          <pc:docMk/>
          <pc:sldMk cId="581282985" sldId="261"/>
        </pc:sldMkLst>
      </pc:sldChg>
      <pc:sldChg chg="del">
        <pc:chgData name="Elquin Alexis Huertas Ramirez" userId="d6204182-b1b1-4876-9d61-6b4cea7aba13" providerId="ADAL" clId="{6BC98A39-BA18-4A9F-A261-0DDCAB36E1B6}" dt="2024-11-22T21:55:05.423" v="5" actId="47"/>
        <pc:sldMkLst>
          <pc:docMk/>
          <pc:sldMk cId="2139789492" sldId="262"/>
        </pc:sldMkLst>
      </pc:sldChg>
      <pc:sldChg chg="addSp delSp modSp mod">
        <pc:chgData name="Elquin Alexis Huertas Ramirez" userId="d6204182-b1b1-4876-9d61-6b4cea7aba13" providerId="ADAL" clId="{6BC98A39-BA18-4A9F-A261-0DDCAB36E1B6}" dt="2024-11-28T19:47:06.398" v="939" actId="20577"/>
        <pc:sldMkLst>
          <pc:docMk/>
          <pc:sldMk cId="3323436071" sldId="263"/>
        </pc:sldMkLst>
        <pc:spChg chg="mod">
          <ac:chgData name="Elquin Alexis Huertas Ramirez" userId="d6204182-b1b1-4876-9d61-6b4cea7aba13" providerId="ADAL" clId="{6BC98A39-BA18-4A9F-A261-0DDCAB36E1B6}" dt="2024-11-28T19:47:06.398" v="939" actId="20577"/>
          <ac:spMkLst>
            <pc:docMk/>
            <pc:sldMk cId="3323436071" sldId="263"/>
            <ac:spMk id="2" creationId="{A7488003-EF77-46AD-BB29-E2AC10C66BE9}"/>
          </ac:spMkLst>
        </pc:spChg>
        <pc:spChg chg="mod">
          <ac:chgData name="Elquin Alexis Huertas Ramirez" userId="d6204182-b1b1-4876-9d61-6b4cea7aba13" providerId="ADAL" clId="{6BC98A39-BA18-4A9F-A261-0DDCAB36E1B6}" dt="2024-11-28T19:37:04.186" v="919" actId="20577"/>
          <ac:spMkLst>
            <pc:docMk/>
            <pc:sldMk cId="3323436071" sldId="263"/>
            <ac:spMk id="3" creationId="{0AD5A9AE-F49A-3FEF-40EE-3AA6D305E8E7}"/>
          </ac:spMkLst>
        </pc:spChg>
      </pc:sldChg>
      <pc:sldChg chg="del">
        <pc:chgData name="Elquin Alexis Huertas Ramirez" userId="d6204182-b1b1-4876-9d61-6b4cea7aba13" providerId="ADAL" clId="{6BC98A39-BA18-4A9F-A261-0DDCAB36E1B6}" dt="2024-11-22T22:52:07.737" v="329" actId="47"/>
        <pc:sldMkLst>
          <pc:docMk/>
          <pc:sldMk cId="997616182" sldId="264"/>
        </pc:sldMkLst>
      </pc:sldChg>
      <pc:sldChg chg="del">
        <pc:chgData name="Elquin Alexis Huertas Ramirez" userId="d6204182-b1b1-4876-9d61-6b4cea7aba13" providerId="ADAL" clId="{6BC98A39-BA18-4A9F-A261-0DDCAB36E1B6}" dt="2024-11-22T22:00:25.378" v="48" actId="47"/>
        <pc:sldMkLst>
          <pc:docMk/>
          <pc:sldMk cId="2418429252" sldId="265"/>
        </pc:sldMkLst>
      </pc:sldChg>
      <pc:sldChg chg="del">
        <pc:chgData name="Elquin Alexis Huertas Ramirez" userId="d6204182-b1b1-4876-9d61-6b4cea7aba13" providerId="ADAL" clId="{6BC98A39-BA18-4A9F-A261-0DDCAB36E1B6}" dt="2024-11-22T22:00:27.003" v="49" actId="47"/>
        <pc:sldMkLst>
          <pc:docMk/>
          <pc:sldMk cId="3579813201" sldId="267"/>
        </pc:sldMkLst>
      </pc:sldChg>
      <pc:sldChg chg="del">
        <pc:chgData name="Elquin Alexis Huertas Ramirez" userId="d6204182-b1b1-4876-9d61-6b4cea7aba13" providerId="ADAL" clId="{6BC98A39-BA18-4A9F-A261-0DDCAB36E1B6}" dt="2024-11-22T22:00:30.555" v="52" actId="47"/>
        <pc:sldMkLst>
          <pc:docMk/>
          <pc:sldMk cId="2634204748" sldId="268"/>
        </pc:sldMkLst>
      </pc:sldChg>
      <pc:sldChg chg="del">
        <pc:chgData name="Elquin Alexis Huertas Ramirez" userId="d6204182-b1b1-4876-9d61-6b4cea7aba13" providerId="ADAL" clId="{6BC98A39-BA18-4A9F-A261-0DDCAB36E1B6}" dt="2024-11-22T22:51:53.396" v="318" actId="47"/>
        <pc:sldMkLst>
          <pc:docMk/>
          <pc:sldMk cId="1772171784" sldId="269"/>
        </pc:sldMkLst>
      </pc:sldChg>
      <pc:sldChg chg="delSp add del mod">
        <pc:chgData name="Elquin Alexis Huertas Ramirez" userId="d6204182-b1b1-4876-9d61-6b4cea7aba13" providerId="ADAL" clId="{6BC98A39-BA18-4A9F-A261-0DDCAB36E1B6}" dt="2024-11-28T19:36:43.312" v="914" actId="478"/>
        <pc:sldMkLst>
          <pc:docMk/>
          <pc:sldMk cId="2492739216" sldId="270"/>
        </pc:sldMkLst>
      </pc:sldChg>
      <pc:sldChg chg="del">
        <pc:chgData name="Elquin Alexis Huertas Ramirez" userId="d6204182-b1b1-4876-9d61-6b4cea7aba13" providerId="ADAL" clId="{6BC98A39-BA18-4A9F-A261-0DDCAB36E1B6}" dt="2024-11-22T21:55:00.111" v="3" actId="47"/>
        <pc:sldMkLst>
          <pc:docMk/>
          <pc:sldMk cId="3929437212" sldId="273"/>
        </pc:sldMkLst>
      </pc:sldChg>
      <pc:sldChg chg="del">
        <pc:chgData name="Elquin Alexis Huertas Ramirez" userId="d6204182-b1b1-4876-9d61-6b4cea7aba13" providerId="ADAL" clId="{6BC98A39-BA18-4A9F-A261-0DDCAB36E1B6}" dt="2024-11-22T21:55:04.928" v="4" actId="47"/>
        <pc:sldMkLst>
          <pc:docMk/>
          <pc:sldMk cId="1879391613" sldId="274"/>
        </pc:sldMkLst>
      </pc:sldChg>
      <pc:sldChg chg="del">
        <pc:chgData name="Elquin Alexis Huertas Ramirez" userId="d6204182-b1b1-4876-9d61-6b4cea7aba13" providerId="ADAL" clId="{6BC98A39-BA18-4A9F-A261-0DDCAB36E1B6}" dt="2024-11-22T22:52:08.579" v="331" actId="47"/>
        <pc:sldMkLst>
          <pc:docMk/>
          <pc:sldMk cId="48907352" sldId="309"/>
        </pc:sldMkLst>
      </pc:sldChg>
      <pc:sldChg chg="del">
        <pc:chgData name="Elquin Alexis Huertas Ramirez" userId="d6204182-b1b1-4876-9d61-6b4cea7aba13" providerId="ADAL" clId="{6BC98A39-BA18-4A9F-A261-0DDCAB36E1B6}" dt="2024-11-22T22:52:09.251" v="333" actId="47"/>
        <pc:sldMkLst>
          <pc:docMk/>
          <pc:sldMk cId="1983243711" sldId="310"/>
        </pc:sldMkLst>
      </pc:sldChg>
      <pc:sldChg chg="del">
        <pc:chgData name="Elquin Alexis Huertas Ramirez" userId="d6204182-b1b1-4876-9d61-6b4cea7aba13" providerId="ADAL" clId="{6BC98A39-BA18-4A9F-A261-0DDCAB36E1B6}" dt="2024-11-22T22:52:11.741" v="334" actId="47"/>
        <pc:sldMkLst>
          <pc:docMk/>
          <pc:sldMk cId="2174311146" sldId="314"/>
        </pc:sldMkLst>
      </pc:sldChg>
      <pc:sldChg chg="del">
        <pc:chgData name="Elquin Alexis Huertas Ramirez" userId="d6204182-b1b1-4876-9d61-6b4cea7aba13" providerId="ADAL" clId="{6BC98A39-BA18-4A9F-A261-0DDCAB36E1B6}" dt="2024-11-22T22:52:12.437" v="335" actId="47"/>
        <pc:sldMkLst>
          <pc:docMk/>
          <pc:sldMk cId="4087659040" sldId="315"/>
        </pc:sldMkLst>
      </pc:sldChg>
      <pc:sldChg chg="add del">
        <pc:chgData name="Elquin Alexis Huertas Ramirez" userId="d6204182-b1b1-4876-9d61-6b4cea7aba13" providerId="ADAL" clId="{6BC98A39-BA18-4A9F-A261-0DDCAB36E1B6}" dt="2024-11-22T22:52:02.984" v="321" actId="47"/>
        <pc:sldMkLst>
          <pc:docMk/>
          <pc:sldMk cId="3458034824" sldId="316"/>
        </pc:sldMkLst>
      </pc:sldChg>
      <pc:sldChg chg="del">
        <pc:chgData name="Elquin Alexis Huertas Ramirez" userId="d6204182-b1b1-4876-9d61-6b4cea7aba13" providerId="ADAL" clId="{6BC98A39-BA18-4A9F-A261-0DDCAB36E1B6}" dt="2024-11-22T22:00:28.449" v="50" actId="47"/>
        <pc:sldMkLst>
          <pc:docMk/>
          <pc:sldMk cId="348583108" sldId="317"/>
        </pc:sldMkLst>
      </pc:sldChg>
      <pc:sldChg chg="del">
        <pc:chgData name="Elquin Alexis Huertas Ramirez" userId="d6204182-b1b1-4876-9d61-6b4cea7aba13" providerId="ADAL" clId="{6BC98A39-BA18-4A9F-A261-0DDCAB36E1B6}" dt="2024-11-22T22:00:29.839" v="51" actId="47"/>
        <pc:sldMkLst>
          <pc:docMk/>
          <pc:sldMk cId="190376059" sldId="318"/>
        </pc:sldMkLst>
      </pc:sldChg>
      <pc:sldChg chg="del">
        <pc:chgData name="Elquin Alexis Huertas Ramirez" userId="d6204182-b1b1-4876-9d61-6b4cea7aba13" providerId="ADAL" clId="{6BC98A39-BA18-4A9F-A261-0DDCAB36E1B6}" dt="2024-11-22T21:55:05.862" v="6" actId="47"/>
        <pc:sldMkLst>
          <pc:docMk/>
          <pc:sldMk cId="3777013612" sldId="319"/>
        </pc:sldMkLst>
      </pc:sldChg>
      <pc:sldChg chg="del">
        <pc:chgData name="Elquin Alexis Huertas Ramirez" userId="d6204182-b1b1-4876-9d61-6b4cea7aba13" providerId="ADAL" clId="{6BC98A39-BA18-4A9F-A261-0DDCAB36E1B6}" dt="2024-11-22T21:55:50.437" v="9" actId="47"/>
        <pc:sldMkLst>
          <pc:docMk/>
          <pc:sldMk cId="2679914552" sldId="326"/>
        </pc:sldMkLst>
      </pc:sldChg>
      <pc:sldChg chg="del">
        <pc:chgData name="Elquin Alexis Huertas Ramirez" userId="d6204182-b1b1-4876-9d61-6b4cea7aba13" providerId="ADAL" clId="{6BC98A39-BA18-4A9F-A261-0DDCAB36E1B6}" dt="2024-11-22T21:55:52.647" v="10" actId="47"/>
        <pc:sldMkLst>
          <pc:docMk/>
          <pc:sldMk cId="3550336678" sldId="327"/>
        </pc:sldMkLst>
      </pc:sldChg>
      <pc:sldChg chg="del">
        <pc:chgData name="Elquin Alexis Huertas Ramirez" userId="d6204182-b1b1-4876-9d61-6b4cea7aba13" providerId="ADAL" clId="{6BC98A39-BA18-4A9F-A261-0DDCAB36E1B6}" dt="2024-11-22T22:00:18.633" v="47" actId="47"/>
        <pc:sldMkLst>
          <pc:docMk/>
          <pc:sldMk cId="2462075822" sldId="328"/>
        </pc:sldMkLst>
      </pc:sldChg>
      <pc:sldChg chg="del">
        <pc:chgData name="Elquin Alexis Huertas Ramirez" userId="d6204182-b1b1-4876-9d61-6b4cea7aba13" providerId="ADAL" clId="{6BC98A39-BA18-4A9F-A261-0DDCAB36E1B6}" dt="2024-11-22T21:54:58.495" v="1" actId="47"/>
        <pc:sldMkLst>
          <pc:docMk/>
          <pc:sldMk cId="1989509921" sldId="329"/>
        </pc:sldMkLst>
      </pc:sldChg>
      <pc:sldChg chg="del">
        <pc:chgData name="Elquin Alexis Huertas Ramirez" userId="d6204182-b1b1-4876-9d61-6b4cea7aba13" providerId="ADAL" clId="{6BC98A39-BA18-4A9F-A261-0DDCAB36E1B6}" dt="2024-11-22T21:54:59.288" v="2" actId="47"/>
        <pc:sldMkLst>
          <pc:docMk/>
          <pc:sldMk cId="3236212751" sldId="330"/>
        </pc:sldMkLst>
      </pc:sldChg>
      <pc:sldChg chg="del">
        <pc:chgData name="Elquin Alexis Huertas Ramirez" userId="d6204182-b1b1-4876-9d61-6b4cea7aba13" providerId="ADAL" clId="{6BC98A39-BA18-4A9F-A261-0DDCAB36E1B6}" dt="2024-11-22T22:52:04.537" v="323" actId="47"/>
        <pc:sldMkLst>
          <pc:docMk/>
          <pc:sldMk cId="422635639" sldId="331"/>
        </pc:sldMkLst>
      </pc:sldChg>
      <pc:sldChg chg="del">
        <pc:chgData name="Elquin Alexis Huertas Ramirez" userId="d6204182-b1b1-4876-9d61-6b4cea7aba13" providerId="ADAL" clId="{6BC98A39-BA18-4A9F-A261-0DDCAB36E1B6}" dt="2024-11-22T22:52:06.124" v="326" actId="47"/>
        <pc:sldMkLst>
          <pc:docMk/>
          <pc:sldMk cId="3168268918" sldId="332"/>
        </pc:sldMkLst>
      </pc:sldChg>
      <pc:sldChg chg="del">
        <pc:chgData name="Elquin Alexis Huertas Ramirez" userId="d6204182-b1b1-4876-9d61-6b4cea7aba13" providerId="ADAL" clId="{6BC98A39-BA18-4A9F-A261-0DDCAB36E1B6}" dt="2024-11-22T22:52:06.524" v="327" actId="47"/>
        <pc:sldMkLst>
          <pc:docMk/>
          <pc:sldMk cId="3470360449" sldId="333"/>
        </pc:sldMkLst>
      </pc:sldChg>
      <pc:sldChg chg="del">
        <pc:chgData name="Elquin Alexis Huertas Ramirez" userId="d6204182-b1b1-4876-9d61-6b4cea7aba13" providerId="ADAL" clId="{6BC98A39-BA18-4A9F-A261-0DDCAB36E1B6}" dt="2024-11-22T22:52:07.378" v="328" actId="47"/>
        <pc:sldMkLst>
          <pc:docMk/>
          <pc:sldMk cId="759725173" sldId="334"/>
        </pc:sldMkLst>
      </pc:sldChg>
      <pc:sldChg chg="del">
        <pc:chgData name="Elquin Alexis Huertas Ramirez" userId="d6204182-b1b1-4876-9d61-6b4cea7aba13" providerId="ADAL" clId="{6BC98A39-BA18-4A9F-A261-0DDCAB36E1B6}" dt="2024-11-22T22:52:08.167" v="330" actId="47"/>
        <pc:sldMkLst>
          <pc:docMk/>
          <pc:sldMk cId="3349305655" sldId="335"/>
        </pc:sldMkLst>
      </pc:sldChg>
      <pc:sldChg chg="del">
        <pc:chgData name="Elquin Alexis Huertas Ramirez" userId="d6204182-b1b1-4876-9d61-6b4cea7aba13" providerId="ADAL" clId="{6BC98A39-BA18-4A9F-A261-0DDCAB36E1B6}" dt="2024-11-22T22:52:08.723" v="332" actId="47"/>
        <pc:sldMkLst>
          <pc:docMk/>
          <pc:sldMk cId="2973358757" sldId="336"/>
        </pc:sldMkLst>
      </pc:sldChg>
      <pc:sldChg chg="del">
        <pc:chgData name="Elquin Alexis Huertas Ramirez" userId="d6204182-b1b1-4876-9d61-6b4cea7aba13" providerId="ADAL" clId="{6BC98A39-BA18-4A9F-A261-0DDCAB36E1B6}" dt="2024-11-22T22:52:14.394" v="336" actId="47"/>
        <pc:sldMkLst>
          <pc:docMk/>
          <pc:sldMk cId="3621059577" sldId="337"/>
        </pc:sldMkLst>
      </pc:sldChg>
      <pc:sldChg chg="del">
        <pc:chgData name="Elquin Alexis Huertas Ramirez" userId="d6204182-b1b1-4876-9d61-6b4cea7aba13" providerId="ADAL" clId="{6BC98A39-BA18-4A9F-A261-0DDCAB36E1B6}" dt="2024-11-22T22:52:15.096" v="337" actId="47"/>
        <pc:sldMkLst>
          <pc:docMk/>
          <pc:sldMk cId="2033087359" sldId="338"/>
        </pc:sldMkLst>
      </pc:sldChg>
      <pc:sldChg chg="addSp delSp modSp add mod">
        <pc:chgData name="Elquin Alexis Huertas Ramirez" userId="d6204182-b1b1-4876-9d61-6b4cea7aba13" providerId="ADAL" clId="{6BC98A39-BA18-4A9F-A261-0DDCAB36E1B6}" dt="2024-11-28T19:33:43.022" v="844" actId="20577"/>
        <pc:sldMkLst>
          <pc:docMk/>
          <pc:sldMk cId="4189829710" sldId="339"/>
        </pc:sldMkLst>
        <pc:spChg chg="mod">
          <ac:chgData name="Elquin Alexis Huertas Ramirez" userId="d6204182-b1b1-4876-9d61-6b4cea7aba13" providerId="ADAL" clId="{6BC98A39-BA18-4A9F-A261-0DDCAB36E1B6}" dt="2024-11-28T19:33:43.022" v="844" actId="20577"/>
          <ac:spMkLst>
            <pc:docMk/>
            <pc:sldMk cId="4189829710" sldId="339"/>
            <ac:spMk id="2" creationId="{E84C4F23-02E2-761E-A4F1-223602A8B94E}"/>
          </ac:spMkLst>
        </pc:spChg>
        <pc:spChg chg="mod">
          <ac:chgData name="Elquin Alexis Huertas Ramirez" userId="d6204182-b1b1-4876-9d61-6b4cea7aba13" providerId="ADAL" clId="{6BC98A39-BA18-4A9F-A261-0DDCAB36E1B6}" dt="2024-11-22T22:00:49.843" v="55" actId="27636"/>
          <ac:spMkLst>
            <pc:docMk/>
            <pc:sldMk cId="4189829710" sldId="339"/>
            <ac:spMk id="3" creationId="{742E3E14-4C54-E771-F5EE-005EAC61D979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9T15:33:25.243" v="1004" actId="14100"/>
        <pc:sldMkLst>
          <pc:docMk/>
          <pc:sldMk cId="1282544170" sldId="340"/>
        </pc:sldMkLst>
        <pc:spChg chg="mod">
          <ac:chgData name="Elquin Alexis Huertas Ramirez" userId="d6204182-b1b1-4876-9d61-6b4cea7aba13" providerId="ADAL" clId="{6BC98A39-BA18-4A9F-A261-0DDCAB36E1B6}" dt="2024-11-28T19:34:51.382" v="892" actId="20577"/>
          <ac:spMkLst>
            <pc:docMk/>
            <pc:sldMk cId="1282544170" sldId="340"/>
            <ac:spMk id="2" creationId="{229BBEBF-7156-93CF-9882-D6E1CCA5F505}"/>
          </ac:spMkLst>
        </pc:spChg>
        <pc:spChg chg="mod">
          <ac:chgData name="Elquin Alexis Huertas Ramirez" userId="d6204182-b1b1-4876-9d61-6b4cea7aba13" providerId="ADAL" clId="{6BC98A39-BA18-4A9F-A261-0DDCAB36E1B6}" dt="2024-11-22T22:04:41.209" v="73" actId="27636"/>
          <ac:spMkLst>
            <pc:docMk/>
            <pc:sldMk cId="1282544170" sldId="340"/>
            <ac:spMk id="3" creationId="{6CC0EBA8-C272-8763-A648-71A776EA3165}"/>
          </ac:spMkLst>
        </pc:spChg>
        <pc:spChg chg="add mod">
          <ac:chgData name="Elquin Alexis Huertas Ramirez" userId="d6204182-b1b1-4876-9d61-6b4cea7aba13" providerId="ADAL" clId="{6BC98A39-BA18-4A9F-A261-0DDCAB36E1B6}" dt="2024-11-29T15:33:25.243" v="1004" actId="14100"/>
          <ac:spMkLst>
            <pc:docMk/>
            <pc:sldMk cId="1282544170" sldId="340"/>
            <ac:spMk id="6" creationId="{E4F13E04-DF72-153C-B9BE-E422597023D5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8T19:39:06.303" v="926" actId="14100"/>
        <pc:sldMkLst>
          <pc:docMk/>
          <pc:sldMk cId="2019250932" sldId="341"/>
        </pc:sldMkLst>
        <pc:spChg chg="mod">
          <ac:chgData name="Elquin Alexis Huertas Ramirez" userId="d6204182-b1b1-4876-9d61-6b4cea7aba13" providerId="ADAL" clId="{6BC98A39-BA18-4A9F-A261-0DDCAB36E1B6}" dt="2024-11-28T19:34:28.422" v="886" actId="20577"/>
          <ac:spMkLst>
            <pc:docMk/>
            <pc:sldMk cId="2019250932" sldId="341"/>
            <ac:spMk id="2" creationId="{A42B51FE-8C0D-E866-74D9-C89A9AB45EF1}"/>
          </ac:spMkLst>
        </pc:spChg>
        <pc:spChg chg="mod">
          <ac:chgData name="Elquin Alexis Huertas Ramirez" userId="d6204182-b1b1-4876-9d61-6b4cea7aba13" providerId="ADAL" clId="{6BC98A39-BA18-4A9F-A261-0DDCAB36E1B6}" dt="2024-11-22T22:07:33.242" v="114" actId="27636"/>
          <ac:spMkLst>
            <pc:docMk/>
            <pc:sldMk cId="2019250932" sldId="341"/>
            <ac:spMk id="3" creationId="{FC95CF35-FC98-1C50-E928-37C128824DC1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8T19:39:11.728" v="927" actId="14100"/>
        <pc:sldMkLst>
          <pc:docMk/>
          <pc:sldMk cId="535162134" sldId="342"/>
        </pc:sldMkLst>
        <pc:spChg chg="mod ord">
          <ac:chgData name="Elquin Alexis Huertas Ramirez" userId="d6204182-b1b1-4876-9d61-6b4cea7aba13" providerId="ADAL" clId="{6BC98A39-BA18-4A9F-A261-0DDCAB36E1B6}" dt="2024-11-28T19:39:11.728" v="927" actId="14100"/>
          <ac:spMkLst>
            <pc:docMk/>
            <pc:sldMk cId="535162134" sldId="342"/>
            <ac:spMk id="2" creationId="{D9C4B7D2-0194-3974-505F-72DD6E11B639}"/>
          </ac:spMkLst>
        </pc:spChg>
        <pc:spChg chg="mod">
          <ac:chgData name="Elquin Alexis Huertas Ramirez" userId="d6204182-b1b1-4876-9d61-6b4cea7aba13" providerId="ADAL" clId="{6BC98A39-BA18-4A9F-A261-0DDCAB36E1B6}" dt="2024-11-22T22:09:11.591" v="138" actId="27636"/>
          <ac:spMkLst>
            <pc:docMk/>
            <pc:sldMk cId="535162134" sldId="342"/>
            <ac:spMk id="3" creationId="{5F6B1B4E-7999-51B7-9D77-C12E023FDA87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8T20:18:57.520" v="942" actId="6549"/>
        <pc:sldMkLst>
          <pc:docMk/>
          <pc:sldMk cId="3275985895" sldId="343"/>
        </pc:sldMkLst>
        <pc:spChg chg="mod ord">
          <ac:chgData name="Elquin Alexis Huertas Ramirez" userId="d6204182-b1b1-4876-9d61-6b4cea7aba13" providerId="ADAL" clId="{6BC98A39-BA18-4A9F-A261-0DDCAB36E1B6}" dt="2024-11-28T20:18:57.520" v="942" actId="6549"/>
          <ac:spMkLst>
            <pc:docMk/>
            <pc:sldMk cId="3275985895" sldId="343"/>
            <ac:spMk id="2" creationId="{6048BD66-A5AC-B489-C132-3425CF58E1DC}"/>
          </ac:spMkLst>
        </pc:spChg>
        <pc:spChg chg="mod">
          <ac:chgData name="Elquin Alexis Huertas Ramirez" userId="d6204182-b1b1-4876-9d61-6b4cea7aba13" providerId="ADAL" clId="{6BC98A39-BA18-4A9F-A261-0DDCAB36E1B6}" dt="2024-11-28T19:37:15.242" v="920" actId="20577"/>
          <ac:spMkLst>
            <pc:docMk/>
            <pc:sldMk cId="3275985895" sldId="343"/>
            <ac:spMk id="3" creationId="{A5618EC8-0708-0AAC-E367-6AFB62557305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8T19:39:35.783" v="935" actId="1076"/>
        <pc:sldMkLst>
          <pc:docMk/>
          <pc:sldMk cId="2250318900" sldId="344"/>
        </pc:sldMkLst>
        <pc:spChg chg="mod">
          <ac:chgData name="Elquin Alexis Huertas Ramirez" userId="d6204182-b1b1-4876-9d61-6b4cea7aba13" providerId="ADAL" clId="{6BC98A39-BA18-4A9F-A261-0DDCAB36E1B6}" dt="2024-11-28T19:34:44.542" v="891" actId="20577"/>
          <ac:spMkLst>
            <pc:docMk/>
            <pc:sldMk cId="2250318900" sldId="344"/>
            <ac:spMk id="2" creationId="{91355E34-5D19-24EE-962C-0AB46CD59E5A}"/>
          </ac:spMkLst>
        </pc:spChg>
        <pc:spChg chg="mod">
          <ac:chgData name="Elquin Alexis Huertas Ramirez" userId="d6204182-b1b1-4876-9d61-6b4cea7aba13" providerId="ADAL" clId="{6BC98A39-BA18-4A9F-A261-0DDCAB36E1B6}" dt="2024-11-22T22:21:36.885" v="196"/>
          <ac:spMkLst>
            <pc:docMk/>
            <pc:sldMk cId="2250318900" sldId="344"/>
            <ac:spMk id="3" creationId="{C9091089-3646-57A8-2A50-A94B2FADCA46}"/>
          </ac:spMkLst>
        </pc:spChg>
      </pc:sldChg>
      <pc:sldChg chg="addSp delSp modSp add mod">
        <pc:chgData name="Elquin Alexis Huertas Ramirez" userId="d6204182-b1b1-4876-9d61-6b4cea7aba13" providerId="ADAL" clId="{6BC98A39-BA18-4A9F-A261-0DDCAB36E1B6}" dt="2024-11-28T19:35:37.568" v="908" actId="5793"/>
        <pc:sldMkLst>
          <pc:docMk/>
          <pc:sldMk cId="1824938621" sldId="345"/>
        </pc:sldMkLst>
        <pc:spChg chg="mod">
          <ac:chgData name="Elquin Alexis Huertas Ramirez" userId="d6204182-b1b1-4876-9d61-6b4cea7aba13" providerId="ADAL" clId="{6BC98A39-BA18-4A9F-A261-0DDCAB36E1B6}" dt="2024-11-28T19:35:37.568" v="908" actId="5793"/>
          <ac:spMkLst>
            <pc:docMk/>
            <pc:sldMk cId="1824938621" sldId="345"/>
            <ac:spMk id="2" creationId="{56D321C4-1394-868E-1C71-B7AE72070219}"/>
          </ac:spMkLst>
        </pc:spChg>
        <pc:spChg chg="mod">
          <ac:chgData name="Elquin Alexis Huertas Ramirez" userId="d6204182-b1b1-4876-9d61-6b4cea7aba13" providerId="ADAL" clId="{6BC98A39-BA18-4A9F-A261-0DDCAB36E1B6}" dt="2024-11-22T22:49:29.773" v="276"/>
          <ac:spMkLst>
            <pc:docMk/>
            <pc:sldMk cId="1824938621" sldId="345"/>
            <ac:spMk id="3" creationId="{302BC4C1-2775-EC94-973C-4859A09C7A0D}"/>
          </ac:spMkLst>
        </pc:spChg>
      </pc:sldChg>
      <pc:sldChg chg="add del">
        <pc:chgData name="Elquin Alexis Huertas Ramirez" userId="d6204182-b1b1-4876-9d61-6b4cea7aba13" providerId="ADAL" clId="{6BC98A39-BA18-4A9F-A261-0DDCAB36E1B6}" dt="2024-11-22T22:49:16.751" v="274"/>
        <pc:sldMkLst>
          <pc:docMk/>
          <pc:sldMk cId="2452300284" sldId="345"/>
        </pc:sldMkLst>
      </pc:sldChg>
      <pc:sldChg chg="add del">
        <pc:chgData name="Elquin Alexis Huertas Ramirez" userId="d6204182-b1b1-4876-9d61-6b4cea7aba13" providerId="ADAL" clId="{6BC98A39-BA18-4A9F-A261-0DDCAB36E1B6}" dt="2024-11-22T22:49:16.751" v="274"/>
        <pc:sldMkLst>
          <pc:docMk/>
          <pc:sldMk cId="417726469" sldId="346"/>
        </pc:sldMkLst>
      </pc:sldChg>
      <pc:sldChg chg="addSp delSp modSp add mod">
        <pc:chgData name="Elquin Alexis Huertas Ramirez" userId="d6204182-b1b1-4876-9d61-6b4cea7aba13" providerId="ADAL" clId="{6BC98A39-BA18-4A9F-A261-0DDCAB36E1B6}" dt="2024-11-28T19:36:37.016" v="913" actId="478"/>
        <pc:sldMkLst>
          <pc:docMk/>
          <pc:sldMk cId="2655957015" sldId="346"/>
        </pc:sldMkLst>
        <pc:spChg chg="mod">
          <ac:chgData name="Elquin Alexis Huertas Ramirez" userId="d6204182-b1b1-4876-9d61-6b4cea7aba13" providerId="ADAL" clId="{6BC98A39-BA18-4A9F-A261-0DDCAB36E1B6}" dt="2024-11-22T22:50:28.388" v="290" actId="27636"/>
          <ac:spMkLst>
            <pc:docMk/>
            <pc:sldMk cId="2655957015" sldId="346"/>
            <ac:spMk id="3" creationId="{B8B5773B-5ED7-3532-8C63-9C7EE7CB5E51}"/>
          </ac:spMkLst>
        </pc:spChg>
        <pc:spChg chg="add mod">
          <ac:chgData name="Elquin Alexis Huertas Ramirez" userId="d6204182-b1b1-4876-9d61-6b4cea7aba13" providerId="ADAL" clId="{6BC98A39-BA18-4A9F-A261-0DDCAB36E1B6}" dt="2024-11-22T22:51:07.160" v="309" actId="1076"/>
          <ac:spMkLst>
            <pc:docMk/>
            <pc:sldMk cId="2655957015" sldId="346"/>
            <ac:spMk id="8" creationId="{8E5415E4-1994-3DC1-DD29-7BB4865170C8}"/>
          </ac:spMkLst>
        </pc:spChg>
        <pc:graphicFrameChg chg="add mod modGraphic">
          <ac:chgData name="Elquin Alexis Huertas Ramirez" userId="d6204182-b1b1-4876-9d61-6b4cea7aba13" providerId="ADAL" clId="{6BC98A39-BA18-4A9F-A261-0DDCAB36E1B6}" dt="2024-11-28T19:36:29.152" v="912" actId="20577"/>
          <ac:graphicFrameMkLst>
            <pc:docMk/>
            <pc:sldMk cId="2655957015" sldId="346"/>
            <ac:graphicFrameMk id="7" creationId="{7205A9FB-83E3-6DA3-ED13-3989777C01B2}"/>
          </ac:graphicFrameMkLst>
        </pc:graphicFrameChg>
      </pc:sldChg>
      <pc:sldMasterChg chg="addSldLayout delSldLayout">
        <pc:chgData name="Elquin Alexis Huertas Ramirez" userId="d6204182-b1b1-4876-9d61-6b4cea7aba13" providerId="ADAL" clId="{6BC98A39-BA18-4A9F-A261-0DDCAB36E1B6}" dt="2024-11-22T22:52:15.096" v="337" actId="47"/>
        <pc:sldMasterMkLst>
          <pc:docMk/>
          <pc:sldMasterMk cId="1501785617" sldId="2147483648"/>
        </pc:sldMasterMkLst>
        <pc:sldLayoutChg chg="add del">
          <pc:chgData name="Elquin Alexis Huertas Ramirez" userId="d6204182-b1b1-4876-9d61-6b4cea7aba13" providerId="ADAL" clId="{6BC98A39-BA18-4A9F-A261-0DDCAB36E1B6}" dt="2024-11-22T22:52:02.984" v="321" actId="47"/>
          <pc:sldLayoutMkLst>
            <pc:docMk/>
            <pc:sldMasterMk cId="1501785617" sldId="2147483648"/>
            <pc:sldLayoutMk cId="2945146169" sldId="2147483666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14.394" v="336" actId="47"/>
          <pc:sldLayoutMkLst>
            <pc:docMk/>
            <pc:sldMasterMk cId="1501785617" sldId="2147483648"/>
            <pc:sldLayoutMk cId="2716827306" sldId="2147483676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08.723" v="332" actId="47"/>
          <pc:sldLayoutMkLst>
            <pc:docMk/>
            <pc:sldMasterMk cId="1501785617" sldId="2147483648"/>
            <pc:sldLayoutMk cId="2242321611" sldId="2147483677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15.096" v="337" actId="47"/>
          <pc:sldLayoutMkLst>
            <pc:docMk/>
            <pc:sldMasterMk cId="1501785617" sldId="2147483648"/>
            <pc:sldLayoutMk cId="1145703460" sldId="2147483678"/>
          </pc:sldLayoutMkLst>
        </pc:sldLayoutChg>
      </pc:sldMasterChg>
    </pc:docChg>
  </pc:docChgLst>
  <pc:docChgLst>
    <pc:chgData name="Elquin Alexis Huertas Ramirez" userId="d6204182-b1b1-4876-9d61-6b4cea7aba13" providerId="ADAL" clId="{9B80E615-2EE9-4295-9B2A-329CE1D7CA71}"/>
    <pc:docChg chg="undo custSel modSld">
      <pc:chgData name="Elquin Alexis Huertas Ramirez" userId="d6204182-b1b1-4876-9d61-6b4cea7aba13" providerId="ADAL" clId="{9B80E615-2EE9-4295-9B2A-329CE1D7CA71}" dt="2025-01-09T14:53:36.098" v="766" actId="20577"/>
      <pc:docMkLst>
        <pc:docMk/>
      </pc:docMkLst>
      <pc:sldChg chg="modSp mod">
        <pc:chgData name="Elquin Alexis Huertas Ramirez" userId="d6204182-b1b1-4876-9d61-6b4cea7aba13" providerId="ADAL" clId="{9B80E615-2EE9-4295-9B2A-329CE1D7CA71}" dt="2025-01-09T13:43:48.854" v="2" actId="20577"/>
        <pc:sldMkLst>
          <pc:docMk/>
          <pc:sldMk cId="3135589185" sldId="256"/>
        </pc:sldMkLst>
        <pc:spChg chg="mod">
          <ac:chgData name="Elquin Alexis Huertas Ramirez" userId="d6204182-b1b1-4876-9d61-6b4cea7aba13" providerId="ADAL" clId="{9B80E615-2EE9-4295-9B2A-329CE1D7CA71}" dt="2025-01-09T13:43:48.854" v="2" actId="20577"/>
          <ac:spMkLst>
            <pc:docMk/>
            <pc:sldMk cId="3135589185" sldId="256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9B80E615-2EE9-4295-9B2A-329CE1D7CA71}" dt="2025-01-09T13:51:03.044" v="24" actId="20577"/>
        <pc:sldMkLst>
          <pc:docMk/>
          <pc:sldMk cId="3323436071" sldId="263"/>
        </pc:sldMkLst>
        <pc:spChg chg="mod">
          <ac:chgData name="Elquin Alexis Huertas Ramirez" userId="d6204182-b1b1-4876-9d61-6b4cea7aba13" providerId="ADAL" clId="{9B80E615-2EE9-4295-9B2A-329CE1D7CA71}" dt="2025-01-09T13:51:03.044" v="24" actId="20577"/>
          <ac:spMkLst>
            <pc:docMk/>
            <pc:sldMk cId="3323436071" sldId="263"/>
            <ac:spMk id="2" creationId="{A7488003-EF77-46AD-BB29-E2AC10C66BE9}"/>
          </ac:spMkLst>
        </pc:spChg>
        <pc:picChg chg="add mod">
          <ac:chgData name="Elquin Alexis Huertas Ramirez" userId="d6204182-b1b1-4876-9d61-6b4cea7aba13" providerId="ADAL" clId="{9B80E615-2EE9-4295-9B2A-329CE1D7CA71}" dt="2025-01-09T13:50:23.083" v="5" actId="1076"/>
          <ac:picMkLst>
            <pc:docMk/>
            <pc:sldMk cId="3323436071" sldId="263"/>
            <ac:picMk id="4" creationId="{11E3C4BA-74B6-3268-0A68-5C3160928014}"/>
          </ac:picMkLst>
        </pc:picChg>
        <pc:picChg chg="del">
          <ac:chgData name="Elquin Alexis Huertas Ramirez" userId="d6204182-b1b1-4876-9d61-6b4cea7aba13" providerId="ADAL" clId="{9B80E615-2EE9-4295-9B2A-329CE1D7CA71}" dt="2025-01-09T13:50:18.987" v="3" actId="478"/>
          <ac:picMkLst>
            <pc:docMk/>
            <pc:sldMk cId="3323436071" sldId="263"/>
            <ac:picMk id="5" creationId="{9261620A-24F4-D909-DF23-0153C45991A6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11:07.878" v="118" actId="20577"/>
        <pc:sldMkLst>
          <pc:docMk/>
          <pc:sldMk cId="4189829710" sldId="339"/>
        </pc:sldMkLst>
        <pc:spChg chg="mod">
          <ac:chgData name="Elquin Alexis Huertas Ramirez" userId="d6204182-b1b1-4876-9d61-6b4cea7aba13" providerId="ADAL" clId="{9B80E615-2EE9-4295-9B2A-329CE1D7CA71}" dt="2025-01-09T14:11:07.878" v="118" actId="20577"/>
          <ac:spMkLst>
            <pc:docMk/>
            <pc:sldMk cId="4189829710" sldId="339"/>
            <ac:spMk id="2" creationId="{E84C4F23-02E2-761E-A4F1-223602A8B94E}"/>
          </ac:spMkLst>
        </pc:spChg>
        <pc:picChg chg="del">
          <ac:chgData name="Elquin Alexis Huertas Ramirez" userId="d6204182-b1b1-4876-9d61-6b4cea7aba13" providerId="ADAL" clId="{9B80E615-2EE9-4295-9B2A-329CE1D7CA71}" dt="2025-01-09T13:56:51.352" v="25" actId="478"/>
          <ac:picMkLst>
            <pc:docMk/>
            <pc:sldMk cId="4189829710" sldId="339"/>
            <ac:picMk id="5" creationId="{EEAFB1A4-0EAA-B4A7-E35B-90BB5B66B970}"/>
          </ac:picMkLst>
        </pc:picChg>
        <pc:picChg chg="add mod">
          <ac:chgData name="Elquin Alexis Huertas Ramirez" userId="d6204182-b1b1-4876-9d61-6b4cea7aba13" providerId="ADAL" clId="{9B80E615-2EE9-4295-9B2A-329CE1D7CA71}" dt="2025-01-09T13:57:07.248" v="31" actId="1076"/>
          <ac:picMkLst>
            <pc:docMk/>
            <pc:sldMk cId="4189829710" sldId="339"/>
            <ac:picMk id="6" creationId="{405BBDF8-92FA-7101-AD66-2379E275EB8D}"/>
          </ac:picMkLst>
        </pc:picChg>
        <pc:picChg chg="del">
          <ac:chgData name="Elquin Alexis Huertas Ramirez" userId="d6204182-b1b1-4876-9d61-6b4cea7aba13" providerId="ADAL" clId="{9B80E615-2EE9-4295-9B2A-329CE1D7CA71}" dt="2025-01-09T13:57:20.808" v="32" actId="478"/>
          <ac:picMkLst>
            <pc:docMk/>
            <pc:sldMk cId="4189829710" sldId="339"/>
            <ac:picMk id="8" creationId="{D507D2C7-2FAC-3B61-867C-7A2AEB22464A}"/>
          </ac:picMkLst>
        </pc:picChg>
        <pc:picChg chg="add mod">
          <ac:chgData name="Elquin Alexis Huertas Ramirez" userId="d6204182-b1b1-4876-9d61-6b4cea7aba13" providerId="ADAL" clId="{9B80E615-2EE9-4295-9B2A-329CE1D7CA71}" dt="2025-01-09T13:57:26.944" v="35" actId="1076"/>
          <ac:picMkLst>
            <pc:docMk/>
            <pc:sldMk cId="4189829710" sldId="339"/>
            <ac:picMk id="9" creationId="{65A14346-CD08-758B-AB1E-3C7F184F1CFB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52:35.631" v="746" actId="20577"/>
        <pc:sldMkLst>
          <pc:docMk/>
          <pc:sldMk cId="1282544170" sldId="340"/>
        </pc:sldMkLst>
        <pc:spChg chg="mod">
          <ac:chgData name="Elquin Alexis Huertas Ramirez" userId="d6204182-b1b1-4876-9d61-6b4cea7aba13" providerId="ADAL" clId="{9B80E615-2EE9-4295-9B2A-329CE1D7CA71}" dt="2025-01-09T14:52:35.631" v="746" actId="20577"/>
          <ac:spMkLst>
            <pc:docMk/>
            <pc:sldMk cId="1282544170" sldId="340"/>
            <ac:spMk id="2" creationId="{229BBEBF-7156-93CF-9882-D6E1CCA5F505}"/>
          </ac:spMkLst>
        </pc:spChg>
        <pc:spChg chg="mod">
          <ac:chgData name="Elquin Alexis Huertas Ramirez" userId="d6204182-b1b1-4876-9d61-6b4cea7aba13" providerId="ADAL" clId="{9B80E615-2EE9-4295-9B2A-329CE1D7CA71}" dt="2025-01-09T14:26:57.201" v="268" actId="14100"/>
          <ac:spMkLst>
            <pc:docMk/>
            <pc:sldMk cId="1282544170" sldId="340"/>
            <ac:spMk id="6" creationId="{E4F13E04-DF72-153C-B9BE-E422597023D5}"/>
          </ac:spMkLst>
        </pc:spChg>
        <pc:picChg chg="add mod">
          <ac:chgData name="Elquin Alexis Huertas Ramirez" userId="d6204182-b1b1-4876-9d61-6b4cea7aba13" providerId="ADAL" clId="{9B80E615-2EE9-4295-9B2A-329CE1D7CA71}" dt="2025-01-09T14:12:23.971" v="124" actId="1076"/>
          <ac:picMkLst>
            <pc:docMk/>
            <pc:sldMk cId="1282544170" sldId="340"/>
            <ac:picMk id="5" creationId="{036C0267-A88B-2F18-7454-B98E3D9FA5FA}"/>
          </ac:picMkLst>
        </pc:picChg>
        <pc:picChg chg="del mod">
          <ac:chgData name="Elquin Alexis Huertas Ramirez" userId="d6204182-b1b1-4876-9d61-6b4cea7aba13" providerId="ADAL" clId="{9B80E615-2EE9-4295-9B2A-329CE1D7CA71}" dt="2025-01-09T14:12:15.490" v="120" actId="478"/>
          <ac:picMkLst>
            <pc:docMk/>
            <pc:sldMk cId="1282544170" sldId="340"/>
            <ac:picMk id="8" creationId="{58FA47A3-538C-255A-27F3-6AA19979E922}"/>
          </ac:picMkLst>
        </pc:picChg>
        <pc:picChg chg="add mod">
          <ac:chgData name="Elquin Alexis Huertas Ramirez" userId="d6204182-b1b1-4876-9d61-6b4cea7aba13" providerId="ADAL" clId="{9B80E615-2EE9-4295-9B2A-329CE1D7CA71}" dt="2025-01-09T14:12:52.835" v="127" actId="1076"/>
          <ac:picMkLst>
            <pc:docMk/>
            <pc:sldMk cId="1282544170" sldId="340"/>
            <ac:picMk id="9" creationId="{9104B352-3DC9-545A-A7ED-BFF4549D42F3}"/>
          </ac:picMkLst>
        </pc:picChg>
        <pc:picChg chg="del">
          <ac:chgData name="Elquin Alexis Huertas Ramirez" userId="d6204182-b1b1-4876-9d61-6b4cea7aba13" providerId="ADAL" clId="{9B80E615-2EE9-4295-9B2A-329CE1D7CA71}" dt="2025-01-09T14:12:25.554" v="125" actId="478"/>
          <ac:picMkLst>
            <pc:docMk/>
            <pc:sldMk cId="1282544170" sldId="340"/>
            <ac:picMk id="12" creationId="{1DB934AA-DEA8-7B62-A2D0-B356FC85A303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28:26.223" v="283" actId="20577"/>
        <pc:sldMkLst>
          <pc:docMk/>
          <pc:sldMk cId="2019250932" sldId="341"/>
        </pc:sldMkLst>
        <pc:spChg chg="mod">
          <ac:chgData name="Elquin Alexis Huertas Ramirez" userId="d6204182-b1b1-4876-9d61-6b4cea7aba13" providerId="ADAL" clId="{9B80E615-2EE9-4295-9B2A-329CE1D7CA71}" dt="2025-01-09T14:28:26.223" v="283" actId="20577"/>
          <ac:spMkLst>
            <pc:docMk/>
            <pc:sldMk cId="2019250932" sldId="341"/>
            <ac:spMk id="2" creationId="{A42B51FE-8C0D-E866-74D9-C89A9AB45EF1}"/>
          </ac:spMkLst>
        </pc:spChg>
        <pc:picChg chg="del">
          <ac:chgData name="Elquin Alexis Huertas Ramirez" userId="d6204182-b1b1-4876-9d61-6b4cea7aba13" providerId="ADAL" clId="{9B80E615-2EE9-4295-9B2A-329CE1D7CA71}" dt="2025-01-09T14:27:50.261" v="269" actId="478"/>
          <ac:picMkLst>
            <pc:docMk/>
            <pc:sldMk cId="2019250932" sldId="341"/>
            <ac:picMk id="5" creationId="{1C94E49B-5FF7-3C1D-F4A8-3E7BAC4D8EE8}"/>
          </ac:picMkLst>
        </pc:picChg>
        <pc:picChg chg="add mod">
          <ac:chgData name="Elquin Alexis Huertas Ramirez" userId="d6204182-b1b1-4876-9d61-6b4cea7aba13" providerId="ADAL" clId="{9B80E615-2EE9-4295-9B2A-329CE1D7CA71}" dt="2025-01-09T14:28:04.006" v="273" actId="14100"/>
          <ac:picMkLst>
            <pc:docMk/>
            <pc:sldMk cId="2019250932" sldId="341"/>
            <ac:picMk id="6" creationId="{8C7B0157-CDA8-1599-A75D-E4A2035CA96C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38:34.381" v="544" actId="27636"/>
        <pc:sldMkLst>
          <pc:docMk/>
          <pc:sldMk cId="535162134" sldId="342"/>
        </pc:sldMkLst>
        <pc:spChg chg="mod">
          <ac:chgData name="Elquin Alexis Huertas Ramirez" userId="d6204182-b1b1-4876-9d61-6b4cea7aba13" providerId="ADAL" clId="{9B80E615-2EE9-4295-9B2A-329CE1D7CA71}" dt="2025-01-09T14:38:34.381" v="544" actId="27636"/>
          <ac:spMkLst>
            <pc:docMk/>
            <pc:sldMk cId="535162134" sldId="342"/>
            <ac:spMk id="2" creationId="{D9C4B7D2-0194-3974-505F-72DD6E11B639}"/>
          </ac:spMkLst>
        </pc:spChg>
        <pc:picChg chg="add mod ord">
          <ac:chgData name="Elquin Alexis Huertas Ramirez" userId="d6204182-b1b1-4876-9d61-6b4cea7aba13" providerId="ADAL" clId="{9B80E615-2EE9-4295-9B2A-329CE1D7CA71}" dt="2025-01-09T14:29:56.179" v="289" actId="167"/>
          <ac:picMkLst>
            <pc:docMk/>
            <pc:sldMk cId="535162134" sldId="342"/>
            <ac:picMk id="5" creationId="{A2E62DA2-3F2A-1374-B51A-BA816384D591}"/>
          </ac:picMkLst>
        </pc:picChg>
        <pc:picChg chg="del mod">
          <ac:chgData name="Elquin Alexis Huertas Ramirez" userId="d6204182-b1b1-4876-9d61-6b4cea7aba13" providerId="ADAL" clId="{9B80E615-2EE9-4295-9B2A-329CE1D7CA71}" dt="2025-01-09T14:29:42.397" v="285" actId="478"/>
          <ac:picMkLst>
            <pc:docMk/>
            <pc:sldMk cId="535162134" sldId="342"/>
            <ac:picMk id="6" creationId="{9F3FFD3F-CE68-2306-30EB-319725FA2E9E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48:40.950" v="678" actId="1076"/>
        <pc:sldMkLst>
          <pc:docMk/>
          <pc:sldMk cId="3275985895" sldId="343"/>
        </pc:sldMkLst>
        <pc:spChg chg="mod">
          <ac:chgData name="Elquin Alexis Huertas Ramirez" userId="d6204182-b1b1-4876-9d61-6b4cea7aba13" providerId="ADAL" clId="{9B80E615-2EE9-4295-9B2A-329CE1D7CA71}" dt="2025-01-09T14:47:58.104" v="672" actId="20577"/>
          <ac:spMkLst>
            <pc:docMk/>
            <pc:sldMk cId="3275985895" sldId="343"/>
            <ac:spMk id="2" creationId="{6048BD66-A5AC-B489-C132-3425CF58E1DC}"/>
          </ac:spMkLst>
        </pc:spChg>
        <pc:picChg chg="del">
          <ac:chgData name="Elquin Alexis Huertas Ramirez" userId="d6204182-b1b1-4876-9d61-6b4cea7aba13" providerId="ADAL" clId="{9B80E615-2EE9-4295-9B2A-329CE1D7CA71}" dt="2025-01-09T14:42:27.829" v="545" actId="478"/>
          <ac:picMkLst>
            <pc:docMk/>
            <pc:sldMk cId="3275985895" sldId="343"/>
            <ac:picMk id="5" creationId="{7E22BD1F-200E-09AB-C2B9-EC9BBDFA2ADF}"/>
          </ac:picMkLst>
        </pc:picChg>
        <pc:picChg chg="add mod ord">
          <ac:chgData name="Elquin Alexis Huertas Ramirez" userId="d6204182-b1b1-4876-9d61-6b4cea7aba13" providerId="ADAL" clId="{9B80E615-2EE9-4295-9B2A-329CE1D7CA71}" dt="2025-01-09T14:43:19.859" v="562" actId="14100"/>
          <ac:picMkLst>
            <pc:docMk/>
            <pc:sldMk cId="3275985895" sldId="343"/>
            <ac:picMk id="6" creationId="{EDE899E2-21E0-863C-2127-07AA1502782D}"/>
          </ac:picMkLst>
        </pc:picChg>
        <pc:picChg chg="add mod">
          <ac:chgData name="Elquin Alexis Huertas Ramirez" userId="d6204182-b1b1-4876-9d61-6b4cea7aba13" providerId="ADAL" clId="{9B80E615-2EE9-4295-9B2A-329CE1D7CA71}" dt="2025-01-09T14:48:40.950" v="678" actId="1076"/>
          <ac:picMkLst>
            <pc:docMk/>
            <pc:sldMk cId="3275985895" sldId="343"/>
            <ac:picMk id="8" creationId="{3AEB24AD-A9A2-970A-F510-0F8A52769AC9}"/>
          </ac:picMkLst>
        </pc:picChg>
        <pc:picChg chg="del mod">
          <ac:chgData name="Elquin Alexis Huertas Ramirez" userId="d6204182-b1b1-4876-9d61-6b4cea7aba13" providerId="ADAL" clId="{9B80E615-2EE9-4295-9B2A-329CE1D7CA71}" dt="2025-01-09T14:48:04.843" v="673" actId="478"/>
          <ac:picMkLst>
            <pc:docMk/>
            <pc:sldMk cId="3275985895" sldId="343"/>
            <ac:picMk id="11" creationId="{2B7B4289-82E3-87B2-4CAD-4F4A5387B21B}"/>
          </ac:picMkLst>
        </pc:picChg>
      </pc:sldChg>
      <pc:sldChg chg="addSp delSp modSp mod">
        <pc:chgData name="Elquin Alexis Huertas Ramirez" userId="d6204182-b1b1-4876-9d61-6b4cea7aba13" providerId="ADAL" clId="{9B80E615-2EE9-4295-9B2A-329CE1D7CA71}" dt="2025-01-09T14:50:06.777" v="710" actId="27636"/>
        <pc:sldMkLst>
          <pc:docMk/>
          <pc:sldMk cId="2250318900" sldId="344"/>
        </pc:sldMkLst>
        <pc:spChg chg="mod">
          <ac:chgData name="Elquin Alexis Huertas Ramirez" userId="d6204182-b1b1-4876-9d61-6b4cea7aba13" providerId="ADAL" clId="{9B80E615-2EE9-4295-9B2A-329CE1D7CA71}" dt="2025-01-09T14:50:06.777" v="710" actId="27636"/>
          <ac:spMkLst>
            <pc:docMk/>
            <pc:sldMk cId="2250318900" sldId="344"/>
            <ac:spMk id="2" creationId="{91355E34-5D19-24EE-962C-0AB46CD59E5A}"/>
          </ac:spMkLst>
        </pc:spChg>
        <pc:picChg chg="add mod">
          <ac:chgData name="Elquin Alexis Huertas Ramirez" userId="d6204182-b1b1-4876-9d61-6b4cea7aba13" providerId="ADAL" clId="{9B80E615-2EE9-4295-9B2A-329CE1D7CA71}" dt="2025-01-09T14:49:00.676" v="681" actId="1076"/>
          <ac:picMkLst>
            <pc:docMk/>
            <pc:sldMk cId="2250318900" sldId="344"/>
            <ac:picMk id="5" creationId="{85FAB35A-A3BA-3485-52B7-EFF391037154}"/>
          </ac:picMkLst>
        </pc:picChg>
        <pc:picChg chg="del">
          <ac:chgData name="Elquin Alexis Huertas Ramirez" userId="d6204182-b1b1-4876-9d61-6b4cea7aba13" providerId="ADAL" clId="{9B80E615-2EE9-4295-9B2A-329CE1D7CA71}" dt="2025-01-09T14:48:58.108" v="679" actId="478"/>
          <ac:picMkLst>
            <pc:docMk/>
            <pc:sldMk cId="2250318900" sldId="344"/>
            <ac:picMk id="7" creationId="{2A26FDA4-C880-2DAD-6327-6F418C3207F7}"/>
          </ac:picMkLst>
        </pc:picChg>
        <pc:picChg chg="add mod">
          <ac:chgData name="Elquin Alexis Huertas Ramirez" userId="d6204182-b1b1-4876-9d61-6b4cea7aba13" providerId="ADAL" clId="{9B80E615-2EE9-4295-9B2A-329CE1D7CA71}" dt="2025-01-09T14:49:17.706" v="684" actId="1076"/>
          <ac:picMkLst>
            <pc:docMk/>
            <pc:sldMk cId="2250318900" sldId="344"/>
            <ac:picMk id="8" creationId="{6D41D94C-974F-F1D2-7F62-365B057DEC4B}"/>
          </ac:picMkLst>
        </pc:picChg>
        <pc:picChg chg="del">
          <ac:chgData name="Elquin Alexis Huertas Ramirez" userId="d6204182-b1b1-4876-9d61-6b4cea7aba13" providerId="ADAL" clId="{9B80E615-2EE9-4295-9B2A-329CE1D7CA71}" dt="2025-01-09T14:49:02.490" v="682" actId="478"/>
          <ac:picMkLst>
            <pc:docMk/>
            <pc:sldMk cId="2250318900" sldId="344"/>
            <ac:picMk id="9" creationId="{B2134418-CE65-9EC8-B377-0A8DD4FDEC19}"/>
          </ac:picMkLst>
        </pc:picChg>
      </pc:sldChg>
      <pc:sldChg chg="modSp mod">
        <pc:chgData name="Elquin Alexis Huertas Ramirez" userId="d6204182-b1b1-4876-9d61-6b4cea7aba13" providerId="ADAL" clId="{9B80E615-2EE9-4295-9B2A-329CE1D7CA71}" dt="2025-01-09T14:52:50.277" v="752" actId="20577"/>
        <pc:sldMkLst>
          <pc:docMk/>
          <pc:sldMk cId="1824938621" sldId="345"/>
        </pc:sldMkLst>
        <pc:spChg chg="mod">
          <ac:chgData name="Elquin Alexis Huertas Ramirez" userId="d6204182-b1b1-4876-9d61-6b4cea7aba13" providerId="ADAL" clId="{9B80E615-2EE9-4295-9B2A-329CE1D7CA71}" dt="2025-01-09T14:52:50.277" v="752" actId="20577"/>
          <ac:spMkLst>
            <pc:docMk/>
            <pc:sldMk cId="1824938621" sldId="345"/>
            <ac:spMk id="2" creationId="{56D321C4-1394-868E-1C71-B7AE72070219}"/>
          </ac:spMkLst>
        </pc:spChg>
      </pc:sldChg>
      <pc:sldChg chg="modSp mod">
        <pc:chgData name="Elquin Alexis Huertas Ramirez" userId="d6204182-b1b1-4876-9d61-6b4cea7aba13" providerId="ADAL" clId="{9B80E615-2EE9-4295-9B2A-329CE1D7CA71}" dt="2025-01-09T14:53:36.098" v="766" actId="20577"/>
        <pc:sldMkLst>
          <pc:docMk/>
          <pc:sldMk cId="2655957015" sldId="346"/>
        </pc:sldMkLst>
        <pc:spChg chg="mod">
          <ac:chgData name="Elquin Alexis Huertas Ramirez" userId="d6204182-b1b1-4876-9d61-6b4cea7aba13" providerId="ADAL" clId="{9B80E615-2EE9-4295-9B2A-329CE1D7CA71}" dt="2025-01-09T14:53:36.098" v="766" actId="20577"/>
          <ac:spMkLst>
            <pc:docMk/>
            <pc:sldMk cId="2655957015" sldId="346"/>
            <ac:spMk id="8" creationId="{8E5415E4-1994-3DC1-DD29-7BB4865170C8}"/>
          </ac:spMkLst>
        </pc:spChg>
        <pc:graphicFrameChg chg="modGraphic">
          <ac:chgData name="Elquin Alexis Huertas Ramirez" userId="d6204182-b1b1-4876-9d61-6b4cea7aba13" providerId="ADAL" clId="{9B80E615-2EE9-4295-9B2A-329CE1D7CA71}" dt="2025-01-09T14:53:26.804" v="758" actId="20577"/>
          <ac:graphicFrameMkLst>
            <pc:docMk/>
            <pc:sldMk cId="2655957015" sldId="346"/>
            <ac:graphicFrameMk id="7" creationId="{7205A9FB-83E3-6DA3-ED13-3989777C01B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09/01/2025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09/01/2025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00" y="2008262"/>
            <a:ext cx="4651046" cy="2895241"/>
          </a:xfrm>
        </p:spPr>
        <p:txBody>
          <a:bodyPr>
            <a:normAutofit fontScale="90000"/>
          </a:bodyPr>
          <a:lstStyle/>
          <a:p>
            <a:r>
              <a:rPr lang="es-CO" altLang="es-CO" sz="3600"/>
              <a:t>Informe Estadístico de Peticiones, Quejas, Reclamos Sugerencias, Denuncias y agradecimientos (PQRSDA) integrado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499" y="5673368"/>
            <a:ext cx="4214588" cy="616337"/>
          </a:xfrm>
        </p:spPr>
        <p:txBody>
          <a:bodyPr/>
          <a:lstStyle/>
          <a:p>
            <a:r>
              <a:rPr lang="es-CO" dirty="0"/>
              <a:t>Diciembre de 2024</a:t>
            </a:r>
          </a:p>
          <a:p>
            <a:endParaRPr lang="es-CO" dirty="0"/>
          </a:p>
        </p:txBody>
      </p:sp>
      <p:pic>
        <p:nvPicPr>
          <p:cNvPr id="5" name="Marcador de posición de imagen 4" descr="Logotipo, Icono&#10;&#10;Descripción generada automáticamente">
            <a:extLst>
              <a:ext uri="{FF2B5EF4-FFF2-40B4-BE49-F238E27FC236}">
                <a16:creationId xmlns:a16="http://schemas.microsoft.com/office/drawing/2014/main" id="{989CF145-98C9-1D7C-541B-7D75C89903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58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0994-5BD0-7BBA-B116-15C9365E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8B5773B-5ED7-3532-8C63-9C7EE7CB5E51}"/>
              </a:ext>
            </a:extLst>
          </p:cNvPr>
          <p:cNvSpPr txBox="1">
            <a:spLocks/>
          </p:cNvSpPr>
          <p:nvPr/>
        </p:nvSpPr>
        <p:spPr>
          <a:xfrm>
            <a:off x="726954" y="189973"/>
            <a:ext cx="11026745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205A9FB-83E3-6DA3-ED13-3989777C0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84142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E5415E4-1994-3DC1-DD29-7BB4865170C8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 2024\CIRCULARES 2024\12. DICIEMBRE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5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53CF15-BD13-4AD5-9725-0E1C5DAAF7CD}"/>
              </a:ext>
            </a:extLst>
          </p:cNvPr>
          <p:cNvSpPr txBox="1"/>
          <p:nvPr/>
        </p:nvSpPr>
        <p:spPr>
          <a:xfrm>
            <a:off x="4740563" y="2782669"/>
            <a:ext cx="271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rgbClr val="035A93"/>
                </a:solidFill>
              </a:rPr>
              <a:t>Aquí podrás agregar tu código QR</a:t>
            </a:r>
          </a:p>
        </p:txBody>
      </p:sp>
    </p:spTree>
    <p:extLst>
      <p:ext uri="{BB962C8B-B14F-4D97-AF65-F5344CB8AC3E}">
        <p14:creationId xmlns:p14="http://schemas.microsoft.com/office/powerpoint/2010/main" val="249273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488003-EF77-46AD-BB29-E2AC10C66B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58850" y="4554908"/>
            <a:ext cx="10274300" cy="1350236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diciembre de 2024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281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77%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diciembre de 2023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4%</a:t>
            </a:r>
            <a:r>
              <a:rPr lang="es-CO" altLang="es-CO" sz="1200" dirty="0">
                <a:solidFill>
                  <a:srgbClr val="7030A0"/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. Todas las peticiones se atendieron en los términos legales.</a:t>
            </a:r>
            <a:endParaRPr lang="es-CO" sz="1200" dirty="0">
              <a:ea typeface="Verdana" panose="020B0604030504040204" pitchFamily="34" charset="0"/>
            </a:endParaRP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D5A9AE-F49A-3FEF-40EE-3AA6D305E8E7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E3C4BA-74B6-3268-0A68-5C316092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51" y="1406397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9096-40C5-B8CA-B1FB-5ED6BD01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4C4F23-02E2-761E-A4F1-223602A8B9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58850" y="4554908"/>
            <a:ext cx="10274300" cy="1350236"/>
          </a:xfrm>
        </p:spPr>
        <p:txBody>
          <a:bodyPr>
            <a:normAutofit fontScale="92500" lnSpcReduction="20000"/>
          </a:bodyPr>
          <a:lstStyle/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61,92%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(174),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26,33%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(74),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9,56%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(28),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0,71%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(2), carta física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0,71%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 (2) y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0,36%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62,99%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37,01%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3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42E3E14-4C54-E771-F5EE-005EAC61D979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5BBDF8-92FA-7101-AD66-2379E275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3" y="1254772"/>
            <a:ext cx="8417522" cy="31915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A14346-CD08-758B-AB1E-3C7F184F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95" y="2211451"/>
            <a:ext cx="2010056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6C1F7-5345-04A3-439B-DED68512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29BBEBF-7156-93CF-9882-D6E1CCA5F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38700" y="1143000"/>
            <a:ext cx="6394450" cy="4762144"/>
          </a:xfrm>
        </p:spPr>
        <p:txBody>
          <a:bodyPr>
            <a:normAutofit/>
          </a:bodyPr>
          <a:lstStyle/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40,57%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(114) de las PQRSDA fueron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peticiones 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24,56%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(69) donde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ES_tradnl" altLang="es-CO" sz="1200" dirty="0">
                <a:solidFill>
                  <a:srgbClr val="00B050"/>
                </a:solidFill>
              </a:rPr>
              <a:t>10,68%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(30)</a:t>
            </a:r>
            <a:r>
              <a:rPr lang="es-ES_tradnl" altLang="es-CO" sz="1200" dirty="0">
                <a:solidFill>
                  <a:schemeClr val="bg2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corresponde a temas del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, seguido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9,25%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(26), posteriormente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9,25%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(26), luego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3,56%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(10) y por último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2,14%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(6).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64,41%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14,12%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MX" sz="1200" dirty="0">
                <a:solidFill>
                  <a:srgbClr val="00B050"/>
                </a:solidFill>
              </a:rPr>
              <a:t>21,47%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57,69%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principalmente relacionadas con el Seguro de Depósitos.</a:t>
            </a: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C0EBA8-C272-8763-A648-71A776EA3165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F13E04-DF72-153C-B9BE-E422597023D5}"/>
              </a:ext>
            </a:extLst>
          </p:cNvPr>
          <p:cNvSpPr txBox="1"/>
          <p:nvPr/>
        </p:nvSpPr>
        <p:spPr>
          <a:xfrm>
            <a:off x="2725093" y="5961445"/>
            <a:ext cx="9466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</a:t>
            </a:r>
            <a:r>
              <a:rPr lang="es-ES_tradnl" altLang="es-CO" sz="9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</a:t>
            </a:r>
            <a:r>
              <a:rPr lang="es-ES_tradnl" altLang="es-CO" sz="9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6C0267-A88B-2F18-7454-B98E3D9F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5" y="1001325"/>
            <a:ext cx="3788216" cy="2423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04B352-3DC9-545A-A7ED-BFF4549D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38" y="3417915"/>
            <a:ext cx="3048425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5410-4CA0-D939-1134-F2BF65AF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2B51FE-8C0D-E866-74D9-C89A9AB45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4438" y="2179375"/>
            <a:ext cx="3533687" cy="2121761"/>
          </a:xfrm>
        </p:spPr>
        <p:txBody>
          <a:bodyPr>
            <a:norm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no competente” representa el </a:t>
            </a:r>
            <a:r>
              <a:rPr lang="es-MX" sz="1200" dirty="0">
                <a:solidFill>
                  <a:srgbClr val="00B050"/>
                </a:solidFill>
              </a:rPr>
              <a:t>24,56%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C95CF35-FC98-1C50-E928-37C128824DC1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Entidades asociadas a </a:t>
            </a:r>
            <a:r>
              <a:rPr lang="es-CO" sz="3600" err="1"/>
              <a:t>Fogafín</a:t>
            </a:r>
            <a:r>
              <a:rPr lang="es-CO" sz="3600"/>
              <a:t> no competente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7B0157-CDA8-1599-A75D-E4A2035C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487" y="1302328"/>
            <a:ext cx="7933218" cy="51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453BD-1E81-B8EB-715A-6DD9097A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E62DA2-3F2A-1374-B51A-BA816384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4" y="1155032"/>
            <a:ext cx="11465045" cy="481710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F6B1B4E-7999-51B7-9D77-C12E023FDA87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Entidades más consultadas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C4B7D2-0194-3974-505F-72DD6E11B6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36919" y="2933213"/>
            <a:ext cx="5896599" cy="1457718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281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PQRSDA recibidas, </a:t>
            </a:r>
            <a:r>
              <a:rPr lang="es-CO" sz="1200" dirty="0" err="1">
                <a:solidFill>
                  <a:srgbClr val="00609C"/>
                </a:solidFill>
              </a:rPr>
              <a:t>Fogafín</a:t>
            </a:r>
            <a:r>
              <a:rPr lang="es-CO" sz="1200" dirty="0">
                <a:solidFill>
                  <a:srgbClr val="00609C"/>
                </a:solidFill>
              </a:rPr>
              <a:t> es la entidad más consultada </a:t>
            </a:r>
            <a:r>
              <a:rPr lang="es-CO" sz="1200" dirty="0">
                <a:solidFill>
                  <a:srgbClr val="00B050"/>
                </a:solidFill>
              </a:rPr>
              <a:t>(9,96%)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(5,34%)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 Banco Davivienda </a:t>
            </a:r>
            <a:r>
              <a:rPr lang="es-CO" sz="1200" dirty="0">
                <a:solidFill>
                  <a:srgbClr val="00B050"/>
                </a:solidFill>
              </a:rPr>
              <a:t>(3,56%),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posteriormente Bancolombia </a:t>
            </a:r>
            <a:r>
              <a:rPr lang="es-CO" sz="1200" dirty="0">
                <a:solidFill>
                  <a:srgbClr val="00B050"/>
                </a:solidFill>
              </a:rPr>
              <a:t>(3,56%)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la extinta La Fortaleza Compañía de Financiamiento </a:t>
            </a:r>
            <a:r>
              <a:rPr lang="es-CO" sz="1200" dirty="0">
                <a:solidFill>
                  <a:srgbClr val="00B050"/>
                </a:solidFill>
              </a:rPr>
              <a:t>(2,14%)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Nu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Compañía de financiamiento </a:t>
            </a:r>
            <a:r>
              <a:rPr lang="es-CO" sz="1200" dirty="0">
                <a:solidFill>
                  <a:srgbClr val="00B050"/>
                </a:solidFill>
              </a:rPr>
              <a:t>(1,78%)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Bancar Compañía de Financiamiento </a:t>
            </a:r>
            <a:r>
              <a:rPr lang="es-CO" sz="1200" dirty="0">
                <a:solidFill>
                  <a:srgbClr val="00B050"/>
                </a:solidFill>
              </a:rPr>
              <a:t>(1,42%)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Fes Compañía de Financiamiento </a:t>
            </a:r>
            <a:r>
              <a:rPr lang="es-CO" sz="1200" dirty="0">
                <a:solidFill>
                  <a:srgbClr val="00B050"/>
                </a:solidFill>
              </a:rPr>
              <a:t>(1,42%)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Fondo de Garantías,</a:t>
            </a:r>
            <a:r>
              <a:rPr lang="es-CO" sz="1200" dirty="0">
                <a:solidFill>
                  <a:srgbClr val="00B050"/>
                </a:solidFill>
              </a:rPr>
              <a:t> (1,42%)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Movii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S.A. </a:t>
            </a:r>
            <a:r>
              <a:rPr lang="es-CO" sz="1200" dirty="0">
                <a:solidFill>
                  <a:srgbClr val="00B050"/>
                </a:solidFill>
              </a:rPr>
              <a:t>(1,42%)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CO" sz="1200" dirty="0">
                <a:solidFill>
                  <a:srgbClr val="00B050"/>
                </a:solidFill>
              </a:rPr>
              <a:t>(68%)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53516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AF34-8B2D-F02A-43FB-51DC5F2E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DE899E2-21E0-863C-2127-07AA1502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6" y="1147939"/>
            <a:ext cx="7948942" cy="456212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5618EC8-0708-0AAC-E367-6AFB62557305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48BD66-A5AC-B489-C132-3425CF58E1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06948" y="3000908"/>
            <a:ext cx="5375721" cy="1391629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281 PQRSDA atendidas durante el mes de diciembre de 2024, el </a:t>
            </a:r>
            <a:r>
              <a:rPr lang="es-MX" altLang="es-CO" sz="1200" dirty="0">
                <a:solidFill>
                  <a:srgbClr val="00B050"/>
                </a:solidFill>
              </a:rPr>
              <a:t>23,49%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(66)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D.C, seguidas por Cali con el </a:t>
            </a:r>
            <a:r>
              <a:rPr lang="es-MX" altLang="es-CO" sz="1200" dirty="0">
                <a:solidFill>
                  <a:srgbClr val="00B050"/>
                </a:solidFill>
              </a:rPr>
              <a:t>3,91%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(11),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3,20%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(9), Barranquilla </a:t>
            </a:r>
            <a:r>
              <a:rPr lang="es-MX" altLang="es-CO" sz="1200" dirty="0">
                <a:solidFill>
                  <a:srgbClr val="00B050"/>
                </a:solidFill>
              </a:rPr>
              <a:t>2,14%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(6), Villavicencio </a:t>
            </a:r>
            <a:r>
              <a:rPr lang="es-MX" altLang="es-CO" sz="1200" dirty="0">
                <a:solidFill>
                  <a:srgbClr val="00B050"/>
                </a:solidFill>
              </a:rPr>
              <a:t>1,421%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(6), Bucaramanga </a:t>
            </a:r>
            <a:r>
              <a:rPr lang="es-MX" altLang="es-CO" sz="1200" dirty="0">
                <a:solidFill>
                  <a:srgbClr val="00B050"/>
                </a:solidFill>
              </a:rPr>
              <a:t>1,07%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Ibagué </a:t>
            </a:r>
            <a:r>
              <a:rPr lang="es-MX" altLang="es-CO" sz="1200" dirty="0">
                <a:solidFill>
                  <a:srgbClr val="00B050"/>
                </a:solidFill>
              </a:rPr>
              <a:t>0,71%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(2), Pereira </a:t>
            </a:r>
            <a:r>
              <a:rPr lang="es-MX" altLang="es-CO" sz="1200" dirty="0">
                <a:solidFill>
                  <a:srgbClr val="00B050"/>
                </a:solidFill>
              </a:rPr>
              <a:t>0,71%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(2), y Popayán con el </a:t>
            </a:r>
            <a:r>
              <a:rPr lang="es-MX" altLang="es-CO" sz="1200" dirty="0">
                <a:solidFill>
                  <a:srgbClr val="00B050"/>
                </a:solidFill>
              </a:rPr>
              <a:t>0,36%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(1),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62,99%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(177),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EB24AD-A9A2-970A-F510-0F8A52769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86" y="1837854"/>
            <a:ext cx="3862812" cy="45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2D06-2088-0E87-6C28-A33C56D7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355E34-5D19-24EE-962C-0AB46CD59E5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19990" y="5479189"/>
            <a:ext cx="7924623" cy="767787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281 PQRSDA recibidas durante diciembre de 2024,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98,93%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(278)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1,07%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(3)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9091089-3646-57A8-2A50-A94B2FADCA46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dirty="0"/>
              <a:t>PQRSDA por tipo persona  y género</a:t>
            </a:r>
            <a:endParaRPr lang="es-CO" dirty="0">
              <a:solidFill>
                <a:srgbClr val="035A9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AB35A-A3BA-3485-52B7-EFF39103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5" y="1973255"/>
            <a:ext cx="3324689" cy="25340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41D94C-974F-F1D2-7F62-365B057D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56" y="1968492"/>
            <a:ext cx="3277057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69B30-07CE-9AE6-2DDD-59FB5308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6D321C4-1394-868E-1C71-B7AE720702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4260" y="1445574"/>
            <a:ext cx="11026746" cy="4510845"/>
          </a:xfrm>
        </p:spPr>
        <p:txBody>
          <a:bodyPr>
            <a:normAutofit lnSpcReduction="10000"/>
          </a:bodyPr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cumplió con los términos establecidos en la Ley 1437 de 2011, Ley 1755 de 2015 y con la Resolución 001 de 2017 expedida por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correo electrónico con 61,92% (174), atención telefónica con el 26,33% (74), chat con el 9,56% (28), atención presencial con el 0,71% (2), carta física con 0,71% (2) y buzón PQSD del portal WEB con el 0,36% (1).</a:t>
            </a:r>
            <a:endParaRPr lang="es-MX" altLang="es-CO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De las 281 PQRSDA recibidas,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es la entidad más consultada (9,96%), seguida Banco Central Hipotecario (hoy liquidado) (5,34%), luego  Banco Davivienda (3,56%),posteriormente Bancolombia (3,56%), la extinta La Fortaleza Compañía de Financiamiento (2,14%), posteriormente </a:t>
            </a:r>
            <a:r>
              <a:rPr lang="es-CO" sz="1200" dirty="0" err="1">
                <a:latin typeface="Montserrat Medium"/>
              </a:rPr>
              <a:t>Nu</a:t>
            </a:r>
            <a:r>
              <a:rPr lang="es-CO" sz="1200" dirty="0">
                <a:latin typeface="Montserrat Medium"/>
              </a:rPr>
              <a:t> Compañía de financiamiento (1,78%), Bancar Compañía de Financiamiento (1,42%), Fes Compañía de Financiamiento (1,42%), el Fondo de Garantías, (1,42%), </a:t>
            </a:r>
            <a:r>
              <a:rPr lang="es-CO" sz="1200" dirty="0" err="1">
                <a:latin typeface="Montserrat Medium"/>
              </a:rPr>
              <a:t>Movii</a:t>
            </a:r>
            <a:r>
              <a:rPr lang="es-CO" sz="1200" dirty="0">
                <a:latin typeface="Montserrat Medium"/>
              </a:rPr>
              <a:t> S.A. (1,42%) y el restante (68%) corresponde a un conjunto amplio de entidades financieras o empresas del sector real.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diciembre de 2024, del total de las PQRSDA recibidas en los diferentes canales de comunicación, el 40,57% (114) de las PQRSDA fueron peticiones incompletas seguidas por el 24,56% (69) donde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no era la entidad competente, el 10,68% (30) corresponde a temas del Seguro de Depósitos, seguido por información general 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con el 9,25% (26), posteriormente el levantamiento de gravámenes con el 9,25% (26), luego el pago de acreencias con el 3,56% (10) y por último información de procesos </a:t>
            </a:r>
            <a:r>
              <a:rPr lang="es-CO" altLang="es-CO" sz="1200" dirty="0" err="1">
                <a:latin typeface="Montserrat Medium"/>
              </a:rPr>
              <a:t>liquidatorios</a:t>
            </a:r>
            <a:r>
              <a:rPr lang="es-CO" altLang="es-CO" sz="1200" dirty="0">
                <a:latin typeface="Montserrat Medium"/>
              </a:rPr>
              <a:t> con el 2,14% (6).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se no se identificaron ciudadanos que presentaran algún tipo de discapacidad (movilidad/física, auditiva, visual).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02BC4C1-2775-EC94-973C-4859A09C7A0D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Recomendaciones</a:t>
            </a:r>
            <a:endParaRPr lang="es-CO">
              <a:solidFill>
                <a:srgbClr val="035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8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3" ma:contentTypeDescription="Crear nuevo documento." ma:contentTypeScope="" ma:versionID="036d4bdb8c5b73c2c3d5617ddf04e64f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644e00de1dcaf86a68b1256d82c537d6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2D3A1-20FF-474A-8A87-3390FB819117}">
  <ds:schemaRefs>
    <ds:schemaRef ds:uri="59566f82-f342-460b-a36f-7f2067fae10e"/>
    <ds:schemaRef ds:uri="df5c9daf-8ab9-4342-943d-bf1a0c64ba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B1496D-AC39-41A3-B2DA-2A3B1AA200F0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27C270-E7A0-479F-AF43-69C92C9568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1382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Informe Estadístico de Peticiones, Quejas, Reclamos Sugerencias, Denuncias y agradecimientos (PQRSDA) integrado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</cp:revision>
  <dcterms:created xsi:type="dcterms:W3CDTF">2024-07-08T22:54:50Z</dcterms:created>
  <dcterms:modified xsi:type="dcterms:W3CDTF">2025-01-09T14:53:44Z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