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34" r:id="rId5"/>
    <p:sldId id="331" r:id="rId6"/>
    <p:sldId id="335" r:id="rId7"/>
    <p:sldId id="338" r:id="rId8"/>
    <p:sldId id="339" r:id="rId9"/>
    <p:sldId id="340" r:id="rId10"/>
    <p:sldId id="336" r:id="rId11"/>
    <p:sldId id="337" r:id="rId12"/>
    <p:sldId id="341" r:id="rId13"/>
    <p:sldId id="342" r:id="rId14"/>
    <p:sldId id="323"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01B7"/>
    <a:srgbClr val="41678C"/>
    <a:srgbClr val="00609C"/>
    <a:srgbClr val="FFA224"/>
    <a:srgbClr val="B3B3B3"/>
    <a:srgbClr val="61A60E"/>
    <a:srgbClr val="5B9BD5"/>
    <a:srgbClr val="901440"/>
    <a:srgbClr val="EA593B"/>
    <a:srgbClr val="26B2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381369-1C93-432F-B2F9-2064CA7FDB03}" v="11" dt="2024-09-13T20:25:39.03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9209" autoAdjust="0"/>
  </p:normalViewPr>
  <p:slideViewPr>
    <p:cSldViewPr snapToGrid="0">
      <p:cViewPr varScale="1">
        <p:scale>
          <a:sx n="100" d="100"/>
          <a:sy n="100" d="100"/>
        </p:scale>
        <p:origin x="672" y="7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quin Alexis Huertas Ramirez" userId="d6204182-b1b1-4876-9d61-6b4cea7aba13" providerId="ADAL" clId="{C7381369-1C93-432F-B2F9-2064CA7FDB03}"/>
    <pc:docChg chg="undo custSel modSld">
      <pc:chgData name="Elquin Alexis Huertas Ramirez" userId="d6204182-b1b1-4876-9d61-6b4cea7aba13" providerId="ADAL" clId="{C7381369-1C93-432F-B2F9-2064CA7FDB03}" dt="2024-09-13T20:34:28.273" v="657" actId="6549"/>
      <pc:docMkLst>
        <pc:docMk/>
      </pc:docMkLst>
      <pc:sldChg chg="addSp delSp modSp mod">
        <pc:chgData name="Elquin Alexis Huertas Ramirez" userId="d6204182-b1b1-4876-9d61-6b4cea7aba13" providerId="ADAL" clId="{C7381369-1C93-432F-B2F9-2064CA7FDB03}" dt="2024-09-13T19:26:04.009" v="63" actId="20577"/>
        <pc:sldMkLst>
          <pc:docMk/>
          <pc:sldMk cId="2320189563" sldId="331"/>
        </pc:sldMkLst>
        <pc:spChg chg="mod">
          <ac:chgData name="Elquin Alexis Huertas Ramirez" userId="d6204182-b1b1-4876-9d61-6b4cea7aba13" providerId="ADAL" clId="{C7381369-1C93-432F-B2F9-2064CA7FDB03}" dt="2024-09-13T19:26:04.009" v="63" actId="20577"/>
          <ac:spMkLst>
            <pc:docMk/>
            <pc:sldMk cId="2320189563" sldId="331"/>
            <ac:spMk id="3" creationId="{45DA64FB-A44E-486E-AFA3-146DB65AAAE7}"/>
          </ac:spMkLst>
        </pc:spChg>
        <pc:picChg chg="add mod">
          <ac:chgData name="Elquin Alexis Huertas Ramirez" userId="d6204182-b1b1-4876-9d61-6b4cea7aba13" providerId="ADAL" clId="{C7381369-1C93-432F-B2F9-2064CA7FDB03}" dt="2024-09-13T19:20:29.102" v="4" actId="1076"/>
          <ac:picMkLst>
            <pc:docMk/>
            <pc:sldMk cId="2320189563" sldId="331"/>
            <ac:picMk id="4" creationId="{F96F2D6D-C7BF-C41B-8208-58088C350E82}"/>
          </ac:picMkLst>
        </pc:picChg>
        <pc:picChg chg="del">
          <ac:chgData name="Elquin Alexis Huertas Ramirez" userId="d6204182-b1b1-4876-9d61-6b4cea7aba13" providerId="ADAL" clId="{C7381369-1C93-432F-B2F9-2064CA7FDB03}" dt="2024-09-13T19:20:21.903" v="0" actId="478"/>
          <ac:picMkLst>
            <pc:docMk/>
            <pc:sldMk cId="2320189563" sldId="331"/>
            <ac:picMk id="5" creationId="{7403AA71-7009-9BBE-D003-149959F14F63}"/>
          </ac:picMkLst>
        </pc:picChg>
      </pc:sldChg>
      <pc:sldChg chg="modSp mod">
        <pc:chgData name="Elquin Alexis Huertas Ramirez" userId="d6204182-b1b1-4876-9d61-6b4cea7aba13" providerId="ADAL" clId="{C7381369-1C93-432F-B2F9-2064CA7FDB03}" dt="2024-09-13T20:34:28.273" v="657" actId="6549"/>
        <pc:sldMkLst>
          <pc:docMk/>
          <pc:sldMk cId="2482095758" sldId="334"/>
        </pc:sldMkLst>
        <pc:spChg chg="mod">
          <ac:chgData name="Elquin Alexis Huertas Ramirez" userId="d6204182-b1b1-4876-9d61-6b4cea7aba13" providerId="ADAL" clId="{C7381369-1C93-432F-B2F9-2064CA7FDB03}" dt="2024-09-13T20:34:28.273" v="657" actId="6549"/>
          <ac:spMkLst>
            <pc:docMk/>
            <pc:sldMk cId="2482095758" sldId="334"/>
            <ac:spMk id="3" creationId="{6A81C297-1D6A-499C-A2DB-6BCDEE743987}"/>
          </ac:spMkLst>
        </pc:spChg>
      </pc:sldChg>
      <pc:sldChg chg="addSp delSp modSp mod">
        <pc:chgData name="Elquin Alexis Huertas Ramirez" userId="d6204182-b1b1-4876-9d61-6b4cea7aba13" providerId="ADAL" clId="{C7381369-1C93-432F-B2F9-2064CA7FDB03}" dt="2024-09-13T19:33:02.897" v="105" actId="20577"/>
        <pc:sldMkLst>
          <pc:docMk/>
          <pc:sldMk cId="2619363426" sldId="335"/>
        </pc:sldMkLst>
        <pc:spChg chg="mod">
          <ac:chgData name="Elquin Alexis Huertas Ramirez" userId="d6204182-b1b1-4876-9d61-6b4cea7aba13" providerId="ADAL" clId="{C7381369-1C93-432F-B2F9-2064CA7FDB03}" dt="2024-09-13T19:33:02.897" v="105" actId="20577"/>
          <ac:spMkLst>
            <pc:docMk/>
            <pc:sldMk cId="2619363426" sldId="335"/>
            <ac:spMk id="3" creationId="{45DA64FB-A44E-486E-AFA3-146DB65AAAE7}"/>
          </ac:spMkLst>
        </pc:spChg>
        <pc:picChg chg="add mod">
          <ac:chgData name="Elquin Alexis Huertas Ramirez" userId="d6204182-b1b1-4876-9d61-6b4cea7aba13" providerId="ADAL" clId="{C7381369-1C93-432F-B2F9-2064CA7FDB03}" dt="2024-09-13T19:26:49.520" v="66" actId="1076"/>
          <ac:picMkLst>
            <pc:docMk/>
            <pc:sldMk cId="2619363426" sldId="335"/>
            <ac:picMk id="4" creationId="{2B7D631D-8A08-878E-85B4-1EE39A08C6EB}"/>
          </ac:picMkLst>
        </pc:picChg>
        <pc:picChg chg="del">
          <ac:chgData name="Elquin Alexis Huertas Ramirez" userId="d6204182-b1b1-4876-9d61-6b4cea7aba13" providerId="ADAL" clId="{C7381369-1C93-432F-B2F9-2064CA7FDB03}" dt="2024-09-13T19:26:45.048" v="64" actId="478"/>
          <ac:picMkLst>
            <pc:docMk/>
            <pc:sldMk cId="2619363426" sldId="335"/>
            <ac:picMk id="5" creationId="{E561CD25-D130-6B69-8ABF-0BC6B6DEA026}"/>
          </ac:picMkLst>
        </pc:picChg>
      </pc:sldChg>
      <pc:sldChg chg="addSp delSp modSp mod">
        <pc:chgData name="Elquin Alexis Huertas Ramirez" userId="d6204182-b1b1-4876-9d61-6b4cea7aba13" providerId="ADAL" clId="{C7381369-1C93-432F-B2F9-2064CA7FDB03}" dt="2024-09-13T20:16:36.370" v="426" actId="108"/>
        <pc:sldMkLst>
          <pc:docMk/>
          <pc:sldMk cId="2933673404" sldId="336"/>
        </pc:sldMkLst>
        <pc:spChg chg="mod">
          <ac:chgData name="Elquin Alexis Huertas Ramirez" userId="d6204182-b1b1-4876-9d61-6b4cea7aba13" providerId="ADAL" clId="{C7381369-1C93-432F-B2F9-2064CA7FDB03}" dt="2024-09-13T20:16:36.370" v="426" actId="108"/>
          <ac:spMkLst>
            <pc:docMk/>
            <pc:sldMk cId="2933673404" sldId="336"/>
            <ac:spMk id="3" creationId="{45DA64FB-A44E-486E-AFA3-146DB65AAAE7}"/>
          </ac:spMkLst>
        </pc:spChg>
        <pc:picChg chg="add">
          <ac:chgData name="Elquin Alexis Huertas Ramirez" userId="d6204182-b1b1-4876-9d61-6b4cea7aba13" providerId="ADAL" clId="{C7381369-1C93-432F-B2F9-2064CA7FDB03}" dt="2024-09-13T20:14:54.068" v="385"/>
          <ac:picMkLst>
            <pc:docMk/>
            <pc:sldMk cId="2933673404" sldId="336"/>
            <ac:picMk id="4" creationId="{65860C17-C9CD-B88C-6E35-308EEDC05B73}"/>
          </ac:picMkLst>
        </pc:picChg>
        <pc:picChg chg="del">
          <ac:chgData name="Elquin Alexis Huertas Ramirez" userId="d6204182-b1b1-4876-9d61-6b4cea7aba13" providerId="ADAL" clId="{C7381369-1C93-432F-B2F9-2064CA7FDB03}" dt="2024-09-13T20:14:51.750" v="384" actId="478"/>
          <ac:picMkLst>
            <pc:docMk/>
            <pc:sldMk cId="2933673404" sldId="336"/>
            <ac:picMk id="6" creationId="{5A29AAB6-3AE3-8E7B-C9E7-10579ABC1F05}"/>
          </ac:picMkLst>
        </pc:picChg>
      </pc:sldChg>
      <pc:sldChg chg="addSp delSp modSp mod">
        <pc:chgData name="Elquin Alexis Huertas Ramirez" userId="d6204182-b1b1-4876-9d61-6b4cea7aba13" providerId="ADAL" clId="{C7381369-1C93-432F-B2F9-2064CA7FDB03}" dt="2024-09-13T20:26:59.121" v="475" actId="20577"/>
        <pc:sldMkLst>
          <pc:docMk/>
          <pc:sldMk cId="1900971729" sldId="337"/>
        </pc:sldMkLst>
        <pc:spChg chg="mod">
          <ac:chgData name="Elquin Alexis Huertas Ramirez" userId="d6204182-b1b1-4876-9d61-6b4cea7aba13" providerId="ADAL" clId="{C7381369-1C93-432F-B2F9-2064CA7FDB03}" dt="2024-09-13T20:26:59.121" v="475" actId="20577"/>
          <ac:spMkLst>
            <pc:docMk/>
            <pc:sldMk cId="1900971729" sldId="337"/>
            <ac:spMk id="3" creationId="{45DA64FB-A44E-486E-AFA3-146DB65AAAE7}"/>
          </ac:spMkLst>
        </pc:spChg>
        <pc:picChg chg="add mod">
          <ac:chgData name="Elquin Alexis Huertas Ramirez" userId="d6204182-b1b1-4876-9d61-6b4cea7aba13" providerId="ADAL" clId="{C7381369-1C93-432F-B2F9-2064CA7FDB03}" dt="2024-09-13T20:17:07.097" v="429" actId="1076"/>
          <ac:picMkLst>
            <pc:docMk/>
            <pc:sldMk cId="1900971729" sldId="337"/>
            <ac:picMk id="4" creationId="{0DA28A63-2CEC-AC16-4096-D4F14291F5BC}"/>
          </ac:picMkLst>
        </pc:picChg>
        <pc:picChg chg="add del mod">
          <ac:chgData name="Elquin Alexis Huertas Ramirez" userId="d6204182-b1b1-4876-9d61-6b4cea7aba13" providerId="ADAL" clId="{C7381369-1C93-432F-B2F9-2064CA7FDB03}" dt="2024-09-13T20:25:37.016" v="433" actId="478"/>
          <ac:picMkLst>
            <pc:docMk/>
            <pc:sldMk cId="1900971729" sldId="337"/>
            <ac:picMk id="5" creationId="{9E62ADCE-352E-4CAE-B4B5-56301D000518}"/>
          </ac:picMkLst>
        </pc:picChg>
        <pc:picChg chg="del">
          <ac:chgData name="Elquin Alexis Huertas Ramirez" userId="d6204182-b1b1-4876-9d61-6b4cea7aba13" providerId="ADAL" clId="{C7381369-1C93-432F-B2F9-2064CA7FDB03}" dt="2024-09-13T20:17:15.272" v="430" actId="478"/>
          <ac:picMkLst>
            <pc:docMk/>
            <pc:sldMk cId="1900971729" sldId="337"/>
            <ac:picMk id="6" creationId="{F7AB8122-DE7A-C204-972E-0F6FCB8AB1BB}"/>
          </ac:picMkLst>
        </pc:picChg>
        <pc:picChg chg="del">
          <ac:chgData name="Elquin Alexis Huertas Ramirez" userId="d6204182-b1b1-4876-9d61-6b4cea7aba13" providerId="ADAL" clId="{C7381369-1C93-432F-B2F9-2064CA7FDB03}" dt="2024-09-13T20:17:02.360" v="427" actId="478"/>
          <ac:picMkLst>
            <pc:docMk/>
            <pc:sldMk cId="1900971729" sldId="337"/>
            <ac:picMk id="7" creationId="{290ECEE2-5E01-A7F6-28D8-6B3F430FFD51}"/>
          </ac:picMkLst>
        </pc:picChg>
        <pc:picChg chg="add mod">
          <ac:chgData name="Elquin Alexis Huertas Ramirez" userId="d6204182-b1b1-4876-9d61-6b4cea7aba13" providerId="ADAL" clId="{C7381369-1C93-432F-B2F9-2064CA7FDB03}" dt="2024-09-13T20:25:57.330" v="446" actId="14100"/>
          <ac:picMkLst>
            <pc:docMk/>
            <pc:sldMk cId="1900971729" sldId="337"/>
            <ac:picMk id="8" creationId="{BF17EA4F-71A0-5E13-AAB1-DF16B339A2E7}"/>
          </ac:picMkLst>
        </pc:picChg>
      </pc:sldChg>
      <pc:sldChg chg="addSp delSp modSp mod">
        <pc:chgData name="Elquin Alexis Huertas Ramirez" userId="d6204182-b1b1-4876-9d61-6b4cea7aba13" providerId="ADAL" clId="{C7381369-1C93-432F-B2F9-2064CA7FDB03}" dt="2024-09-13T19:47:21.697" v="198" actId="20577"/>
        <pc:sldMkLst>
          <pc:docMk/>
          <pc:sldMk cId="4251402689" sldId="338"/>
        </pc:sldMkLst>
        <pc:spChg chg="mod">
          <ac:chgData name="Elquin Alexis Huertas Ramirez" userId="d6204182-b1b1-4876-9d61-6b4cea7aba13" providerId="ADAL" clId="{C7381369-1C93-432F-B2F9-2064CA7FDB03}" dt="2024-09-13T19:47:21.697" v="198" actId="20577"/>
          <ac:spMkLst>
            <pc:docMk/>
            <pc:sldMk cId="4251402689" sldId="338"/>
            <ac:spMk id="6" creationId="{97D835D4-5C41-71E0-C57F-264B5BFFDEEE}"/>
          </ac:spMkLst>
        </pc:spChg>
        <pc:picChg chg="add del">
          <ac:chgData name="Elquin Alexis Huertas Ramirez" userId="d6204182-b1b1-4876-9d61-6b4cea7aba13" providerId="ADAL" clId="{C7381369-1C93-432F-B2F9-2064CA7FDB03}" dt="2024-09-13T19:36:15.572" v="115" actId="21"/>
          <ac:picMkLst>
            <pc:docMk/>
            <pc:sldMk cId="4251402689" sldId="338"/>
            <ac:picMk id="4" creationId="{3614CDCD-D38C-848F-0210-72E270443716}"/>
          </ac:picMkLst>
        </pc:picChg>
        <pc:picChg chg="del">
          <ac:chgData name="Elquin Alexis Huertas Ramirez" userId="d6204182-b1b1-4876-9d61-6b4cea7aba13" providerId="ADAL" clId="{C7381369-1C93-432F-B2F9-2064CA7FDB03}" dt="2024-09-13T19:45:31.560" v="177" actId="478"/>
          <ac:picMkLst>
            <pc:docMk/>
            <pc:sldMk cId="4251402689" sldId="338"/>
            <ac:picMk id="5" creationId="{A6D84B07-3893-57E5-A5B2-7D3C3D735F2D}"/>
          </ac:picMkLst>
        </pc:picChg>
        <pc:picChg chg="add mod">
          <ac:chgData name="Elquin Alexis Huertas Ramirez" userId="d6204182-b1b1-4876-9d61-6b4cea7aba13" providerId="ADAL" clId="{C7381369-1C93-432F-B2F9-2064CA7FDB03}" dt="2024-09-13T19:45:01.289" v="167" actId="14100"/>
          <ac:picMkLst>
            <pc:docMk/>
            <pc:sldMk cId="4251402689" sldId="338"/>
            <ac:picMk id="7" creationId="{857C473F-E3F4-F2BB-E060-A40FF3488A02}"/>
          </ac:picMkLst>
        </pc:picChg>
        <pc:picChg chg="add del mod">
          <ac:chgData name="Elquin Alexis Huertas Ramirez" userId="d6204182-b1b1-4876-9d61-6b4cea7aba13" providerId="ADAL" clId="{C7381369-1C93-432F-B2F9-2064CA7FDB03}" dt="2024-09-13T19:44:51.401" v="163" actId="478"/>
          <ac:picMkLst>
            <pc:docMk/>
            <pc:sldMk cId="4251402689" sldId="338"/>
            <ac:picMk id="8" creationId="{E2436430-08AF-DEA4-FFCF-509ED778DA9D}"/>
          </ac:picMkLst>
        </pc:picChg>
        <pc:picChg chg="add mod">
          <ac:chgData name="Elquin Alexis Huertas Ramirez" userId="d6204182-b1b1-4876-9d61-6b4cea7aba13" providerId="ADAL" clId="{C7381369-1C93-432F-B2F9-2064CA7FDB03}" dt="2024-09-13T19:45:55.969" v="181" actId="14100"/>
          <ac:picMkLst>
            <pc:docMk/>
            <pc:sldMk cId="4251402689" sldId="338"/>
            <ac:picMk id="9" creationId="{4CC7743B-82A5-BF1F-ED86-5D05C7E22BD0}"/>
          </ac:picMkLst>
        </pc:picChg>
      </pc:sldChg>
      <pc:sldChg chg="addSp delSp modSp mod">
        <pc:chgData name="Elquin Alexis Huertas Ramirez" userId="d6204182-b1b1-4876-9d61-6b4cea7aba13" providerId="ADAL" clId="{C7381369-1C93-432F-B2F9-2064CA7FDB03}" dt="2024-09-13T19:56:03.936" v="210" actId="20577"/>
        <pc:sldMkLst>
          <pc:docMk/>
          <pc:sldMk cId="397735311" sldId="339"/>
        </pc:sldMkLst>
        <pc:spChg chg="del mod">
          <ac:chgData name="Elquin Alexis Huertas Ramirez" userId="d6204182-b1b1-4876-9d61-6b4cea7aba13" providerId="ADAL" clId="{C7381369-1C93-432F-B2F9-2064CA7FDB03}" dt="2024-09-13T19:55:40.082" v="206" actId="478"/>
          <ac:spMkLst>
            <pc:docMk/>
            <pc:sldMk cId="397735311" sldId="339"/>
            <ac:spMk id="11" creationId="{B9AAE9C8-7787-1A3E-792E-9CA17F4B4514}"/>
          </ac:spMkLst>
        </pc:spChg>
        <pc:spChg chg="mod">
          <ac:chgData name="Elquin Alexis Huertas Ramirez" userId="d6204182-b1b1-4876-9d61-6b4cea7aba13" providerId="ADAL" clId="{C7381369-1C93-432F-B2F9-2064CA7FDB03}" dt="2024-09-13T19:56:03.936" v="210" actId="20577"/>
          <ac:spMkLst>
            <pc:docMk/>
            <pc:sldMk cId="397735311" sldId="339"/>
            <ac:spMk id="13" creationId="{013AC535-21CC-80E0-4A18-4B20E8F9D1BE}"/>
          </ac:spMkLst>
        </pc:spChg>
        <pc:picChg chg="add mod">
          <ac:chgData name="Elquin Alexis Huertas Ramirez" userId="d6204182-b1b1-4876-9d61-6b4cea7aba13" providerId="ADAL" clId="{C7381369-1C93-432F-B2F9-2064CA7FDB03}" dt="2024-09-13T19:54:49.971" v="201" actId="1076"/>
          <ac:picMkLst>
            <pc:docMk/>
            <pc:sldMk cId="397735311" sldId="339"/>
            <ac:picMk id="3" creationId="{7E56C224-2FA6-5C0E-E054-0196BA47FC50}"/>
          </ac:picMkLst>
        </pc:picChg>
        <pc:picChg chg="del">
          <ac:chgData name="Elquin Alexis Huertas Ramirez" userId="d6204182-b1b1-4876-9d61-6b4cea7aba13" providerId="ADAL" clId="{C7381369-1C93-432F-B2F9-2064CA7FDB03}" dt="2024-09-13T19:54:43.331" v="199" actId="478"/>
          <ac:picMkLst>
            <pc:docMk/>
            <pc:sldMk cId="397735311" sldId="339"/>
            <ac:picMk id="4" creationId="{23010F1F-9B75-E038-584B-3E2A1095CED4}"/>
          </ac:picMkLst>
        </pc:picChg>
      </pc:sldChg>
      <pc:sldChg chg="addSp delSp modSp mod">
        <pc:chgData name="Elquin Alexis Huertas Ramirez" userId="d6204182-b1b1-4876-9d61-6b4cea7aba13" providerId="ADAL" clId="{C7381369-1C93-432F-B2F9-2064CA7FDB03}" dt="2024-09-13T20:13:37.933" v="383" actId="108"/>
        <pc:sldMkLst>
          <pc:docMk/>
          <pc:sldMk cId="3034365911" sldId="340"/>
        </pc:sldMkLst>
        <pc:spChg chg="mod">
          <ac:chgData name="Elquin Alexis Huertas Ramirez" userId="d6204182-b1b1-4876-9d61-6b4cea7aba13" providerId="ADAL" clId="{C7381369-1C93-432F-B2F9-2064CA7FDB03}" dt="2024-09-13T20:13:37.933" v="383" actId="108"/>
          <ac:spMkLst>
            <pc:docMk/>
            <pc:sldMk cId="3034365911" sldId="340"/>
            <ac:spMk id="3" creationId="{45DA64FB-A44E-486E-AFA3-146DB65AAAE7}"/>
          </ac:spMkLst>
        </pc:spChg>
        <pc:picChg chg="add mod">
          <ac:chgData name="Elquin Alexis Huertas Ramirez" userId="d6204182-b1b1-4876-9d61-6b4cea7aba13" providerId="ADAL" clId="{C7381369-1C93-432F-B2F9-2064CA7FDB03}" dt="2024-09-13T20:05:24.143" v="213" actId="1076"/>
          <ac:picMkLst>
            <pc:docMk/>
            <pc:sldMk cId="3034365911" sldId="340"/>
            <ac:picMk id="4" creationId="{D73F5D5E-643D-8D94-1A3A-FFCC586D007E}"/>
          </ac:picMkLst>
        </pc:picChg>
        <pc:picChg chg="del">
          <ac:chgData name="Elquin Alexis Huertas Ramirez" userId="d6204182-b1b1-4876-9d61-6b4cea7aba13" providerId="ADAL" clId="{C7381369-1C93-432F-B2F9-2064CA7FDB03}" dt="2024-09-13T20:05:18.526" v="211" actId="478"/>
          <ac:picMkLst>
            <pc:docMk/>
            <pc:sldMk cId="3034365911" sldId="340"/>
            <ac:picMk id="8" creationId="{F96CA023-80F3-C0FF-B7AE-92CE74AB134C}"/>
          </ac:picMkLst>
        </pc:picChg>
      </pc:sldChg>
      <pc:sldChg chg="modSp mod">
        <pc:chgData name="Elquin Alexis Huertas Ramirez" userId="d6204182-b1b1-4876-9d61-6b4cea7aba13" providerId="ADAL" clId="{C7381369-1C93-432F-B2F9-2064CA7FDB03}" dt="2024-09-13T20:32:54.970" v="635"/>
        <pc:sldMkLst>
          <pc:docMk/>
          <pc:sldMk cId="2452300284" sldId="341"/>
        </pc:sldMkLst>
        <pc:spChg chg="mod">
          <ac:chgData name="Elquin Alexis Huertas Ramirez" userId="d6204182-b1b1-4876-9d61-6b4cea7aba13" providerId="ADAL" clId="{C7381369-1C93-432F-B2F9-2064CA7FDB03}" dt="2024-09-13T20:32:54.970" v="635"/>
          <ac:spMkLst>
            <pc:docMk/>
            <pc:sldMk cId="2452300284" sldId="341"/>
            <ac:spMk id="3" creationId="{45DA64FB-A44E-486E-AFA3-146DB65AAAE7}"/>
          </ac:spMkLst>
        </pc:spChg>
      </pc:sldChg>
      <pc:sldChg chg="modSp mod">
        <pc:chgData name="Elquin Alexis Huertas Ramirez" userId="d6204182-b1b1-4876-9d61-6b4cea7aba13" providerId="ADAL" clId="{C7381369-1C93-432F-B2F9-2064CA7FDB03}" dt="2024-09-13T20:34:12.337" v="648" actId="20577"/>
        <pc:sldMkLst>
          <pc:docMk/>
          <pc:sldMk cId="417726469" sldId="342"/>
        </pc:sldMkLst>
        <pc:spChg chg="mod">
          <ac:chgData name="Elquin Alexis Huertas Ramirez" userId="d6204182-b1b1-4876-9d61-6b4cea7aba13" providerId="ADAL" clId="{C7381369-1C93-432F-B2F9-2064CA7FDB03}" dt="2024-09-13T20:34:12.337" v="648" actId="20577"/>
          <ac:spMkLst>
            <pc:docMk/>
            <pc:sldMk cId="417726469" sldId="342"/>
            <ac:spMk id="7" creationId="{1FA5655E-9256-8C6F-97D8-0DDDE956E4AA}"/>
          </ac:spMkLst>
        </pc:spChg>
        <pc:graphicFrameChg chg="modGraphic">
          <ac:chgData name="Elquin Alexis Huertas Ramirez" userId="d6204182-b1b1-4876-9d61-6b4cea7aba13" providerId="ADAL" clId="{C7381369-1C93-432F-B2F9-2064CA7FDB03}" dt="2024-09-13T20:33:43.184" v="640" actId="20577"/>
          <ac:graphicFrameMkLst>
            <pc:docMk/>
            <pc:sldMk cId="417726469" sldId="342"/>
            <ac:graphicFrameMk id="9" creationId="{A7C94B62-9107-EEC6-7EAE-3C2D323DF01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40649CE-BC5D-8C6E-7D63-AD9711E9AA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9AF9EF7F-5906-D27F-980D-2F6A0FAADC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B7239B-201E-4510-B1F0-E4545A75E318}" type="datetimeFigureOut">
              <a:rPr lang="es-CO" smtClean="0"/>
              <a:t>16/09/2024</a:t>
            </a:fld>
            <a:endParaRPr lang="es-CO"/>
          </a:p>
        </p:txBody>
      </p:sp>
      <p:sp>
        <p:nvSpPr>
          <p:cNvPr id="4" name="Marcador de pie de página 3">
            <a:extLst>
              <a:ext uri="{FF2B5EF4-FFF2-40B4-BE49-F238E27FC236}">
                <a16:creationId xmlns:a16="http://schemas.microsoft.com/office/drawing/2014/main" id="{B654D7FB-3B92-12EC-A8D0-B5E4464218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7253B842-5050-FCCB-89F9-CCBD69B1EB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C83A92-20C0-4F1B-9DD8-0427CCD3E939}" type="slidenum">
              <a:rPr lang="es-CO" smtClean="0"/>
              <a:t>‹Nº›</a:t>
            </a:fld>
            <a:endParaRPr lang="es-CO"/>
          </a:p>
        </p:txBody>
      </p:sp>
    </p:spTree>
    <p:extLst>
      <p:ext uri="{BB962C8B-B14F-4D97-AF65-F5344CB8AC3E}">
        <p14:creationId xmlns:p14="http://schemas.microsoft.com/office/powerpoint/2010/main" val="2500690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4BED5-E088-4A0A-8899-ECCB6DF8FC44}" type="datetimeFigureOut">
              <a:rPr lang="es-CO" smtClean="0"/>
              <a:t>16/09/2024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00AF9-3B7D-44C7-86C4-60912A4DEDBA}" type="slidenum">
              <a:rPr lang="es-CO" smtClean="0"/>
              <a:t>‹Nº›</a:t>
            </a:fld>
            <a:endParaRPr lang="es-CO"/>
          </a:p>
        </p:txBody>
      </p:sp>
    </p:spTree>
    <p:extLst>
      <p:ext uri="{BB962C8B-B14F-4D97-AF65-F5344CB8AC3E}">
        <p14:creationId xmlns:p14="http://schemas.microsoft.com/office/powerpoint/2010/main" val="1073599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F4A00AF9-3B7D-44C7-86C4-60912A4DEDBA}" type="slidenum">
              <a:rPr lang="es-CO" smtClean="0"/>
              <a:t>1</a:t>
            </a:fld>
            <a:endParaRPr lang="es-CO"/>
          </a:p>
        </p:txBody>
      </p:sp>
    </p:spTree>
    <p:extLst>
      <p:ext uri="{BB962C8B-B14F-4D97-AF65-F5344CB8AC3E}">
        <p14:creationId xmlns:p14="http://schemas.microsoft.com/office/powerpoint/2010/main" val="83174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4A00AF9-3B7D-44C7-86C4-60912A4DEDBA}" type="slidenum">
              <a:rPr lang="es-CO" smtClean="0"/>
              <a:t>5</a:t>
            </a:fld>
            <a:endParaRPr lang="es-CO"/>
          </a:p>
        </p:txBody>
      </p:sp>
    </p:spTree>
    <p:extLst>
      <p:ext uri="{BB962C8B-B14F-4D97-AF65-F5344CB8AC3E}">
        <p14:creationId xmlns:p14="http://schemas.microsoft.com/office/powerpoint/2010/main" val="2738517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Master" Target="../slideMasters/slideMaster1.xml"/><Relationship Id="rId5" Type="http://schemas.openxmlformats.org/officeDocument/2006/relationships/image" Target="../media/image33.svg"/><Relationship Id="rId4"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25.svg"/><Relationship Id="rId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8" name="Gráfico 37">
            <a:extLst>
              <a:ext uri="{FF2B5EF4-FFF2-40B4-BE49-F238E27FC236}">
                <a16:creationId xmlns:a16="http://schemas.microsoft.com/office/drawing/2014/main" id="{687C773C-8896-4FC8-A6E7-C2FD422892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4" name="Gráfico 13">
            <a:extLst>
              <a:ext uri="{FF2B5EF4-FFF2-40B4-BE49-F238E27FC236}">
                <a16:creationId xmlns:a16="http://schemas.microsoft.com/office/drawing/2014/main" id="{E823AAA3-D37E-496D-85B0-EDD69EC18C3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84" y="2025198"/>
            <a:ext cx="3759427" cy="3719645"/>
          </a:xfrm>
          <a:prstGeom prst="rect">
            <a:avLst/>
          </a:prstGeom>
        </p:spPr>
      </p:pic>
      <p:sp>
        <p:nvSpPr>
          <p:cNvPr id="2" name="Título 1">
            <a:extLst>
              <a:ext uri="{FF2B5EF4-FFF2-40B4-BE49-F238E27FC236}">
                <a16:creationId xmlns:a16="http://schemas.microsoft.com/office/drawing/2014/main" id="{99E3064D-9FCB-4A15-81ED-1FAB407F2CEB}"/>
              </a:ext>
            </a:extLst>
          </p:cNvPr>
          <p:cNvSpPr>
            <a:spLocks noGrp="1"/>
          </p:cNvSpPr>
          <p:nvPr>
            <p:ph type="ctrTitle" hasCustomPrompt="1"/>
          </p:nvPr>
        </p:nvSpPr>
        <p:spPr>
          <a:xfrm>
            <a:off x="1225274" y="2317829"/>
            <a:ext cx="5682082" cy="2387600"/>
          </a:xfrm>
          <a:prstGeom prst="rect">
            <a:avLst/>
          </a:prstGeom>
        </p:spPr>
        <p:txBody>
          <a:bodyPr anchor="b"/>
          <a:lstStyle>
            <a:lvl1pPr algn="l">
              <a:defRPr sz="4000"/>
            </a:lvl1pPr>
          </a:lstStyle>
          <a:p>
            <a:r>
              <a:rPr lang="es-ES" dirty="0"/>
              <a:t>Haga clic para agregar el título</a:t>
            </a:r>
            <a:endParaRPr lang="es-CO" dirty="0"/>
          </a:p>
        </p:txBody>
      </p:sp>
      <p:sp>
        <p:nvSpPr>
          <p:cNvPr id="3" name="Subtítulo 2">
            <a:extLst>
              <a:ext uri="{FF2B5EF4-FFF2-40B4-BE49-F238E27FC236}">
                <a16:creationId xmlns:a16="http://schemas.microsoft.com/office/drawing/2014/main" id="{0D5BB77F-8F40-4734-87E0-9C204D9F0711}"/>
              </a:ext>
            </a:extLst>
          </p:cNvPr>
          <p:cNvSpPr>
            <a:spLocks noGrp="1"/>
          </p:cNvSpPr>
          <p:nvPr>
            <p:ph type="subTitle" idx="1" hasCustomPrompt="1"/>
          </p:nvPr>
        </p:nvSpPr>
        <p:spPr>
          <a:xfrm>
            <a:off x="1235817" y="5063431"/>
            <a:ext cx="5682081" cy="503579"/>
          </a:xfrm>
          <a:prstGeom prst="rect">
            <a:avLst/>
          </a:prstGeo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Nombre de quien realiza la presentación</a:t>
            </a:r>
            <a:endParaRPr lang="es-CO" dirty="0"/>
          </a:p>
        </p:txBody>
      </p:sp>
      <p:pic>
        <p:nvPicPr>
          <p:cNvPr id="21" name="Picture 24">
            <a:extLst>
              <a:ext uri="{FF2B5EF4-FFF2-40B4-BE49-F238E27FC236}">
                <a16:creationId xmlns:a16="http://schemas.microsoft.com/office/drawing/2014/main" id="{2B541E0B-9735-450A-A740-6A90F73D9AD2}"/>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14872" y="444676"/>
            <a:ext cx="2235791" cy="812330"/>
          </a:xfrm>
          <a:prstGeom prst="rect">
            <a:avLst/>
          </a:prstGeom>
        </p:spPr>
      </p:pic>
      <p:sp>
        <p:nvSpPr>
          <p:cNvPr id="43" name="Diagrama de flujo: conector 42">
            <a:extLst>
              <a:ext uri="{FF2B5EF4-FFF2-40B4-BE49-F238E27FC236}">
                <a16:creationId xmlns:a16="http://schemas.microsoft.com/office/drawing/2014/main" id="{4E46BACF-B2DF-4DBE-A86F-AFF94A9E106A}"/>
              </a:ext>
            </a:extLst>
          </p:cNvPr>
          <p:cNvSpPr/>
          <p:nvPr userDrawn="1"/>
        </p:nvSpPr>
        <p:spPr>
          <a:xfrm>
            <a:off x="7574546" y="-958156"/>
            <a:ext cx="5682081" cy="5682081"/>
          </a:xfrm>
          <a:prstGeom prst="flowChartConnector">
            <a:avLst/>
          </a:prstGeom>
          <a:solidFill>
            <a:srgbClr val="61A6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Marcador de posición de imagen 44">
            <a:extLst>
              <a:ext uri="{FF2B5EF4-FFF2-40B4-BE49-F238E27FC236}">
                <a16:creationId xmlns:a16="http://schemas.microsoft.com/office/drawing/2014/main" id="{927332A7-D9BA-4428-8FC3-88C655EE4BEA}"/>
              </a:ext>
            </a:extLst>
          </p:cNvPr>
          <p:cNvSpPr>
            <a:spLocks noGrp="1"/>
          </p:cNvSpPr>
          <p:nvPr>
            <p:ph type="pic" sz="quarter" idx="10"/>
          </p:nvPr>
        </p:nvSpPr>
        <p:spPr>
          <a:xfrm>
            <a:off x="7905095" y="-664391"/>
            <a:ext cx="5040474" cy="5040473"/>
          </a:xfrm>
          <a:prstGeom prst="flowChartConnector">
            <a:avLst/>
          </a:prstGeom>
          <a:solidFill>
            <a:schemeClr val="bg1">
              <a:lumMod val="75000"/>
            </a:schemeClr>
          </a:solidFill>
        </p:spPr>
        <p:txBody>
          <a:bodyPr/>
          <a:lstStyle/>
          <a:p>
            <a:endParaRPr lang="es-CO" dirty="0"/>
          </a:p>
        </p:txBody>
      </p:sp>
    </p:spTree>
    <p:extLst>
      <p:ext uri="{BB962C8B-B14F-4D97-AF65-F5344CB8AC3E}">
        <p14:creationId xmlns:p14="http://schemas.microsoft.com/office/powerpoint/2010/main" val="364886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grade verde">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8BD2EC0-66ED-4CA5-849D-62E3C0DAA541}"/>
              </a:ext>
            </a:extLst>
          </p:cNvPr>
          <p:cNvSpPr/>
          <p:nvPr/>
        </p:nvSpPr>
        <p:spPr>
          <a:xfrm>
            <a:off x="-33853" y="-49489"/>
            <a:ext cx="12225853" cy="6907489"/>
          </a:xfrm>
          <a:prstGeom prst="rect">
            <a:avLst/>
          </a:prstGeom>
          <a:gradFill flip="none" rotWithShape="1">
            <a:gsLst>
              <a:gs pos="0">
                <a:srgbClr val="026732"/>
              </a:gs>
              <a:gs pos="73000">
                <a:srgbClr val="408D2A"/>
              </a:gs>
              <a:gs pos="100000">
                <a:srgbClr val="90BE1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1" name="Grupo 10">
            <a:extLst>
              <a:ext uri="{FF2B5EF4-FFF2-40B4-BE49-F238E27FC236}">
                <a16:creationId xmlns:a16="http://schemas.microsoft.com/office/drawing/2014/main" id="{B23F58A1-55CD-4FEA-891E-B423A270D92C}"/>
              </a:ext>
            </a:extLst>
          </p:cNvPr>
          <p:cNvGrpSpPr/>
          <p:nvPr userDrawn="1"/>
        </p:nvGrpSpPr>
        <p:grpSpPr>
          <a:xfrm>
            <a:off x="11418137" y="6038724"/>
            <a:ext cx="1373710" cy="1421771"/>
            <a:chOff x="11418137" y="6038724"/>
            <a:chExt cx="1373710" cy="1421771"/>
          </a:xfrm>
        </p:grpSpPr>
        <p:sp>
          <p:nvSpPr>
            <p:cNvPr id="12" name="Diagrama de flujo: conector 11">
              <a:extLst>
                <a:ext uri="{FF2B5EF4-FFF2-40B4-BE49-F238E27FC236}">
                  <a16:creationId xmlns:a16="http://schemas.microsoft.com/office/drawing/2014/main" id="{7DD7D021-760B-4779-9D3C-D4F7C584B16A}"/>
                </a:ext>
              </a:extLst>
            </p:cNvPr>
            <p:cNvSpPr/>
            <p:nvPr/>
          </p:nvSpPr>
          <p:spPr>
            <a:xfrm rot="1782081">
              <a:off x="11770469" y="6355309"/>
              <a:ext cx="882226" cy="954225"/>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Diagrama de flujo: conector 12">
              <a:extLst>
                <a:ext uri="{FF2B5EF4-FFF2-40B4-BE49-F238E27FC236}">
                  <a16:creationId xmlns:a16="http://schemas.microsoft.com/office/drawing/2014/main" id="{8B02AD50-F9FE-4478-A8E7-98B91BC8A089}"/>
                </a:ext>
              </a:extLst>
            </p:cNvPr>
            <p:cNvSpPr/>
            <p:nvPr/>
          </p:nvSpPr>
          <p:spPr>
            <a:xfrm rot="1302439">
              <a:off x="11563700" y="6181871"/>
              <a:ext cx="1100273" cy="1206856"/>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Diagrama de flujo: conector 13">
              <a:extLst>
                <a:ext uri="{FF2B5EF4-FFF2-40B4-BE49-F238E27FC236}">
                  <a16:creationId xmlns:a16="http://schemas.microsoft.com/office/drawing/2014/main" id="{0C330B65-976F-4A80-95E9-0BD784DB46A7}"/>
                </a:ext>
              </a:extLst>
            </p:cNvPr>
            <p:cNvSpPr/>
            <p:nvPr/>
          </p:nvSpPr>
          <p:spPr>
            <a:xfrm rot="1593727">
              <a:off x="11418137" y="6038724"/>
              <a:ext cx="1373710" cy="1421771"/>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7" name="Subtítulo 2">
            <a:extLst>
              <a:ext uri="{FF2B5EF4-FFF2-40B4-BE49-F238E27FC236}">
                <a16:creationId xmlns:a16="http://schemas.microsoft.com/office/drawing/2014/main" id="{083D1DB8-0479-474D-970B-B0880CCF98FB}"/>
              </a:ext>
            </a:extLst>
          </p:cNvPr>
          <p:cNvSpPr>
            <a:spLocks noGrp="1"/>
          </p:cNvSpPr>
          <p:nvPr>
            <p:ph type="subTitle" idx="1" hasCustomPrompt="1"/>
          </p:nvPr>
        </p:nvSpPr>
        <p:spPr>
          <a:xfrm>
            <a:off x="812476" y="1741714"/>
            <a:ext cx="10567050" cy="4064904"/>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Agregar texto</a:t>
            </a:r>
          </a:p>
        </p:txBody>
      </p:sp>
      <p:pic>
        <p:nvPicPr>
          <p:cNvPr id="10" name="Gráfico 9">
            <a:extLst>
              <a:ext uri="{FF2B5EF4-FFF2-40B4-BE49-F238E27FC236}">
                <a16:creationId xmlns:a16="http://schemas.microsoft.com/office/drawing/2014/main" id="{24FEB047-3D84-4271-80A3-EA2B14F66D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18705" y="1934728"/>
            <a:ext cx="3759427" cy="3719645"/>
          </a:xfrm>
          <a:prstGeom prst="rect">
            <a:avLst/>
          </a:prstGeom>
        </p:spPr>
      </p:pic>
    </p:spTree>
    <p:extLst>
      <p:ext uri="{BB962C8B-B14F-4D97-AF65-F5344CB8AC3E}">
        <p14:creationId xmlns:p14="http://schemas.microsoft.com/office/powerpoint/2010/main" val="363920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n opacidad azul1">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263140A-76BC-45F0-9C16-420B76054E7D}"/>
              </a:ext>
            </a:extLst>
          </p:cNvPr>
          <p:cNvPicPr>
            <a:picLocks noChangeAspect="1"/>
          </p:cNvPicPr>
          <p:nvPr userDrawn="1"/>
        </p:nvPicPr>
        <p:blipFill rotWithShape="1">
          <a:blip r:embed="rId2"/>
          <a:srcRect l="535" r="-146" b="15113"/>
          <a:stretch/>
        </p:blipFill>
        <p:spPr>
          <a:xfrm>
            <a:off x="0" y="7701"/>
            <a:ext cx="12192000" cy="6858000"/>
          </a:xfrm>
          <a:prstGeom prst="rect">
            <a:avLst/>
          </a:prstGeom>
        </p:spPr>
      </p:pic>
      <p:sp>
        <p:nvSpPr>
          <p:cNvPr id="9" name="Rectángulo 8">
            <a:extLst>
              <a:ext uri="{FF2B5EF4-FFF2-40B4-BE49-F238E27FC236}">
                <a16:creationId xmlns:a16="http://schemas.microsoft.com/office/drawing/2014/main" id="{7603736E-5A7B-4761-8C6C-A9892958D603}"/>
              </a:ext>
            </a:extLst>
          </p:cNvPr>
          <p:cNvSpPr/>
          <p:nvPr userDrawn="1"/>
        </p:nvSpPr>
        <p:spPr>
          <a:xfrm>
            <a:off x="-33853" y="35348"/>
            <a:ext cx="12225853" cy="6871301"/>
          </a:xfrm>
          <a:prstGeom prst="rect">
            <a:avLst/>
          </a:prstGeom>
          <a:gradFill flip="none" rotWithShape="1">
            <a:gsLst>
              <a:gs pos="0">
                <a:srgbClr val="083048">
                  <a:alpha val="30000"/>
                </a:srgbClr>
              </a:gs>
              <a:gs pos="77000">
                <a:srgbClr val="0E5078"/>
              </a:gs>
              <a:gs pos="100000">
                <a:srgbClr val="1475B0"/>
              </a:gs>
            </a:gsLst>
            <a:lin ang="5400000" scaled="1"/>
            <a:tileRect/>
          </a:gradFill>
          <a:ln>
            <a:noFill/>
          </a:ln>
          <a:effectLst>
            <a:outerShdw blurRad="50800" dist="508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a:extLst>
              <a:ext uri="{FF2B5EF4-FFF2-40B4-BE49-F238E27FC236}">
                <a16:creationId xmlns:a16="http://schemas.microsoft.com/office/drawing/2014/main" id="{59E5B1B5-1FB4-4D37-A94F-16B71C157F61}"/>
              </a:ext>
            </a:extLst>
          </p:cNvPr>
          <p:cNvSpPr/>
          <p:nvPr userDrawn="1"/>
        </p:nvSpPr>
        <p:spPr>
          <a:xfrm>
            <a:off x="-25350" y="22047"/>
            <a:ext cx="12225853" cy="6871301"/>
          </a:xfrm>
          <a:prstGeom prst="rect">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grpSp>
        <p:nvGrpSpPr>
          <p:cNvPr id="11" name="Grupo 10">
            <a:extLst>
              <a:ext uri="{FF2B5EF4-FFF2-40B4-BE49-F238E27FC236}">
                <a16:creationId xmlns:a16="http://schemas.microsoft.com/office/drawing/2014/main" id="{6F4989FF-B779-4A3F-BAF6-3BAB68728209}"/>
              </a:ext>
            </a:extLst>
          </p:cNvPr>
          <p:cNvGrpSpPr/>
          <p:nvPr userDrawn="1"/>
        </p:nvGrpSpPr>
        <p:grpSpPr>
          <a:xfrm>
            <a:off x="11418137" y="6038724"/>
            <a:ext cx="1373710" cy="1421771"/>
            <a:chOff x="11418137" y="6038724"/>
            <a:chExt cx="1373710" cy="1421771"/>
          </a:xfrm>
        </p:grpSpPr>
        <p:sp>
          <p:nvSpPr>
            <p:cNvPr id="12" name="Diagrama de flujo: conector 11">
              <a:extLst>
                <a:ext uri="{FF2B5EF4-FFF2-40B4-BE49-F238E27FC236}">
                  <a16:creationId xmlns:a16="http://schemas.microsoft.com/office/drawing/2014/main" id="{345CA1B9-BC54-4566-B245-FBD69A36F37B}"/>
                </a:ext>
              </a:extLst>
            </p:cNvPr>
            <p:cNvSpPr/>
            <p:nvPr/>
          </p:nvSpPr>
          <p:spPr>
            <a:xfrm rot="1782081">
              <a:off x="11770469" y="6355309"/>
              <a:ext cx="882226" cy="954225"/>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Diagrama de flujo: conector 12">
              <a:extLst>
                <a:ext uri="{FF2B5EF4-FFF2-40B4-BE49-F238E27FC236}">
                  <a16:creationId xmlns:a16="http://schemas.microsoft.com/office/drawing/2014/main" id="{C1E9DA4E-746C-4861-8117-A0D689A22747}"/>
                </a:ext>
              </a:extLst>
            </p:cNvPr>
            <p:cNvSpPr/>
            <p:nvPr/>
          </p:nvSpPr>
          <p:spPr>
            <a:xfrm rot="1302439">
              <a:off x="11563700" y="6181871"/>
              <a:ext cx="1100273" cy="1206856"/>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Diagrama de flujo: conector 13">
              <a:extLst>
                <a:ext uri="{FF2B5EF4-FFF2-40B4-BE49-F238E27FC236}">
                  <a16:creationId xmlns:a16="http://schemas.microsoft.com/office/drawing/2014/main" id="{B38EDB20-B5F3-454A-978A-B5E52F9E5228}"/>
                </a:ext>
              </a:extLst>
            </p:cNvPr>
            <p:cNvSpPr/>
            <p:nvPr/>
          </p:nvSpPr>
          <p:spPr>
            <a:xfrm rot="1593727">
              <a:off x="11418137" y="6038724"/>
              <a:ext cx="1373710" cy="1421771"/>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6" name="Subtítulo 2">
            <a:extLst>
              <a:ext uri="{FF2B5EF4-FFF2-40B4-BE49-F238E27FC236}">
                <a16:creationId xmlns:a16="http://schemas.microsoft.com/office/drawing/2014/main" id="{69840785-F164-4134-8DD5-B1C745441163}"/>
              </a:ext>
            </a:extLst>
          </p:cNvPr>
          <p:cNvSpPr>
            <a:spLocks noGrp="1"/>
          </p:cNvSpPr>
          <p:nvPr>
            <p:ph type="subTitle" idx="1" hasCustomPrompt="1"/>
          </p:nvPr>
        </p:nvSpPr>
        <p:spPr>
          <a:xfrm>
            <a:off x="812476" y="1741714"/>
            <a:ext cx="10567050" cy="4064904"/>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Agregar texto</a:t>
            </a:r>
          </a:p>
        </p:txBody>
      </p:sp>
    </p:spTree>
    <p:extLst>
      <p:ext uri="{BB962C8B-B14F-4D97-AF65-F5344CB8AC3E}">
        <p14:creationId xmlns:p14="http://schemas.microsoft.com/office/powerpoint/2010/main" val="1898162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n opacidad azul2">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DF09609-A76E-43A7-8AA2-0E0C2D5737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778" b="7963"/>
          <a:stretch/>
        </p:blipFill>
        <p:spPr>
          <a:xfrm>
            <a:off x="-8300" y="0"/>
            <a:ext cx="12208598" cy="6858000"/>
          </a:xfrm>
          <a:prstGeom prst="rect">
            <a:avLst/>
          </a:prstGeom>
        </p:spPr>
      </p:pic>
      <p:sp>
        <p:nvSpPr>
          <p:cNvPr id="9" name="Rectángulo 8">
            <a:extLst>
              <a:ext uri="{FF2B5EF4-FFF2-40B4-BE49-F238E27FC236}">
                <a16:creationId xmlns:a16="http://schemas.microsoft.com/office/drawing/2014/main" id="{7603736E-5A7B-4761-8C6C-A9892958D603}"/>
              </a:ext>
            </a:extLst>
          </p:cNvPr>
          <p:cNvSpPr/>
          <p:nvPr userDrawn="1"/>
        </p:nvSpPr>
        <p:spPr>
          <a:xfrm>
            <a:off x="-12880" y="-9971"/>
            <a:ext cx="12217759" cy="6867972"/>
          </a:xfrm>
          <a:prstGeom prst="rect">
            <a:avLst/>
          </a:prstGeom>
          <a:gradFill flip="none" rotWithShape="1">
            <a:gsLst>
              <a:gs pos="0">
                <a:srgbClr val="083048">
                  <a:alpha val="30000"/>
                </a:srgbClr>
              </a:gs>
              <a:gs pos="77000">
                <a:srgbClr val="0E5078"/>
              </a:gs>
              <a:gs pos="100000">
                <a:srgbClr val="1475B0"/>
              </a:gs>
            </a:gsLst>
            <a:lin ang="5400000" scaled="1"/>
            <a:tileRect/>
          </a:gradFill>
          <a:ln>
            <a:noFill/>
          </a:ln>
          <a:effectLst>
            <a:outerShdw blurRad="50800" dist="508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id="{4FC4FE7D-3306-46B7-A048-035AF9F711E9}"/>
              </a:ext>
            </a:extLst>
          </p:cNvPr>
          <p:cNvSpPr/>
          <p:nvPr userDrawn="1"/>
        </p:nvSpPr>
        <p:spPr>
          <a:xfrm>
            <a:off x="0" y="-19943"/>
            <a:ext cx="12225853" cy="6887916"/>
          </a:xfrm>
          <a:prstGeom prst="rect">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grpSp>
        <p:nvGrpSpPr>
          <p:cNvPr id="19" name="Grupo 18">
            <a:extLst>
              <a:ext uri="{FF2B5EF4-FFF2-40B4-BE49-F238E27FC236}">
                <a16:creationId xmlns:a16="http://schemas.microsoft.com/office/drawing/2014/main" id="{2C001850-B119-413C-BF5D-31155A72C54E}"/>
              </a:ext>
            </a:extLst>
          </p:cNvPr>
          <p:cNvGrpSpPr/>
          <p:nvPr userDrawn="1"/>
        </p:nvGrpSpPr>
        <p:grpSpPr>
          <a:xfrm>
            <a:off x="11418137" y="6038724"/>
            <a:ext cx="1373710" cy="1421771"/>
            <a:chOff x="11418137" y="6038724"/>
            <a:chExt cx="1373710" cy="1421771"/>
          </a:xfrm>
        </p:grpSpPr>
        <p:sp>
          <p:nvSpPr>
            <p:cNvPr id="20" name="Diagrama de flujo: conector 19">
              <a:extLst>
                <a:ext uri="{FF2B5EF4-FFF2-40B4-BE49-F238E27FC236}">
                  <a16:creationId xmlns:a16="http://schemas.microsoft.com/office/drawing/2014/main" id="{E2BF6706-6FD4-47EE-9F7F-92485F7D4C14}"/>
                </a:ext>
              </a:extLst>
            </p:cNvPr>
            <p:cNvSpPr/>
            <p:nvPr/>
          </p:nvSpPr>
          <p:spPr>
            <a:xfrm rot="1782081">
              <a:off x="11770469" y="6355309"/>
              <a:ext cx="882226" cy="954225"/>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Diagrama de flujo: conector 20">
              <a:extLst>
                <a:ext uri="{FF2B5EF4-FFF2-40B4-BE49-F238E27FC236}">
                  <a16:creationId xmlns:a16="http://schemas.microsoft.com/office/drawing/2014/main" id="{CD019BB4-94C4-426A-8423-888D9B342A2D}"/>
                </a:ext>
              </a:extLst>
            </p:cNvPr>
            <p:cNvSpPr/>
            <p:nvPr/>
          </p:nvSpPr>
          <p:spPr>
            <a:xfrm rot="1302439">
              <a:off x="11563700" y="6181871"/>
              <a:ext cx="1100273" cy="1206856"/>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Diagrama de flujo: conector 21">
              <a:extLst>
                <a:ext uri="{FF2B5EF4-FFF2-40B4-BE49-F238E27FC236}">
                  <a16:creationId xmlns:a16="http://schemas.microsoft.com/office/drawing/2014/main" id="{2392BE84-C251-4C6F-9B79-5330D625AA8E}"/>
                </a:ext>
              </a:extLst>
            </p:cNvPr>
            <p:cNvSpPr/>
            <p:nvPr/>
          </p:nvSpPr>
          <p:spPr>
            <a:xfrm rot="1593727">
              <a:off x="11418137" y="6038724"/>
              <a:ext cx="1373710" cy="1421771"/>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3" name="Subtítulo 2">
            <a:extLst>
              <a:ext uri="{FF2B5EF4-FFF2-40B4-BE49-F238E27FC236}">
                <a16:creationId xmlns:a16="http://schemas.microsoft.com/office/drawing/2014/main" id="{00D452DC-FB5A-4C46-94DF-B796329E2A57}"/>
              </a:ext>
            </a:extLst>
          </p:cNvPr>
          <p:cNvSpPr>
            <a:spLocks noGrp="1"/>
          </p:cNvSpPr>
          <p:nvPr>
            <p:ph type="subTitle" idx="1" hasCustomPrompt="1"/>
          </p:nvPr>
        </p:nvSpPr>
        <p:spPr>
          <a:xfrm>
            <a:off x="812476" y="1741714"/>
            <a:ext cx="10567050" cy="4064904"/>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Agregar texto</a:t>
            </a:r>
          </a:p>
        </p:txBody>
      </p:sp>
    </p:spTree>
    <p:extLst>
      <p:ext uri="{BB962C8B-B14F-4D97-AF65-F5344CB8AC3E}">
        <p14:creationId xmlns:p14="http://schemas.microsoft.com/office/powerpoint/2010/main" val="1965669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n opacidad azul3">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1570738-087D-496C-9815-D657FA0C99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18"/>
          <a:stretch/>
        </p:blipFill>
        <p:spPr>
          <a:xfrm flipH="1">
            <a:off x="-3" y="0"/>
            <a:ext cx="12210629" cy="6894288"/>
          </a:xfrm>
          <a:prstGeom prst="rect">
            <a:avLst/>
          </a:prstGeom>
        </p:spPr>
      </p:pic>
      <p:sp>
        <p:nvSpPr>
          <p:cNvPr id="9" name="Rectángulo 8">
            <a:extLst>
              <a:ext uri="{FF2B5EF4-FFF2-40B4-BE49-F238E27FC236}">
                <a16:creationId xmlns:a16="http://schemas.microsoft.com/office/drawing/2014/main" id="{7603736E-5A7B-4761-8C6C-A9892958D603}"/>
              </a:ext>
            </a:extLst>
          </p:cNvPr>
          <p:cNvSpPr/>
          <p:nvPr userDrawn="1"/>
        </p:nvSpPr>
        <p:spPr>
          <a:xfrm>
            <a:off x="-7133" y="0"/>
            <a:ext cx="12199133" cy="6858000"/>
          </a:xfrm>
          <a:prstGeom prst="rect">
            <a:avLst/>
          </a:prstGeom>
          <a:gradFill flip="none" rotWithShape="1">
            <a:gsLst>
              <a:gs pos="0">
                <a:srgbClr val="083048">
                  <a:alpha val="30000"/>
                </a:srgbClr>
              </a:gs>
              <a:gs pos="77000">
                <a:srgbClr val="0E5078"/>
              </a:gs>
              <a:gs pos="100000">
                <a:srgbClr val="1475B0"/>
              </a:gs>
            </a:gsLst>
            <a:lin ang="5400000" scaled="1"/>
            <a:tileRect/>
          </a:gradFill>
          <a:ln>
            <a:noFill/>
          </a:ln>
          <a:effectLst>
            <a:outerShdw blurRad="50800" dist="508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id="{4FC4FE7D-3306-46B7-A048-035AF9F711E9}"/>
              </a:ext>
            </a:extLst>
          </p:cNvPr>
          <p:cNvSpPr/>
          <p:nvPr userDrawn="1"/>
        </p:nvSpPr>
        <p:spPr>
          <a:xfrm>
            <a:off x="7130" y="18144"/>
            <a:ext cx="12210626" cy="6858000"/>
          </a:xfrm>
          <a:prstGeom prst="rect">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grpSp>
        <p:nvGrpSpPr>
          <p:cNvPr id="19" name="Grupo 18">
            <a:extLst>
              <a:ext uri="{FF2B5EF4-FFF2-40B4-BE49-F238E27FC236}">
                <a16:creationId xmlns:a16="http://schemas.microsoft.com/office/drawing/2014/main" id="{2C001850-B119-413C-BF5D-31155A72C54E}"/>
              </a:ext>
            </a:extLst>
          </p:cNvPr>
          <p:cNvGrpSpPr/>
          <p:nvPr userDrawn="1"/>
        </p:nvGrpSpPr>
        <p:grpSpPr>
          <a:xfrm>
            <a:off x="11418137" y="6038724"/>
            <a:ext cx="1373710" cy="1421771"/>
            <a:chOff x="11418137" y="6038724"/>
            <a:chExt cx="1373710" cy="1421771"/>
          </a:xfrm>
        </p:grpSpPr>
        <p:sp>
          <p:nvSpPr>
            <p:cNvPr id="20" name="Diagrama de flujo: conector 19">
              <a:extLst>
                <a:ext uri="{FF2B5EF4-FFF2-40B4-BE49-F238E27FC236}">
                  <a16:creationId xmlns:a16="http://schemas.microsoft.com/office/drawing/2014/main" id="{E2BF6706-6FD4-47EE-9F7F-92485F7D4C14}"/>
                </a:ext>
              </a:extLst>
            </p:cNvPr>
            <p:cNvSpPr/>
            <p:nvPr/>
          </p:nvSpPr>
          <p:spPr>
            <a:xfrm rot="1782081">
              <a:off x="11770469" y="6355309"/>
              <a:ext cx="882226" cy="954225"/>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Diagrama de flujo: conector 20">
              <a:extLst>
                <a:ext uri="{FF2B5EF4-FFF2-40B4-BE49-F238E27FC236}">
                  <a16:creationId xmlns:a16="http://schemas.microsoft.com/office/drawing/2014/main" id="{CD019BB4-94C4-426A-8423-888D9B342A2D}"/>
                </a:ext>
              </a:extLst>
            </p:cNvPr>
            <p:cNvSpPr/>
            <p:nvPr/>
          </p:nvSpPr>
          <p:spPr>
            <a:xfrm rot="1302439">
              <a:off x="11563700" y="6181871"/>
              <a:ext cx="1100273" cy="1206856"/>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Diagrama de flujo: conector 21">
              <a:extLst>
                <a:ext uri="{FF2B5EF4-FFF2-40B4-BE49-F238E27FC236}">
                  <a16:creationId xmlns:a16="http://schemas.microsoft.com/office/drawing/2014/main" id="{2392BE84-C251-4C6F-9B79-5330D625AA8E}"/>
                </a:ext>
              </a:extLst>
            </p:cNvPr>
            <p:cNvSpPr/>
            <p:nvPr/>
          </p:nvSpPr>
          <p:spPr>
            <a:xfrm rot="1593727">
              <a:off x="11418137" y="6038724"/>
              <a:ext cx="1373710" cy="1421771"/>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3" name="Subtítulo 2">
            <a:extLst>
              <a:ext uri="{FF2B5EF4-FFF2-40B4-BE49-F238E27FC236}">
                <a16:creationId xmlns:a16="http://schemas.microsoft.com/office/drawing/2014/main" id="{1CB7787B-6B95-4724-AC09-B4E84E75F17B}"/>
              </a:ext>
            </a:extLst>
          </p:cNvPr>
          <p:cNvSpPr>
            <a:spLocks noGrp="1"/>
          </p:cNvSpPr>
          <p:nvPr>
            <p:ph type="subTitle" idx="1" hasCustomPrompt="1"/>
          </p:nvPr>
        </p:nvSpPr>
        <p:spPr>
          <a:xfrm>
            <a:off x="812476" y="1741714"/>
            <a:ext cx="10567050" cy="4064904"/>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Agregar texto</a:t>
            </a:r>
          </a:p>
        </p:txBody>
      </p:sp>
    </p:spTree>
    <p:extLst>
      <p:ext uri="{BB962C8B-B14F-4D97-AF65-F5344CB8AC3E}">
        <p14:creationId xmlns:p14="http://schemas.microsoft.com/office/powerpoint/2010/main" val="1709156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n opacidad azul4">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A27D90E-AB92-42F7-8A04-B74DAB7564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3" t="16371"/>
          <a:stretch/>
        </p:blipFill>
        <p:spPr>
          <a:xfrm>
            <a:off x="0" y="0"/>
            <a:ext cx="12192000" cy="6858000"/>
          </a:xfrm>
          <a:prstGeom prst="rect">
            <a:avLst/>
          </a:prstGeom>
        </p:spPr>
      </p:pic>
      <p:sp>
        <p:nvSpPr>
          <p:cNvPr id="9" name="Rectángulo 8">
            <a:extLst>
              <a:ext uri="{FF2B5EF4-FFF2-40B4-BE49-F238E27FC236}">
                <a16:creationId xmlns:a16="http://schemas.microsoft.com/office/drawing/2014/main" id="{7603736E-5A7B-4761-8C6C-A9892958D603}"/>
              </a:ext>
            </a:extLst>
          </p:cNvPr>
          <p:cNvSpPr/>
          <p:nvPr userDrawn="1"/>
        </p:nvSpPr>
        <p:spPr>
          <a:xfrm>
            <a:off x="0" y="0"/>
            <a:ext cx="12192000" cy="6858000"/>
          </a:xfrm>
          <a:prstGeom prst="rect">
            <a:avLst/>
          </a:prstGeom>
          <a:gradFill flip="none" rotWithShape="1">
            <a:gsLst>
              <a:gs pos="0">
                <a:srgbClr val="083048">
                  <a:alpha val="30000"/>
                </a:srgbClr>
              </a:gs>
              <a:gs pos="77000">
                <a:srgbClr val="0E5078"/>
              </a:gs>
              <a:gs pos="100000">
                <a:srgbClr val="1475B0"/>
              </a:gs>
            </a:gsLst>
            <a:lin ang="5400000" scaled="1"/>
            <a:tileRect/>
          </a:gradFill>
          <a:ln>
            <a:noFill/>
          </a:ln>
          <a:effectLst>
            <a:outerShdw blurRad="50800" dist="508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id="{4FC4FE7D-3306-46B7-A048-035AF9F711E9}"/>
              </a:ext>
            </a:extLst>
          </p:cNvPr>
          <p:cNvSpPr/>
          <p:nvPr userDrawn="1"/>
        </p:nvSpPr>
        <p:spPr>
          <a:xfrm>
            <a:off x="956" y="18013"/>
            <a:ext cx="12191044" cy="6858000"/>
          </a:xfrm>
          <a:prstGeom prst="rect">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grpSp>
        <p:nvGrpSpPr>
          <p:cNvPr id="19" name="Grupo 18">
            <a:extLst>
              <a:ext uri="{FF2B5EF4-FFF2-40B4-BE49-F238E27FC236}">
                <a16:creationId xmlns:a16="http://schemas.microsoft.com/office/drawing/2014/main" id="{2C001850-B119-413C-BF5D-31155A72C54E}"/>
              </a:ext>
            </a:extLst>
          </p:cNvPr>
          <p:cNvGrpSpPr/>
          <p:nvPr userDrawn="1"/>
        </p:nvGrpSpPr>
        <p:grpSpPr>
          <a:xfrm>
            <a:off x="11418137" y="6038724"/>
            <a:ext cx="1373710" cy="1421771"/>
            <a:chOff x="11418137" y="6038724"/>
            <a:chExt cx="1373710" cy="1421771"/>
          </a:xfrm>
        </p:grpSpPr>
        <p:sp>
          <p:nvSpPr>
            <p:cNvPr id="20" name="Diagrama de flujo: conector 19">
              <a:extLst>
                <a:ext uri="{FF2B5EF4-FFF2-40B4-BE49-F238E27FC236}">
                  <a16:creationId xmlns:a16="http://schemas.microsoft.com/office/drawing/2014/main" id="{E2BF6706-6FD4-47EE-9F7F-92485F7D4C14}"/>
                </a:ext>
              </a:extLst>
            </p:cNvPr>
            <p:cNvSpPr/>
            <p:nvPr/>
          </p:nvSpPr>
          <p:spPr>
            <a:xfrm rot="1782081">
              <a:off x="11770469" y="6355309"/>
              <a:ext cx="882226" cy="954225"/>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Diagrama de flujo: conector 20">
              <a:extLst>
                <a:ext uri="{FF2B5EF4-FFF2-40B4-BE49-F238E27FC236}">
                  <a16:creationId xmlns:a16="http://schemas.microsoft.com/office/drawing/2014/main" id="{CD019BB4-94C4-426A-8423-888D9B342A2D}"/>
                </a:ext>
              </a:extLst>
            </p:cNvPr>
            <p:cNvSpPr/>
            <p:nvPr/>
          </p:nvSpPr>
          <p:spPr>
            <a:xfrm rot="1302439">
              <a:off x="11563700" y="6181871"/>
              <a:ext cx="1100273" cy="1206856"/>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Diagrama de flujo: conector 21">
              <a:extLst>
                <a:ext uri="{FF2B5EF4-FFF2-40B4-BE49-F238E27FC236}">
                  <a16:creationId xmlns:a16="http://schemas.microsoft.com/office/drawing/2014/main" id="{2392BE84-C251-4C6F-9B79-5330D625AA8E}"/>
                </a:ext>
              </a:extLst>
            </p:cNvPr>
            <p:cNvSpPr/>
            <p:nvPr/>
          </p:nvSpPr>
          <p:spPr>
            <a:xfrm rot="1593727">
              <a:off x="11418137" y="6038724"/>
              <a:ext cx="1373710" cy="1421771"/>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1" name="Subtítulo 2">
            <a:extLst>
              <a:ext uri="{FF2B5EF4-FFF2-40B4-BE49-F238E27FC236}">
                <a16:creationId xmlns:a16="http://schemas.microsoft.com/office/drawing/2014/main" id="{7C1719E6-D514-438E-8364-542235D6C000}"/>
              </a:ext>
            </a:extLst>
          </p:cNvPr>
          <p:cNvSpPr>
            <a:spLocks noGrp="1"/>
          </p:cNvSpPr>
          <p:nvPr>
            <p:ph type="subTitle" idx="1" hasCustomPrompt="1"/>
          </p:nvPr>
        </p:nvSpPr>
        <p:spPr>
          <a:xfrm>
            <a:off x="812476" y="1741714"/>
            <a:ext cx="10567050" cy="4064904"/>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Agregar texto</a:t>
            </a:r>
          </a:p>
        </p:txBody>
      </p:sp>
    </p:spTree>
    <p:extLst>
      <p:ext uri="{BB962C8B-B14F-4D97-AF65-F5344CB8AC3E}">
        <p14:creationId xmlns:p14="http://schemas.microsoft.com/office/powerpoint/2010/main" val="3762870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stilo libre-azul">
    <p:spTree>
      <p:nvGrpSpPr>
        <p:cNvPr id="1" name=""/>
        <p:cNvGrpSpPr/>
        <p:nvPr/>
      </p:nvGrpSpPr>
      <p:grpSpPr>
        <a:xfrm>
          <a:off x="0" y="0"/>
          <a:ext cx="0" cy="0"/>
          <a:chOff x="0" y="0"/>
          <a:chExt cx="0" cy="0"/>
        </a:xfrm>
      </p:grpSpPr>
      <p:pic>
        <p:nvPicPr>
          <p:cNvPr id="13" name="Gráfico 12">
            <a:extLst>
              <a:ext uri="{FF2B5EF4-FFF2-40B4-BE49-F238E27FC236}">
                <a16:creationId xmlns:a16="http://schemas.microsoft.com/office/drawing/2014/main" id="{F5EBE7B2-5CA1-464E-AEB3-B61CB03AC1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53325" y="1994672"/>
            <a:ext cx="3750000" cy="3697332"/>
          </a:xfrm>
          <a:prstGeom prst="rect">
            <a:avLst/>
          </a:prstGeom>
        </p:spPr>
      </p:pic>
      <p:pic>
        <p:nvPicPr>
          <p:cNvPr id="11" name="Gráfico 10">
            <a:extLst>
              <a:ext uri="{FF2B5EF4-FFF2-40B4-BE49-F238E27FC236}">
                <a16:creationId xmlns:a16="http://schemas.microsoft.com/office/drawing/2014/main" id="{4737457B-429B-4768-8566-5F6C6B6BC2F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2489"/>
            <a:ext cx="10546818" cy="857913"/>
          </a:xfrm>
          <a:prstGeom prst="rect">
            <a:avLst/>
          </a:prstGeom>
        </p:spPr>
      </p:pic>
      <p:grpSp>
        <p:nvGrpSpPr>
          <p:cNvPr id="27" name="Grupo 26">
            <a:extLst>
              <a:ext uri="{FF2B5EF4-FFF2-40B4-BE49-F238E27FC236}">
                <a16:creationId xmlns:a16="http://schemas.microsoft.com/office/drawing/2014/main" id="{F8D2700A-5DD6-4134-BF96-3E9444E6FCAD}"/>
              </a:ext>
            </a:extLst>
          </p:cNvPr>
          <p:cNvGrpSpPr/>
          <p:nvPr userDrawn="1"/>
        </p:nvGrpSpPr>
        <p:grpSpPr>
          <a:xfrm>
            <a:off x="11418137" y="6038724"/>
            <a:ext cx="1373710" cy="1421771"/>
            <a:chOff x="11418137" y="6038724"/>
            <a:chExt cx="1373710" cy="1421771"/>
          </a:xfrm>
        </p:grpSpPr>
        <p:sp>
          <p:nvSpPr>
            <p:cNvPr id="28" name="Diagrama de flujo: conector 27">
              <a:extLst>
                <a:ext uri="{FF2B5EF4-FFF2-40B4-BE49-F238E27FC236}">
                  <a16:creationId xmlns:a16="http://schemas.microsoft.com/office/drawing/2014/main" id="{D026DB74-5E45-4D1D-8FBF-B2E5913777E2}"/>
                </a:ext>
              </a:extLst>
            </p:cNvPr>
            <p:cNvSpPr/>
            <p:nvPr/>
          </p:nvSpPr>
          <p:spPr>
            <a:xfrm rot="1782081">
              <a:off x="11770469" y="6355309"/>
              <a:ext cx="882226" cy="954225"/>
            </a:xfrm>
            <a:prstGeom prst="flowChartConnector">
              <a:avLst/>
            </a:prstGeom>
            <a:noFill/>
            <a:ln w="19050">
              <a:solidFill>
                <a:srgbClr val="195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Diagrama de flujo: conector 28">
              <a:extLst>
                <a:ext uri="{FF2B5EF4-FFF2-40B4-BE49-F238E27FC236}">
                  <a16:creationId xmlns:a16="http://schemas.microsoft.com/office/drawing/2014/main" id="{EB3BD3B2-56FD-4E6F-BA81-D91C826FEBBF}"/>
                </a:ext>
              </a:extLst>
            </p:cNvPr>
            <p:cNvSpPr/>
            <p:nvPr/>
          </p:nvSpPr>
          <p:spPr>
            <a:xfrm rot="1302439">
              <a:off x="11563700" y="6181871"/>
              <a:ext cx="1100273" cy="1206856"/>
            </a:xfrm>
            <a:prstGeom prst="flowChartConnector">
              <a:avLst/>
            </a:prstGeom>
            <a:noFill/>
            <a:ln w="19050">
              <a:solidFill>
                <a:srgbClr val="195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Diagrama de flujo: conector 29">
              <a:extLst>
                <a:ext uri="{FF2B5EF4-FFF2-40B4-BE49-F238E27FC236}">
                  <a16:creationId xmlns:a16="http://schemas.microsoft.com/office/drawing/2014/main" id="{7159BD3B-AF53-4A5C-A96B-6D20F08D7641}"/>
                </a:ext>
              </a:extLst>
            </p:cNvPr>
            <p:cNvSpPr/>
            <p:nvPr/>
          </p:nvSpPr>
          <p:spPr>
            <a:xfrm rot="1593727">
              <a:off x="11418137" y="6038724"/>
              <a:ext cx="1373710" cy="1421771"/>
            </a:xfrm>
            <a:prstGeom prst="flowChartConnector">
              <a:avLst/>
            </a:prstGeom>
            <a:noFill/>
            <a:ln w="19050">
              <a:solidFill>
                <a:srgbClr val="195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31" name="Subtítulo 2">
            <a:extLst>
              <a:ext uri="{FF2B5EF4-FFF2-40B4-BE49-F238E27FC236}">
                <a16:creationId xmlns:a16="http://schemas.microsoft.com/office/drawing/2014/main" id="{045C7FC2-44E9-41FA-AE95-C64AABD1003C}"/>
              </a:ext>
            </a:extLst>
          </p:cNvPr>
          <p:cNvSpPr>
            <a:spLocks noGrp="1"/>
          </p:cNvSpPr>
          <p:nvPr>
            <p:ph type="subTitle" idx="1" hasCustomPrompt="1"/>
          </p:nvPr>
        </p:nvSpPr>
        <p:spPr>
          <a:xfrm>
            <a:off x="5635830" y="2755900"/>
            <a:ext cx="5457655" cy="3265286"/>
          </a:xfrm>
          <a:prstGeom prst="rect">
            <a:avLst/>
          </a:prstGeom>
        </p:spPr>
        <p:txBody>
          <a:bodyPr/>
          <a:lstStyle>
            <a:lvl1pPr marL="0" indent="0" algn="l">
              <a:buNone/>
              <a:defRPr sz="2000">
                <a:solidFill>
                  <a:schemeClr val="bg1">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Agregar texto</a:t>
            </a:r>
          </a:p>
        </p:txBody>
      </p:sp>
      <p:sp>
        <p:nvSpPr>
          <p:cNvPr id="33" name="Título 1">
            <a:extLst>
              <a:ext uri="{FF2B5EF4-FFF2-40B4-BE49-F238E27FC236}">
                <a16:creationId xmlns:a16="http://schemas.microsoft.com/office/drawing/2014/main" id="{3E4B6BD6-CE62-4CE4-88CB-628264D7490D}"/>
              </a:ext>
            </a:extLst>
          </p:cNvPr>
          <p:cNvSpPr>
            <a:spLocks noGrp="1"/>
          </p:cNvSpPr>
          <p:nvPr>
            <p:ph type="ctrTitle" hasCustomPrompt="1"/>
          </p:nvPr>
        </p:nvSpPr>
        <p:spPr>
          <a:xfrm>
            <a:off x="537748" y="45557"/>
            <a:ext cx="8904251" cy="661633"/>
          </a:xfrm>
          <a:prstGeom prst="rect">
            <a:avLst/>
          </a:prstGeom>
        </p:spPr>
        <p:txBody>
          <a:bodyPr anchor="b"/>
          <a:lstStyle>
            <a:lvl1pPr algn="l">
              <a:defRPr sz="3600">
                <a:solidFill>
                  <a:schemeClr val="bg1"/>
                </a:solidFill>
              </a:defRPr>
            </a:lvl1pPr>
          </a:lstStyle>
          <a:p>
            <a:r>
              <a:rPr lang="es-MX" dirty="0"/>
              <a:t>Haga clic para agregar el título</a:t>
            </a:r>
            <a:endParaRPr lang="es-CO" dirty="0"/>
          </a:p>
        </p:txBody>
      </p:sp>
      <p:sp>
        <p:nvSpPr>
          <p:cNvPr id="35" name="Marcador de texto 25">
            <a:extLst>
              <a:ext uri="{FF2B5EF4-FFF2-40B4-BE49-F238E27FC236}">
                <a16:creationId xmlns:a16="http://schemas.microsoft.com/office/drawing/2014/main" id="{AD9C7315-95E9-4969-9DF2-A6EB21A700B6}"/>
              </a:ext>
            </a:extLst>
          </p:cNvPr>
          <p:cNvSpPr>
            <a:spLocks noGrp="1"/>
          </p:cNvSpPr>
          <p:nvPr>
            <p:ph type="body" sz="quarter" idx="14" hasCustomPrompt="1"/>
          </p:nvPr>
        </p:nvSpPr>
        <p:spPr>
          <a:xfrm>
            <a:off x="5628958" y="1969466"/>
            <a:ext cx="5457655" cy="553210"/>
          </a:xfrm>
          <a:prstGeom prst="rect">
            <a:avLst/>
          </a:prstGeom>
        </p:spPr>
        <p:txBody>
          <a:bodyPr/>
          <a:lstStyle>
            <a:lvl1pPr marL="0" indent="0">
              <a:buNone/>
              <a:defRPr sz="3600">
                <a:solidFill>
                  <a:srgbClr val="00609C"/>
                </a:solidFill>
                <a:latin typeface="+mj-lt"/>
              </a:defRPr>
            </a:lvl1pPr>
            <a:lvl2pPr>
              <a:defRPr>
                <a:solidFill>
                  <a:srgbClr val="61A60E"/>
                </a:solidFill>
              </a:defRPr>
            </a:lvl2pPr>
            <a:lvl3pPr>
              <a:defRPr>
                <a:solidFill>
                  <a:srgbClr val="61A60E"/>
                </a:solidFill>
              </a:defRPr>
            </a:lvl3pPr>
            <a:lvl4pPr>
              <a:defRPr>
                <a:solidFill>
                  <a:srgbClr val="61A60E"/>
                </a:solidFill>
              </a:defRPr>
            </a:lvl4pPr>
            <a:lvl5pPr>
              <a:defRPr>
                <a:solidFill>
                  <a:srgbClr val="61A60E"/>
                </a:solidFill>
              </a:defRPr>
            </a:lvl5pPr>
          </a:lstStyle>
          <a:p>
            <a:pPr lvl="0"/>
            <a:r>
              <a:rPr lang="es-ES" dirty="0"/>
              <a:t>Agregar subtítulo</a:t>
            </a:r>
          </a:p>
        </p:txBody>
      </p:sp>
    </p:spTree>
    <p:extLst>
      <p:ext uri="{BB962C8B-B14F-4D97-AF65-F5344CB8AC3E}">
        <p14:creationId xmlns:p14="http://schemas.microsoft.com/office/powerpoint/2010/main" val="3887821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stilo libre-azul">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D2133B57-43C7-4BF3-BB2D-EE4C29EFEA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53325" y="1994672"/>
            <a:ext cx="3750000" cy="3697332"/>
          </a:xfrm>
          <a:prstGeom prst="rect">
            <a:avLst/>
          </a:prstGeom>
        </p:spPr>
      </p:pic>
      <p:grpSp>
        <p:nvGrpSpPr>
          <p:cNvPr id="27" name="Grupo 26">
            <a:extLst>
              <a:ext uri="{FF2B5EF4-FFF2-40B4-BE49-F238E27FC236}">
                <a16:creationId xmlns:a16="http://schemas.microsoft.com/office/drawing/2014/main" id="{F8D2700A-5DD6-4134-BF96-3E9444E6FCAD}"/>
              </a:ext>
            </a:extLst>
          </p:cNvPr>
          <p:cNvGrpSpPr/>
          <p:nvPr userDrawn="1"/>
        </p:nvGrpSpPr>
        <p:grpSpPr>
          <a:xfrm>
            <a:off x="11418137" y="6038724"/>
            <a:ext cx="1373710" cy="1421771"/>
            <a:chOff x="11418137" y="6038724"/>
            <a:chExt cx="1373710" cy="1421771"/>
          </a:xfrm>
        </p:grpSpPr>
        <p:sp>
          <p:nvSpPr>
            <p:cNvPr id="28" name="Diagrama de flujo: conector 27">
              <a:extLst>
                <a:ext uri="{FF2B5EF4-FFF2-40B4-BE49-F238E27FC236}">
                  <a16:creationId xmlns:a16="http://schemas.microsoft.com/office/drawing/2014/main" id="{D026DB74-5E45-4D1D-8FBF-B2E5913777E2}"/>
                </a:ext>
              </a:extLst>
            </p:cNvPr>
            <p:cNvSpPr/>
            <p:nvPr/>
          </p:nvSpPr>
          <p:spPr>
            <a:xfrm rot="1782081">
              <a:off x="11770469" y="6355309"/>
              <a:ext cx="882226" cy="954225"/>
            </a:xfrm>
            <a:prstGeom prst="flowChartConnector">
              <a:avLst/>
            </a:prstGeom>
            <a:noFill/>
            <a:ln w="19050">
              <a:solidFill>
                <a:srgbClr val="195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Diagrama de flujo: conector 28">
              <a:extLst>
                <a:ext uri="{FF2B5EF4-FFF2-40B4-BE49-F238E27FC236}">
                  <a16:creationId xmlns:a16="http://schemas.microsoft.com/office/drawing/2014/main" id="{EB3BD3B2-56FD-4E6F-BA81-D91C826FEBBF}"/>
                </a:ext>
              </a:extLst>
            </p:cNvPr>
            <p:cNvSpPr/>
            <p:nvPr/>
          </p:nvSpPr>
          <p:spPr>
            <a:xfrm rot="1302439">
              <a:off x="11563700" y="6181871"/>
              <a:ext cx="1100273" cy="1206856"/>
            </a:xfrm>
            <a:prstGeom prst="flowChartConnector">
              <a:avLst/>
            </a:prstGeom>
            <a:noFill/>
            <a:ln w="19050">
              <a:solidFill>
                <a:srgbClr val="195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Diagrama de flujo: conector 29">
              <a:extLst>
                <a:ext uri="{FF2B5EF4-FFF2-40B4-BE49-F238E27FC236}">
                  <a16:creationId xmlns:a16="http://schemas.microsoft.com/office/drawing/2014/main" id="{7159BD3B-AF53-4A5C-A96B-6D20F08D7641}"/>
                </a:ext>
              </a:extLst>
            </p:cNvPr>
            <p:cNvSpPr/>
            <p:nvPr/>
          </p:nvSpPr>
          <p:spPr>
            <a:xfrm rot="1593727">
              <a:off x="11418137" y="6038724"/>
              <a:ext cx="1373710" cy="1421771"/>
            </a:xfrm>
            <a:prstGeom prst="flowChartConnector">
              <a:avLst/>
            </a:prstGeom>
            <a:noFill/>
            <a:ln w="19050">
              <a:solidFill>
                <a:srgbClr val="195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33" name="Título 1">
            <a:extLst>
              <a:ext uri="{FF2B5EF4-FFF2-40B4-BE49-F238E27FC236}">
                <a16:creationId xmlns:a16="http://schemas.microsoft.com/office/drawing/2014/main" id="{3E4B6BD6-CE62-4CE4-88CB-628264D7490D}"/>
              </a:ext>
            </a:extLst>
          </p:cNvPr>
          <p:cNvSpPr>
            <a:spLocks noGrp="1"/>
          </p:cNvSpPr>
          <p:nvPr>
            <p:ph type="ctrTitle" hasCustomPrompt="1"/>
          </p:nvPr>
        </p:nvSpPr>
        <p:spPr>
          <a:xfrm>
            <a:off x="461548" y="285717"/>
            <a:ext cx="8904251" cy="661633"/>
          </a:xfrm>
          <a:prstGeom prst="rect">
            <a:avLst/>
          </a:prstGeom>
        </p:spPr>
        <p:txBody>
          <a:bodyPr anchor="b"/>
          <a:lstStyle>
            <a:lvl1pPr algn="l">
              <a:defRPr sz="3600">
                <a:solidFill>
                  <a:srgbClr val="00609C"/>
                </a:solidFill>
              </a:defRPr>
            </a:lvl1pPr>
          </a:lstStyle>
          <a:p>
            <a:r>
              <a:rPr lang="es-MX" dirty="0"/>
              <a:t>Haga clic para agregar el título</a:t>
            </a:r>
            <a:endParaRPr lang="es-CO" dirty="0"/>
          </a:p>
        </p:txBody>
      </p:sp>
    </p:spTree>
    <p:extLst>
      <p:ext uri="{BB962C8B-B14F-4D97-AF65-F5344CB8AC3E}">
        <p14:creationId xmlns:p14="http://schemas.microsoft.com/office/powerpoint/2010/main" val="458011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stilo libre-verde">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5389A823-9DB3-49A3-B83C-990C85481C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53325" y="1994672"/>
            <a:ext cx="3750000" cy="3697332"/>
          </a:xfrm>
          <a:prstGeom prst="rect">
            <a:avLst/>
          </a:prstGeom>
        </p:spPr>
      </p:pic>
      <p:grpSp>
        <p:nvGrpSpPr>
          <p:cNvPr id="11" name="Grupo 10">
            <a:extLst>
              <a:ext uri="{FF2B5EF4-FFF2-40B4-BE49-F238E27FC236}">
                <a16:creationId xmlns:a16="http://schemas.microsoft.com/office/drawing/2014/main" id="{B0F620C8-647F-4B80-AD9C-32AB0F8397AE}"/>
              </a:ext>
            </a:extLst>
          </p:cNvPr>
          <p:cNvGrpSpPr/>
          <p:nvPr userDrawn="1"/>
        </p:nvGrpSpPr>
        <p:grpSpPr>
          <a:xfrm>
            <a:off x="11418137" y="6038724"/>
            <a:ext cx="1373710" cy="1421771"/>
            <a:chOff x="11418137" y="6038724"/>
            <a:chExt cx="1373710" cy="1421771"/>
          </a:xfrm>
        </p:grpSpPr>
        <p:sp>
          <p:nvSpPr>
            <p:cNvPr id="12" name="Diagrama de flujo: conector 11">
              <a:extLst>
                <a:ext uri="{FF2B5EF4-FFF2-40B4-BE49-F238E27FC236}">
                  <a16:creationId xmlns:a16="http://schemas.microsoft.com/office/drawing/2014/main" id="{E6118337-2AE8-46AF-BB74-BFEFDF4BAD0D}"/>
                </a:ext>
              </a:extLst>
            </p:cNvPr>
            <p:cNvSpPr/>
            <p:nvPr/>
          </p:nvSpPr>
          <p:spPr>
            <a:xfrm rot="1782081">
              <a:off x="11770469" y="6355309"/>
              <a:ext cx="882226" cy="954225"/>
            </a:xfrm>
            <a:prstGeom prst="flowChartConnector">
              <a:avLst/>
            </a:prstGeom>
            <a:noFill/>
            <a:ln w="19050">
              <a:solidFill>
                <a:srgbClr val="78A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Diagrama de flujo: conector 12">
              <a:extLst>
                <a:ext uri="{FF2B5EF4-FFF2-40B4-BE49-F238E27FC236}">
                  <a16:creationId xmlns:a16="http://schemas.microsoft.com/office/drawing/2014/main" id="{E5613295-C430-4129-82A6-49DFC1AC186A}"/>
                </a:ext>
              </a:extLst>
            </p:cNvPr>
            <p:cNvSpPr/>
            <p:nvPr/>
          </p:nvSpPr>
          <p:spPr>
            <a:xfrm rot="1302439">
              <a:off x="11563700" y="6181871"/>
              <a:ext cx="1100273" cy="1206856"/>
            </a:xfrm>
            <a:prstGeom prst="flowChartConnector">
              <a:avLst/>
            </a:prstGeom>
            <a:noFill/>
            <a:ln w="19050">
              <a:solidFill>
                <a:srgbClr val="78A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Diagrama de flujo: conector 13">
              <a:extLst>
                <a:ext uri="{FF2B5EF4-FFF2-40B4-BE49-F238E27FC236}">
                  <a16:creationId xmlns:a16="http://schemas.microsoft.com/office/drawing/2014/main" id="{B6D770B4-4208-4766-A16A-F5FD06C71837}"/>
                </a:ext>
              </a:extLst>
            </p:cNvPr>
            <p:cNvSpPr/>
            <p:nvPr/>
          </p:nvSpPr>
          <p:spPr>
            <a:xfrm rot="1593727">
              <a:off x="11418137" y="6038724"/>
              <a:ext cx="1373710" cy="1421771"/>
            </a:xfrm>
            <a:prstGeom prst="flowChartConnector">
              <a:avLst/>
            </a:prstGeom>
            <a:noFill/>
            <a:ln w="19050">
              <a:solidFill>
                <a:srgbClr val="78A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9" name="Título 1">
            <a:extLst>
              <a:ext uri="{FF2B5EF4-FFF2-40B4-BE49-F238E27FC236}">
                <a16:creationId xmlns:a16="http://schemas.microsoft.com/office/drawing/2014/main" id="{063B2E44-ACA7-4F13-BE0E-38E1DD12D32D}"/>
              </a:ext>
            </a:extLst>
          </p:cNvPr>
          <p:cNvSpPr>
            <a:spLocks noGrp="1"/>
          </p:cNvSpPr>
          <p:nvPr>
            <p:ph type="ctrTitle" hasCustomPrompt="1"/>
          </p:nvPr>
        </p:nvSpPr>
        <p:spPr>
          <a:xfrm>
            <a:off x="347248" y="269521"/>
            <a:ext cx="8904251" cy="661633"/>
          </a:xfrm>
          <a:prstGeom prst="rect">
            <a:avLst/>
          </a:prstGeom>
        </p:spPr>
        <p:txBody>
          <a:bodyPr anchor="b"/>
          <a:lstStyle>
            <a:lvl1pPr algn="l">
              <a:defRPr sz="3600">
                <a:solidFill>
                  <a:srgbClr val="61A60E"/>
                </a:solidFill>
              </a:defRPr>
            </a:lvl1pPr>
          </a:lstStyle>
          <a:p>
            <a:r>
              <a:rPr lang="es-MX" dirty="0"/>
              <a:t>Haga clic para agregar el título</a:t>
            </a:r>
            <a:endParaRPr lang="es-CO" dirty="0"/>
          </a:p>
        </p:txBody>
      </p:sp>
    </p:spTree>
    <p:extLst>
      <p:ext uri="{BB962C8B-B14F-4D97-AF65-F5344CB8AC3E}">
        <p14:creationId xmlns:p14="http://schemas.microsoft.com/office/powerpoint/2010/main" val="83288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Estilo libre-verde">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9F74A478-78E9-4693-8DAD-EFCD982892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53325" y="1994672"/>
            <a:ext cx="3750000" cy="3697332"/>
          </a:xfrm>
          <a:prstGeom prst="rect">
            <a:avLst/>
          </a:prstGeom>
        </p:spPr>
      </p:pic>
      <p:grpSp>
        <p:nvGrpSpPr>
          <p:cNvPr id="11" name="Grupo 10">
            <a:extLst>
              <a:ext uri="{FF2B5EF4-FFF2-40B4-BE49-F238E27FC236}">
                <a16:creationId xmlns:a16="http://schemas.microsoft.com/office/drawing/2014/main" id="{B0F620C8-647F-4B80-AD9C-32AB0F8397AE}"/>
              </a:ext>
            </a:extLst>
          </p:cNvPr>
          <p:cNvGrpSpPr/>
          <p:nvPr userDrawn="1"/>
        </p:nvGrpSpPr>
        <p:grpSpPr>
          <a:xfrm>
            <a:off x="11418137" y="6038724"/>
            <a:ext cx="1373710" cy="1421771"/>
            <a:chOff x="11418137" y="6038724"/>
            <a:chExt cx="1373710" cy="1421771"/>
          </a:xfrm>
        </p:grpSpPr>
        <p:sp>
          <p:nvSpPr>
            <p:cNvPr id="12" name="Diagrama de flujo: conector 11">
              <a:extLst>
                <a:ext uri="{FF2B5EF4-FFF2-40B4-BE49-F238E27FC236}">
                  <a16:creationId xmlns:a16="http://schemas.microsoft.com/office/drawing/2014/main" id="{E6118337-2AE8-46AF-BB74-BFEFDF4BAD0D}"/>
                </a:ext>
              </a:extLst>
            </p:cNvPr>
            <p:cNvSpPr/>
            <p:nvPr/>
          </p:nvSpPr>
          <p:spPr>
            <a:xfrm rot="1782081">
              <a:off x="11770469" y="6355309"/>
              <a:ext cx="882226" cy="954225"/>
            </a:xfrm>
            <a:prstGeom prst="flowChartConnector">
              <a:avLst/>
            </a:prstGeom>
            <a:noFill/>
            <a:ln w="19050">
              <a:solidFill>
                <a:srgbClr val="78A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Diagrama de flujo: conector 12">
              <a:extLst>
                <a:ext uri="{FF2B5EF4-FFF2-40B4-BE49-F238E27FC236}">
                  <a16:creationId xmlns:a16="http://schemas.microsoft.com/office/drawing/2014/main" id="{E5613295-C430-4129-82A6-49DFC1AC186A}"/>
                </a:ext>
              </a:extLst>
            </p:cNvPr>
            <p:cNvSpPr/>
            <p:nvPr/>
          </p:nvSpPr>
          <p:spPr>
            <a:xfrm rot="1302439">
              <a:off x="11563700" y="6181871"/>
              <a:ext cx="1100273" cy="1206856"/>
            </a:xfrm>
            <a:prstGeom prst="flowChartConnector">
              <a:avLst/>
            </a:prstGeom>
            <a:noFill/>
            <a:ln w="19050">
              <a:solidFill>
                <a:srgbClr val="78A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Diagrama de flujo: conector 13">
              <a:extLst>
                <a:ext uri="{FF2B5EF4-FFF2-40B4-BE49-F238E27FC236}">
                  <a16:creationId xmlns:a16="http://schemas.microsoft.com/office/drawing/2014/main" id="{B6D770B4-4208-4766-A16A-F5FD06C71837}"/>
                </a:ext>
              </a:extLst>
            </p:cNvPr>
            <p:cNvSpPr/>
            <p:nvPr/>
          </p:nvSpPr>
          <p:spPr>
            <a:xfrm rot="1593727">
              <a:off x="11418137" y="6038724"/>
              <a:ext cx="1373710" cy="1421771"/>
            </a:xfrm>
            <a:prstGeom prst="flowChartConnector">
              <a:avLst/>
            </a:prstGeom>
            <a:noFill/>
            <a:ln w="19050">
              <a:solidFill>
                <a:srgbClr val="78A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9" name="Gráfico 8">
            <a:extLst>
              <a:ext uri="{FF2B5EF4-FFF2-40B4-BE49-F238E27FC236}">
                <a16:creationId xmlns:a16="http://schemas.microsoft.com/office/drawing/2014/main" id="{851F3ACA-3EAA-4420-A4C4-F69538D8E6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23" y="2015"/>
            <a:ext cx="10527236" cy="856320"/>
          </a:xfrm>
          <a:prstGeom prst="rect">
            <a:avLst/>
          </a:prstGeom>
        </p:spPr>
      </p:pic>
      <p:sp>
        <p:nvSpPr>
          <p:cNvPr id="19" name="Título 1">
            <a:extLst>
              <a:ext uri="{FF2B5EF4-FFF2-40B4-BE49-F238E27FC236}">
                <a16:creationId xmlns:a16="http://schemas.microsoft.com/office/drawing/2014/main" id="{063B2E44-ACA7-4F13-BE0E-38E1DD12D32D}"/>
              </a:ext>
            </a:extLst>
          </p:cNvPr>
          <p:cNvSpPr>
            <a:spLocks noGrp="1"/>
          </p:cNvSpPr>
          <p:nvPr>
            <p:ph type="ctrTitle" hasCustomPrompt="1"/>
          </p:nvPr>
        </p:nvSpPr>
        <p:spPr>
          <a:xfrm>
            <a:off x="493191" y="119388"/>
            <a:ext cx="8904251" cy="661633"/>
          </a:xfrm>
          <a:prstGeom prst="rect">
            <a:avLst/>
          </a:prstGeom>
        </p:spPr>
        <p:txBody>
          <a:bodyPr anchor="b"/>
          <a:lstStyle>
            <a:lvl1pPr algn="l">
              <a:defRPr sz="3600">
                <a:solidFill>
                  <a:schemeClr val="bg1"/>
                </a:solidFill>
              </a:defRPr>
            </a:lvl1pPr>
          </a:lstStyle>
          <a:p>
            <a:r>
              <a:rPr lang="es-MX" dirty="0"/>
              <a:t>Haga clic para agregar el título</a:t>
            </a:r>
            <a:endParaRPr lang="es-CO" dirty="0"/>
          </a:p>
        </p:txBody>
      </p:sp>
      <p:sp>
        <p:nvSpPr>
          <p:cNvPr id="15" name="Subtítulo 2">
            <a:extLst>
              <a:ext uri="{FF2B5EF4-FFF2-40B4-BE49-F238E27FC236}">
                <a16:creationId xmlns:a16="http://schemas.microsoft.com/office/drawing/2014/main" id="{A9F05120-99B7-4519-9F10-19CDFCB9C1FE}"/>
              </a:ext>
            </a:extLst>
          </p:cNvPr>
          <p:cNvSpPr>
            <a:spLocks noGrp="1"/>
          </p:cNvSpPr>
          <p:nvPr>
            <p:ph type="subTitle" idx="1" hasCustomPrompt="1"/>
          </p:nvPr>
        </p:nvSpPr>
        <p:spPr>
          <a:xfrm>
            <a:off x="5635830" y="2755900"/>
            <a:ext cx="5457655" cy="3265286"/>
          </a:xfrm>
          <a:prstGeom prst="rect">
            <a:avLst/>
          </a:prstGeom>
        </p:spPr>
        <p:txBody>
          <a:bodyPr/>
          <a:lstStyle>
            <a:lvl1pPr marL="0" indent="0" algn="l">
              <a:buNone/>
              <a:defRPr sz="2000">
                <a:solidFill>
                  <a:schemeClr val="bg1">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Agregar texto</a:t>
            </a:r>
          </a:p>
        </p:txBody>
      </p:sp>
      <p:sp>
        <p:nvSpPr>
          <p:cNvPr id="16" name="Marcador de texto 25">
            <a:extLst>
              <a:ext uri="{FF2B5EF4-FFF2-40B4-BE49-F238E27FC236}">
                <a16:creationId xmlns:a16="http://schemas.microsoft.com/office/drawing/2014/main" id="{E901A54D-34FB-47B6-BC76-016E177B08D3}"/>
              </a:ext>
            </a:extLst>
          </p:cNvPr>
          <p:cNvSpPr>
            <a:spLocks noGrp="1"/>
          </p:cNvSpPr>
          <p:nvPr>
            <p:ph type="body" sz="quarter" idx="14" hasCustomPrompt="1"/>
          </p:nvPr>
        </p:nvSpPr>
        <p:spPr>
          <a:xfrm>
            <a:off x="5628958" y="1969466"/>
            <a:ext cx="5457655" cy="553210"/>
          </a:xfrm>
          <a:prstGeom prst="rect">
            <a:avLst/>
          </a:prstGeom>
        </p:spPr>
        <p:txBody>
          <a:bodyPr/>
          <a:lstStyle>
            <a:lvl1pPr marL="0" indent="0">
              <a:buNone/>
              <a:defRPr sz="3600">
                <a:solidFill>
                  <a:srgbClr val="61A60E"/>
                </a:solidFill>
                <a:latin typeface="+mj-lt"/>
              </a:defRPr>
            </a:lvl1pPr>
            <a:lvl2pPr>
              <a:defRPr>
                <a:solidFill>
                  <a:srgbClr val="61A60E"/>
                </a:solidFill>
              </a:defRPr>
            </a:lvl2pPr>
            <a:lvl3pPr>
              <a:defRPr>
                <a:solidFill>
                  <a:srgbClr val="61A60E"/>
                </a:solidFill>
              </a:defRPr>
            </a:lvl3pPr>
            <a:lvl4pPr>
              <a:defRPr>
                <a:solidFill>
                  <a:srgbClr val="61A60E"/>
                </a:solidFill>
              </a:defRPr>
            </a:lvl4pPr>
            <a:lvl5pPr>
              <a:defRPr>
                <a:solidFill>
                  <a:srgbClr val="61A60E"/>
                </a:solidFill>
              </a:defRPr>
            </a:lvl5pPr>
          </a:lstStyle>
          <a:p>
            <a:pPr lvl="0"/>
            <a:r>
              <a:rPr lang="es-ES" dirty="0"/>
              <a:t>Agregar subtítulo</a:t>
            </a:r>
          </a:p>
        </p:txBody>
      </p:sp>
    </p:spTree>
    <p:extLst>
      <p:ext uri="{BB962C8B-B14F-4D97-AF65-F5344CB8AC3E}">
        <p14:creationId xmlns:p14="http://schemas.microsoft.com/office/powerpoint/2010/main" val="1828660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CB35F40-01EF-4C0E-B66A-396C8C88EB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1673"/>
            <a:ext cx="12192000" cy="6854653"/>
          </a:xfrm>
          <a:prstGeom prst="rect">
            <a:avLst/>
          </a:prstGeom>
        </p:spPr>
      </p:pic>
      <p:pic>
        <p:nvPicPr>
          <p:cNvPr id="8" name="Imagen 7">
            <a:extLst>
              <a:ext uri="{FF2B5EF4-FFF2-40B4-BE49-F238E27FC236}">
                <a16:creationId xmlns:a16="http://schemas.microsoft.com/office/drawing/2014/main" id="{8E1E6924-3C49-49D9-BBAB-3ECA883FEAE3}"/>
              </a:ext>
            </a:extLst>
          </p:cNvPr>
          <p:cNvPicPr>
            <a:picLocks noChangeAspect="1"/>
          </p:cNvPicPr>
          <p:nvPr userDrawn="1"/>
        </p:nvPicPr>
        <p:blipFill>
          <a:blip r:embed="rId3"/>
          <a:srcRect/>
          <a:stretch/>
        </p:blipFill>
        <p:spPr>
          <a:xfrm>
            <a:off x="9276515" y="2377368"/>
            <a:ext cx="2287155" cy="2287155"/>
          </a:xfrm>
          <a:prstGeom prst="rect">
            <a:avLst/>
          </a:prstGeom>
        </p:spPr>
      </p:pic>
      <p:pic>
        <p:nvPicPr>
          <p:cNvPr id="5" name="Gráfico 4">
            <a:extLst>
              <a:ext uri="{FF2B5EF4-FFF2-40B4-BE49-F238E27FC236}">
                <a16:creationId xmlns:a16="http://schemas.microsoft.com/office/drawing/2014/main" id="{2F66568C-8437-4022-819A-3887BBE912E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6596" y="435520"/>
            <a:ext cx="2077862" cy="723900"/>
          </a:xfrm>
          <a:prstGeom prst="rect">
            <a:avLst/>
          </a:prstGeom>
        </p:spPr>
      </p:pic>
      <p:cxnSp>
        <p:nvCxnSpPr>
          <p:cNvPr id="10" name="Conector recto 9">
            <a:extLst>
              <a:ext uri="{FF2B5EF4-FFF2-40B4-BE49-F238E27FC236}">
                <a16:creationId xmlns:a16="http://schemas.microsoft.com/office/drawing/2014/main" id="{F760E889-82AD-47E8-8CEC-A07F03A88E83}"/>
              </a:ext>
            </a:extLst>
          </p:cNvPr>
          <p:cNvCxnSpPr>
            <a:cxnSpLocks/>
          </p:cNvCxnSpPr>
          <p:nvPr userDrawn="1"/>
        </p:nvCxnSpPr>
        <p:spPr>
          <a:xfrm>
            <a:off x="11335657" y="2377368"/>
            <a:ext cx="0" cy="2287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51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6" name="Imagen 25">
            <a:extLst>
              <a:ext uri="{FF2B5EF4-FFF2-40B4-BE49-F238E27FC236}">
                <a16:creationId xmlns:a16="http://schemas.microsoft.com/office/drawing/2014/main" id="{01FB2DE6-BED1-4DF1-B7C0-C550E6E448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pic>
        <p:nvPicPr>
          <p:cNvPr id="27" name="Imagen 5">
            <a:extLst>
              <a:ext uri="{FF2B5EF4-FFF2-40B4-BE49-F238E27FC236}">
                <a16:creationId xmlns:a16="http://schemas.microsoft.com/office/drawing/2014/main" id="{6813156C-50FC-4B43-B0A3-05D02D0C45DC}"/>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9497898" y="306387"/>
            <a:ext cx="2280577" cy="938992"/>
          </a:xfrm>
          <a:prstGeom prst="rect">
            <a:avLst/>
          </a:prstGeom>
        </p:spPr>
      </p:pic>
      <p:sp>
        <p:nvSpPr>
          <p:cNvPr id="28" name="CuadroTexto 27">
            <a:extLst>
              <a:ext uri="{FF2B5EF4-FFF2-40B4-BE49-F238E27FC236}">
                <a16:creationId xmlns:a16="http://schemas.microsoft.com/office/drawing/2014/main" id="{24700B0E-09D7-45BE-BE1B-5348FC01D7C7}"/>
              </a:ext>
            </a:extLst>
          </p:cNvPr>
          <p:cNvSpPr txBox="1"/>
          <p:nvPr userDrawn="1"/>
        </p:nvSpPr>
        <p:spPr>
          <a:xfrm>
            <a:off x="5883973" y="775883"/>
            <a:ext cx="3200400" cy="646331"/>
          </a:xfrm>
          <a:prstGeom prst="rect">
            <a:avLst/>
          </a:prstGeom>
          <a:noFill/>
        </p:spPr>
        <p:txBody>
          <a:bodyPr wrap="square" rtlCol="0">
            <a:spAutoFit/>
          </a:bodyPr>
          <a:lstStyle/>
          <a:p>
            <a:r>
              <a:rPr lang="es-CO" sz="3600" dirty="0">
                <a:solidFill>
                  <a:srgbClr val="61A60E"/>
                </a:solidFill>
                <a:latin typeface="+mj-lt"/>
              </a:rPr>
              <a:t>Agenda</a:t>
            </a:r>
          </a:p>
        </p:txBody>
      </p:sp>
      <p:sp>
        <p:nvSpPr>
          <p:cNvPr id="48" name="Marcador de texto 47">
            <a:extLst>
              <a:ext uri="{FF2B5EF4-FFF2-40B4-BE49-F238E27FC236}">
                <a16:creationId xmlns:a16="http://schemas.microsoft.com/office/drawing/2014/main" id="{C222626E-4A3B-4A9D-8B6A-05280BA55FDB}"/>
              </a:ext>
            </a:extLst>
          </p:cNvPr>
          <p:cNvSpPr>
            <a:spLocks noGrp="1"/>
          </p:cNvSpPr>
          <p:nvPr>
            <p:ph type="body" sz="quarter" idx="10" hasCustomPrompt="1"/>
          </p:nvPr>
        </p:nvSpPr>
        <p:spPr>
          <a:xfrm>
            <a:off x="6210981" y="2110859"/>
            <a:ext cx="3411537" cy="400110"/>
          </a:xfrm>
          <a:prstGeom prst="rect">
            <a:avLst/>
          </a:prstGeom>
        </p:spPr>
        <p:txBody>
          <a:bodyPr/>
          <a:lstStyle>
            <a:lvl1pPr marL="0" indent="0">
              <a:buNone/>
              <a:defRPr sz="1800">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s-CO" dirty="0"/>
              <a:t>Agregar tema 1</a:t>
            </a:r>
          </a:p>
        </p:txBody>
      </p:sp>
      <p:sp>
        <p:nvSpPr>
          <p:cNvPr id="67" name="Marcador de texto 47">
            <a:extLst>
              <a:ext uri="{FF2B5EF4-FFF2-40B4-BE49-F238E27FC236}">
                <a16:creationId xmlns:a16="http://schemas.microsoft.com/office/drawing/2014/main" id="{E91B10AF-D709-4B8C-BB88-5EAA1FACC999}"/>
              </a:ext>
            </a:extLst>
          </p:cNvPr>
          <p:cNvSpPr>
            <a:spLocks noGrp="1"/>
          </p:cNvSpPr>
          <p:nvPr>
            <p:ph type="body" sz="quarter" idx="11" hasCustomPrompt="1"/>
          </p:nvPr>
        </p:nvSpPr>
        <p:spPr>
          <a:xfrm>
            <a:off x="6210981" y="2753723"/>
            <a:ext cx="3411537" cy="400110"/>
          </a:xfrm>
          <a:prstGeom prst="rect">
            <a:avLst/>
          </a:prstGeom>
        </p:spPr>
        <p:txBody>
          <a:bodyPr/>
          <a:lstStyle>
            <a:lvl1pPr marL="0" indent="0">
              <a:buNone/>
              <a:defRPr sz="1800">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s-CO" dirty="0"/>
              <a:t>Agregar tema 2</a:t>
            </a:r>
          </a:p>
        </p:txBody>
      </p:sp>
      <p:sp>
        <p:nvSpPr>
          <p:cNvPr id="68" name="Marcador de texto 47">
            <a:extLst>
              <a:ext uri="{FF2B5EF4-FFF2-40B4-BE49-F238E27FC236}">
                <a16:creationId xmlns:a16="http://schemas.microsoft.com/office/drawing/2014/main" id="{919546D7-0D18-405C-A960-AB2BE4B0B897}"/>
              </a:ext>
            </a:extLst>
          </p:cNvPr>
          <p:cNvSpPr>
            <a:spLocks noGrp="1"/>
          </p:cNvSpPr>
          <p:nvPr>
            <p:ph type="body" sz="quarter" idx="12" hasCustomPrompt="1"/>
          </p:nvPr>
        </p:nvSpPr>
        <p:spPr>
          <a:xfrm>
            <a:off x="6210981" y="3396587"/>
            <a:ext cx="3411537" cy="400110"/>
          </a:xfrm>
          <a:prstGeom prst="rect">
            <a:avLst/>
          </a:prstGeom>
        </p:spPr>
        <p:txBody>
          <a:bodyPr/>
          <a:lstStyle>
            <a:lvl1pPr marL="0" indent="0">
              <a:buNone/>
              <a:defRPr sz="1800">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s-CO" dirty="0"/>
              <a:t>Agregar tema 3</a:t>
            </a:r>
          </a:p>
        </p:txBody>
      </p:sp>
      <p:sp>
        <p:nvSpPr>
          <p:cNvPr id="69" name="Marcador de texto 47">
            <a:extLst>
              <a:ext uri="{FF2B5EF4-FFF2-40B4-BE49-F238E27FC236}">
                <a16:creationId xmlns:a16="http://schemas.microsoft.com/office/drawing/2014/main" id="{DE4F1E44-CB34-4845-BB59-188BC3061F67}"/>
              </a:ext>
            </a:extLst>
          </p:cNvPr>
          <p:cNvSpPr>
            <a:spLocks noGrp="1"/>
          </p:cNvSpPr>
          <p:nvPr>
            <p:ph type="body" sz="quarter" idx="13" hasCustomPrompt="1"/>
          </p:nvPr>
        </p:nvSpPr>
        <p:spPr>
          <a:xfrm>
            <a:off x="6210981" y="4039451"/>
            <a:ext cx="3411537" cy="400110"/>
          </a:xfrm>
          <a:prstGeom prst="rect">
            <a:avLst/>
          </a:prstGeom>
        </p:spPr>
        <p:txBody>
          <a:bodyPr/>
          <a:lstStyle>
            <a:lvl1pPr marL="0" indent="0">
              <a:buNone/>
              <a:defRPr sz="1800">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s-CO" dirty="0"/>
              <a:t>Agregar tema 4</a:t>
            </a:r>
          </a:p>
        </p:txBody>
      </p:sp>
      <p:sp>
        <p:nvSpPr>
          <p:cNvPr id="70" name="Marcador de texto 47">
            <a:extLst>
              <a:ext uri="{FF2B5EF4-FFF2-40B4-BE49-F238E27FC236}">
                <a16:creationId xmlns:a16="http://schemas.microsoft.com/office/drawing/2014/main" id="{DF837285-7D1F-4D1D-A01E-D0971B9CAD39}"/>
              </a:ext>
            </a:extLst>
          </p:cNvPr>
          <p:cNvSpPr>
            <a:spLocks noGrp="1"/>
          </p:cNvSpPr>
          <p:nvPr>
            <p:ph type="body" sz="quarter" idx="14" hasCustomPrompt="1"/>
          </p:nvPr>
        </p:nvSpPr>
        <p:spPr>
          <a:xfrm>
            <a:off x="6210981" y="4682315"/>
            <a:ext cx="3411537" cy="400110"/>
          </a:xfrm>
          <a:prstGeom prst="rect">
            <a:avLst/>
          </a:prstGeom>
        </p:spPr>
        <p:txBody>
          <a:bodyPr/>
          <a:lstStyle>
            <a:lvl1pPr marL="0" indent="0">
              <a:buNone/>
              <a:defRPr sz="1800">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s-CO" dirty="0"/>
              <a:t>Agregar tema 5</a:t>
            </a:r>
          </a:p>
        </p:txBody>
      </p:sp>
      <p:sp>
        <p:nvSpPr>
          <p:cNvPr id="71" name="Marcador de texto 47">
            <a:extLst>
              <a:ext uri="{FF2B5EF4-FFF2-40B4-BE49-F238E27FC236}">
                <a16:creationId xmlns:a16="http://schemas.microsoft.com/office/drawing/2014/main" id="{F88BD3E9-6D06-4068-B9D6-D6139D3FA632}"/>
              </a:ext>
            </a:extLst>
          </p:cNvPr>
          <p:cNvSpPr>
            <a:spLocks noGrp="1"/>
          </p:cNvSpPr>
          <p:nvPr>
            <p:ph type="body" sz="quarter" idx="15" hasCustomPrompt="1"/>
          </p:nvPr>
        </p:nvSpPr>
        <p:spPr>
          <a:xfrm>
            <a:off x="6210981" y="5325179"/>
            <a:ext cx="3411537" cy="400110"/>
          </a:xfrm>
          <a:prstGeom prst="rect">
            <a:avLst/>
          </a:prstGeom>
        </p:spPr>
        <p:txBody>
          <a:bodyPr/>
          <a:lstStyle>
            <a:lvl1pPr marL="0" indent="0">
              <a:buNone/>
              <a:defRPr sz="1800">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s-CO" dirty="0"/>
              <a:t>Agregar tema 6</a:t>
            </a:r>
          </a:p>
        </p:txBody>
      </p:sp>
      <p:sp>
        <p:nvSpPr>
          <p:cNvPr id="72" name="Marcador de texto 47">
            <a:extLst>
              <a:ext uri="{FF2B5EF4-FFF2-40B4-BE49-F238E27FC236}">
                <a16:creationId xmlns:a16="http://schemas.microsoft.com/office/drawing/2014/main" id="{72F7A06A-3AEC-4431-9516-E1C3B42E06F4}"/>
              </a:ext>
            </a:extLst>
          </p:cNvPr>
          <p:cNvSpPr>
            <a:spLocks noGrp="1"/>
          </p:cNvSpPr>
          <p:nvPr>
            <p:ph type="body" sz="quarter" idx="16" hasCustomPrompt="1"/>
          </p:nvPr>
        </p:nvSpPr>
        <p:spPr>
          <a:xfrm>
            <a:off x="6210981" y="5968042"/>
            <a:ext cx="3411537" cy="400110"/>
          </a:xfrm>
          <a:prstGeom prst="rect">
            <a:avLst/>
          </a:prstGeom>
        </p:spPr>
        <p:txBody>
          <a:bodyPr/>
          <a:lstStyle>
            <a:lvl1pPr marL="0" indent="0">
              <a:buNone/>
              <a:defRPr sz="1800">
                <a:solidFill>
                  <a:schemeClr val="bg1">
                    <a:lumMod val="25000"/>
                  </a:schemeClr>
                </a:solidFill>
              </a:defRPr>
            </a:lvl1pPr>
            <a:lvl2pPr>
              <a:defRPr>
                <a:solidFill>
                  <a:schemeClr val="bg1">
                    <a:lumMod val="25000"/>
                  </a:schemeClr>
                </a:solidFill>
              </a:defRPr>
            </a:lvl2pPr>
            <a:lvl3pPr>
              <a:defRPr>
                <a:solidFill>
                  <a:schemeClr val="bg1">
                    <a:lumMod val="25000"/>
                  </a:schemeClr>
                </a:solidFill>
              </a:defRPr>
            </a:lvl3pPr>
            <a:lvl4pPr>
              <a:defRPr>
                <a:solidFill>
                  <a:schemeClr val="bg1">
                    <a:lumMod val="25000"/>
                  </a:schemeClr>
                </a:solidFill>
              </a:defRPr>
            </a:lvl4pPr>
            <a:lvl5pPr>
              <a:defRPr>
                <a:solidFill>
                  <a:schemeClr val="bg1">
                    <a:lumMod val="25000"/>
                  </a:schemeClr>
                </a:solidFill>
              </a:defRPr>
            </a:lvl5pPr>
          </a:lstStyle>
          <a:p>
            <a:pPr lvl="0"/>
            <a:r>
              <a:rPr lang="es-CO" dirty="0"/>
              <a:t>Agregar tema 7</a:t>
            </a:r>
          </a:p>
        </p:txBody>
      </p:sp>
    </p:spTree>
    <p:extLst>
      <p:ext uri="{BB962C8B-B14F-4D97-AF65-F5344CB8AC3E}">
        <p14:creationId xmlns:p14="http://schemas.microsoft.com/office/powerpoint/2010/main" val="3317666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ndo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75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grade verde con imagen ">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2FCE34F-6BF3-4764-8789-47B6C389F3FF}"/>
              </a:ext>
            </a:extLst>
          </p:cNvPr>
          <p:cNvSpPr/>
          <p:nvPr userDrawn="1"/>
        </p:nvSpPr>
        <p:spPr>
          <a:xfrm>
            <a:off x="3701143" y="-13301"/>
            <a:ext cx="8490857" cy="6871301"/>
          </a:xfrm>
          <a:prstGeom prst="rect">
            <a:avLst/>
          </a:prstGeom>
          <a:gradFill flip="none" rotWithShape="1">
            <a:gsLst>
              <a:gs pos="0">
                <a:srgbClr val="026732"/>
              </a:gs>
              <a:gs pos="73000">
                <a:srgbClr val="408D2A"/>
              </a:gs>
              <a:gs pos="100000">
                <a:srgbClr val="90BE1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Gráfico 16">
            <a:extLst>
              <a:ext uri="{FF2B5EF4-FFF2-40B4-BE49-F238E27FC236}">
                <a16:creationId xmlns:a16="http://schemas.microsoft.com/office/drawing/2014/main" id="{10DBC29F-FDD8-4262-A661-D2A204ECC1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18705" y="1934728"/>
            <a:ext cx="3759427" cy="3719645"/>
          </a:xfrm>
          <a:prstGeom prst="rect">
            <a:avLst/>
          </a:prstGeom>
        </p:spPr>
      </p:pic>
      <p:grpSp>
        <p:nvGrpSpPr>
          <p:cNvPr id="9" name="Grupo 8">
            <a:extLst>
              <a:ext uri="{FF2B5EF4-FFF2-40B4-BE49-F238E27FC236}">
                <a16:creationId xmlns:a16="http://schemas.microsoft.com/office/drawing/2014/main" id="{0AC2E00B-E60E-4069-92F4-EB872EB92F3C}"/>
              </a:ext>
            </a:extLst>
          </p:cNvPr>
          <p:cNvGrpSpPr/>
          <p:nvPr userDrawn="1"/>
        </p:nvGrpSpPr>
        <p:grpSpPr>
          <a:xfrm>
            <a:off x="11418137" y="6038724"/>
            <a:ext cx="1373710" cy="1421771"/>
            <a:chOff x="11418137" y="6038724"/>
            <a:chExt cx="1373710" cy="1421771"/>
          </a:xfrm>
        </p:grpSpPr>
        <p:sp>
          <p:nvSpPr>
            <p:cNvPr id="10" name="Diagrama de flujo: conector 9">
              <a:extLst>
                <a:ext uri="{FF2B5EF4-FFF2-40B4-BE49-F238E27FC236}">
                  <a16:creationId xmlns:a16="http://schemas.microsoft.com/office/drawing/2014/main" id="{F6380732-4C47-4A03-A9F5-0B5CA51EFF2E}"/>
                </a:ext>
              </a:extLst>
            </p:cNvPr>
            <p:cNvSpPr/>
            <p:nvPr/>
          </p:nvSpPr>
          <p:spPr>
            <a:xfrm rot="1782081">
              <a:off x="11770469" y="6355309"/>
              <a:ext cx="882226" cy="954225"/>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Diagrama de flujo: conector 10">
              <a:extLst>
                <a:ext uri="{FF2B5EF4-FFF2-40B4-BE49-F238E27FC236}">
                  <a16:creationId xmlns:a16="http://schemas.microsoft.com/office/drawing/2014/main" id="{83A5059C-785A-4AF1-9379-1CEE17505A23}"/>
                </a:ext>
              </a:extLst>
            </p:cNvPr>
            <p:cNvSpPr/>
            <p:nvPr/>
          </p:nvSpPr>
          <p:spPr>
            <a:xfrm rot="1302439">
              <a:off x="11563700" y="6181871"/>
              <a:ext cx="1100273" cy="1206856"/>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Diagrama de flujo: conector 11">
              <a:extLst>
                <a:ext uri="{FF2B5EF4-FFF2-40B4-BE49-F238E27FC236}">
                  <a16:creationId xmlns:a16="http://schemas.microsoft.com/office/drawing/2014/main" id="{24C4EA42-2420-4BC6-BC55-E10B70511DAE}"/>
                </a:ext>
              </a:extLst>
            </p:cNvPr>
            <p:cNvSpPr/>
            <p:nvPr/>
          </p:nvSpPr>
          <p:spPr>
            <a:xfrm rot="1593727">
              <a:off x="11418137" y="6038724"/>
              <a:ext cx="1373710" cy="1421771"/>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4" name="Marcador de posición de imagen 13">
            <a:extLst>
              <a:ext uri="{FF2B5EF4-FFF2-40B4-BE49-F238E27FC236}">
                <a16:creationId xmlns:a16="http://schemas.microsoft.com/office/drawing/2014/main" id="{8B101BEA-7D42-463B-9FB0-8B10C17888A4}"/>
              </a:ext>
            </a:extLst>
          </p:cNvPr>
          <p:cNvSpPr>
            <a:spLocks noGrp="1"/>
          </p:cNvSpPr>
          <p:nvPr>
            <p:ph type="pic" sz="quarter" idx="10" hasCustomPrompt="1"/>
          </p:nvPr>
        </p:nvSpPr>
        <p:spPr>
          <a:xfrm>
            <a:off x="0" y="-12700"/>
            <a:ext cx="4049713" cy="6870700"/>
          </a:xfrm>
          <a:prstGeom prst="rect">
            <a:avLst/>
          </a:prstGeom>
          <a:solidFill>
            <a:schemeClr val="tx1">
              <a:lumMod val="75000"/>
            </a:schemeClr>
          </a:solidFill>
        </p:spPr>
        <p:txBody>
          <a:bodyPr/>
          <a:lstStyle/>
          <a:p>
            <a:r>
              <a:rPr lang="es-CO" dirty="0"/>
              <a:t>Clic para agregar imagen </a:t>
            </a:r>
          </a:p>
          <a:p>
            <a:endParaRPr lang="es-CO" dirty="0"/>
          </a:p>
        </p:txBody>
      </p:sp>
      <p:sp>
        <p:nvSpPr>
          <p:cNvPr id="15" name="Título 1">
            <a:extLst>
              <a:ext uri="{FF2B5EF4-FFF2-40B4-BE49-F238E27FC236}">
                <a16:creationId xmlns:a16="http://schemas.microsoft.com/office/drawing/2014/main" id="{46E345C3-31AF-4479-9FAC-72E89C7927D4}"/>
              </a:ext>
            </a:extLst>
          </p:cNvPr>
          <p:cNvSpPr>
            <a:spLocks noGrp="1"/>
          </p:cNvSpPr>
          <p:nvPr>
            <p:ph type="ctrTitle" hasCustomPrompt="1"/>
          </p:nvPr>
        </p:nvSpPr>
        <p:spPr>
          <a:xfrm>
            <a:off x="4770190" y="-206893"/>
            <a:ext cx="5682082" cy="2387600"/>
          </a:xfrm>
          <a:prstGeom prst="rect">
            <a:avLst/>
          </a:prstGeom>
        </p:spPr>
        <p:txBody>
          <a:bodyPr anchor="b"/>
          <a:lstStyle>
            <a:lvl1pPr algn="l">
              <a:defRPr sz="4400"/>
            </a:lvl1pPr>
          </a:lstStyle>
          <a:p>
            <a:r>
              <a:rPr lang="es-ES" dirty="0"/>
              <a:t>Haga clic para agregar el título</a:t>
            </a:r>
            <a:endParaRPr lang="es-CO" dirty="0"/>
          </a:p>
        </p:txBody>
      </p:sp>
      <p:sp>
        <p:nvSpPr>
          <p:cNvPr id="16" name="Subtítulo 2">
            <a:extLst>
              <a:ext uri="{FF2B5EF4-FFF2-40B4-BE49-F238E27FC236}">
                <a16:creationId xmlns:a16="http://schemas.microsoft.com/office/drawing/2014/main" id="{7B6D0740-FC4A-49DB-A8C9-26BAD93A6D69}"/>
              </a:ext>
            </a:extLst>
          </p:cNvPr>
          <p:cNvSpPr>
            <a:spLocks noGrp="1"/>
          </p:cNvSpPr>
          <p:nvPr>
            <p:ph type="subTitle" idx="1" hasCustomPrompt="1"/>
          </p:nvPr>
        </p:nvSpPr>
        <p:spPr>
          <a:xfrm>
            <a:off x="4770191" y="2575966"/>
            <a:ext cx="5682081" cy="3897405"/>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Agregar texto</a:t>
            </a:r>
          </a:p>
        </p:txBody>
      </p:sp>
    </p:spTree>
    <p:extLst>
      <p:ext uri="{BB962C8B-B14F-4D97-AF65-F5344CB8AC3E}">
        <p14:creationId xmlns:p14="http://schemas.microsoft.com/office/powerpoint/2010/main" val="354133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grade azul con imagen ">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A49185A6-CDAE-440D-83E0-BF958704A4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43314" y="1673"/>
            <a:ext cx="10348685" cy="6854653"/>
          </a:xfrm>
          <a:prstGeom prst="rect">
            <a:avLst/>
          </a:prstGeom>
        </p:spPr>
      </p:pic>
      <p:sp>
        <p:nvSpPr>
          <p:cNvPr id="10" name="Diagrama de flujo: conector 9">
            <a:extLst>
              <a:ext uri="{FF2B5EF4-FFF2-40B4-BE49-F238E27FC236}">
                <a16:creationId xmlns:a16="http://schemas.microsoft.com/office/drawing/2014/main" id="{826B147D-B013-4380-8C0B-4192E85A322B}"/>
              </a:ext>
            </a:extLst>
          </p:cNvPr>
          <p:cNvSpPr/>
          <p:nvPr userDrawn="1"/>
        </p:nvSpPr>
        <p:spPr>
          <a:xfrm rot="1782081">
            <a:off x="11770469" y="6355309"/>
            <a:ext cx="882226" cy="954225"/>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Diagrama de flujo: conector 10">
            <a:extLst>
              <a:ext uri="{FF2B5EF4-FFF2-40B4-BE49-F238E27FC236}">
                <a16:creationId xmlns:a16="http://schemas.microsoft.com/office/drawing/2014/main" id="{E98E6932-D36A-48F5-BBE8-AE517EB4A1A8}"/>
              </a:ext>
            </a:extLst>
          </p:cNvPr>
          <p:cNvSpPr/>
          <p:nvPr userDrawn="1"/>
        </p:nvSpPr>
        <p:spPr>
          <a:xfrm rot="1302439">
            <a:off x="11563700" y="6181871"/>
            <a:ext cx="1100273" cy="1206856"/>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Diagrama de flujo: conector 11">
            <a:extLst>
              <a:ext uri="{FF2B5EF4-FFF2-40B4-BE49-F238E27FC236}">
                <a16:creationId xmlns:a16="http://schemas.microsoft.com/office/drawing/2014/main" id="{94096D01-6A7E-471F-94BD-59BA36838BED}"/>
              </a:ext>
            </a:extLst>
          </p:cNvPr>
          <p:cNvSpPr/>
          <p:nvPr userDrawn="1"/>
        </p:nvSpPr>
        <p:spPr>
          <a:xfrm rot="1593727">
            <a:off x="11418137" y="6038724"/>
            <a:ext cx="1373710" cy="1421771"/>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Marcador de posición de imagen 13">
            <a:extLst>
              <a:ext uri="{FF2B5EF4-FFF2-40B4-BE49-F238E27FC236}">
                <a16:creationId xmlns:a16="http://schemas.microsoft.com/office/drawing/2014/main" id="{77E30F23-55B6-428F-9227-F232CD08F068}"/>
              </a:ext>
            </a:extLst>
          </p:cNvPr>
          <p:cNvSpPr>
            <a:spLocks noGrp="1"/>
          </p:cNvSpPr>
          <p:nvPr>
            <p:ph type="pic" sz="quarter" idx="10" hasCustomPrompt="1"/>
          </p:nvPr>
        </p:nvSpPr>
        <p:spPr>
          <a:xfrm>
            <a:off x="0" y="-12700"/>
            <a:ext cx="4049713" cy="6870700"/>
          </a:xfrm>
          <a:prstGeom prst="rect">
            <a:avLst/>
          </a:prstGeom>
          <a:solidFill>
            <a:schemeClr val="tx1">
              <a:lumMod val="75000"/>
            </a:schemeClr>
          </a:solidFill>
        </p:spPr>
        <p:txBody>
          <a:bodyPr/>
          <a:lstStyle/>
          <a:p>
            <a:r>
              <a:rPr lang="es-CO" dirty="0"/>
              <a:t>Clic para agregar imagen </a:t>
            </a:r>
          </a:p>
          <a:p>
            <a:endParaRPr lang="es-CO" dirty="0"/>
          </a:p>
        </p:txBody>
      </p:sp>
      <p:sp>
        <p:nvSpPr>
          <p:cNvPr id="14" name="Título 1">
            <a:extLst>
              <a:ext uri="{FF2B5EF4-FFF2-40B4-BE49-F238E27FC236}">
                <a16:creationId xmlns:a16="http://schemas.microsoft.com/office/drawing/2014/main" id="{6AF62C57-6322-48E6-B7C3-C5D8FA767EB5}"/>
              </a:ext>
            </a:extLst>
          </p:cNvPr>
          <p:cNvSpPr>
            <a:spLocks noGrp="1"/>
          </p:cNvSpPr>
          <p:nvPr>
            <p:ph type="ctrTitle" hasCustomPrompt="1"/>
          </p:nvPr>
        </p:nvSpPr>
        <p:spPr>
          <a:xfrm>
            <a:off x="4770190" y="-206893"/>
            <a:ext cx="5682082" cy="2387600"/>
          </a:xfrm>
          <a:prstGeom prst="rect">
            <a:avLst/>
          </a:prstGeom>
        </p:spPr>
        <p:txBody>
          <a:bodyPr anchor="b"/>
          <a:lstStyle>
            <a:lvl1pPr algn="l">
              <a:defRPr sz="4400"/>
            </a:lvl1pPr>
          </a:lstStyle>
          <a:p>
            <a:r>
              <a:rPr lang="es-ES" dirty="0"/>
              <a:t>Haga clic para agregar el título</a:t>
            </a:r>
            <a:endParaRPr lang="es-CO" dirty="0"/>
          </a:p>
        </p:txBody>
      </p:sp>
      <p:sp>
        <p:nvSpPr>
          <p:cNvPr id="15" name="Subtítulo 2">
            <a:extLst>
              <a:ext uri="{FF2B5EF4-FFF2-40B4-BE49-F238E27FC236}">
                <a16:creationId xmlns:a16="http://schemas.microsoft.com/office/drawing/2014/main" id="{358BC7E2-D076-4746-9040-34BA54D02400}"/>
              </a:ext>
            </a:extLst>
          </p:cNvPr>
          <p:cNvSpPr>
            <a:spLocks noGrp="1"/>
          </p:cNvSpPr>
          <p:nvPr>
            <p:ph type="subTitle" idx="1" hasCustomPrompt="1"/>
          </p:nvPr>
        </p:nvSpPr>
        <p:spPr>
          <a:xfrm>
            <a:off x="4770191" y="2575966"/>
            <a:ext cx="5682081" cy="3897405"/>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Agregar texto</a:t>
            </a:r>
          </a:p>
        </p:txBody>
      </p:sp>
      <p:pic>
        <p:nvPicPr>
          <p:cNvPr id="17" name="Gráfico 16">
            <a:extLst>
              <a:ext uri="{FF2B5EF4-FFF2-40B4-BE49-F238E27FC236}">
                <a16:creationId xmlns:a16="http://schemas.microsoft.com/office/drawing/2014/main" id="{D494DC29-92EE-457F-9EBB-44731C62C7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18705" y="1934728"/>
            <a:ext cx="3759427" cy="3719645"/>
          </a:xfrm>
          <a:prstGeom prst="rect">
            <a:avLst/>
          </a:prstGeom>
        </p:spPr>
      </p:pic>
    </p:spTree>
    <p:extLst>
      <p:ext uri="{BB962C8B-B14F-4D97-AF65-F5344CB8AC3E}">
        <p14:creationId xmlns:p14="http://schemas.microsoft.com/office/powerpoint/2010/main" val="1857720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n circular tono verde">
    <p:spTree>
      <p:nvGrpSpPr>
        <p:cNvPr id="1" name=""/>
        <p:cNvGrpSpPr/>
        <p:nvPr/>
      </p:nvGrpSpPr>
      <p:grpSpPr>
        <a:xfrm>
          <a:off x="0" y="0"/>
          <a:ext cx="0" cy="0"/>
          <a:chOff x="0" y="0"/>
          <a:chExt cx="0" cy="0"/>
        </a:xfrm>
      </p:grpSpPr>
      <p:pic>
        <p:nvPicPr>
          <p:cNvPr id="36" name="Gráfico 35">
            <a:extLst>
              <a:ext uri="{FF2B5EF4-FFF2-40B4-BE49-F238E27FC236}">
                <a16:creationId xmlns:a16="http://schemas.microsoft.com/office/drawing/2014/main" id="{7C9E6EB4-460D-4814-B93C-3BB7CC1E8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1670" y="2057399"/>
            <a:ext cx="3607829" cy="3557157"/>
          </a:xfrm>
          <a:prstGeom prst="rect">
            <a:avLst/>
          </a:prstGeom>
        </p:spPr>
      </p:pic>
      <p:pic>
        <p:nvPicPr>
          <p:cNvPr id="3" name="Gráfico 2">
            <a:extLst>
              <a:ext uri="{FF2B5EF4-FFF2-40B4-BE49-F238E27FC236}">
                <a16:creationId xmlns:a16="http://schemas.microsoft.com/office/drawing/2014/main" id="{106328CC-7BB2-4E01-8B22-50FC8A384C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4302" y="1426500"/>
            <a:ext cx="3484273" cy="4588343"/>
          </a:xfrm>
          <a:prstGeom prst="rect">
            <a:avLst/>
          </a:prstGeom>
        </p:spPr>
      </p:pic>
      <p:pic>
        <p:nvPicPr>
          <p:cNvPr id="23" name="Gráfico 22">
            <a:extLst>
              <a:ext uri="{FF2B5EF4-FFF2-40B4-BE49-F238E27FC236}">
                <a16:creationId xmlns:a16="http://schemas.microsoft.com/office/drawing/2014/main" id="{4E950776-C092-4776-8B58-334C807EE77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23" y="2015"/>
            <a:ext cx="10527236" cy="856320"/>
          </a:xfrm>
          <a:prstGeom prst="rect">
            <a:avLst/>
          </a:prstGeom>
        </p:spPr>
      </p:pic>
      <p:grpSp>
        <p:nvGrpSpPr>
          <p:cNvPr id="11" name="Grupo 10">
            <a:extLst>
              <a:ext uri="{FF2B5EF4-FFF2-40B4-BE49-F238E27FC236}">
                <a16:creationId xmlns:a16="http://schemas.microsoft.com/office/drawing/2014/main" id="{B0F620C8-647F-4B80-AD9C-32AB0F8397AE}"/>
              </a:ext>
            </a:extLst>
          </p:cNvPr>
          <p:cNvGrpSpPr/>
          <p:nvPr userDrawn="1"/>
        </p:nvGrpSpPr>
        <p:grpSpPr>
          <a:xfrm>
            <a:off x="11418137" y="6038724"/>
            <a:ext cx="1373710" cy="1421771"/>
            <a:chOff x="11418137" y="6038724"/>
            <a:chExt cx="1373710" cy="1421771"/>
          </a:xfrm>
        </p:grpSpPr>
        <p:sp>
          <p:nvSpPr>
            <p:cNvPr id="12" name="Diagrama de flujo: conector 11">
              <a:extLst>
                <a:ext uri="{FF2B5EF4-FFF2-40B4-BE49-F238E27FC236}">
                  <a16:creationId xmlns:a16="http://schemas.microsoft.com/office/drawing/2014/main" id="{E6118337-2AE8-46AF-BB74-BFEFDF4BAD0D}"/>
                </a:ext>
              </a:extLst>
            </p:cNvPr>
            <p:cNvSpPr/>
            <p:nvPr/>
          </p:nvSpPr>
          <p:spPr>
            <a:xfrm rot="1782081">
              <a:off x="11770469" y="6355309"/>
              <a:ext cx="882226" cy="954225"/>
            </a:xfrm>
            <a:prstGeom prst="flowChartConnector">
              <a:avLst/>
            </a:prstGeom>
            <a:noFill/>
            <a:ln w="19050">
              <a:solidFill>
                <a:srgbClr val="78A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Diagrama de flujo: conector 12">
              <a:extLst>
                <a:ext uri="{FF2B5EF4-FFF2-40B4-BE49-F238E27FC236}">
                  <a16:creationId xmlns:a16="http://schemas.microsoft.com/office/drawing/2014/main" id="{E5613295-C430-4129-82A6-49DFC1AC186A}"/>
                </a:ext>
              </a:extLst>
            </p:cNvPr>
            <p:cNvSpPr/>
            <p:nvPr/>
          </p:nvSpPr>
          <p:spPr>
            <a:xfrm rot="1302439">
              <a:off x="11563700" y="6181871"/>
              <a:ext cx="1100273" cy="1206856"/>
            </a:xfrm>
            <a:prstGeom prst="flowChartConnector">
              <a:avLst/>
            </a:prstGeom>
            <a:noFill/>
            <a:ln w="19050">
              <a:solidFill>
                <a:srgbClr val="78A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Diagrama de flujo: conector 13">
              <a:extLst>
                <a:ext uri="{FF2B5EF4-FFF2-40B4-BE49-F238E27FC236}">
                  <a16:creationId xmlns:a16="http://schemas.microsoft.com/office/drawing/2014/main" id="{B6D770B4-4208-4766-A16A-F5FD06C71837}"/>
                </a:ext>
              </a:extLst>
            </p:cNvPr>
            <p:cNvSpPr/>
            <p:nvPr/>
          </p:nvSpPr>
          <p:spPr>
            <a:xfrm rot="1593727">
              <a:off x="11418137" y="6038724"/>
              <a:ext cx="1373710" cy="1421771"/>
            </a:xfrm>
            <a:prstGeom prst="flowChartConnector">
              <a:avLst/>
            </a:prstGeom>
            <a:noFill/>
            <a:ln w="19050">
              <a:solidFill>
                <a:srgbClr val="78A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0" name="Subtítulo 2">
            <a:extLst>
              <a:ext uri="{FF2B5EF4-FFF2-40B4-BE49-F238E27FC236}">
                <a16:creationId xmlns:a16="http://schemas.microsoft.com/office/drawing/2014/main" id="{4D15B939-34DA-43D6-BE57-2F5FA6CB5316}"/>
              </a:ext>
            </a:extLst>
          </p:cNvPr>
          <p:cNvSpPr>
            <a:spLocks noGrp="1"/>
          </p:cNvSpPr>
          <p:nvPr>
            <p:ph type="subTitle" idx="1" hasCustomPrompt="1"/>
          </p:nvPr>
        </p:nvSpPr>
        <p:spPr>
          <a:xfrm>
            <a:off x="5628958" y="2679700"/>
            <a:ext cx="5457655" cy="3040618"/>
          </a:xfrm>
          <a:prstGeom prst="rect">
            <a:avLst/>
          </a:prstGeom>
        </p:spPr>
        <p:txBody>
          <a:bodyPr/>
          <a:lstStyle>
            <a:lvl1pPr marL="0" indent="0" algn="l">
              <a:buNone/>
              <a:defRPr sz="2000">
                <a:solidFill>
                  <a:schemeClr val="bg1">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Agregar texto</a:t>
            </a:r>
            <a:endParaRPr lang="es-CO" dirty="0"/>
          </a:p>
        </p:txBody>
      </p:sp>
      <p:sp>
        <p:nvSpPr>
          <p:cNvPr id="21" name="Marcador de posición de imagen 17">
            <a:extLst>
              <a:ext uri="{FF2B5EF4-FFF2-40B4-BE49-F238E27FC236}">
                <a16:creationId xmlns:a16="http://schemas.microsoft.com/office/drawing/2014/main" id="{32AAA1BD-BA21-4464-BCCF-367095C0D1C2}"/>
              </a:ext>
            </a:extLst>
          </p:cNvPr>
          <p:cNvSpPr>
            <a:spLocks noGrp="1"/>
          </p:cNvSpPr>
          <p:nvPr>
            <p:ph type="pic" sz="quarter" idx="13" hasCustomPrompt="1"/>
          </p:nvPr>
        </p:nvSpPr>
        <p:spPr>
          <a:xfrm>
            <a:off x="690878" y="1637871"/>
            <a:ext cx="4175691" cy="4252687"/>
          </a:xfrm>
          <a:prstGeom prst="flowChartConnector">
            <a:avLst/>
          </a:prstGeom>
          <a:solidFill>
            <a:schemeClr val="tx1">
              <a:lumMod val="75000"/>
            </a:schemeClr>
          </a:solidFill>
        </p:spPr>
        <p:txBody>
          <a:bodyPr/>
          <a:lstStyle>
            <a:lvl1pPr marL="0" indent="0">
              <a:buNone/>
              <a:defRPr/>
            </a:lvl1pPr>
          </a:lstStyle>
          <a:p>
            <a:r>
              <a:rPr lang="es-CO" dirty="0"/>
              <a:t>Clic para agregar imagen </a:t>
            </a:r>
          </a:p>
          <a:p>
            <a:endParaRPr lang="es-CO" dirty="0"/>
          </a:p>
        </p:txBody>
      </p:sp>
      <p:sp>
        <p:nvSpPr>
          <p:cNvPr id="19" name="Título 1">
            <a:extLst>
              <a:ext uri="{FF2B5EF4-FFF2-40B4-BE49-F238E27FC236}">
                <a16:creationId xmlns:a16="http://schemas.microsoft.com/office/drawing/2014/main" id="{063B2E44-ACA7-4F13-BE0E-38E1DD12D32D}"/>
              </a:ext>
            </a:extLst>
          </p:cNvPr>
          <p:cNvSpPr>
            <a:spLocks noGrp="1"/>
          </p:cNvSpPr>
          <p:nvPr>
            <p:ph type="ctrTitle" hasCustomPrompt="1"/>
          </p:nvPr>
        </p:nvSpPr>
        <p:spPr>
          <a:xfrm>
            <a:off x="537748" y="45557"/>
            <a:ext cx="8904251" cy="661633"/>
          </a:xfrm>
          <a:prstGeom prst="rect">
            <a:avLst/>
          </a:prstGeom>
        </p:spPr>
        <p:txBody>
          <a:bodyPr anchor="b"/>
          <a:lstStyle>
            <a:lvl1pPr algn="l">
              <a:defRPr sz="3600">
                <a:solidFill>
                  <a:schemeClr val="bg1"/>
                </a:solidFill>
              </a:defRPr>
            </a:lvl1pPr>
          </a:lstStyle>
          <a:p>
            <a:r>
              <a:rPr lang="es-ES" dirty="0"/>
              <a:t>Haga clic para agregar el título</a:t>
            </a:r>
            <a:endParaRPr lang="es-CO" dirty="0"/>
          </a:p>
        </p:txBody>
      </p:sp>
      <p:sp>
        <p:nvSpPr>
          <p:cNvPr id="26" name="Marcador de texto 25">
            <a:extLst>
              <a:ext uri="{FF2B5EF4-FFF2-40B4-BE49-F238E27FC236}">
                <a16:creationId xmlns:a16="http://schemas.microsoft.com/office/drawing/2014/main" id="{B5F53F1D-B51F-4B2E-9CC5-843934180D50}"/>
              </a:ext>
            </a:extLst>
          </p:cNvPr>
          <p:cNvSpPr>
            <a:spLocks noGrp="1"/>
          </p:cNvSpPr>
          <p:nvPr>
            <p:ph type="body" sz="quarter" idx="14" hasCustomPrompt="1"/>
          </p:nvPr>
        </p:nvSpPr>
        <p:spPr>
          <a:xfrm>
            <a:off x="5628958" y="1969466"/>
            <a:ext cx="5457655" cy="553210"/>
          </a:xfrm>
          <a:prstGeom prst="rect">
            <a:avLst/>
          </a:prstGeom>
        </p:spPr>
        <p:txBody>
          <a:bodyPr/>
          <a:lstStyle>
            <a:lvl1pPr marL="0" indent="0">
              <a:buNone/>
              <a:defRPr sz="3600">
                <a:solidFill>
                  <a:srgbClr val="61A60E"/>
                </a:solidFill>
                <a:latin typeface="+mj-lt"/>
              </a:defRPr>
            </a:lvl1pPr>
            <a:lvl2pPr>
              <a:defRPr>
                <a:solidFill>
                  <a:srgbClr val="61A60E"/>
                </a:solidFill>
              </a:defRPr>
            </a:lvl2pPr>
            <a:lvl3pPr>
              <a:defRPr>
                <a:solidFill>
                  <a:srgbClr val="61A60E"/>
                </a:solidFill>
              </a:defRPr>
            </a:lvl3pPr>
            <a:lvl4pPr>
              <a:defRPr>
                <a:solidFill>
                  <a:srgbClr val="61A60E"/>
                </a:solidFill>
              </a:defRPr>
            </a:lvl4pPr>
            <a:lvl5pPr>
              <a:defRPr>
                <a:solidFill>
                  <a:srgbClr val="61A60E"/>
                </a:solidFill>
              </a:defRPr>
            </a:lvl5pPr>
          </a:lstStyle>
          <a:p>
            <a:pPr lvl="0"/>
            <a:r>
              <a:rPr lang="es-ES" dirty="0"/>
              <a:t>Agregar subtítulo</a:t>
            </a:r>
          </a:p>
        </p:txBody>
      </p:sp>
    </p:spTree>
    <p:extLst>
      <p:ext uri="{BB962C8B-B14F-4D97-AF65-F5344CB8AC3E}">
        <p14:creationId xmlns:p14="http://schemas.microsoft.com/office/powerpoint/2010/main" val="375615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grade azul">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7BDAAED9-9552-4382-AF1E-3B2997217A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673"/>
            <a:ext cx="12192000" cy="6854653"/>
          </a:xfrm>
          <a:prstGeom prst="rect">
            <a:avLst/>
          </a:prstGeom>
        </p:spPr>
      </p:pic>
      <p:pic>
        <p:nvPicPr>
          <p:cNvPr id="4" name="Gráfico 3">
            <a:extLst>
              <a:ext uri="{FF2B5EF4-FFF2-40B4-BE49-F238E27FC236}">
                <a16:creationId xmlns:a16="http://schemas.microsoft.com/office/drawing/2014/main" id="{7A1176F5-B27D-40A0-970D-69D936F4DFF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05501" y="1934727"/>
            <a:ext cx="3772631" cy="3719645"/>
          </a:xfrm>
          <a:prstGeom prst="rect">
            <a:avLst/>
          </a:prstGeom>
        </p:spPr>
      </p:pic>
      <p:grpSp>
        <p:nvGrpSpPr>
          <p:cNvPr id="8" name="Grupo 7">
            <a:extLst>
              <a:ext uri="{FF2B5EF4-FFF2-40B4-BE49-F238E27FC236}">
                <a16:creationId xmlns:a16="http://schemas.microsoft.com/office/drawing/2014/main" id="{B3DC1546-907C-4A44-83E2-6651F6C9A307}"/>
              </a:ext>
            </a:extLst>
          </p:cNvPr>
          <p:cNvGrpSpPr/>
          <p:nvPr userDrawn="1"/>
        </p:nvGrpSpPr>
        <p:grpSpPr>
          <a:xfrm>
            <a:off x="11418137" y="6038724"/>
            <a:ext cx="1373710" cy="1421771"/>
            <a:chOff x="11418137" y="6038724"/>
            <a:chExt cx="1373710" cy="1421771"/>
          </a:xfrm>
        </p:grpSpPr>
        <p:sp>
          <p:nvSpPr>
            <p:cNvPr id="9" name="Diagrama de flujo: conector 8">
              <a:extLst>
                <a:ext uri="{FF2B5EF4-FFF2-40B4-BE49-F238E27FC236}">
                  <a16:creationId xmlns:a16="http://schemas.microsoft.com/office/drawing/2014/main" id="{9F9F79C2-2B13-4122-9701-BF39258ECFB4}"/>
                </a:ext>
              </a:extLst>
            </p:cNvPr>
            <p:cNvSpPr/>
            <p:nvPr/>
          </p:nvSpPr>
          <p:spPr>
            <a:xfrm rot="1782081">
              <a:off x="11770469" y="6355309"/>
              <a:ext cx="882226" cy="954225"/>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Diagrama de flujo: conector 9">
              <a:extLst>
                <a:ext uri="{FF2B5EF4-FFF2-40B4-BE49-F238E27FC236}">
                  <a16:creationId xmlns:a16="http://schemas.microsoft.com/office/drawing/2014/main" id="{616259B8-E890-4E1C-8919-79ECDF5DC666}"/>
                </a:ext>
              </a:extLst>
            </p:cNvPr>
            <p:cNvSpPr/>
            <p:nvPr/>
          </p:nvSpPr>
          <p:spPr>
            <a:xfrm rot="1302439">
              <a:off x="11563700" y="6181871"/>
              <a:ext cx="1100273" cy="1206856"/>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Diagrama de flujo: conector 10">
              <a:extLst>
                <a:ext uri="{FF2B5EF4-FFF2-40B4-BE49-F238E27FC236}">
                  <a16:creationId xmlns:a16="http://schemas.microsoft.com/office/drawing/2014/main" id="{67AD1398-7E1B-4A97-AB0E-C82CBFBC3DC2}"/>
                </a:ext>
              </a:extLst>
            </p:cNvPr>
            <p:cNvSpPr/>
            <p:nvPr/>
          </p:nvSpPr>
          <p:spPr>
            <a:xfrm rot="1593727">
              <a:off x="11418137" y="6038724"/>
              <a:ext cx="1373710" cy="1421771"/>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3" name="Subtítulo 2">
            <a:extLst>
              <a:ext uri="{FF2B5EF4-FFF2-40B4-BE49-F238E27FC236}">
                <a16:creationId xmlns:a16="http://schemas.microsoft.com/office/drawing/2014/main" id="{5AD679D0-7C4E-4970-B1E0-DAE6A001A12C}"/>
              </a:ext>
            </a:extLst>
          </p:cNvPr>
          <p:cNvSpPr>
            <a:spLocks noGrp="1"/>
          </p:cNvSpPr>
          <p:nvPr>
            <p:ph type="subTitle" idx="1" hasCustomPrompt="1"/>
          </p:nvPr>
        </p:nvSpPr>
        <p:spPr>
          <a:xfrm>
            <a:off x="812476" y="1741714"/>
            <a:ext cx="10567050" cy="4064904"/>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Agregar texto</a:t>
            </a:r>
            <a:endParaRPr lang="es-CO" dirty="0"/>
          </a:p>
        </p:txBody>
      </p:sp>
    </p:spTree>
    <p:extLst>
      <p:ext uri="{BB962C8B-B14F-4D97-AF65-F5344CB8AC3E}">
        <p14:creationId xmlns:p14="http://schemas.microsoft.com/office/powerpoint/2010/main" val="59717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n circular tono azul">
    <p:spTree>
      <p:nvGrpSpPr>
        <p:cNvPr id="1" name=""/>
        <p:cNvGrpSpPr/>
        <p:nvPr/>
      </p:nvGrpSpPr>
      <p:grpSpPr>
        <a:xfrm>
          <a:off x="0" y="0"/>
          <a:ext cx="0" cy="0"/>
          <a:chOff x="0" y="0"/>
          <a:chExt cx="0" cy="0"/>
        </a:xfrm>
      </p:grpSpPr>
      <p:pic>
        <p:nvPicPr>
          <p:cNvPr id="23" name="Gráfico 22">
            <a:extLst>
              <a:ext uri="{FF2B5EF4-FFF2-40B4-BE49-F238E27FC236}">
                <a16:creationId xmlns:a16="http://schemas.microsoft.com/office/drawing/2014/main" id="{B8B4B1D3-2105-4FC8-B2BB-C0E5C6079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1670" y="2057399"/>
            <a:ext cx="3607829" cy="3557157"/>
          </a:xfrm>
          <a:prstGeom prst="rect">
            <a:avLst/>
          </a:prstGeom>
        </p:spPr>
      </p:pic>
      <p:pic>
        <p:nvPicPr>
          <p:cNvPr id="9" name="Gráfico 8">
            <a:extLst>
              <a:ext uri="{FF2B5EF4-FFF2-40B4-BE49-F238E27FC236}">
                <a16:creationId xmlns:a16="http://schemas.microsoft.com/office/drawing/2014/main" id="{1030DB23-E52B-429F-A167-8DF1D76424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039" y="1363236"/>
            <a:ext cx="3558313" cy="4685844"/>
          </a:xfrm>
          <a:prstGeom prst="rect">
            <a:avLst/>
          </a:prstGeom>
        </p:spPr>
      </p:pic>
      <p:pic>
        <p:nvPicPr>
          <p:cNvPr id="3" name="Gráfico 2">
            <a:extLst>
              <a:ext uri="{FF2B5EF4-FFF2-40B4-BE49-F238E27FC236}">
                <a16:creationId xmlns:a16="http://schemas.microsoft.com/office/drawing/2014/main" id="{1F7EA8D4-B7AD-476E-83AB-22ED14BE14A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2489"/>
            <a:ext cx="10546818" cy="857913"/>
          </a:xfrm>
          <a:prstGeom prst="rect">
            <a:avLst/>
          </a:prstGeom>
        </p:spPr>
      </p:pic>
      <p:grpSp>
        <p:nvGrpSpPr>
          <p:cNvPr id="13" name="Grupo 12">
            <a:extLst>
              <a:ext uri="{FF2B5EF4-FFF2-40B4-BE49-F238E27FC236}">
                <a16:creationId xmlns:a16="http://schemas.microsoft.com/office/drawing/2014/main" id="{07531BA5-7B65-4CCE-B3E6-74A3BD228D51}"/>
              </a:ext>
            </a:extLst>
          </p:cNvPr>
          <p:cNvGrpSpPr/>
          <p:nvPr userDrawn="1"/>
        </p:nvGrpSpPr>
        <p:grpSpPr>
          <a:xfrm>
            <a:off x="11418137" y="6038724"/>
            <a:ext cx="1373710" cy="1421771"/>
            <a:chOff x="11418137" y="6038724"/>
            <a:chExt cx="1373710" cy="1421771"/>
          </a:xfrm>
        </p:grpSpPr>
        <p:sp>
          <p:nvSpPr>
            <p:cNvPr id="14" name="Diagrama de flujo: conector 13">
              <a:extLst>
                <a:ext uri="{FF2B5EF4-FFF2-40B4-BE49-F238E27FC236}">
                  <a16:creationId xmlns:a16="http://schemas.microsoft.com/office/drawing/2014/main" id="{E5DAFDD9-C0B3-4BC3-85F3-657139212D69}"/>
                </a:ext>
              </a:extLst>
            </p:cNvPr>
            <p:cNvSpPr/>
            <p:nvPr/>
          </p:nvSpPr>
          <p:spPr>
            <a:xfrm rot="1782081">
              <a:off x="11770469" y="6355309"/>
              <a:ext cx="882226" cy="954225"/>
            </a:xfrm>
            <a:prstGeom prst="flowChartConnector">
              <a:avLst/>
            </a:prstGeom>
            <a:noFill/>
            <a:ln w="19050">
              <a:solidFill>
                <a:srgbClr val="195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Diagrama de flujo: conector 14">
              <a:extLst>
                <a:ext uri="{FF2B5EF4-FFF2-40B4-BE49-F238E27FC236}">
                  <a16:creationId xmlns:a16="http://schemas.microsoft.com/office/drawing/2014/main" id="{5869A8EE-D297-4A02-8E04-302F04E8353A}"/>
                </a:ext>
              </a:extLst>
            </p:cNvPr>
            <p:cNvSpPr/>
            <p:nvPr/>
          </p:nvSpPr>
          <p:spPr>
            <a:xfrm rot="1302439">
              <a:off x="11563700" y="6181871"/>
              <a:ext cx="1100273" cy="1206856"/>
            </a:xfrm>
            <a:prstGeom prst="flowChartConnector">
              <a:avLst/>
            </a:prstGeom>
            <a:noFill/>
            <a:ln w="19050">
              <a:solidFill>
                <a:srgbClr val="195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Diagrama de flujo: conector 15">
              <a:extLst>
                <a:ext uri="{FF2B5EF4-FFF2-40B4-BE49-F238E27FC236}">
                  <a16:creationId xmlns:a16="http://schemas.microsoft.com/office/drawing/2014/main" id="{021268A8-FD52-4B4A-A578-125CFCF2EC14}"/>
                </a:ext>
              </a:extLst>
            </p:cNvPr>
            <p:cNvSpPr/>
            <p:nvPr/>
          </p:nvSpPr>
          <p:spPr>
            <a:xfrm rot="1593727">
              <a:off x="11418137" y="6038724"/>
              <a:ext cx="1373710" cy="1421771"/>
            </a:xfrm>
            <a:prstGeom prst="flowChartConnector">
              <a:avLst/>
            </a:prstGeom>
            <a:noFill/>
            <a:ln w="19050">
              <a:solidFill>
                <a:srgbClr val="195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7" name="Subtítulo 2">
            <a:extLst>
              <a:ext uri="{FF2B5EF4-FFF2-40B4-BE49-F238E27FC236}">
                <a16:creationId xmlns:a16="http://schemas.microsoft.com/office/drawing/2014/main" id="{4FE91566-9D9B-465B-8B2C-F7F7C27D5965}"/>
              </a:ext>
            </a:extLst>
          </p:cNvPr>
          <p:cNvSpPr>
            <a:spLocks noGrp="1"/>
          </p:cNvSpPr>
          <p:nvPr>
            <p:ph type="subTitle" idx="1" hasCustomPrompt="1"/>
          </p:nvPr>
        </p:nvSpPr>
        <p:spPr>
          <a:xfrm>
            <a:off x="5635830" y="3013094"/>
            <a:ext cx="5457655" cy="2855692"/>
          </a:xfrm>
          <a:prstGeom prst="rect">
            <a:avLst/>
          </a:prstGeom>
        </p:spPr>
        <p:txBody>
          <a:bodyPr/>
          <a:lstStyle>
            <a:lvl1pPr marL="0" indent="0" algn="l">
              <a:buNone/>
              <a:defRPr sz="2000">
                <a:solidFill>
                  <a:schemeClr val="bg1">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Agregar texto</a:t>
            </a:r>
          </a:p>
        </p:txBody>
      </p:sp>
      <p:sp>
        <p:nvSpPr>
          <p:cNvPr id="18" name="Marcador de posición de imagen 17">
            <a:extLst>
              <a:ext uri="{FF2B5EF4-FFF2-40B4-BE49-F238E27FC236}">
                <a16:creationId xmlns:a16="http://schemas.microsoft.com/office/drawing/2014/main" id="{C14694C8-3746-4CE0-873E-9E49E201A28C}"/>
              </a:ext>
            </a:extLst>
          </p:cNvPr>
          <p:cNvSpPr>
            <a:spLocks noGrp="1"/>
          </p:cNvSpPr>
          <p:nvPr>
            <p:ph type="pic" sz="quarter" idx="13" hasCustomPrompt="1"/>
          </p:nvPr>
        </p:nvSpPr>
        <p:spPr>
          <a:xfrm>
            <a:off x="690878" y="1637871"/>
            <a:ext cx="4175691" cy="4252687"/>
          </a:xfrm>
          <a:prstGeom prst="flowChartConnector">
            <a:avLst/>
          </a:prstGeom>
          <a:solidFill>
            <a:schemeClr val="tx1">
              <a:lumMod val="75000"/>
            </a:schemeClr>
          </a:solidFill>
        </p:spPr>
        <p:txBody>
          <a:bodyPr/>
          <a:lstStyle>
            <a:lvl1pPr marL="0" indent="0">
              <a:buNone/>
              <a:defRPr/>
            </a:lvl1pPr>
          </a:lstStyle>
          <a:p>
            <a:r>
              <a:rPr lang="es-CO" dirty="0"/>
              <a:t>Clic para agregar imagen </a:t>
            </a:r>
          </a:p>
          <a:p>
            <a:endParaRPr lang="es-CO" dirty="0"/>
          </a:p>
        </p:txBody>
      </p:sp>
      <p:sp>
        <p:nvSpPr>
          <p:cNvPr id="19" name="Título 1">
            <a:extLst>
              <a:ext uri="{FF2B5EF4-FFF2-40B4-BE49-F238E27FC236}">
                <a16:creationId xmlns:a16="http://schemas.microsoft.com/office/drawing/2014/main" id="{0BE6D859-11AA-42C3-AFAA-2A5A0899661C}"/>
              </a:ext>
            </a:extLst>
          </p:cNvPr>
          <p:cNvSpPr>
            <a:spLocks noGrp="1"/>
          </p:cNvSpPr>
          <p:nvPr>
            <p:ph type="ctrTitle" hasCustomPrompt="1"/>
          </p:nvPr>
        </p:nvSpPr>
        <p:spPr>
          <a:xfrm>
            <a:off x="537748" y="45557"/>
            <a:ext cx="8904251" cy="661633"/>
          </a:xfrm>
          <a:prstGeom prst="rect">
            <a:avLst/>
          </a:prstGeom>
        </p:spPr>
        <p:txBody>
          <a:bodyPr anchor="b"/>
          <a:lstStyle>
            <a:lvl1pPr algn="l">
              <a:defRPr sz="3600">
                <a:solidFill>
                  <a:schemeClr val="bg1"/>
                </a:solidFill>
              </a:defRPr>
            </a:lvl1pPr>
          </a:lstStyle>
          <a:p>
            <a:r>
              <a:rPr lang="es-MX" dirty="0"/>
              <a:t>Haga clic para agregar el título</a:t>
            </a:r>
            <a:endParaRPr lang="es-CO" dirty="0"/>
          </a:p>
        </p:txBody>
      </p:sp>
      <p:sp>
        <p:nvSpPr>
          <p:cNvPr id="21" name="Marcador de texto 25">
            <a:extLst>
              <a:ext uri="{FF2B5EF4-FFF2-40B4-BE49-F238E27FC236}">
                <a16:creationId xmlns:a16="http://schemas.microsoft.com/office/drawing/2014/main" id="{562549F8-E737-4988-8217-AEBB1FEDADE0}"/>
              </a:ext>
            </a:extLst>
          </p:cNvPr>
          <p:cNvSpPr>
            <a:spLocks noGrp="1"/>
          </p:cNvSpPr>
          <p:nvPr>
            <p:ph type="body" sz="quarter" idx="14" hasCustomPrompt="1"/>
          </p:nvPr>
        </p:nvSpPr>
        <p:spPr>
          <a:xfrm>
            <a:off x="5628958" y="2261566"/>
            <a:ext cx="5457655" cy="553210"/>
          </a:xfrm>
          <a:prstGeom prst="rect">
            <a:avLst/>
          </a:prstGeom>
        </p:spPr>
        <p:txBody>
          <a:bodyPr/>
          <a:lstStyle>
            <a:lvl1pPr marL="0" indent="0">
              <a:buNone/>
              <a:defRPr sz="3600">
                <a:solidFill>
                  <a:srgbClr val="00609C"/>
                </a:solidFill>
                <a:latin typeface="+mj-lt"/>
              </a:defRPr>
            </a:lvl1pPr>
            <a:lvl2pPr>
              <a:defRPr>
                <a:solidFill>
                  <a:srgbClr val="61A60E"/>
                </a:solidFill>
              </a:defRPr>
            </a:lvl2pPr>
            <a:lvl3pPr>
              <a:defRPr>
                <a:solidFill>
                  <a:srgbClr val="61A60E"/>
                </a:solidFill>
              </a:defRPr>
            </a:lvl3pPr>
            <a:lvl4pPr>
              <a:defRPr>
                <a:solidFill>
                  <a:srgbClr val="61A60E"/>
                </a:solidFill>
              </a:defRPr>
            </a:lvl4pPr>
            <a:lvl5pPr>
              <a:defRPr>
                <a:solidFill>
                  <a:srgbClr val="61A60E"/>
                </a:solidFill>
              </a:defRPr>
            </a:lvl5pPr>
          </a:lstStyle>
          <a:p>
            <a:pPr lvl="0"/>
            <a:r>
              <a:rPr lang="es-ES" dirty="0"/>
              <a:t>Agregar subtítulo</a:t>
            </a:r>
          </a:p>
        </p:txBody>
      </p:sp>
    </p:spTree>
    <p:extLst>
      <p:ext uri="{BB962C8B-B14F-4D97-AF65-F5344CB8AC3E}">
        <p14:creationId xmlns:p14="http://schemas.microsoft.com/office/powerpoint/2010/main" val="72355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n cuadrada textura verde">
    <p:spTree>
      <p:nvGrpSpPr>
        <p:cNvPr id="1" name=""/>
        <p:cNvGrpSpPr/>
        <p:nvPr/>
      </p:nvGrpSpPr>
      <p:grpSpPr>
        <a:xfrm>
          <a:off x="0" y="0"/>
          <a:ext cx="0" cy="0"/>
          <a:chOff x="0" y="0"/>
          <a:chExt cx="0" cy="0"/>
        </a:xfrm>
      </p:grpSpPr>
      <p:pic>
        <p:nvPicPr>
          <p:cNvPr id="21" name="Gráfico 20">
            <a:extLst>
              <a:ext uri="{FF2B5EF4-FFF2-40B4-BE49-F238E27FC236}">
                <a16:creationId xmlns:a16="http://schemas.microsoft.com/office/drawing/2014/main" id="{CC63A33B-4138-4B8E-8144-0E7E43BB1C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243" y="2357561"/>
            <a:ext cx="3607829" cy="3557157"/>
          </a:xfrm>
          <a:prstGeom prst="rect">
            <a:avLst/>
          </a:prstGeom>
        </p:spPr>
      </p:pic>
      <p:pic>
        <p:nvPicPr>
          <p:cNvPr id="16" name="Gráfico 15">
            <a:extLst>
              <a:ext uri="{FF2B5EF4-FFF2-40B4-BE49-F238E27FC236}">
                <a16:creationId xmlns:a16="http://schemas.microsoft.com/office/drawing/2014/main" id="{368343B8-3C5C-4553-AAFB-78BEDFF331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4914" y="1711344"/>
            <a:ext cx="4181382" cy="3990494"/>
          </a:xfrm>
          <a:prstGeom prst="rect">
            <a:avLst/>
          </a:prstGeom>
        </p:spPr>
      </p:pic>
      <p:pic>
        <p:nvPicPr>
          <p:cNvPr id="4" name="Gráfico 3">
            <a:extLst>
              <a:ext uri="{FF2B5EF4-FFF2-40B4-BE49-F238E27FC236}">
                <a16:creationId xmlns:a16="http://schemas.microsoft.com/office/drawing/2014/main" id="{D2B21A71-A631-4F40-AF62-43FEC1D48F6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23" y="2015"/>
            <a:ext cx="10527236" cy="856320"/>
          </a:xfrm>
          <a:prstGeom prst="rect">
            <a:avLst/>
          </a:prstGeom>
        </p:spPr>
      </p:pic>
      <p:grpSp>
        <p:nvGrpSpPr>
          <p:cNvPr id="11" name="Grupo 10">
            <a:extLst>
              <a:ext uri="{FF2B5EF4-FFF2-40B4-BE49-F238E27FC236}">
                <a16:creationId xmlns:a16="http://schemas.microsoft.com/office/drawing/2014/main" id="{B0F620C8-647F-4B80-AD9C-32AB0F8397AE}"/>
              </a:ext>
            </a:extLst>
          </p:cNvPr>
          <p:cNvGrpSpPr/>
          <p:nvPr userDrawn="1"/>
        </p:nvGrpSpPr>
        <p:grpSpPr>
          <a:xfrm>
            <a:off x="11418137" y="6038724"/>
            <a:ext cx="1373710" cy="1421771"/>
            <a:chOff x="11418137" y="6038724"/>
            <a:chExt cx="1373710" cy="1421771"/>
          </a:xfrm>
        </p:grpSpPr>
        <p:sp>
          <p:nvSpPr>
            <p:cNvPr id="12" name="Diagrama de flujo: conector 11">
              <a:extLst>
                <a:ext uri="{FF2B5EF4-FFF2-40B4-BE49-F238E27FC236}">
                  <a16:creationId xmlns:a16="http://schemas.microsoft.com/office/drawing/2014/main" id="{E6118337-2AE8-46AF-BB74-BFEFDF4BAD0D}"/>
                </a:ext>
              </a:extLst>
            </p:cNvPr>
            <p:cNvSpPr/>
            <p:nvPr/>
          </p:nvSpPr>
          <p:spPr>
            <a:xfrm rot="1782081">
              <a:off x="11770469" y="6355309"/>
              <a:ext cx="882226" cy="954225"/>
            </a:xfrm>
            <a:prstGeom prst="flowChartConnector">
              <a:avLst/>
            </a:prstGeom>
            <a:noFill/>
            <a:ln w="19050">
              <a:solidFill>
                <a:srgbClr val="78A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Diagrama de flujo: conector 12">
              <a:extLst>
                <a:ext uri="{FF2B5EF4-FFF2-40B4-BE49-F238E27FC236}">
                  <a16:creationId xmlns:a16="http://schemas.microsoft.com/office/drawing/2014/main" id="{E5613295-C430-4129-82A6-49DFC1AC186A}"/>
                </a:ext>
              </a:extLst>
            </p:cNvPr>
            <p:cNvSpPr/>
            <p:nvPr/>
          </p:nvSpPr>
          <p:spPr>
            <a:xfrm rot="1302439">
              <a:off x="11563700" y="6181871"/>
              <a:ext cx="1100273" cy="1206856"/>
            </a:xfrm>
            <a:prstGeom prst="flowChartConnector">
              <a:avLst/>
            </a:prstGeom>
            <a:noFill/>
            <a:ln w="19050">
              <a:solidFill>
                <a:srgbClr val="78A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Diagrama de flujo: conector 13">
              <a:extLst>
                <a:ext uri="{FF2B5EF4-FFF2-40B4-BE49-F238E27FC236}">
                  <a16:creationId xmlns:a16="http://schemas.microsoft.com/office/drawing/2014/main" id="{B6D770B4-4208-4766-A16A-F5FD06C71837}"/>
                </a:ext>
              </a:extLst>
            </p:cNvPr>
            <p:cNvSpPr/>
            <p:nvPr/>
          </p:nvSpPr>
          <p:spPr>
            <a:xfrm rot="1593727">
              <a:off x="11418137" y="6038724"/>
              <a:ext cx="1373710" cy="1421771"/>
            </a:xfrm>
            <a:prstGeom prst="flowChartConnector">
              <a:avLst/>
            </a:prstGeom>
            <a:noFill/>
            <a:ln w="19050">
              <a:solidFill>
                <a:srgbClr val="78A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0" name="Subtítulo 2">
            <a:extLst>
              <a:ext uri="{FF2B5EF4-FFF2-40B4-BE49-F238E27FC236}">
                <a16:creationId xmlns:a16="http://schemas.microsoft.com/office/drawing/2014/main" id="{4D15B939-34DA-43D6-BE57-2F5FA6CB5316}"/>
              </a:ext>
            </a:extLst>
          </p:cNvPr>
          <p:cNvSpPr>
            <a:spLocks noGrp="1"/>
          </p:cNvSpPr>
          <p:nvPr>
            <p:ph type="subTitle" idx="1" hasCustomPrompt="1"/>
          </p:nvPr>
        </p:nvSpPr>
        <p:spPr>
          <a:xfrm>
            <a:off x="828358" y="2641600"/>
            <a:ext cx="5457655" cy="3040618"/>
          </a:xfrm>
          <a:prstGeom prst="rect">
            <a:avLst/>
          </a:prstGeom>
        </p:spPr>
        <p:txBody>
          <a:bodyPr/>
          <a:lstStyle>
            <a:lvl1pPr marL="0" indent="0" algn="l">
              <a:buNone/>
              <a:defRPr sz="2000">
                <a:solidFill>
                  <a:schemeClr val="bg1">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Agregar texto</a:t>
            </a:r>
          </a:p>
        </p:txBody>
      </p:sp>
      <p:sp>
        <p:nvSpPr>
          <p:cNvPr id="19" name="Título 1">
            <a:extLst>
              <a:ext uri="{FF2B5EF4-FFF2-40B4-BE49-F238E27FC236}">
                <a16:creationId xmlns:a16="http://schemas.microsoft.com/office/drawing/2014/main" id="{063B2E44-ACA7-4F13-BE0E-38E1DD12D32D}"/>
              </a:ext>
            </a:extLst>
          </p:cNvPr>
          <p:cNvSpPr>
            <a:spLocks noGrp="1"/>
          </p:cNvSpPr>
          <p:nvPr>
            <p:ph type="ctrTitle" hasCustomPrompt="1"/>
          </p:nvPr>
        </p:nvSpPr>
        <p:spPr>
          <a:xfrm>
            <a:off x="537748" y="45557"/>
            <a:ext cx="8904251" cy="661633"/>
          </a:xfrm>
          <a:prstGeom prst="rect">
            <a:avLst/>
          </a:prstGeom>
        </p:spPr>
        <p:txBody>
          <a:bodyPr anchor="b"/>
          <a:lstStyle>
            <a:lvl1pPr algn="l">
              <a:defRPr sz="3600">
                <a:solidFill>
                  <a:schemeClr val="bg1"/>
                </a:solidFill>
              </a:defRPr>
            </a:lvl1pPr>
          </a:lstStyle>
          <a:p>
            <a:r>
              <a:rPr lang="es-MX" dirty="0"/>
              <a:t>Haga clic para agregar el título</a:t>
            </a:r>
            <a:endParaRPr lang="es-CO" dirty="0"/>
          </a:p>
        </p:txBody>
      </p:sp>
      <p:sp>
        <p:nvSpPr>
          <p:cNvPr id="26" name="Marcador de texto 25">
            <a:extLst>
              <a:ext uri="{FF2B5EF4-FFF2-40B4-BE49-F238E27FC236}">
                <a16:creationId xmlns:a16="http://schemas.microsoft.com/office/drawing/2014/main" id="{B5F53F1D-B51F-4B2E-9CC5-843934180D50}"/>
              </a:ext>
            </a:extLst>
          </p:cNvPr>
          <p:cNvSpPr>
            <a:spLocks noGrp="1"/>
          </p:cNvSpPr>
          <p:nvPr>
            <p:ph type="body" sz="quarter" idx="14" hasCustomPrompt="1"/>
          </p:nvPr>
        </p:nvSpPr>
        <p:spPr>
          <a:xfrm>
            <a:off x="828358" y="1880566"/>
            <a:ext cx="5457655" cy="553210"/>
          </a:xfrm>
          <a:prstGeom prst="rect">
            <a:avLst/>
          </a:prstGeom>
        </p:spPr>
        <p:txBody>
          <a:bodyPr/>
          <a:lstStyle>
            <a:lvl1pPr marL="0" indent="0">
              <a:buNone/>
              <a:defRPr sz="3600">
                <a:solidFill>
                  <a:srgbClr val="61A60E"/>
                </a:solidFill>
                <a:latin typeface="+mj-lt"/>
              </a:defRPr>
            </a:lvl1pPr>
            <a:lvl2pPr>
              <a:defRPr>
                <a:solidFill>
                  <a:srgbClr val="61A60E"/>
                </a:solidFill>
              </a:defRPr>
            </a:lvl2pPr>
            <a:lvl3pPr>
              <a:defRPr>
                <a:solidFill>
                  <a:srgbClr val="61A60E"/>
                </a:solidFill>
              </a:defRPr>
            </a:lvl3pPr>
            <a:lvl4pPr>
              <a:defRPr>
                <a:solidFill>
                  <a:srgbClr val="61A60E"/>
                </a:solidFill>
              </a:defRPr>
            </a:lvl4pPr>
            <a:lvl5pPr>
              <a:defRPr>
                <a:solidFill>
                  <a:srgbClr val="61A60E"/>
                </a:solidFill>
              </a:defRPr>
            </a:lvl5pPr>
          </a:lstStyle>
          <a:p>
            <a:pPr lvl="0"/>
            <a:r>
              <a:rPr lang="es-ES" dirty="0"/>
              <a:t>Agregar subtítulo</a:t>
            </a:r>
          </a:p>
        </p:txBody>
      </p:sp>
      <p:sp>
        <p:nvSpPr>
          <p:cNvPr id="17" name="Marcador de posición de imagen 2">
            <a:extLst>
              <a:ext uri="{FF2B5EF4-FFF2-40B4-BE49-F238E27FC236}">
                <a16:creationId xmlns:a16="http://schemas.microsoft.com/office/drawing/2014/main" id="{5FFE1380-83CA-4F97-9F84-DBD7499162F7}"/>
              </a:ext>
            </a:extLst>
          </p:cNvPr>
          <p:cNvSpPr>
            <a:spLocks noGrp="1"/>
          </p:cNvSpPr>
          <p:nvPr>
            <p:ph type="pic" sz="quarter" idx="15" hasCustomPrompt="1"/>
          </p:nvPr>
        </p:nvSpPr>
        <p:spPr>
          <a:xfrm>
            <a:off x="7329714" y="1725859"/>
            <a:ext cx="3872063" cy="3673455"/>
          </a:xfrm>
          <a:prstGeom prst="rect">
            <a:avLst/>
          </a:prstGeom>
          <a:solidFill>
            <a:schemeClr val="bg1">
              <a:lumMod val="75000"/>
            </a:schemeClr>
          </a:solidFill>
        </p:spPr>
        <p:txBody>
          <a:bodyPr/>
          <a:lstStyle>
            <a:lvl1pPr>
              <a:defRPr/>
            </a:lvl1pPr>
          </a:lstStyle>
          <a:p>
            <a:r>
              <a:rPr lang="es-CO" dirty="0"/>
              <a:t>Clic para agregar imagen </a:t>
            </a:r>
          </a:p>
        </p:txBody>
      </p:sp>
    </p:spTree>
    <p:extLst>
      <p:ext uri="{BB962C8B-B14F-4D97-AF65-F5344CB8AC3E}">
        <p14:creationId xmlns:p14="http://schemas.microsoft.com/office/powerpoint/2010/main" val="181410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uadrada textura azul">
    <p:spTree>
      <p:nvGrpSpPr>
        <p:cNvPr id="1" name=""/>
        <p:cNvGrpSpPr/>
        <p:nvPr/>
      </p:nvGrpSpPr>
      <p:grpSpPr>
        <a:xfrm>
          <a:off x="0" y="0"/>
          <a:ext cx="0" cy="0"/>
          <a:chOff x="0" y="0"/>
          <a:chExt cx="0" cy="0"/>
        </a:xfrm>
      </p:grpSpPr>
      <p:pic>
        <p:nvPicPr>
          <p:cNvPr id="20" name="Gráfico 19">
            <a:extLst>
              <a:ext uri="{FF2B5EF4-FFF2-40B4-BE49-F238E27FC236}">
                <a16:creationId xmlns:a16="http://schemas.microsoft.com/office/drawing/2014/main" id="{49DDE18A-35FE-4894-8C39-58F5CC92CB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243" y="2357561"/>
            <a:ext cx="3607829" cy="3557157"/>
          </a:xfrm>
          <a:prstGeom prst="rect">
            <a:avLst/>
          </a:prstGeom>
        </p:spPr>
      </p:pic>
      <p:pic>
        <p:nvPicPr>
          <p:cNvPr id="7" name="Gráfico 6">
            <a:extLst>
              <a:ext uri="{FF2B5EF4-FFF2-40B4-BE49-F238E27FC236}">
                <a16:creationId xmlns:a16="http://schemas.microsoft.com/office/drawing/2014/main" id="{20F8930C-0D98-42B2-AAFE-A7A3D3095F7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4914" y="1711345"/>
            <a:ext cx="4147836" cy="3958479"/>
          </a:xfrm>
          <a:prstGeom prst="rect">
            <a:avLst/>
          </a:prstGeom>
        </p:spPr>
      </p:pic>
      <p:pic>
        <p:nvPicPr>
          <p:cNvPr id="18" name="Gráfico 17">
            <a:extLst>
              <a:ext uri="{FF2B5EF4-FFF2-40B4-BE49-F238E27FC236}">
                <a16:creationId xmlns:a16="http://schemas.microsoft.com/office/drawing/2014/main" id="{BED44654-51B5-4F31-8306-C77B79DA9C5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2489"/>
            <a:ext cx="10546818" cy="857913"/>
          </a:xfrm>
          <a:prstGeom prst="rect">
            <a:avLst/>
          </a:prstGeom>
        </p:spPr>
      </p:pic>
      <p:grpSp>
        <p:nvGrpSpPr>
          <p:cNvPr id="13" name="Grupo 12">
            <a:extLst>
              <a:ext uri="{FF2B5EF4-FFF2-40B4-BE49-F238E27FC236}">
                <a16:creationId xmlns:a16="http://schemas.microsoft.com/office/drawing/2014/main" id="{07531BA5-7B65-4CCE-B3E6-74A3BD228D51}"/>
              </a:ext>
            </a:extLst>
          </p:cNvPr>
          <p:cNvGrpSpPr/>
          <p:nvPr userDrawn="1"/>
        </p:nvGrpSpPr>
        <p:grpSpPr>
          <a:xfrm>
            <a:off x="11418137" y="6038724"/>
            <a:ext cx="1373710" cy="1421771"/>
            <a:chOff x="11418137" y="6038724"/>
            <a:chExt cx="1373710" cy="1421771"/>
          </a:xfrm>
        </p:grpSpPr>
        <p:sp>
          <p:nvSpPr>
            <p:cNvPr id="14" name="Diagrama de flujo: conector 13">
              <a:extLst>
                <a:ext uri="{FF2B5EF4-FFF2-40B4-BE49-F238E27FC236}">
                  <a16:creationId xmlns:a16="http://schemas.microsoft.com/office/drawing/2014/main" id="{E5DAFDD9-C0B3-4BC3-85F3-657139212D69}"/>
                </a:ext>
              </a:extLst>
            </p:cNvPr>
            <p:cNvSpPr/>
            <p:nvPr/>
          </p:nvSpPr>
          <p:spPr>
            <a:xfrm rot="1782081">
              <a:off x="11770469" y="6355309"/>
              <a:ext cx="882226" cy="954225"/>
            </a:xfrm>
            <a:prstGeom prst="flowChartConnector">
              <a:avLst/>
            </a:prstGeom>
            <a:noFill/>
            <a:ln w="19050">
              <a:solidFill>
                <a:srgbClr val="195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Diagrama de flujo: conector 14">
              <a:extLst>
                <a:ext uri="{FF2B5EF4-FFF2-40B4-BE49-F238E27FC236}">
                  <a16:creationId xmlns:a16="http://schemas.microsoft.com/office/drawing/2014/main" id="{5869A8EE-D297-4A02-8E04-302F04E8353A}"/>
                </a:ext>
              </a:extLst>
            </p:cNvPr>
            <p:cNvSpPr/>
            <p:nvPr/>
          </p:nvSpPr>
          <p:spPr>
            <a:xfrm rot="1302439">
              <a:off x="11563700" y="6181871"/>
              <a:ext cx="1100273" cy="1206856"/>
            </a:xfrm>
            <a:prstGeom prst="flowChartConnector">
              <a:avLst/>
            </a:prstGeom>
            <a:noFill/>
            <a:ln w="19050">
              <a:solidFill>
                <a:srgbClr val="195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Diagrama de flujo: conector 15">
              <a:extLst>
                <a:ext uri="{FF2B5EF4-FFF2-40B4-BE49-F238E27FC236}">
                  <a16:creationId xmlns:a16="http://schemas.microsoft.com/office/drawing/2014/main" id="{021268A8-FD52-4B4A-A578-125CFCF2EC14}"/>
                </a:ext>
              </a:extLst>
            </p:cNvPr>
            <p:cNvSpPr/>
            <p:nvPr/>
          </p:nvSpPr>
          <p:spPr>
            <a:xfrm rot="1593727">
              <a:off x="11418137" y="6038724"/>
              <a:ext cx="1373710" cy="1421771"/>
            </a:xfrm>
            <a:prstGeom prst="flowChartConnector">
              <a:avLst/>
            </a:prstGeom>
            <a:noFill/>
            <a:ln w="19050">
              <a:solidFill>
                <a:srgbClr val="195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7" name="Subtítulo 2">
            <a:extLst>
              <a:ext uri="{FF2B5EF4-FFF2-40B4-BE49-F238E27FC236}">
                <a16:creationId xmlns:a16="http://schemas.microsoft.com/office/drawing/2014/main" id="{4FE91566-9D9B-465B-8B2C-F7F7C27D5965}"/>
              </a:ext>
            </a:extLst>
          </p:cNvPr>
          <p:cNvSpPr>
            <a:spLocks noGrp="1"/>
          </p:cNvSpPr>
          <p:nvPr>
            <p:ph type="subTitle" idx="1" hasCustomPrompt="1"/>
          </p:nvPr>
        </p:nvSpPr>
        <p:spPr>
          <a:xfrm>
            <a:off x="647674" y="2708294"/>
            <a:ext cx="5457655" cy="2855692"/>
          </a:xfrm>
          <a:prstGeom prst="rect">
            <a:avLst/>
          </a:prstGeom>
        </p:spPr>
        <p:txBody>
          <a:bodyPr/>
          <a:lstStyle>
            <a:lvl1pPr marL="0" indent="0" algn="l">
              <a:buNone/>
              <a:defRPr sz="2000">
                <a:solidFill>
                  <a:schemeClr val="bg1">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Colocar texto</a:t>
            </a:r>
            <a:endParaRPr lang="es-CO" dirty="0"/>
          </a:p>
        </p:txBody>
      </p:sp>
      <p:sp>
        <p:nvSpPr>
          <p:cNvPr id="19" name="Título 1">
            <a:extLst>
              <a:ext uri="{FF2B5EF4-FFF2-40B4-BE49-F238E27FC236}">
                <a16:creationId xmlns:a16="http://schemas.microsoft.com/office/drawing/2014/main" id="{0BE6D859-11AA-42C3-AFAA-2A5A0899661C}"/>
              </a:ext>
            </a:extLst>
          </p:cNvPr>
          <p:cNvSpPr>
            <a:spLocks noGrp="1"/>
          </p:cNvSpPr>
          <p:nvPr>
            <p:ph type="ctrTitle" hasCustomPrompt="1"/>
          </p:nvPr>
        </p:nvSpPr>
        <p:spPr>
          <a:xfrm>
            <a:off x="537748" y="45557"/>
            <a:ext cx="8904251" cy="661633"/>
          </a:xfrm>
          <a:prstGeom prst="rect">
            <a:avLst/>
          </a:prstGeom>
        </p:spPr>
        <p:txBody>
          <a:bodyPr anchor="b"/>
          <a:lstStyle>
            <a:lvl1pPr algn="l">
              <a:defRPr sz="3600">
                <a:solidFill>
                  <a:schemeClr val="bg1"/>
                </a:solidFill>
              </a:defRPr>
            </a:lvl1pPr>
          </a:lstStyle>
          <a:p>
            <a:r>
              <a:rPr lang="es-MX" dirty="0"/>
              <a:t>Haga clic para agregar el título</a:t>
            </a:r>
            <a:endParaRPr lang="es-CO" dirty="0"/>
          </a:p>
        </p:txBody>
      </p:sp>
      <p:sp>
        <p:nvSpPr>
          <p:cNvPr id="21" name="Marcador de texto 25">
            <a:extLst>
              <a:ext uri="{FF2B5EF4-FFF2-40B4-BE49-F238E27FC236}">
                <a16:creationId xmlns:a16="http://schemas.microsoft.com/office/drawing/2014/main" id="{562549F8-E737-4988-8217-AEBB1FEDADE0}"/>
              </a:ext>
            </a:extLst>
          </p:cNvPr>
          <p:cNvSpPr>
            <a:spLocks noGrp="1"/>
          </p:cNvSpPr>
          <p:nvPr>
            <p:ph type="body" sz="quarter" idx="14" hasCustomPrompt="1"/>
          </p:nvPr>
        </p:nvSpPr>
        <p:spPr>
          <a:xfrm>
            <a:off x="640802" y="1956766"/>
            <a:ext cx="5457655" cy="553210"/>
          </a:xfrm>
          <a:prstGeom prst="rect">
            <a:avLst/>
          </a:prstGeom>
        </p:spPr>
        <p:txBody>
          <a:bodyPr/>
          <a:lstStyle>
            <a:lvl1pPr marL="0" indent="0">
              <a:buNone/>
              <a:defRPr sz="3600">
                <a:solidFill>
                  <a:srgbClr val="00609C"/>
                </a:solidFill>
                <a:latin typeface="+mj-lt"/>
              </a:defRPr>
            </a:lvl1pPr>
            <a:lvl2pPr>
              <a:defRPr>
                <a:solidFill>
                  <a:srgbClr val="61A60E"/>
                </a:solidFill>
              </a:defRPr>
            </a:lvl2pPr>
            <a:lvl3pPr>
              <a:defRPr>
                <a:solidFill>
                  <a:srgbClr val="61A60E"/>
                </a:solidFill>
              </a:defRPr>
            </a:lvl3pPr>
            <a:lvl4pPr>
              <a:defRPr>
                <a:solidFill>
                  <a:srgbClr val="61A60E"/>
                </a:solidFill>
              </a:defRPr>
            </a:lvl4pPr>
            <a:lvl5pPr>
              <a:defRPr>
                <a:solidFill>
                  <a:srgbClr val="61A60E"/>
                </a:solidFill>
              </a:defRPr>
            </a:lvl5pPr>
          </a:lstStyle>
          <a:p>
            <a:pPr lvl="0"/>
            <a:r>
              <a:rPr lang="es-ES" dirty="0"/>
              <a:t>Agregar subtítulo</a:t>
            </a:r>
          </a:p>
        </p:txBody>
      </p:sp>
      <p:sp>
        <p:nvSpPr>
          <p:cNvPr id="22" name="Marcador de posición de imagen 2">
            <a:extLst>
              <a:ext uri="{FF2B5EF4-FFF2-40B4-BE49-F238E27FC236}">
                <a16:creationId xmlns:a16="http://schemas.microsoft.com/office/drawing/2014/main" id="{7425ABFE-D9CA-4633-835A-163E886A84F5}"/>
              </a:ext>
            </a:extLst>
          </p:cNvPr>
          <p:cNvSpPr>
            <a:spLocks noGrp="1"/>
          </p:cNvSpPr>
          <p:nvPr>
            <p:ph type="pic" sz="quarter" idx="15" hasCustomPrompt="1"/>
          </p:nvPr>
        </p:nvSpPr>
        <p:spPr>
          <a:xfrm>
            <a:off x="7300686" y="1725859"/>
            <a:ext cx="3872063" cy="3673455"/>
          </a:xfrm>
          <a:prstGeom prst="rect">
            <a:avLst/>
          </a:prstGeom>
          <a:solidFill>
            <a:schemeClr val="bg1">
              <a:lumMod val="75000"/>
            </a:schemeClr>
          </a:solidFill>
        </p:spPr>
        <p:txBody>
          <a:bodyPr/>
          <a:lstStyle/>
          <a:p>
            <a:r>
              <a:rPr lang="es-CO" dirty="0"/>
              <a:t>Clic para agregar imagen </a:t>
            </a:r>
          </a:p>
          <a:p>
            <a:endParaRPr lang="es-CO" dirty="0"/>
          </a:p>
        </p:txBody>
      </p:sp>
    </p:spTree>
    <p:extLst>
      <p:ext uri="{BB962C8B-B14F-4D97-AF65-F5344CB8AC3E}">
        <p14:creationId xmlns:p14="http://schemas.microsoft.com/office/powerpoint/2010/main" val="83267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852711"/>
      </p:ext>
    </p:extLst>
  </p:cSld>
  <p:clrMap bg1="lt1" tx1="dk1" bg2="lt2" tx2="dk2" accent1="accent1" accent2="accent2" accent3="accent3" accent4="accent4" accent5="accent5" accent6="accent6" hlink="hlink" folHlink="folHlink"/>
  <p:sldLayoutIdLst>
    <p:sldLayoutId id="2147483672" r:id="rId1"/>
    <p:sldLayoutId id="2147483650" r:id="rId2"/>
    <p:sldLayoutId id="2147483651" r:id="rId3"/>
    <p:sldLayoutId id="2147483652" r:id="rId4"/>
    <p:sldLayoutId id="2147483653" r:id="rId5"/>
    <p:sldLayoutId id="2147483654" r:id="rId6"/>
    <p:sldLayoutId id="2147483655" r:id="rId7"/>
    <p:sldLayoutId id="2147483665" r:id="rId8"/>
    <p:sldLayoutId id="2147483667" r:id="rId9"/>
    <p:sldLayoutId id="2147483656" r:id="rId10"/>
    <p:sldLayoutId id="2147483657" r:id="rId11"/>
    <p:sldLayoutId id="2147483660" r:id="rId12"/>
    <p:sldLayoutId id="2147483661" r:id="rId13"/>
    <p:sldLayoutId id="2147483662" r:id="rId14"/>
    <p:sldLayoutId id="2147483649" r:id="rId15"/>
    <p:sldLayoutId id="2147483669" r:id="rId16"/>
    <p:sldLayoutId id="2147483664" r:id="rId17"/>
    <p:sldLayoutId id="2147483671" r:id="rId18"/>
    <p:sldLayoutId id="2147483659" r:id="rId19"/>
    <p:sldLayoutId id="214748365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s://www.fogafin.gov.co/que-es-fogafin/informes"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3709E7-8ED9-493E-9878-0883B112E452}"/>
              </a:ext>
            </a:extLst>
          </p:cNvPr>
          <p:cNvSpPr>
            <a:spLocks noGrp="1"/>
          </p:cNvSpPr>
          <p:nvPr>
            <p:ph type="ctrTitle"/>
          </p:nvPr>
        </p:nvSpPr>
        <p:spPr/>
        <p:txBody>
          <a:bodyPr/>
          <a:lstStyle/>
          <a:p>
            <a:r>
              <a:rPr lang="es-CO" altLang="es-CO" sz="4000" dirty="0"/>
              <a:t>Informe Estadístico de Peticiones, Quejas, Sugerencias y Denuncias (PQSD) integrado</a:t>
            </a:r>
            <a:endParaRPr lang="es-CO" dirty="0"/>
          </a:p>
        </p:txBody>
      </p:sp>
      <p:sp>
        <p:nvSpPr>
          <p:cNvPr id="3" name="Subtítulo 2">
            <a:extLst>
              <a:ext uri="{FF2B5EF4-FFF2-40B4-BE49-F238E27FC236}">
                <a16:creationId xmlns:a16="http://schemas.microsoft.com/office/drawing/2014/main" id="{6A81C297-1D6A-499C-A2DB-6BCDEE743987}"/>
              </a:ext>
            </a:extLst>
          </p:cNvPr>
          <p:cNvSpPr>
            <a:spLocks noGrp="1"/>
          </p:cNvSpPr>
          <p:nvPr>
            <p:ph type="subTitle" idx="1"/>
          </p:nvPr>
        </p:nvSpPr>
        <p:spPr/>
        <p:txBody>
          <a:bodyPr/>
          <a:lstStyle/>
          <a:p>
            <a:r>
              <a:rPr lang="es-CO" dirty="0"/>
              <a:t>Agosto de 2024</a:t>
            </a:r>
          </a:p>
          <a:p>
            <a:endParaRPr lang="es-CO" dirty="0"/>
          </a:p>
        </p:txBody>
      </p:sp>
      <p:pic>
        <p:nvPicPr>
          <p:cNvPr id="10" name="Marcador de posición de imagen 9" descr="Imagen que contiene Texto&#10;&#10;Descripción generada automáticamente">
            <a:extLst>
              <a:ext uri="{FF2B5EF4-FFF2-40B4-BE49-F238E27FC236}">
                <a16:creationId xmlns:a16="http://schemas.microsoft.com/office/drawing/2014/main" id="{1B7C6663-9EF0-743F-A41B-E1C75B80AFE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182" r="25182"/>
          <a:stretch>
            <a:fillRect/>
          </a:stretch>
        </p:blipFill>
        <p:spPr/>
      </p:pic>
    </p:spTree>
    <p:extLst>
      <p:ext uri="{BB962C8B-B14F-4D97-AF65-F5344CB8AC3E}">
        <p14:creationId xmlns:p14="http://schemas.microsoft.com/office/powerpoint/2010/main" val="2482095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4B188-A697-4A32-9863-F36ACA112B83}"/>
              </a:ext>
            </a:extLst>
          </p:cNvPr>
          <p:cNvSpPr>
            <a:spLocks noGrp="1"/>
          </p:cNvSpPr>
          <p:nvPr>
            <p:ph type="ctrTitle"/>
          </p:nvPr>
        </p:nvSpPr>
        <p:spPr>
          <a:xfrm>
            <a:off x="179048" y="173922"/>
            <a:ext cx="10172863" cy="501288"/>
          </a:xfrm>
        </p:spPr>
        <p:txBody>
          <a:bodyPr/>
          <a:lstStyle/>
          <a:p>
            <a:r>
              <a:rPr lang="es-CO" sz="2800" dirty="0"/>
              <a:t>Conclusiones - </a:t>
            </a:r>
            <a:r>
              <a:rPr lang="es-MX" sz="2800" dirty="0"/>
              <a:t>Aplicación Decreto 0103 de 2015</a:t>
            </a:r>
            <a:endParaRPr lang="es-CO" sz="2800" dirty="0"/>
          </a:p>
        </p:txBody>
      </p:sp>
      <p:sp>
        <p:nvSpPr>
          <p:cNvPr id="7" name="CuadroTexto 6">
            <a:extLst>
              <a:ext uri="{FF2B5EF4-FFF2-40B4-BE49-F238E27FC236}">
                <a16:creationId xmlns:a16="http://schemas.microsoft.com/office/drawing/2014/main" id="{1FA5655E-9256-8C6F-97D8-0DDDE956E4AA}"/>
              </a:ext>
            </a:extLst>
          </p:cNvPr>
          <p:cNvSpPr txBox="1"/>
          <p:nvPr/>
        </p:nvSpPr>
        <p:spPr>
          <a:xfrm>
            <a:off x="1773071" y="5864848"/>
            <a:ext cx="8188657" cy="276999"/>
          </a:xfrm>
          <a:prstGeom prst="rect">
            <a:avLst/>
          </a:prstGeom>
          <a:noFill/>
        </p:spPr>
        <p:txBody>
          <a:bodyPr wrap="square">
            <a:spAutoFit/>
          </a:bodyPr>
          <a:lstStyle/>
          <a:p>
            <a:r>
              <a:rPr lang="es-MX" sz="1200" dirty="0">
                <a:solidFill>
                  <a:schemeClr val="bg1">
                    <a:lumMod val="10000"/>
                  </a:schemeClr>
                </a:solidFill>
                <a:latin typeface="Myanmar Text" panose="020B0502040204020203" pitchFamily="34" charset="0"/>
                <a:cs typeface="Myanmar Text" panose="020B0502040204020203" pitchFamily="34" charset="0"/>
              </a:rPr>
              <a:t>\\Hermes\doc_fogafin\SCR\DRC\DRC\INFORMES PQRSD 2024\CIRCULARES 2024\8. AGOSTO</a:t>
            </a:r>
            <a:endParaRPr lang="es-MX" sz="1200" dirty="0">
              <a:solidFill>
                <a:schemeClr val="bg1">
                  <a:lumMod val="10000"/>
                </a:schemeClr>
              </a:solidFill>
              <a:latin typeface="Myriad Pro"/>
              <a:cs typeface="Myanmar Text" panose="020B0502040204020203" pitchFamily="34" charset="0"/>
            </a:endParaRPr>
          </a:p>
        </p:txBody>
      </p:sp>
      <p:graphicFrame>
        <p:nvGraphicFramePr>
          <p:cNvPr id="9" name="Tabla 8">
            <a:extLst>
              <a:ext uri="{FF2B5EF4-FFF2-40B4-BE49-F238E27FC236}">
                <a16:creationId xmlns:a16="http://schemas.microsoft.com/office/drawing/2014/main" id="{A7C94B62-9107-EEC6-7EAE-3C2D323DF019}"/>
              </a:ext>
            </a:extLst>
          </p:cNvPr>
          <p:cNvGraphicFramePr>
            <a:graphicFrameLocks noGrp="1"/>
          </p:cNvGraphicFramePr>
          <p:nvPr>
            <p:extLst>
              <p:ext uri="{D42A27DB-BD31-4B8C-83A1-F6EECF244321}">
                <p14:modId xmlns:p14="http://schemas.microsoft.com/office/powerpoint/2010/main" val="2466424192"/>
              </p:ext>
            </p:extLst>
          </p:nvPr>
        </p:nvGraphicFramePr>
        <p:xfrm>
          <a:off x="2895600" y="1425511"/>
          <a:ext cx="5943600" cy="4200525"/>
        </p:xfrm>
        <a:graphic>
          <a:graphicData uri="http://schemas.openxmlformats.org/drawingml/2006/table">
            <a:tbl>
              <a:tblPr/>
              <a:tblGrid>
                <a:gridCol w="2933700">
                  <a:extLst>
                    <a:ext uri="{9D8B030D-6E8A-4147-A177-3AD203B41FA5}">
                      <a16:colId xmlns:a16="http://schemas.microsoft.com/office/drawing/2014/main" val="225628624"/>
                    </a:ext>
                  </a:extLst>
                </a:gridCol>
                <a:gridCol w="3009900">
                  <a:extLst>
                    <a:ext uri="{9D8B030D-6E8A-4147-A177-3AD203B41FA5}">
                      <a16:colId xmlns:a16="http://schemas.microsoft.com/office/drawing/2014/main" val="1761820094"/>
                    </a:ext>
                  </a:extLst>
                </a:gridCol>
              </a:tblGrid>
              <a:tr h="238125">
                <a:tc>
                  <a:txBody>
                    <a:bodyPr/>
                    <a:lstStyle/>
                    <a:p>
                      <a:pPr algn="ctr" rtl="0" fontAlgn="ctr"/>
                      <a:r>
                        <a:rPr lang="es-CO" sz="1400" b="1" i="0" u="none" strike="noStrike" dirty="0">
                          <a:solidFill>
                            <a:srgbClr val="FFFFFF"/>
                          </a:solidFill>
                          <a:effectLst/>
                          <a:latin typeface="+mn-lt"/>
                        </a:rPr>
                        <a:t>Concepto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D2D8A"/>
                    </a:solidFill>
                  </a:tcPr>
                </a:tc>
                <a:tc>
                  <a:txBody>
                    <a:bodyPr/>
                    <a:lstStyle/>
                    <a:p>
                      <a:pPr algn="ctr" rtl="0" fontAlgn="ctr"/>
                      <a:r>
                        <a:rPr lang="es-CO" sz="1400" b="1" i="0" u="none" strike="noStrike" dirty="0">
                          <a:solidFill>
                            <a:srgbClr val="FFFFFF"/>
                          </a:solidFill>
                          <a:effectLst/>
                          <a:latin typeface="+mn-lt"/>
                        </a:rPr>
                        <a:t>Número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D2D8A"/>
                    </a:solidFill>
                  </a:tcPr>
                </a:tc>
                <a:extLst>
                  <a:ext uri="{0D108BD9-81ED-4DB2-BD59-A6C34878D82A}">
                    <a16:rowId xmlns:a16="http://schemas.microsoft.com/office/drawing/2014/main" val="3857773095"/>
                  </a:ext>
                </a:extLst>
              </a:tr>
              <a:tr h="1000125">
                <a:tc>
                  <a:txBody>
                    <a:bodyPr/>
                    <a:lstStyle/>
                    <a:p>
                      <a:pPr algn="l" rtl="0" fontAlgn="ctr"/>
                      <a:r>
                        <a:rPr lang="es-MX" sz="1400" b="0" i="0" u="none" strike="noStrike" dirty="0">
                          <a:solidFill>
                            <a:srgbClr val="000000"/>
                          </a:solidFill>
                          <a:effectLst/>
                          <a:latin typeface="+mn-lt"/>
                        </a:rPr>
                        <a:t>Número de PQSD recibidas por los diferentes canales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algn="ctr" rtl="0" fontAlgn="ctr"/>
                      <a:r>
                        <a:rPr lang="es-MX" sz="1400" b="0" i="0" u="none" strike="noStrike" dirty="0">
                          <a:solidFill>
                            <a:srgbClr val="000000"/>
                          </a:solidFill>
                          <a:effectLst/>
                          <a:latin typeface="+mn-lt"/>
                        </a:rPr>
                        <a:t>304</a:t>
                      </a:r>
                      <a:endParaRPr lang="es-CO" sz="1400" b="0" i="0" u="none" strike="noStrike" dirty="0">
                        <a:solidFill>
                          <a:srgbClr val="000000"/>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418269703"/>
                  </a:ext>
                </a:extLst>
              </a:tr>
              <a:tr h="1000125">
                <a:tc>
                  <a:txBody>
                    <a:bodyPr/>
                    <a:lstStyle/>
                    <a:p>
                      <a:pPr algn="l" rtl="0" fontAlgn="ctr"/>
                      <a:r>
                        <a:rPr lang="es-MX" sz="1400" b="0" i="0" u="none" strike="noStrike" dirty="0">
                          <a:solidFill>
                            <a:srgbClr val="000000"/>
                          </a:solidFill>
                          <a:effectLst/>
                          <a:latin typeface="+mn-lt"/>
                        </a:rPr>
                        <a:t>Número de solicitudes que fueron trasladas a otras instituciones por competencia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r>
                        <a:rPr lang="es-MX" sz="1400" b="0" i="0" u="none" strike="noStrike" dirty="0">
                          <a:solidFill>
                            <a:schemeClr val="bg1">
                              <a:lumMod val="10000"/>
                            </a:schemeClr>
                          </a:solidFill>
                          <a:effectLst/>
                          <a:latin typeface="+mn-lt"/>
                        </a:rPr>
                        <a:t>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2879495294"/>
                  </a:ext>
                </a:extLst>
              </a:tr>
              <a:tr h="1047750">
                <a:tc>
                  <a:txBody>
                    <a:bodyPr/>
                    <a:lstStyle/>
                    <a:p>
                      <a:pPr algn="l" rtl="0" fontAlgn="ctr"/>
                      <a:r>
                        <a:rPr lang="es-MX" sz="1400" b="0" i="0" u="none" strike="noStrike" dirty="0">
                          <a:solidFill>
                            <a:srgbClr val="000000"/>
                          </a:solidFill>
                          <a:effectLst/>
                          <a:latin typeface="+mn-lt"/>
                        </a:rPr>
                        <a:t>Tiempo de respuesta promedio de las peticiones recibidas por carta, página web y correo electrónico.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algn="ctr" rtl="0" fontAlgn="ctr"/>
                      <a:r>
                        <a:rPr lang="es-CO" sz="1400" b="0" i="0" u="none" strike="noStrike" dirty="0">
                          <a:solidFill>
                            <a:schemeClr val="bg1">
                              <a:lumMod val="10000"/>
                            </a:schemeClr>
                          </a:solidFill>
                          <a:effectLst/>
                          <a:latin typeface="+mn-lt"/>
                        </a:rPr>
                        <a:t>1 día hábil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3032224536"/>
                  </a:ext>
                </a:extLst>
              </a:tr>
              <a:tr h="914400">
                <a:tc>
                  <a:txBody>
                    <a:bodyPr/>
                    <a:lstStyle/>
                    <a:p>
                      <a:pPr algn="l" rtl="0" fontAlgn="ctr"/>
                      <a:r>
                        <a:rPr lang="es-MX" sz="1400" b="0" i="0" u="none" strike="noStrike">
                          <a:solidFill>
                            <a:srgbClr val="000000"/>
                          </a:solidFill>
                          <a:effectLst/>
                          <a:latin typeface="+mn-lt"/>
                        </a:rPr>
                        <a:t>Número de solicitudes en las que se negó el acceso a la información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r>
                        <a:rPr lang="es-CO" sz="1400" b="0" i="0" u="none" strike="noStrike" dirty="0">
                          <a:solidFill>
                            <a:schemeClr val="bg1">
                              <a:lumMod val="10000"/>
                            </a:schemeClr>
                          </a:solidFill>
                          <a:effectLst/>
                          <a:latin typeface="+mn-lt"/>
                        </a:rPr>
                        <a:t>0 solicitudes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1495326669"/>
                  </a:ext>
                </a:extLst>
              </a:tr>
            </a:tbl>
          </a:graphicData>
        </a:graphic>
      </p:graphicFrame>
    </p:spTree>
    <p:extLst>
      <p:ext uri="{BB962C8B-B14F-4D97-AF65-F5344CB8AC3E}">
        <p14:creationId xmlns:p14="http://schemas.microsoft.com/office/powerpoint/2010/main" val="417726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12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4B188-A697-4A32-9863-F36ACA112B83}"/>
              </a:ext>
            </a:extLst>
          </p:cNvPr>
          <p:cNvSpPr>
            <a:spLocks noGrp="1"/>
          </p:cNvSpPr>
          <p:nvPr>
            <p:ph type="ctrTitle"/>
          </p:nvPr>
        </p:nvSpPr>
        <p:spPr/>
        <p:txBody>
          <a:bodyPr/>
          <a:lstStyle/>
          <a:p>
            <a:r>
              <a:rPr lang="es-CO" sz="3600" dirty="0"/>
              <a:t>Evolución de las PQSD</a:t>
            </a:r>
            <a:endParaRPr lang="es-CO" dirty="0"/>
          </a:p>
        </p:txBody>
      </p:sp>
      <p:sp>
        <p:nvSpPr>
          <p:cNvPr id="3" name="Subtítulo 2">
            <a:extLst>
              <a:ext uri="{FF2B5EF4-FFF2-40B4-BE49-F238E27FC236}">
                <a16:creationId xmlns:a16="http://schemas.microsoft.com/office/drawing/2014/main" id="{45DA64FB-A44E-486E-AFA3-146DB65AAAE7}"/>
              </a:ext>
            </a:extLst>
          </p:cNvPr>
          <p:cNvSpPr>
            <a:spLocks noGrp="1"/>
          </p:cNvSpPr>
          <p:nvPr>
            <p:ph type="subTitle" idx="1"/>
          </p:nvPr>
        </p:nvSpPr>
        <p:spPr>
          <a:xfrm>
            <a:off x="419186" y="4554867"/>
            <a:ext cx="10923324" cy="2114142"/>
          </a:xfrm>
        </p:spPr>
        <p:txBody>
          <a:bodyPr/>
          <a:lstStyle/>
          <a:p>
            <a:pPr algn="just" eaLnBrk="0" hangingPunct="0">
              <a:defRPr/>
            </a:pPr>
            <a:r>
              <a:rPr lang="es-CO" altLang="es-CO" sz="1600" dirty="0">
                <a:solidFill>
                  <a:prstClr val="white">
                    <a:lumMod val="50000"/>
                  </a:prstClr>
                </a:solidFill>
                <a:ea typeface="Verdana" panose="020B0604030504040204" pitchFamily="34" charset="0"/>
              </a:rPr>
              <a:t>En agosto de 2024 se recibieron </a:t>
            </a:r>
            <a:r>
              <a:rPr lang="es-CO" altLang="es-CO" sz="1600" dirty="0">
                <a:solidFill>
                  <a:srgbClr val="00609C"/>
                </a:solidFill>
                <a:ea typeface="Verdana" panose="020B0604030504040204" pitchFamily="34" charset="0"/>
              </a:rPr>
              <a:t>304 </a:t>
            </a:r>
            <a:r>
              <a:rPr lang="es-CO" altLang="es-CO" sz="1600" dirty="0">
                <a:solidFill>
                  <a:prstClr val="white">
                    <a:lumMod val="50000"/>
                  </a:prstClr>
                </a:solidFill>
                <a:ea typeface="Verdana" panose="020B0604030504040204" pitchFamily="34" charset="0"/>
              </a:rPr>
              <a:t>PQRSD (</a:t>
            </a:r>
            <a:r>
              <a:rPr lang="es-CO" altLang="es-CO" sz="1600" dirty="0">
                <a:solidFill>
                  <a:schemeClr val="bg2"/>
                </a:solidFill>
                <a:ea typeface="Verdana" panose="020B0604030504040204" pitchFamily="34" charset="0"/>
              </a:rPr>
              <a:t>38% </a:t>
            </a:r>
            <a:r>
              <a:rPr lang="es-CO" altLang="es-CO" sz="1600" dirty="0">
                <a:solidFill>
                  <a:prstClr val="white">
                    <a:lumMod val="50000"/>
                  </a:prstClr>
                </a:solidFill>
                <a:ea typeface="Verdana" panose="020B0604030504040204" pitchFamily="34" charset="0"/>
              </a:rPr>
              <a:t>más que en agosto de 2023 y </a:t>
            </a:r>
            <a:r>
              <a:rPr lang="es-CO" altLang="es-CO" sz="1600" dirty="0">
                <a:solidFill>
                  <a:srgbClr val="7030A0"/>
                </a:solidFill>
                <a:ea typeface="Verdana" panose="020B0604030504040204" pitchFamily="34" charset="0"/>
              </a:rPr>
              <a:t>30% </a:t>
            </a:r>
            <a:r>
              <a:rPr lang="es-CO" altLang="es-CO" sz="1600" dirty="0">
                <a:solidFill>
                  <a:prstClr val="white">
                    <a:lumMod val="50000"/>
                  </a:prstClr>
                </a:solidFill>
                <a:ea typeface="Verdana" panose="020B0604030504040204" pitchFamily="34" charset="0"/>
              </a:rPr>
              <a:t>más que el promedio del último año).</a:t>
            </a:r>
          </a:p>
          <a:p>
            <a:pPr algn="just" eaLnBrk="0" hangingPunct="0">
              <a:defRPr/>
            </a:pPr>
            <a:r>
              <a:rPr lang="es-CO" altLang="es-CO" sz="1600" dirty="0">
                <a:solidFill>
                  <a:schemeClr val="bg2"/>
                </a:solidFill>
                <a:ea typeface="Verdana" panose="020B0604030504040204" pitchFamily="34" charset="0"/>
              </a:rPr>
              <a:t>99.7% </a:t>
            </a:r>
            <a:r>
              <a:rPr lang="es-CO" altLang="es-CO" sz="1600" dirty="0">
                <a:solidFill>
                  <a:prstClr val="white">
                    <a:lumMod val="50000"/>
                  </a:prstClr>
                </a:solidFill>
                <a:ea typeface="Verdana" panose="020B0604030504040204" pitchFamily="34" charset="0"/>
              </a:rPr>
              <a:t>(303) de las PQRSD recibidas correspondieron a derechos de petición y el </a:t>
            </a:r>
            <a:r>
              <a:rPr lang="es-CO" altLang="es-CO" sz="1600" dirty="0">
                <a:solidFill>
                  <a:schemeClr val="bg2"/>
                </a:solidFill>
                <a:ea typeface="Verdana" panose="020B0604030504040204" pitchFamily="34" charset="0"/>
              </a:rPr>
              <a:t>0.3% </a:t>
            </a:r>
            <a:r>
              <a:rPr lang="es-CO" altLang="es-CO" sz="1600" dirty="0">
                <a:solidFill>
                  <a:prstClr val="white">
                    <a:lumMod val="50000"/>
                  </a:prstClr>
                </a:solidFill>
                <a:ea typeface="Verdana" panose="020B0604030504040204" pitchFamily="34" charset="0"/>
              </a:rPr>
              <a:t>correspondió a una (1) consulta.</a:t>
            </a:r>
          </a:p>
          <a:p>
            <a:pPr algn="just" eaLnBrk="0" hangingPunct="0">
              <a:defRPr/>
            </a:pPr>
            <a:r>
              <a:rPr lang="es-CO" altLang="es-CO" sz="1600" dirty="0">
                <a:solidFill>
                  <a:prstClr val="white">
                    <a:lumMod val="50000"/>
                  </a:prstClr>
                </a:solidFill>
                <a:ea typeface="Verdana" panose="020B0604030504040204" pitchFamily="34" charset="0"/>
              </a:rPr>
              <a:t>Durante este periodo no se recibió ninguna denuncia, asimismo, no se identificó algún ciudadano que presentara algún tipo de discapacidad (movilidad/física, auditiva, visual).</a:t>
            </a:r>
          </a:p>
          <a:p>
            <a:pPr algn="just" eaLnBrk="0" hangingPunct="0">
              <a:defRPr/>
            </a:pPr>
            <a:r>
              <a:rPr lang="es-CO" altLang="es-CO" sz="1600" dirty="0">
                <a:solidFill>
                  <a:prstClr val="white">
                    <a:lumMod val="50000"/>
                  </a:prstClr>
                </a:solidFill>
                <a:ea typeface="Verdana" panose="020B0604030504040204" pitchFamily="34" charset="0"/>
              </a:rPr>
              <a:t>El promedio de tiempo de respuesta fue de menos de </a:t>
            </a:r>
            <a:r>
              <a:rPr lang="es-CO" altLang="es-CO" sz="1600" dirty="0">
                <a:solidFill>
                  <a:srgbClr val="00609C"/>
                </a:solidFill>
                <a:ea typeface="Verdana" panose="020B0604030504040204" pitchFamily="34" charset="0"/>
              </a:rPr>
              <a:t>1 día hábil</a:t>
            </a:r>
            <a:r>
              <a:rPr lang="es-CO" altLang="es-CO" sz="1600" dirty="0">
                <a:solidFill>
                  <a:prstClr val="white">
                    <a:lumMod val="50000"/>
                  </a:prstClr>
                </a:solidFill>
                <a:ea typeface="Verdana" panose="020B0604030504040204" pitchFamily="34" charset="0"/>
              </a:rPr>
              <a:t>. Todas las peticiones se atendieron en los términos legales.</a:t>
            </a:r>
            <a:endParaRPr lang="es-CO" sz="1600" dirty="0">
              <a:ea typeface="Verdana" panose="020B0604030504040204" pitchFamily="34" charset="0"/>
            </a:endParaRPr>
          </a:p>
        </p:txBody>
      </p:sp>
      <p:pic>
        <p:nvPicPr>
          <p:cNvPr id="4" name="Imagen 3">
            <a:extLst>
              <a:ext uri="{FF2B5EF4-FFF2-40B4-BE49-F238E27FC236}">
                <a16:creationId xmlns:a16="http://schemas.microsoft.com/office/drawing/2014/main" id="{F96F2D6D-C7BF-C41B-8208-58088C350E82}"/>
              </a:ext>
            </a:extLst>
          </p:cNvPr>
          <p:cNvPicPr>
            <a:picLocks noChangeAspect="1"/>
          </p:cNvPicPr>
          <p:nvPr/>
        </p:nvPicPr>
        <p:blipFill>
          <a:blip r:embed="rId2"/>
          <a:stretch>
            <a:fillRect/>
          </a:stretch>
        </p:blipFill>
        <p:spPr>
          <a:xfrm>
            <a:off x="3579220" y="1188070"/>
            <a:ext cx="5033559" cy="3020136"/>
          </a:xfrm>
          <a:prstGeom prst="rect">
            <a:avLst/>
          </a:prstGeom>
        </p:spPr>
      </p:pic>
    </p:spTree>
    <p:extLst>
      <p:ext uri="{BB962C8B-B14F-4D97-AF65-F5344CB8AC3E}">
        <p14:creationId xmlns:p14="http://schemas.microsoft.com/office/powerpoint/2010/main" val="232018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4B188-A697-4A32-9863-F36ACA112B83}"/>
              </a:ext>
            </a:extLst>
          </p:cNvPr>
          <p:cNvSpPr>
            <a:spLocks noGrp="1"/>
          </p:cNvSpPr>
          <p:nvPr>
            <p:ph type="ctrTitle"/>
          </p:nvPr>
        </p:nvSpPr>
        <p:spPr>
          <a:xfrm>
            <a:off x="485071" y="212431"/>
            <a:ext cx="10126484" cy="501288"/>
          </a:xfrm>
        </p:spPr>
        <p:txBody>
          <a:bodyPr/>
          <a:lstStyle/>
          <a:p>
            <a:r>
              <a:rPr lang="es-MX" sz="3300" dirty="0"/>
              <a:t>Canales utilizados de atención al ciudadano</a:t>
            </a:r>
            <a:endParaRPr lang="es-CO" sz="3300" dirty="0"/>
          </a:p>
        </p:txBody>
      </p:sp>
      <p:sp>
        <p:nvSpPr>
          <p:cNvPr id="3" name="Subtítulo 2">
            <a:extLst>
              <a:ext uri="{FF2B5EF4-FFF2-40B4-BE49-F238E27FC236}">
                <a16:creationId xmlns:a16="http://schemas.microsoft.com/office/drawing/2014/main" id="{45DA64FB-A44E-486E-AFA3-146DB65AAAE7}"/>
              </a:ext>
            </a:extLst>
          </p:cNvPr>
          <p:cNvSpPr>
            <a:spLocks noGrp="1"/>
          </p:cNvSpPr>
          <p:nvPr>
            <p:ph type="subTitle" idx="1"/>
          </p:nvPr>
        </p:nvSpPr>
        <p:spPr>
          <a:xfrm>
            <a:off x="407406" y="4530947"/>
            <a:ext cx="11150255" cy="2114622"/>
          </a:xfrm>
        </p:spPr>
        <p:txBody>
          <a:bodyPr/>
          <a:lstStyle/>
          <a:p>
            <a:pPr algn="just" eaLnBrk="0" hangingPunct="0">
              <a:defRPr/>
            </a:pPr>
            <a:r>
              <a:rPr lang="es-MX" altLang="es-CO" sz="1600" dirty="0">
                <a:solidFill>
                  <a:prstClr val="white">
                    <a:lumMod val="50000"/>
                  </a:prstClr>
                </a:solidFill>
              </a:rPr>
              <a:t>Correo electrónico con </a:t>
            </a:r>
            <a:r>
              <a:rPr lang="es-MX" altLang="es-CO" sz="1600" dirty="0">
                <a:solidFill>
                  <a:schemeClr val="bg2"/>
                </a:solidFill>
                <a:ea typeface="Verdana" panose="020B0604030504040204" pitchFamily="34" charset="0"/>
              </a:rPr>
              <a:t>56,6% </a:t>
            </a:r>
            <a:r>
              <a:rPr lang="es-MX" altLang="es-CO" sz="1600" dirty="0">
                <a:solidFill>
                  <a:prstClr val="white">
                    <a:lumMod val="50000"/>
                  </a:prstClr>
                </a:solidFill>
              </a:rPr>
              <a:t>(172), atención telefónica con el </a:t>
            </a:r>
            <a:r>
              <a:rPr lang="es-MX" altLang="es-CO" sz="1600" dirty="0">
                <a:solidFill>
                  <a:schemeClr val="bg2"/>
                </a:solidFill>
                <a:ea typeface="Verdana" panose="020B0604030504040204" pitchFamily="34" charset="0"/>
              </a:rPr>
              <a:t>27,0% </a:t>
            </a:r>
            <a:r>
              <a:rPr lang="es-MX" altLang="es-CO" sz="1600" dirty="0">
                <a:solidFill>
                  <a:prstClr val="white">
                    <a:lumMod val="50000"/>
                  </a:prstClr>
                </a:solidFill>
              </a:rPr>
              <a:t>(82), chat con el </a:t>
            </a:r>
            <a:r>
              <a:rPr lang="es-MX" altLang="es-CO" sz="1600" dirty="0">
                <a:solidFill>
                  <a:schemeClr val="bg2"/>
                </a:solidFill>
                <a:ea typeface="Verdana" panose="020B0604030504040204" pitchFamily="34" charset="0"/>
              </a:rPr>
              <a:t>11,2% </a:t>
            </a:r>
            <a:r>
              <a:rPr lang="es-MX" altLang="es-CO" sz="1600" dirty="0">
                <a:solidFill>
                  <a:prstClr val="white">
                    <a:lumMod val="50000"/>
                  </a:prstClr>
                </a:solidFill>
              </a:rPr>
              <a:t>(34), atención presencial con el </a:t>
            </a:r>
            <a:r>
              <a:rPr lang="es-MX" altLang="es-CO" sz="1600" dirty="0">
                <a:solidFill>
                  <a:schemeClr val="bg2"/>
                </a:solidFill>
                <a:ea typeface="Verdana" panose="020B0604030504040204" pitchFamily="34" charset="0"/>
              </a:rPr>
              <a:t>4,3% </a:t>
            </a:r>
            <a:r>
              <a:rPr lang="es-MX" altLang="es-CO" sz="1600" dirty="0">
                <a:solidFill>
                  <a:prstClr val="white">
                    <a:lumMod val="50000"/>
                  </a:prstClr>
                </a:solidFill>
              </a:rPr>
              <a:t>(13), carta con el </a:t>
            </a:r>
            <a:r>
              <a:rPr lang="es-MX" altLang="es-CO" sz="1600" dirty="0">
                <a:solidFill>
                  <a:schemeClr val="bg2"/>
                </a:solidFill>
                <a:ea typeface="Verdana" panose="020B0604030504040204" pitchFamily="34" charset="0"/>
              </a:rPr>
              <a:t>1,0% </a:t>
            </a:r>
            <a:r>
              <a:rPr lang="es-MX" altLang="es-CO" sz="1600" dirty="0">
                <a:solidFill>
                  <a:prstClr val="white">
                    <a:lumMod val="50000"/>
                  </a:prstClr>
                </a:solidFill>
              </a:rPr>
              <a:t>(3).</a:t>
            </a:r>
          </a:p>
          <a:p>
            <a:pPr algn="just" eaLnBrk="0" hangingPunct="0">
              <a:defRPr/>
            </a:pPr>
            <a:r>
              <a:rPr lang="es-MX" sz="1600" dirty="0">
                <a:solidFill>
                  <a:prstClr val="white">
                    <a:lumMod val="50000"/>
                  </a:prstClr>
                </a:solidFill>
              </a:rPr>
              <a:t>El </a:t>
            </a:r>
            <a:r>
              <a:rPr lang="es-MX" sz="1600" dirty="0">
                <a:solidFill>
                  <a:schemeClr val="bg2"/>
                </a:solidFill>
                <a:ea typeface="Verdana" panose="020B0604030504040204" pitchFamily="34" charset="0"/>
              </a:rPr>
              <a:t>57,6% </a:t>
            </a:r>
            <a:r>
              <a:rPr lang="es-MX" sz="1600" dirty="0">
                <a:solidFill>
                  <a:prstClr val="white">
                    <a:lumMod val="50000"/>
                  </a:prstClr>
                </a:solidFill>
              </a:rPr>
              <a:t>fueron atenciones hechas a través de correo electrónico, portal WEB y cartas física y el </a:t>
            </a:r>
            <a:r>
              <a:rPr lang="es-MX" sz="1600" dirty="0">
                <a:solidFill>
                  <a:schemeClr val="bg2"/>
                </a:solidFill>
                <a:ea typeface="Verdana" panose="020B0604030504040204" pitchFamily="34" charset="0"/>
              </a:rPr>
              <a:t>42,4% </a:t>
            </a:r>
            <a:r>
              <a:rPr lang="es-MX" sz="1600" dirty="0">
                <a:solidFill>
                  <a:prstClr val="white">
                    <a:lumMod val="50000"/>
                  </a:prstClr>
                </a:solidFill>
              </a:rPr>
              <a:t>fueron atenciones por los canales telefónico, presencial y chat.</a:t>
            </a:r>
            <a:endParaRPr lang="es-MX" altLang="es-CO" sz="1600" dirty="0">
              <a:solidFill>
                <a:prstClr val="white">
                  <a:lumMod val="50000"/>
                </a:prstClr>
              </a:solidFill>
            </a:endParaRPr>
          </a:p>
          <a:p>
            <a:pPr algn="just" eaLnBrk="0" hangingPunct="0">
              <a:defRPr/>
            </a:pPr>
            <a:endParaRPr lang="es-MX" altLang="es-CO" sz="1600" dirty="0">
              <a:solidFill>
                <a:prstClr val="white">
                  <a:lumMod val="50000"/>
                </a:prstClr>
              </a:solidFill>
            </a:endParaRPr>
          </a:p>
          <a:p>
            <a:pPr algn="just" eaLnBrk="0" hangingPunct="0">
              <a:defRPr/>
            </a:pPr>
            <a:r>
              <a:rPr lang="es-CO" altLang="es-CO" sz="1400" i="1" dirty="0">
                <a:solidFill>
                  <a:srgbClr val="00609C"/>
                </a:solidFill>
              </a:rPr>
              <a:t>Nota: </a:t>
            </a:r>
            <a:r>
              <a:rPr lang="es-CO" altLang="es-CO" sz="1400" i="1" dirty="0">
                <a:solidFill>
                  <a:prstClr val="white">
                    <a:lumMod val="50000"/>
                  </a:prstClr>
                </a:solidFill>
              </a:rPr>
              <a:t>la página web www.fogafin.gov.co cuenta con una opción que permite a las personas con baja visión aumentar hasta 16 veces el tamaño de las letras de la pantalla y cambiar sus contrastes</a:t>
            </a:r>
            <a:r>
              <a:rPr lang="es-CO" altLang="es-CO" sz="1400" dirty="0">
                <a:solidFill>
                  <a:prstClr val="white">
                    <a:lumMod val="50000"/>
                  </a:prstClr>
                </a:solidFill>
              </a:rPr>
              <a:t>.</a:t>
            </a:r>
          </a:p>
        </p:txBody>
      </p:sp>
      <p:pic>
        <p:nvPicPr>
          <p:cNvPr id="4" name="Imagen 3">
            <a:extLst>
              <a:ext uri="{FF2B5EF4-FFF2-40B4-BE49-F238E27FC236}">
                <a16:creationId xmlns:a16="http://schemas.microsoft.com/office/drawing/2014/main" id="{2B7D631D-8A08-878E-85B4-1EE39A08C6EB}"/>
              </a:ext>
            </a:extLst>
          </p:cNvPr>
          <p:cNvPicPr>
            <a:picLocks noChangeAspect="1"/>
          </p:cNvPicPr>
          <p:nvPr/>
        </p:nvPicPr>
        <p:blipFill>
          <a:blip r:embed="rId2"/>
          <a:stretch>
            <a:fillRect/>
          </a:stretch>
        </p:blipFill>
        <p:spPr>
          <a:xfrm>
            <a:off x="2910239" y="1012849"/>
            <a:ext cx="7059780" cy="3218967"/>
          </a:xfrm>
          <a:prstGeom prst="rect">
            <a:avLst/>
          </a:prstGeom>
        </p:spPr>
      </p:pic>
    </p:spTree>
    <p:extLst>
      <p:ext uri="{BB962C8B-B14F-4D97-AF65-F5344CB8AC3E}">
        <p14:creationId xmlns:p14="http://schemas.microsoft.com/office/powerpoint/2010/main" val="261936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4B188-A697-4A32-9863-F36ACA112B83}"/>
              </a:ext>
            </a:extLst>
          </p:cNvPr>
          <p:cNvSpPr>
            <a:spLocks noGrp="1"/>
          </p:cNvSpPr>
          <p:nvPr>
            <p:ph type="ctrTitle"/>
          </p:nvPr>
        </p:nvSpPr>
        <p:spPr>
          <a:xfrm>
            <a:off x="424231" y="208009"/>
            <a:ext cx="8904251" cy="501288"/>
          </a:xfrm>
        </p:spPr>
        <p:txBody>
          <a:bodyPr/>
          <a:lstStyle/>
          <a:p>
            <a:r>
              <a:rPr lang="es-MX" sz="3300" dirty="0"/>
              <a:t>Temas consultados en los canales</a:t>
            </a:r>
            <a:endParaRPr lang="es-CO" sz="3300" dirty="0"/>
          </a:p>
        </p:txBody>
      </p:sp>
      <p:sp>
        <p:nvSpPr>
          <p:cNvPr id="6" name="Subtítulo 2">
            <a:extLst>
              <a:ext uri="{FF2B5EF4-FFF2-40B4-BE49-F238E27FC236}">
                <a16:creationId xmlns:a16="http://schemas.microsoft.com/office/drawing/2014/main" id="{97D835D4-5C41-71E0-C57F-264B5BFFDEEE}"/>
              </a:ext>
            </a:extLst>
          </p:cNvPr>
          <p:cNvSpPr>
            <a:spLocks noGrp="1"/>
          </p:cNvSpPr>
          <p:nvPr>
            <p:ph type="subTitle" idx="1"/>
          </p:nvPr>
        </p:nvSpPr>
        <p:spPr>
          <a:xfrm>
            <a:off x="4844562" y="1166497"/>
            <a:ext cx="6875583" cy="4885491"/>
          </a:xfrm>
        </p:spPr>
        <p:txBody>
          <a:bodyPr/>
          <a:lstStyle/>
          <a:p>
            <a:pPr marL="285750" indent="-285750" algn="just" eaLnBrk="0" hangingPunct="0">
              <a:buClr>
                <a:srgbClr val="00609C"/>
              </a:buClr>
              <a:buFont typeface="Wingdings" panose="05000000000000000000" pitchFamily="2" charset="2"/>
              <a:buChar char="v"/>
              <a:tabLst>
                <a:tab pos="177800" algn="l"/>
              </a:tabLst>
            </a:pPr>
            <a:r>
              <a:rPr lang="es-MX" altLang="es-CO" sz="1400" dirty="0">
                <a:solidFill>
                  <a:prstClr val="white">
                    <a:lumMod val="50000"/>
                  </a:prstClr>
                </a:solidFill>
              </a:rPr>
              <a:t>En el </a:t>
            </a:r>
            <a:r>
              <a:rPr lang="es-ES_tradnl" altLang="es-CO" sz="1400" dirty="0">
                <a:solidFill>
                  <a:schemeClr val="bg2"/>
                </a:solidFill>
              </a:rPr>
              <a:t>34,5% </a:t>
            </a:r>
            <a:r>
              <a:rPr lang="es-ES_tradnl" altLang="es-CO" sz="1400" dirty="0">
                <a:solidFill>
                  <a:prstClr val="white">
                    <a:lumMod val="50000"/>
                  </a:prstClr>
                </a:solidFill>
              </a:rPr>
              <a:t>(105) de las PQSD </a:t>
            </a:r>
            <a:r>
              <a:rPr lang="es-ES_tradnl" altLang="es-CO" sz="1400" u="sng" dirty="0" err="1">
                <a:solidFill>
                  <a:prstClr val="white">
                    <a:lumMod val="50000"/>
                  </a:prstClr>
                </a:solidFill>
              </a:rPr>
              <a:t>Fogafín</a:t>
            </a:r>
            <a:r>
              <a:rPr lang="es-ES_tradnl" altLang="es-CO" sz="1400" u="sng" dirty="0">
                <a:solidFill>
                  <a:prstClr val="white">
                    <a:lumMod val="50000"/>
                  </a:prstClr>
                </a:solidFill>
              </a:rPr>
              <a:t> no era la entidad competente</a:t>
            </a:r>
            <a:r>
              <a:rPr lang="es-ES_tradnl" altLang="es-CO" sz="1400" dirty="0">
                <a:solidFill>
                  <a:prstClr val="white">
                    <a:lumMod val="50000"/>
                  </a:prstClr>
                </a:solidFill>
              </a:rPr>
              <a:t>, seguidas por el </a:t>
            </a:r>
            <a:r>
              <a:rPr lang="es-ES_tradnl" altLang="es-CO" sz="1400" dirty="0">
                <a:solidFill>
                  <a:schemeClr val="bg2"/>
                </a:solidFill>
              </a:rPr>
              <a:t>24% </a:t>
            </a:r>
            <a:r>
              <a:rPr lang="es-ES_tradnl" altLang="es-CO" sz="1400" dirty="0">
                <a:solidFill>
                  <a:prstClr val="white">
                    <a:lumMod val="50000"/>
                  </a:prstClr>
                </a:solidFill>
              </a:rPr>
              <a:t>(73) fueron </a:t>
            </a:r>
            <a:r>
              <a:rPr lang="es-ES_tradnl" altLang="es-CO" sz="1400" u="sng" dirty="0">
                <a:solidFill>
                  <a:prstClr val="white">
                    <a:lumMod val="50000"/>
                  </a:prstClr>
                </a:solidFill>
              </a:rPr>
              <a:t>peticiones incompletas,</a:t>
            </a:r>
            <a:r>
              <a:rPr lang="es-ES_tradnl" altLang="es-CO" sz="1400" dirty="0">
                <a:solidFill>
                  <a:prstClr val="white">
                    <a:lumMod val="50000"/>
                  </a:prstClr>
                </a:solidFill>
              </a:rPr>
              <a:t> el </a:t>
            </a:r>
            <a:r>
              <a:rPr lang="es-ES_tradnl" altLang="es-CO" sz="1400" dirty="0">
                <a:solidFill>
                  <a:schemeClr val="bg2"/>
                </a:solidFill>
              </a:rPr>
              <a:t>13,2% </a:t>
            </a:r>
            <a:r>
              <a:rPr lang="es-ES_tradnl" altLang="es-CO" sz="1400" dirty="0">
                <a:solidFill>
                  <a:prstClr val="white">
                    <a:lumMod val="50000"/>
                  </a:prstClr>
                </a:solidFill>
              </a:rPr>
              <a:t>(40)</a:t>
            </a:r>
            <a:r>
              <a:rPr lang="es-ES_tradnl" altLang="es-CO" sz="1400" dirty="0">
                <a:solidFill>
                  <a:schemeClr val="bg2"/>
                </a:solidFill>
              </a:rPr>
              <a:t> </a:t>
            </a:r>
            <a:r>
              <a:rPr lang="es-ES_tradnl" altLang="es-CO" sz="1400" dirty="0">
                <a:solidFill>
                  <a:prstClr val="white">
                    <a:lumMod val="50000"/>
                  </a:prstClr>
                </a:solidFill>
              </a:rPr>
              <a:t>corresponde a temas del </a:t>
            </a:r>
            <a:r>
              <a:rPr lang="es-ES_tradnl" altLang="es-CO" sz="1400" u="sng" dirty="0">
                <a:solidFill>
                  <a:prstClr val="white">
                    <a:lumMod val="50000"/>
                  </a:prstClr>
                </a:solidFill>
              </a:rPr>
              <a:t>Seguro de Depósitos</a:t>
            </a:r>
            <a:r>
              <a:rPr lang="es-ES_tradnl" altLang="es-CO" sz="1400" dirty="0">
                <a:solidFill>
                  <a:prstClr val="white">
                    <a:lumMod val="50000"/>
                  </a:prstClr>
                </a:solidFill>
              </a:rPr>
              <a:t>, seguidas por el </a:t>
            </a:r>
            <a:r>
              <a:rPr lang="es-ES_tradnl" altLang="es-CO" sz="1400" u="sng" dirty="0">
                <a:solidFill>
                  <a:prstClr val="white">
                    <a:lumMod val="50000"/>
                  </a:prstClr>
                </a:solidFill>
              </a:rPr>
              <a:t>levantamiento de gravámenes</a:t>
            </a:r>
            <a:r>
              <a:rPr lang="es-ES_tradnl" altLang="es-CO" sz="1400" dirty="0">
                <a:solidFill>
                  <a:prstClr val="white">
                    <a:lumMod val="50000"/>
                  </a:prstClr>
                </a:solidFill>
              </a:rPr>
              <a:t> con el </a:t>
            </a:r>
            <a:r>
              <a:rPr lang="es-ES_tradnl" altLang="es-CO" sz="1400" dirty="0">
                <a:solidFill>
                  <a:schemeClr val="bg2"/>
                </a:solidFill>
              </a:rPr>
              <a:t>10,2% </a:t>
            </a:r>
            <a:r>
              <a:rPr lang="es-ES_tradnl" altLang="es-CO" sz="1400" dirty="0">
                <a:solidFill>
                  <a:prstClr val="white">
                    <a:lumMod val="50000"/>
                  </a:prstClr>
                </a:solidFill>
              </a:rPr>
              <a:t>(27), luego </a:t>
            </a:r>
            <a:r>
              <a:rPr lang="es-ES_tradnl" altLang="es-CO" sz="1400" u="sng" dirty="0">
                <a:solidFill>
                  <a:prstClr val="white">
                    <a:lumMod val="50000"/>
                  </a:prstClr>
                </a:solidFill>
              </a:rPr>
              <a:t>información de procesos liquidatorios</a:t>
            </a:r>
            <a:r>
              <a:rPr lang="es-ES_tradnl" altLang="es-CO" sz="1400" dirty="0">
                <a:solidFill>
                  <a:prstClr val="white">
                    <a:lumMod val="50000"/>
                  </a:prstClr>
                </a:solidFill>
              </a:rPr>
              <a:t> con el </a:t>
            </a:r>
            <a:r>
              <a:rPr lang="es-ES_tradnl" altLang="es-CO" sz="1400" dirty="0">
                <a:solidFill>
                  <a:schemeClr val="bg2"/>
                </a:solidFill>
              </a:rPr>
              <a:t>8,9% </a:t>
            </a:r>
            <a:r>
              <a:rPr lang="es-ES_tradnl" altLang="es-CO" sz="1400" dirty="0">
                <a:solidFill>
                  <a:prstClr val="white">
                    <a:lumMod val="50000"/>
                  </a:prstClr>
                </a:solidFill>
              </a:rPr>
              <a:t>(27), </a:t>
            </a:r>
            <a:r>
              <a:rPr lang="es-ES_tradnl" altLang="es-CO" sz="1400" u="sng" dirty="0">
                <a:solidFill>
                  <a:prstClr val="white">
                    <a:lumMod val="50000"/>
                  </a:prstClr>
                </a:solidFill>
              </a:rPr>
              <a:t>información general de </a:t>
            </a:r>
            <a:r>
              <a:rPr lang="es-ES_tradnl" altLang="es-CO" sz="1400" u="sng" dirty="0" err="1">
                <a:solidFill>
                  <a:prstClr val="white">
                    <a:lumMod val="50000"/>
                  </a:prstClr>
                </a:solidFill>
              </a:rPr>
              <a:t>Fogafín</a:t>
            </a:r>
            <a:r>
              <a:rPr lang="es-ES_tradnl" altLang="es-CO" sz="1400" dirty="0">
                <a:solidFill>
                  <a:prstClr val="white">
                    <a:lumMod val="50000"/>
                  </a:prstClr>
                </a:solidFill>
              </a:rPr>
              <a:t> con el </a:t>
            </a:r>
            <a:r>
              <a:rPr lang="es-ES_tradnl" altLang="es-CO" sz="1400" dirty="0">
                <a:solidFill>
                  <a:schemeClr val="bg2"/>
                </a:solidFill>
              </a:rPr>
              <a:t>5,9% </a:t>
            </a:r>
            <a:r>
              <a:rPr lang="es-ES_tradnl" altLang="es-CO" sz="1400" dirty="0">
                <a:solidFill>
                  <a:prstClr val="white">
                    <a:lumMod val="50000"/>
                  </a:prstClr>
                </a:solidFill>
              </a:rPr>
              <a:t>(18) y por último, el </a:t>
            </a:r>
            <a:r>
              <a:rPr lang="es-ES_tradnl" altLang="es-CO" sz="1400" u="sng" dirty="0">
                <a:solidFill>
                  <a:prstClr val="white">
                    <a:lumMod val="50000"/>
                  </a:prstClr>
                </a:solidFill>
              </a:rPr>
              <a:t>pago de acreencias </a:t>
            </a:r>
            <a:r>
              <a:rPr lang="es-ES_tradnl" altLang="es-CO" sz="1400" dirty="0">
                <a:solidFill>
                  <a:prstClr val="white">
                    <a:lumMod val="50000"/>
                  </a:prstClr>
                </a:solidFill>
              </a:rPr>
              <a:t>con el </a:t>
            </a:r>
            <a:r>
              <a:rPr lang="es-ES_tradnl" altLang="es-CO" sz="1400" dirty="0">
                <a:solidFill>
                  <a:schemeClr val="bg2"/>
                </a:solidFill>
              </a:rPr>
              <a:t>3,3% </a:t>
            </a:r>
            <a:r>
              <a:rPr lang="es-ES_tradnl" altLang="es-CO" sz="1400" dirty="0">
                <a:solidFill>
                  <a:prstClr val="white">
                    <a:lumMod val="50000"/>
                  </a:prstClr>
                </a:solidFill>
              </a:rPr>
              <a:t>(10).</a:t>
            </a:r>
          </a:p>
          <a:p>
            <a:pPr marL="285750" indent="-285750" algn="just" eaLnBrk="0" hangingPunct="0">
              <a:buClr>
                <a:srgbClr val="00609C"/>
              </a:buClr>
              <a:buFont typeface="Wingdings" panose="05000000000000000000" pitchFamily="2" charset="2"/>
              <a:buChar char="v"/>
              <a:tabLst>
                <a:tab pos="177800" algn="l"/>
              </a:tabLst>
            </a:pPr>
            <a:endParaRPr lang="es-ES_tradnl" altLang="es-CO" sz="1400" dirty="0">
              <a:solidFill>
                <a:prstClr val="white">
                  <a:lumMod val="50000"/>
                </a:prstClr>
              </a:solidFill>
            </a:endParaRPr>
          </a:p>
          <a:p>
            <a:pPr marL="285750" indent="-285750" algn="just" eaLnBrk="0" hangingPunct="0">
              <a:buClr>
                <a:srgbClr val="00609C"/>
              </a:buClr>
              <a:buFont typeface="Wingdings" panose="05000000000000000000" pitchFamily="2" charset="2"/>
              <a:buChar char="v"/>
              <a:tabLst>
                <a:tab pos="177800" algn="l"/>
              </a:tabLst>
            </a:pPr>
            <a:endParaRPr lang="es-ES_tradnl" altLang="es-CO" sz="1400" dirty="0">
              <a:solidFill>
                <a:prstClr val="white">
                  <a:lumMod val="50000"/>
                </a:prstClr>
              </a:solidFill>
            </a:endParaRPr>
          </a:p>
          <a:p>
            <a:pPr marL="285750" indent="-285750" algn="just" eaLnBrk="0" hangingPunct="0">
              <a:buClr>
                <a:srgbClr val="00609C"/>
              </a:buClr>
              <a:buFont typeface="Wingdings" panose="05000000000000000000" pitchFamily="2" charset="2"/>
              <a:buChar char="v"/>
              <a:tabLst>
                <a:tab pos="177800" algn="l"/>
              </a:tabLst>
            </a:pPr>
            <a:endParaRPr lang="es-ES_tradnl" altLang="es-CO" sz="1400" dirty="0">
              <a:solidFill>
                <a:prstClr val="white">
                  <a:lumMod val="50000"/>
                </a:prstClr>
              </a:solidFill>
            </a:endParaRPr>
          </a:p>
          <a:p>
            <a:pPr marL="285750" indent="-285750" algn="just" eaLnBrk="0" hangingPunct="0">
              <a:buClr>
                <a:srgbClr val="00609C"/>
              </a:buClr>
              <a:buFont typeface="Wingdings" panose="05000000000000000000" pitchFamily="2" charset="2"/>
              <a:buChar char="v"/>
              <a:tabLst>
                <a:tab pos="177800" algn="l"/>
              </a:tabLst>
            </a:pPr>
            <a:endParaRPr lang="es-ES_tradnl" altLang="es-CO" sz="1400" dirty="0">
              <a:solidFill>
                <a:prstClr val="white">
                  <a:lumMod val="50000"/>
                </a:prstClr>
              </a:solidFill>
            </a:endParaRPr>
          </a:p>
          <a:p>
            <a:pPr marL="285750" indent="-285750" algn="just" eaLnBrk="0" hangingPunct="0">
              <a:buClr>
                <a:srgbClr val="00609C"/>
              </a:buClr>
              <a:buFont typeface="Wingdings" panose="05000000000000000000" pitchFamily="2" charset="2"/>
              <a:buChar char="v"/>
              <a:tabLst>
                <a:tab pos="177800" algn="l"/>
              </a:tabLst>
            </a:pPr>
            <a:r>
              <a:rPr lang="es-MX" sz="1400" dirty="0">
                <a:solidFill>
                  <a:prstClr val="white">
                    <a:lumMod val="50000"/>
                  </a:prstClr>
                </a:solidFill>
              </a:rPr>
              <a:t>El </a:t>
            </a:r>
            <a:r>
              <a:rPr lang="es-MX" sz="1400" dirty="0">
                <a:solidFill>
                  <a:srgbClr val="92D050"/>
                </a:solidFill>
              </a:rPr>
              <a:t>48,1% </a:t>
            </a:r>
            <a:r>
              <a:rPr lang="es-MX" sz="1400" dirty="0">
                <a:solidFill>
                  <a:prstClr val="white">
                    <a:lumMod val="50000"/>
                  </a:prstClr>
                </a:solidFill>
              </a:rPr>
              <a:t>de las atenciones </a:t>
            </a:r>
            <a:r>
              <a:rPr lang="es-MX" sz="1400" dirty="0">
                <a:solidFill>
                  <a:schemeClr val="tx2"/>
                </a:solidFill>
              </a:rPr>
              <a:t>realizadas por teléfono, chat y presenciales</a:t>
            </a:r>
            <a:r>
              <a:rPr lang="es-MX" sz="1400" dirty="0">
                <a:solidFill>
                  <a:prstClr val="white">
                    <a:lumMod val="50000"/>
                  </a:prstClr>
                </a:solidFill>
              </a:rPr>
              <a:t> correspondieron a consultas de competencia de </a:t>
            </a:r>
            <a:r>
              <a:rPr lang="es-MX" sz="1400" dirty="0" err="1">
                <a:solidFill>
                  <a:prstClr val="white">
                    <a:lumMod val="50000"/>
                  </a:prstClr>
                </a:solidFill>
              </a:rPr>
              <a:t>Fogafín</a:t>
            </a:r>
            <a:r>
              <a:rPr lang="es-MX" sz="1400" dirty="0">
                <a:solidFill>
                  <a:prstClr val="white">
                    <a:lumMod val="50000"/>
                  </a:prstClr>
                </a:solidFill>
              </a:rPr>
              <a:t>, principalmente relacionadas con el Seguro de Depósitos.</a:t>
            </a:r>
          </a:p>
          <a:p>
            <a:pPr marL="285750" indent="-285750" algn="just" eaLnBrk="0" hangingPunct="0">
              <a:buClr>
                <a:srgbClr val="00609C"/>
              </a:buClr>
              <a:buFont typeface="Wingdings" panose="05000000000000000000" pitchFamily="2" charset="2"/>
              <a:buChar char="v"/>
              <a:tabLst>
                <a:tab pos="177800" algn="l"/>
              </a:tabLst>
            </a:pPr>
            <a:endParaRPr lang="es-MX" sz="1400" dirty="0">
              <a:solidFill>
                <a:prstClr val="white">
                  <a:lumMod val="50000"/>
                </a:prstClr>
              </a:solidFill>
            </a:endParaRPr>
          </a:p>
          <a:p>
            <a:pPr marL="285750" indent="-285750" algn="just" eaLnBrk="0" hangingPunct="0">
              <a:buClr>
                <a:srgbClr val="00609C"/>
              </a:buClr>
              <a:buFont typeface="Wingdings" panose="05000000000000000000" pitchFamily="2" charset="2"/>
              <a:buChar char="v"/>
              <a:tabLst>
                <a:tab pos="177800" algn="l"/>
              </a:tabLst>
            </a:pPr>
            <a:r>
              <a:rPr lang="es-MX" sz="1400" dirty="0">
                <a:solidFill>
                  <a:prstClr val="white">
                    <a:lumMod val="50000"/>
                  </a:prstClr>
                </a:solidFill>
              </a:rPr>
              <a:t>En las atenciones </a:t>
            </a:r>
            <a:r>
              <a:rPr lang="es-MX" sz="1400" dirty="0">
                <a:solidFill>
                  <a:schemeClr val="tx2"/>
                </a:solidFill>
              </a:rPr>
              <a:t>realizadas por correo electrónico, página web y carta,</a:t>
            </a:r>
            <a:r>
              <a:rPr lang="es-MX" sz="1400" dirty="0">
                <a:solidFill>
                  <a:prstClr val="white">
                    <a:lumMod val="50000"/>
                  </a:prstClr>
                </a:solidFill>
              </a:rPr>
              <a:t> el </a:t>
            </a:r>
            <a:r>
              <a:rPr lang="es-MX" sz="1400" dirty="0">
                <a:solidFill>
                  <a:srgbClr val="92D050"/>
                </a:solidFill>
              </a:rPr>
              <a:t>41,7% </a:t>
            </a:r>
            <a:r>
              <a:rPr lang="es-MX" sz="1400" dirty="0">
                <a:solidFill>
                  <a:prstClr val="white">
                    <a:lumMod val="50000"/>
                  </a:prstClr>
                </a:solidFill>
              </a:rPr>
              <a:t>de las PQRS estaban incompletas, el </a:t>
            </a:r>
            <a:r>
              <a:rPr lang="es-MX" sz="1400" dirty="0">
                <a:solidFill>
                  <a:srgbClr val="92D050"/>
                </a:solidFill>
              </a:rPr>
              <a:t>26,3% </a:t>
            </a:r>
            <a:r>
              <a:rPr lang="es-MX" sz="1400" dirty="0">
                <a:solidFill>
                  <a:prstClr val="white">
                    <a:lumMod val="50000"/>
                  </a:prstClr>
                </a:solidFill>
              </a:rPr>
              <a:t>corresponde a temas que no eran competencia de </a:t>
            </a:r>
            <a:r>
              <a:rPr lang="es-MX" sz="1400" dirty="0" err="1">
                <a:solidFill>
                  <a:prstClr val="white">
                    <a:lumMod val="50000"/>
                  </a:prstClr>
                </a:solidFill>
              </a:rPr>
              <a:t>Fogafín</a:t>
            </a:r>
            <a:r>
              <a:rPr lang="es-MX" sz="1400" dirty="0">
                <a:solidFill>
                  <a:prstClr val="white">
                    <a:lumMod val="50000"/>
                  </a:prstClr>
                </a:solidFill>
              </a:rPr>
              <a:t> y el restante </a:t>
            </a:r>
            <a:r>
              <a:rPr lang="es-MX" sz="1400" dirty="0">
                <a:solidFill>
                  <a:srgbClr val="92D050"/>
                </a:solidFill>
              </a:rPr>
              <a:t>30,9% </a:t>
            </a:r>
            <a:r>
              <a:rPr lang="es-MX" sz="1400" dirty="0">
                <a:solidFill>
                  <a:prstClr val="white">
                    <a:lumMod val="50000"/>
                  </a:prstClr>
                </a:solidFill>
              </a:rPr>
              <a:t>de temas de competencia de </a:t>
            </a:r>
            <a:r>
              <a:rPr lang="es-MX" sz="1400" dirty="0" err="1">
                <a:solidFill>
                  <a:prstClr val="white">
                    <a:lumMod val="50000"/>
                  </a:prstClr>
                </a:solidFill>
              </a:rPr>
              <a:t>Fogafín</a:t>
            </a:r>
            <a:r>
              <a:rPr lang="es-MX" sz="1400" dirty="0">
                <a:solidFill>
                  <a:prstClr val="white">
                    <a:lumMod val="50000"/>
                  </a:prstClr>
                </a:solidFill>
              </a:rPr>
              <a:t>.</a:t>
            </a:r>
          </a:p>
          <a:p>
            <a:pPr marL="177800" indent="-177800" algn="just" eaLnBrk="0" hangingPunct="0">
              <a:buClr>
                <a:srgbClr val="00609C"/>
              </a:buClr>
              <a:buFont typeface="Wingdings" panose="05000000000000000000" pitchFamily="2" charset="2"/>
              <a:buChar char="ü"/>
              <a:tabLst>
                <a:tab pos="177800" algn="l"/>
              </a:tabLst>
            </a:pPr>
            <a:endParaRPr lang="es-ES_tradnl" altLang="es-CO" sz="1600" dirty="0">
              <a:solidFill>
                <a:prstClr val="white">
                  <a:lumMod val="50000"/>
                </a:prstClr>
              </a:solidFill>
            </a:endParaRPr>
          </a:p>
        </p:txBody>
      </p:sp>
      <p:sp>
        <p:nvSpPr>
          <p:cNvPr id="3" name="CuadroTexto 2">
            <a:extLst>
              <a:ext uri="{FF2B5EF4-FFF2-40B4-BE49-F238E27FC236}">
                <a16:creationId xmlns:a16="http://schemas.microsoft.com/office/drawing/2014/main" id="{0D8B47E4-5E23-8CE3-4D3D-CA4AD09AF60A}"/>
              </a:ext>
            </a:extLst>
          </p:cNvPr>
          <p:cNvSpPr txBox="1"/>
          <p:nvPr/>
        </p:nvSpPr>
        <p:spPr>
          <a:xfrm>
            <a:off x="0" y="6304002"/>
            <a:ext cx="11307778" cy="553998"/>
          </a:xfrm>
          <a:prstGeom prst="rect">
            <a:avLst/>
          </a:prstGeom>
          <a:noFill/>
        </p:spPr>
        <p:txBody>
          <a:bodyPr wrap="square" rtlCol="0">
            <a:spAutoFit/>
          </a:bodyPr>
          <a:lstStyle/>
          <a:p>
            <a:pPr algn="just" eaLnBrk="0" hangingPunct="0">
              <a:buClr>
                <a:srgbClr val="00609C"/>
              </a:buClr>
              <a:tabLst>
                <a:tab pos="177800" algn="l"/>
              </a:tabLst>
            </a:pPr>
            <a:r>
              <a:rPr lang="es-ES_tradnl" altLang="es-CO" sz="1000" i="1" dirty="0">
                <a:solidFill>
                  <a:prstClr val="white">
                    <a:lumMod val="50000"/>
                  </a:prstClr>
                </a:solidFill>
              </a:rPr>
              <a:t>El tema de “</a:t>
            </a:r>
            <a:r>
              <a:rPr lang="es-ES_tradnl" altLang="es-CO" sz="1000" i="1" dirty="0" err="1">
                <a:solidFill>
                  <a:prstClr val="white">
                    <a:lumMod val="50000"/>
                  </a:prstClr>
                </a:solidFill>
              </a:rPr>
              <a:t>Fogafín</a:t>
            </a:r>
            <a:r>
              <a:rPr lang="es-ES_tradnl" altLang="es-CO" sz="1000" i="1" dirty="0">
                <a:solidFill>
                  <a:prstClr val="white">
                    <a:lumMod val="50000"/>
                  </a:prstClr>
                </a:solidFill>
              </a:rPr>
              <a:t> no competente” hace referencia a aquellas solicitudes donde el Fondo no tiene injerencia, sin embargo, se les da el trámite pertinente.</a:t>
            </a:r>
          </a:p>
          <a:p>
            <a:pPr algn="just" eaLnBrk="0" hangingPunct="0">
              <a:buClr>
                <a:srgbClr val="00609C"/>
              </a:buClr>
              <a:tabLst>
                <a:tab pos="177800" algn="l"/>
              </a:tabLst>
            </a:pPr>
            <a:r>
              <a:rPr lang="es-ES_tradnl" altLang="es-CO" sz="1000" i="1" dirty="0">
                <a:solidFill>
                  <a:prstClr val="white">
                    <a:lumMod val="50000"/>
                  </a:prstClr>
                </a:solidFill>
              </a:rPr>
              <a:t>El tema “Petición incompleta” hace referencia a aquellas solicitudes que se radicaron sin el contenido mínimo requerido para su atención (Arts. 16 y 17 Ley 1755 de 2015).</a:t>
            </a:r>
          </a:p>
          <a:p>
            <a:pPr algn="just" eaLnBrk="0" hangingPunct="0">
              <a:buClr>
                <a:srgbClr val="00609C"/>
              </a:buClr>
              <a:tabLst>
                <a:tab pos="177800" algn="l"/>
              </a:tabLst>
            </a:pPr>
            <a:r>
              <a:rPr lang="es-ES_tradnl" altLang="es-CO" sz="1000" i="1" dirty="0">
                <a:solidFill>
                  <a:prstClr val="white">
                    <a:lumMod val="50000"/>
                  </a:prstClr>
                </a:solidFill>
              </a:rPr>
              <a:t>El tema “</a:t>
            </a:r>
            <a:r>
              <a:rPr lang="es-ES_tradnl" altLang="es-CO" sz="1000" i="1" dirty="0" err="1">
                <a:solidFill>
                  <a:prstClr val="white">
                    <a:lumMod val="50000"/>
                  </a:prstClr>
                </a:solidFill>
              </a:rPr>
              <a:t>Fogafín</a:t>
            </a:r>
            <a:r>
              <a:rPr lang="es-ES_tradnl" altLang="es-CO" sz="1000" i="1" dirty="0">
                <a:solidFill>
                  <a:prstClr val="white">
                    <a:lumMod val="50000"/>
                  </a:prstClr>
                </a:solidFill>
              </a:rPr>
              <a:t>” corresponde a las solicitudes de información sobre alivios de cartera, cobertura, información general de la entidad, entre otros. </a:t>
            </a:r>
            <a:endParaRPr lang="es-CO" sz="1400" i="1" dirty="0"/>
          </a:p>
        </p:txBody>
      </p:sp>
      <p:pic>
        <p:nvPicPr>
          <p:cNvPr id="7" name="Imagen 6">
            <a:extLst>
              <a:ext uri="{FF2B5EF4-FFF2-40B4-BE49-F238E27FC236}">
                <a16:creationId xmlns:a16="http://schemas.microsoft.com/office/drawing/2014/main" id="{857C473F-E3F4-F2BB-E060-A40FF3488A02}"/>
              </a:ext>
            </a:extLst>
          </p:cNvPr>
          <p:cNvPicPr>
            <a:picLocks noChangeAspect="1"/>
          </p:cNvPicPr>
          <p:nvPr/>
        </p:nvPicPr>
        <p:blipFill>
          <a:blip r:embed="rId2"/>
          <a:stretch>
            <a:fillRect/>
          </a:stretch>
        </p:blipFill>
        <p:spPr>
          <a:xfrm>
            <a:off x="109205" y="683713"/>
            <a:ext cx="4899798" cy="2685718"/>
          </a:xfrm>
          <a:prstGeom prst="rect">
            <a:avLst/>
          </a:prstGeom>
        </p:spPr>
      </p:pic>
      <p:pic>
        <p:nvPicPr>
          <p:cNvPr id="9" name="Imagen 8">
            <a:extLst>
              <a:ext uri="{FF2B5EF4-FFF2-40B4-BE49-F238E27FC236}">
                <a16:creationId xmlns:a16="http://schemas.microsoft.com/office/drawing/2014/main" id="{4CC7743B-82A5-BF1F-ED86-5D05C7E22BD0}"/>
              </a:ext>
            </a:extLst>
          </p:cNvPr>
          <p:cNvPicPr>
            <a:picLocks noChangeAspect="1"/>
          </p:cNvPicPr>
          <p:nvPr/>
        </p:nvPicPr>
        <p:blipFill>
          <a:blip r:embed="rId3"/>
          <a:stretch>
            <a:fillRect/>
          </a:stretch>
        </p:blipFill>
        <p:spPr>
          <a:xfrm>
            <a:off x="109205" y="3485304"/>
            <a:ext cx="4823107" cy="2818698"/>
          </a:xfrm>
          <a:prstGeom prst="rect">
            <a:avLst/>
          </a:prstGeom>
        </p:spPr>
      </p:pic>
    </p:spTree>
    <p:extLst>
      <p:ext uri="{BB962C8B-B14F-4D97-AF65-F5344CB8AC3E}">
        <p14:creationId xmlns:p14="http://schemas.microsoft.com/office/powerpoint/2010/main" val="4251402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4B188-A697-4A32-9863-F36ACA112B83}"/>
              </a:ext>
            </a:extLst>
          </p:cNvPr>
          <p:cNvSpPr>
            <a:spLocks noGrp="1"/>
          </p:cNvSpPr>
          <p:nvPr>
            <p:ph type="ctrTitle"/>
          </p:nvPr>
        </p:nvSpPr>
        <p:spPr>
          <a:xfrm>
            <a:off x="0" y="242007"/>
            <a:ext cx="10920045" cy="501288"/>
          </a:xfrm>
        </p:spPr>
        <p:txBody>
          <a:bodyPr/>
          <a:lstStyle/>
          <a:p>
            <a:r>
              <a:rPr lang="es-CO" sz="2400" dirty="0"/>
              <a:t>Entidades asociadas a </a:t>
            </a:r>
            <a:r>
              <a:rPr lang="es-CO" sz="2400" dirty="0" err="1"/>
              <a:t>Fogafín</a:t>
            </a:r>
            <a:r>
              <a:rPr lang="es-CO" sz="2400" dirty="0"/>
              <a:t> no competente</a:t>
            </a:r>
            <a:endParaRPr lang="es-MX" sz="2400" dirty="0"/>
          </a:p>
        </p:txBody>
      </p:sp>
      <p:sp>
        <p:nvSpPr>
          <p:cNvPr id="13" name="CuadroTexto 12">
            <a:extLst>
              <a:ext uri="{FF2B5EF4-FFF2-40B4-BE49-F238E27FC236}">
                <a16:creationId xmlns:a16="http://schemas.microsoft.com/office/drawing/2014/main" id="{013AC535-21CC-80E0-4A18-4B20E8F9D1BE}"/>
              </a:ext>
            </a:extLst>
          </p:cNvPr>
          <p:cNvSpPr txBox="1"/>
          <p:nvPr/>
        </p:nvSpPr>
        <p:spPr>
          <a:xfrm>
            <a:off x="457200" y="5304707"/>
            <a:ext cx="11124467" cy="1077218"/>
          </a:xfrm>
          <a:prstGeom prst="rect">
            <a:avLst/>
          </a:prstGeom>
          <a:noFill/>
        </p:spPr>
        <p:txBody>
          <a:bodyPr wrap="square" rtlCol="0">
            <a:spAutoFit/>
          </a:bodyPr>
          <a:lstStyle/>
          <a:p>
            <a:pPr algn="just"/>
            <a:r>
              <a:rPr lang="es-MX" sz="1600" dirty="0">
                <a:solidFill>
                  <a:prstClr val="white">
                    <a:lumMod val="50000"/>
                  </a:prstClr>
                </a:solidFill>
              </a:rPr>
              <a:t>La clasificación “</a:t>
            </a:r>
            <a:r>
              <a:rPr lang="es-MX" sz="1600" dirty="0" err="1">
                <a:solidFill>
                  <a:prstClr val="white">
                    <a:lumMod val="50000"/>
                  </a:prstClr>
                </a:solidFill>
              </a:rPr>
              <a:t>Fogafín</a:t>
            </a:r>
            <a:r>
              <a:rPr lang="es-MX" sz="1600" dirty="0">
                <a:solidFill>
                  <a:prstClr val="white">
                    <a:lumMod val="50000"/>
                  </a:prstClr>
                </a:solidFill>
              </a:rPr>
              <a:t> no competente” representa el </a:t>
            </a:r>
            <a:r>
              <a:rPr lang="es-MX" sz="1600" dirty="0">
                <a:solidFill>
                  <a:schemeClr val="bg2"/>
                </a:solidFill>
              </a:rPr>
              <a:t>36,4</a:t>
            </a:r>
            <a:r>
              <a:rPr lang="es-MX" sz="1600" dirty="0">
                <a:solidFill>
                  <a:prstClr val="white">
                    <a:lumMod val="50000"/>
                  </a:prstClr>
                </a:solidFill>
              </a:rPr>
              <a:t>% del total de las PQSD del mes, dentro de ellas, el </a:t>
            </a:r>
            <a:r>
              <a:rPr lang="es-MX" sz="1600" dirty="0">
                <a:solidFill>
                  <a:schemeClr val="bg2"/>
                </a:solidFill>
              </a:rPr>
              <a:t>43% </a:t>
            </a:r>
            <a:r>
              <a:rPr lang="es-MX" sz="1600" dirty="0">
                <a:solidFill>
                  <a:prstClr val="white">
                    <a:lumMod val="50000"/>
                  </a:prstClr>
                </a:solidFill>
              </a:rPr>
              <a:t>están asociadas a entidades financieras, mencionando transacciones no reconocidas, principalmente. El </a:t>
            </a:r>
            <a:r>
              <a:rPr lang="es-MX" sz="1600" dirty="0">
                <a:solidFill>
                  <a:schemeClr val="bg2"/>
                </a:solidFill>
              </a:rPr>
              <a:t>8% </a:t>
            </a:r>
            <a:r>
              <a:rPr lang="es-MX" sz="1600" dirty="0">
                <a:solidFill>
                  <a:prstClr val="white">
                    <a:lumMod val="50000"/>
                  </a:prstClr>
                </a:solidFill>
              </a:rPr>
              <a:t>son confusiones del nombre de </a:t>
            </a:r>
            <a:r>
              <a:rPr lang="es-MX" sz="1600" dirty="0" err="1">
                <a:solidFill>
                  <a:prstClr val="white">
                    <a:lumMod val="50000"/>
                  </a:prstClr>
                </a:solidFill>
              </a:rPr>
              <a:t>Fogafín</a:t>
            </a:r>
            <a:r>
              <a:rPr lang="es-MX" sz="1600" dirty="0">
                <a:solidFill>
                  <a:prstClr val="white">
                    <a:lumMod val="50000"/>
                  </a:prstClr>
                </a:solidFill>
              </a:rPr>
              <a:t> con otras entidades con nombre similar.</a:t>
            </a:r>
            <a:r>
              <a:rPr lang="es-CO" sz="1600" dirty="0">
                <a:solidFill>
                  <a:prstClr val="white">
                    <a:lumMod val="50000"/>
                  </a:prstClr>
                </a:solidFill>
              </a:rPr>
              <a:t> (por ejemplo, Fondo Nacional de Garantías, Fondo de Garantías, </a:t>
            </a:r>
            <a:r>
              <a:rPr lang="es-CO" sz="1600" dirty="0" err="1">
                <a:solidFill>
                  <a:prstClr val="white">
                    <a:lumMod val="50000"/>
                  </a:prstClr>
                </a:solidFill>
              </a:rPr>
              <a:t>Fosyga</a:t>
            </a:r>
            <a:r>
              <a:rPr lang="es-CO" sz="1600" dirty="0">
                <a:solidFill>
                  <a:prstClr val="white">
                    <a:lumMod val="50000"/>
                  </a:prstClr>
                </a:solidFill>
              </a:rPr>
              <a:t> -hoy Adres-, entre otros).</a:t>
            </a:r>
          </a:p>
        </p:txBody>
      </p:sp>
      <p:pic>
        <p:nvPicPr>
          <p:cNvPr id="3" name="Imagen 2">
            <a:extLst>
              <a:ext uri="{FF2B5EF4-FFF2-40B4-BE49-F238E27FC236}">
                <a16:creationId xmlns:a16="http://schemas.microsoft.com/office/drawing/2014/main" id="{7E56C224-2FA6-5C0E-E054-0196BA47FC50}"/>
              </a:ext>
            </a:extLst>
          </p:cNvPr>
          <p:cNvPicPr>
            <a:picLocks noChangeAspect="1"/>
          </p:cNvPicPr>
          <p:nvPr/>
        </p:nvPicPr>
        <p:blipFill>
          <a:blip r:embed="rId3"/>
          <a:stretch>
            <a:fillRect/>
          </a:stretch>
        </p:blipFill>
        <p:spPr>
          <a:xfrm>
            <a:off x="1678037" y="1866781"/>
            <a:ext cx="6187976" cy="2743438"/>
          </a:xfrm>
          <a:prstGeom prst="rect">
            <a:avLst/>
          </a:prstGeom>
        </p:spPr>
      </p:pic>
    </p:spTree>
    <p:extLst>
      <p:ext uri="{BB962C8B-B14F-4D97-AF65-F5344CB8AC3E}">
        <p14:creationId xmlns:p14="http://schemas.microsoft.com/office/powerpoint/2010/main" val="397735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4B188-A697-4A32-9863-F36ACA112B83}"/>
              </a:ext>
            </a:extLst>
          </p:cNvPr>
          <p:cNvSpPr>
            <a:spLocks noGrp="1"/>
          </p:cNvSpPr>
          <p:nvPr>
            <p:ph type="ctrTitle"/>
          </p:nvPr>
        </p:nvSpPr>
        <p:spPr>
          <a:xfrm>
            <a:off x="333371" y="121707"/>
            <a:ext cx="8904251" cy="501288"/>
          </a:xfrm>
        </p:spPr>
        <p:txBody>
          <a:bodyPr/>
          <a:lstStyle/>
          <a:p>
            <a:r>
              <a:rPr lang="es-CO" sz="3600" dirty="0"/>
              <a:t>Entidades más consultadas</a:t>
            </a:r>
            <a:endParaRPr lang="es-CO" dirty="0"/>
          </a:p>
        </p:txBody>
      </p:sp>
      <p:sp>
        <p:nvSpPr>
          <p:cNvPr id="3" name="Subtítulo 2">
            <a:extLst>
              <a:ext uri="{FF2B5EF4-FFF2-40B4-BE49-F238E27FC236}">
                <a16:creationId xmlns:a16="http://schemas.microsoft.com/office/drawing/2014/main" id="{45DA64FB-A44E-486E-AFA3-146DB65AAAE7}"/>
              </a:ext>
            </a:extLst>
          </p:cNvPr>
          <p:cNvSpPr>
            <a:spLocks noGrp="1"/>
          </p:cNvSpPr>
          <p:nvPr>
            <p:ph type="subTitle" idx="1"/>
          </p:nvPr>
        </p:nvSpPr>
        <p:spPr>
          <a:xfrm>
            <a:off x="494743" y="5481995"/>
            <a:ext cx="10923324" cy="1765784"/>
          </a:xfrm>
        </p:spPr>
        <p:txBody>
          <a:bodyPr/>
          <a:lstStyle/>
          <a:p>
            <a:pPr algn="just" eaLnBrk="0" hangingPunct="0">
              <a:defRPr/>
            </a:pPr>
            <a:r>
              <a:rPr lang="es-CO" sz="1600" dirty="0">
                <a:solidFill>
                  <a:prstClr val="white">
                    <a:lumMod val="50000"/>
                  </a:prstClr>
                </a:solidFill>
              </a:rPr>
              <a:t>De las 304 PQSD recibidas, </a:t>
            </a:r>
            <a:r>
              <a:rPr lang="es-CO" sz="1600" dirty="0" err="1">
                <a:solidFill>
                  <a:srgbClr val="00609C"/>
                </a:solidFill>
              </a:rPr>
              <a:t>Fogafín</a:t>
            </a:r>
            <a:r>
              <a:rPr lang="es-CO" sz="1600" dirty="0">
                <a:solidFill>
                  <a:srgbClr val="00609C"/>
                </a:solidFill>
              </a:rPr>
              <a:t> es la entidad más consultada con el </a:t>
            </a:r>
            <a:r>
              <a:rPr lang="es-CO" sz="1600" dirty="0">
                <a:solidFill>
                  <a:schemeClr val="bg2"/>
                </a:solidFill>
              </a:rPr>
              <a:t>11,5%</a:t>
            </a:r>
            <a:r>
              <a:rPr lang="es-CO" sz="1600" dirty="0">
                <a:solidFill>
                  <a:srgbClr val="00609C"/>
                </a:solidFill>
              </a:rPr>
              <a:t> </a:t>
            </a:r>
            <a:r>
              <a:rPr lang="es-CO" sz="1600" dirty="0">
                <a:solidFill>
                  <a:prstClr val="white">
                    <a:lumMod val="50000"/>
                  </a:prstClr>
                </a:solidFill>
              </a:rPr>
              <a:t>(35), seguida por  Banco Davivienda </a:t>
            </a:r>
            <a:r>
              <a:rPr lang="es-CO" sz="1600" dirty="0">
                <a:solidFill>
                  <a:schemeClr val="bg2"/>
                </a:solidFill>
              </a:rPr>
              <a:t>3,9% </a:t>
            </a:r>
            <a:r>
              <a:rPr lang="es-CO" sz="1600" dirty="0">
                <a:solidFill>
                  <a:prstClr val="white">
                    <a:lumMod val="50000"/>
                  </a:prstClr>
                </a:solidFill>
              </a:rPr>
              <a:t>(12), el extinto Banco del Estado </a:t>
            </a:r>
            <a:r>
              <a:rPr lang="es-CO" sz="1600" dirty="0">
                <a:solidFill>
                  <a:schemeClr val="bg2"/>
                </a:solidFill>
              </a:rPr>
              <a:t>3,6% </a:t>
            </a:r>
            <a:r>
              <a:rPr lang="es-CO" sz="1600" dirty="0">
                <a:solidFill>
                  <a:prstClr val="white">
                    <a:lumMod val="50000"/>
                  </a:prstClr>
                </a:solidFill>
              </a:rPr>
              <a:t>(11), Banco Central Hipotecario (hoy liquidado) con el </a:t>
            </a:r>
            <a:r>
              <a:rPr lang="es-CO" sz="1600" dirty="0">
                <a:solidFill>
                  <a:schemeClr val="bg2"/>
                </a:solidFill>
              </a:rPr>
              <a:t>3,6% </a:t>
            </a:r>
            <a:r>
              <a:rPr lang="es-CO" sz="1600" dirty="0">
                <a:solidFill>
                  <a:prstClr val="white">
                    <a:lumMod val="50000"/>
                  </a:prstClr>
                </a:solidFill>
              </a:rPr>
              <a:t>(11), </a:t>
            </a:r>
            <a:r>
              <a:rPr lang="es-CO" sz="1600" dirty="0" err="1">
                <a:solidFill>
                  <a:prstClr val="white">
                    <a:lumMod val="50000"/>
                  </a:prstClr>
                </a:solidFill>
              </a:rPr>
              <a:t>Movii</a:t>
            </a:r>
            <a:r>
              <a:rPr lang="es-CO" sz="1600" dirty="0">
                <a:solidFill>
                  <a:prstClr val="white">
                    <a:lumMod val="50000"/>
                  </a:prstClr>
                </a:solidFill>
              </a:rPr>
              <a:t> con el 3,3% (10), </a:t>
            </a:r>
            <a:r>
              <a:rPr lang="es-CO" sz="1600" dirty="0" err="1">
                <a:solidFill>
                  <a:prstClr val="white">
                    <a:lumMod val="50000"/>
                  </a:prstClr>
                </a:solidFill>
              </a:rPr>
              <a:t>Nu</a:t>
            </a:r>
            <a:r>
              <a:rPr lang="es-CO" sz="1600" dirty="0">
                <a:solidFill>
                  <a:prstClr val="white">
                    <a:lumMod val="50000"/>
                  </a:prstClr>
                </a:solidFill>
              </a:rPr>
              <a:t>. Compañía de Financiamiento </a:t>
            </a:r>
            <a:r>
              <a:rPr lang="es-CO" sz="1600" dirty="0">
                <a:solidFill>
                  <a:schemeClr val="bg2"/>
                </a:solidFill>
              </a:rPr>
              <a:t>3,3% </a:t>
            </a:r>
            <a:r>
              <a:rPr lang="es-CO" sz="1600" dirty="0">
                <a:solidFill>
                  <a:prstClr val="white">
                    <a:lumMod val="50000"/>
                  </a:prstClr>
                </a:solidFill>
              </a:rPr>
              <a:t>(10), Internacional Compañía de financiamiento con el 2,6% (8), Banco Pichincha </a:t>
            </a:r>
            <a:r>
              <a:rPr lang="es-CO" sz="1600" dirty="0">
                <a:solidFill>
                  <a:schemeClr val="bg2"/>
                </a:solidFill>
              </a:rPr>
              <a:t>2,6% </a:t>
            </a:r>
            <a:r>
              <a:rPr lang="es-CO" sz="1600" dirty="0">
                <a:solidFill>
                  <a:prstClr val="white">
                    <a:lumMod val="50000"/>
                  </a:prstClr>
                </a:solidFill>
              </a:rPr>
              <a:t>(8)  y cerca de 55 entidades o empresas del sector real acumulan el </a:t>
            </a:r>
            <a:r>
              <a:rPr lang="es-CO" sz="1600" dirty="0">
                <a:solidFill>
                  <a:schemeClr val="bg2"/>
                </a:solidFill>
              </a:rPr>
              <a:t>65,5% </a:t>
            </a:r>
            <a:r>
              <a:rPr lang="es-CO" sz="1600" dirty="0">
                <a:solidFill>
                  <a:prstClr val="white">
                    <a:lumMod val="50000"/>
                  </a:prstClr>
                </a:solidFill>
              </a:rPr>
              <a:t>(199), las cuales se agrupan en el conjunto “otras entidades”.</a:t>
            </a:r>
          </a:p>
        </p:txBody>
      </p:sp>
      <p:pic>
        <p:nvPicPr>
          <p:cNvPr id="4" name="Imagen 3">
            <a:extLst>
              <a:ext uri="{FF2B5EF4-FFF2-40B4-BE49-F238E27FC236}">
                <a16:creationId xmlns:a16="http://schemas.microsoft.com/office/drawing/2014/main" id="{D73F5D5E-643D-8D94-1A3A-FFCC586D007E}"/>
              </a:ext>
            </a:extLst>
          </p:cNvPr>
          <p:cNvPicPr>
            <a:picLocks noChangeAspect="1"/>
          </p:cNvPicPr>
          <p:nvPr/>
        </p:nvPicPr>
        <p:blipFill>
          <a:blip r:embed="rId2"/>
          <a:stretch>
            <a:fillRect/>
          </a:stretch>
        </p:blipFill>
        <p:spPr>
          <a:xfrm>
            <a:off x="1529700" y="885879"/>
            <a:ext cx="9132600" cy="4712616"/>
          </a:xfrm>
          <a:prstGeom prst="rect">
            <a:avLst/>
          </a:prstGeom>
        </p:spPr>
      </p:pic>
    </p:spTree>
    <p:extLst>
      <p:ext uri="{BB962C8B-B14F-4D97-AF65-F5344CB8AC3E}">
        <p14:creationId xmlns:p14="http://schemas.microsoft.com/office/powerpoint/2010/main" val="3034365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4B188-A697-4A32-9863-F36ACA112B83}"/>
              </a:ext>
            </a:extLst>
          </p:cNvPr>
          <p:cNvSpPr>
            <a:spLocks noGrp="1"/>
          </p:cNvSpPr>
          <p:nvPr>
            <p:ph type="ctrTitle"/>
          </p:nvPr>
        </p:nvSpPr>
        <p:spPr>
          <a:xfrm>
            <a:off x="556903" y="202844"/>
            <a:ext cx="8904251" cy="501288"/>
          </a:xfrm>
        </p:spPr>
        <p:txBody>
          <a:bodyPr/>
          <a:lstStyle/>
          <a:p>
            <a:r>
              <a:rPr lang="es-MX" sz="3600" dirty="0"/>
              <a:t>PQSD por ciudades</a:t>
            </a:r>
            <a:endParaRPr lang="es-CO" dirty="0"/>
          </a:p>
        </p:txBody>
      </p:sp>
      <p:sp>
        <p:nvSpPr>
          <p:cNvPr id="3" name="Subtítulo 2">
            <a:extLst>
              <a:ext uri="{FF2B5EF4-FFF2-40B4-BE49-F238E27FC236}">
                <a16:creationId xmlns:a16="http://schemas.microsoft.com/office/drawing/2014/main" id="{45DA64FB-A44E-486E-AFA3-146DB65AAAE7}"/>
              </a:ext>
            </a:extLst>
          </p:cNvPr>
          <p:cNvSpPr>
            <a:spLocks noGrp="1"/>
          </p:cNvSpPr>
          <p:nvPr>
            <p:ph type="subTitle" idx="1"/>
          </p:nvPr>
        </p:nvSpPr>
        <p:spPr>
          <a:xfrm>
            <a:off x="448748" y="5580982"/>
            <a:ext cx="10923324" cy="1074174"/>
          </a:xfrm>
        </p:spPr>
        <p:txBody>
          <a:bodyPr/>
          <a:lstStyle/>
          <a:p>
            <a:pPr algn="just" eaLnBrk="0" hangingPunct="0">
              <a:defRPr/>
            </a:pPr>
            <a:r>
              <a:rPr lang="es-MX" altLang="es-CO" sz="1600" dirty="0">
                <a:solidFill>
                  <a:prstClr val="white">
                    <a:lumMod val="50000"/>
                  </a:prstClr>
                </a:solidFill>
              </a:rPr>
              <a:t>De las 304 PQSD atendidas durante el mes de agosto de 2024, el </a:t>
            </a:r>
            <a:r>
              <a:rPr lang="es-MX" altLang="es-CO" sz="1600" dirty="0">
                <a:solidFill>
                  <a:schemeClr val="bg2"/>
                </a:solidFill>
              </a:rPr>
              <a:t>29,6% </a:t>
            </a:r>
            <a:r>
              <a:rPr lang="es-MX" altLang="es-CO" sz="1600" dirty="0">
                <a:solidFill>
                  <a:prstClr val="white">
                    <a:lumMod val="50000"/>
                  </a:prstClr>
                </a:solidFill>
              </a:rPr>
              <a:t>(90)</a:t>
            </a:r>
            <a:r>
              <a:rPr lang="es-MX" altLang="es-CO" sz="1600" dirty="0">
                <a:solidFill>
                  <a:schemeClr val="bg2"/>
                </a:solidFill>
              </a:rPr>
              <a:t> </a:t>
            </a:r>
            <a:r>
              <a:rPr lang="es-MX" altLang="es-CO" sz="1600" dirty="0">
                <a:solidFill>
                  <a:prstClr val="white">
                    <a:lumMod val="50000"/>
                  </a:prstClr>
                </a:solidFill>
              </a:rPr>
              <a:t>provienen de la ciudad de Bogotá D.C, seguidas por Cali con el </a:t>
            </a:r>
            <a:r>
              <a:rPr lang="es-MX" altLang="es-CO" sz="1600" dirty="0">
                <a:solidFill>
                  <a:schemeClr val="bg2"/>
                </a:solidFill>
              </a:rPr>
              <a:t>4,6% </a:t>
            </a:r>
            <a:r>
              <a:rPr lang="es-MX" altLang="es-CO" sz="1600" dirty="0">
                <a:solidFill>
                  <a:prstClr val="white">
                    <a:lumMod val="50000"/>
                  </a:prstClr>
                </a:solidFill>
              </a:rPr>
              <a:t>(14), Medellín que acumula el </a:t>
            </a:r>
            <a:r>
              <a:rPr lang="es-MX" altLang="es-CO" sz="1600" dirty="0">
                <a:solidFill>
                  <a:schemeClr val="bg2"/>
                </a:solidFill>
              </a:rPr>
              <a:t>3,6% </a:t>
            </a:r>
            <a:r>
              <a:rPr lang="es-MX" altLang="es-CO" sz="1600" dirty="0">
                <a:solidFill>
                  <a:prstClr val="white">
                    <a:lumMod val="50000"/>
                  </a:prstClr>
                </a:solidFill>
              </a:rPr>
              <a:t>(11) y Barranquilla con el </a:t>
            </a:r>
            <a:r>
              <a:rPr lang="es-MX" altLang="es-CO" sz="1600" dirty="0">
                <a:solidFill>
                  <a:schemeClr val="bg2"/>
                </a:solidFill>
              </a:rPr>
              <a:t>1,3% </a:t>
            </a:r>
            <a:r>
              <a:rPr lang="es-MX" altLang="es-CO" sz="1600" dirty="0">
                <a:solidFill>
                  <a:prstClr val="white">
                    <a:lumMod val="50000"/>
                  </a:prstClr>
                </a:solidFill>
              </a:rPr>
              <a:t>(4). Las demás PQSD agrupan el </a:t>
            </a:r>
            <a:r>
              <a:rPr lang="es-MX" altLang="es-CO" sz="1600" dirty="0">
                <a:solidFill>
                  <a:schemeClr val="bg2"/>
                </a:solidFill>
              </a:rPr>
              <a:t>60,9% </a:t>
            </a:r>
            <a:r>
              <a:rPr lang="es-MX" altLang="es-CO" sz="1600" dirty="0">
                <a:solidFill>
                  <a:prstClr val="white">
                    <a:lumMod val="50000"/>
                  </a:prstClr>
                </a:solidFill>
              </a:rPr>
              <a:t>(185), que provienen de </a:t>
            </a:r>
            <a:r>
              <a:rPr lang="es-MX" altLang="es-CO" sz="1600" i="1" dirty="0">
                <a:solidFill>
                  <a:prstClr val="white">
                    <a:lumMod val="50000"/>
                  </a:prstClr>
                </a:solidFill>
              </a:rPr>
              <a:t>otras ciudades </a:t>
            </a:r>
            <a:r>
              <a:rPr lang="es-MX" altLang="es-CO" sz="1600" dirty="0">
                <a:solidFill>
                  <a:prstClr val="white">
                    <a:lumMod val="50000"/>
                  </a:prstClr>
                </a:solidFill>
              </a:rPr>
              <a:t>o de peticionarios que no indican la ciudad donde residen. </a:t>
            </a:r>
            <a:endParaRPr lang="es-MX" altLang="es-CO" sz="2000" b="1" dirty="0">
              <a:solidFill>
                <a:prstClr val="white">
                  <a:lumMod val="50000"/>
                </a:prstClr>
              </a:solidFill>
              <a:latin typeface="Myriad Pro" charset="0"/>
            </a:endParaRPr>
          </a:p>
        </p:txBody>
      </p:sp>
      <p:pic>
        <p:nvPicPr>
          <p:cNvPr id="4" name="Imagen 3">
            <a:extLst>
              <a:ext uri="{FF2B5EF4-FFF2-40B4-BE49-F238E27FC236}">
                <a16:creationId xmlns:a16="http://schemas.microsoft.com/office/drawing/2014/main" id="{65860C17-C9CD-B88C-6E35-308EEDC05B73}"/>
              </a:ext>
            </a:extLst>
          </p:cNvPr>
          <p:cNvPicPr>
            <a:picLocks noChangeAspect="1"/>
          </p:cNvPicPr>
          <p:nvPr/>
        </p:nvPicPr>
        <p:blipFill>
          <a:blip r:embed="rId2"/>
          <a:stretch>
            <a:fillRect/>
          </a:stretch>
        </p:blipFill>
        <p:spPr>
          <a:xfrm>
            <a:off x="2742909" y="1249491"/>
            <a:ext cx="6706181" cy="4359018"/>
          </a:xfrm>
          <a:prstGeom prst="rect">
            <a:avLst/>
          </a:prstGeom>
        </p:spPr>
      </p:pic>
    </p:spTree>
    <p:extLst>
      <p:ext uri="{BB962C8B-B14F-4D97-AF65-F5344CB8AC3E}">
        <p14:creationId xmlns:p14="http://schemas.microsoft.com/office/powerpoint/2010/main" val="2933673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4B188-A697-4A32-9863-F36ACA112B83}"/>
              </a:ext>
            </a:extLst>
          </p:cNvPr>
          <p:cNvSpPr>
            <a:spLocks noGrp="1"/>
          </p:cNvSpPr>
          <p:nvPr>
            <p:ph type="ctrTitle"/>
          </p:nvPr>
        </p:nvSpPr>
        <p:spPr>
          <a:xfrm>
            <a:off x="333371" y="205175"/>
            <a:ext cx="10086979" cy="501288"/>
          </a:xfrm>
        </p:spPr>
        <p:txBody>
          <a:bodyPr/>
          <a:lstStyle/>
          <a:p>
            <a:r>
              <a:rPr lang="es-MX" sz="3200" dirty="0"/>
              <a:t>Análisis de PQSD por tipo persona  y género</a:t>
            </a:r>
            <a:endParaRPr lang="es-CO" sz="3200" dirty="0"/>
          </a:p>
        </p:txBody>
      </p:sp>
      <p:sp>
        <p:nvSpPr>
          <p:cNvPr id="3" name="Subtítulo 2">
            <a:extLst>
              <a:ext uri="{FF2B5EF4-FFF2-40B4-BE49-F238E27FC236}">
                <a16:creationId xmlns:a16="http://schemas.microsoft.com/office/drawing/2014/main" id="{45DA64FB-A44E-486E-AFA3-146DB65AAAE7}"/>
              </a:ext>
            </a:extLst>
          </p:cNvPr>
          <p:cNvSpPr>
            <a:spLocks noGrp="1"/>
          </p:cNvSpPr>
          <p:nvPr>
            <p:ph type="subTitle" idx="1"/>
          </p:nvPr>
        </p:nvSpPr>
        <p:spPr>
          <a:xfrm>
            <a:off x="165589" y="5667041"/>
            <a:ext cx="10923324" cy="1190959"/>
          </a:xfrm>
        </p:spPr>
        <p:txBody>
          <a:bodyPr/>
          <a:lstStyle/>
          <a:p>
            <a:pPr algn="just" eaLnBrk="0" hangingPunct="0">
              <a:defRPr/>
            </a:pPr>
            <a:r>
              <a:rPr lang="es-CO" altLang="es-CO" sz="1600" dirty="0">
                <a:solidFill>
                  <a:prstClr val="white">
                    <a:lumMod val="50000"/>
                  </a:prstClr>
                </a:solidFill>
              </a:rPr>
              <a:t>Del total de las 304 PQSD recibidas durante agosto de 2024,</a:t>
            </a:r>
            <a:r>
              <a:rPr lang="es-CO" sz="1600" dirty="0">
                <a:solidFill>
                  <a:prstClr val="white">
                    <a:lumMod val="50000"/>
                  </a:prstClr>
                </a:solidFill>
              </a:rPr>
              <a:t> se observa que el </a:t>
            </a:r>
            <a:r>
              <a:rPr lang="es-CO" sz="1600" dirty="0">
                <a:solidFill>
                  <a:schemeClr val="bg2"/>
                </a:solidFill>
              </a:rPr>
              <a:t>95,4% </a:t>
            </a:r>
            <a:r>
              <a:rPr lang="es-CO" altLang="es-CO" sz="1600" dirty="0">
                <a:solidFill>
                  <a:prstClr val="white">
                    <a:lumMod val="50000"/>
                  </a:prstClr>
                </a:solidFill>
              </a:rPr>
              <a:t>(290) proviene de personas naturales y el </a:t>
            </a:r>
            <a:r>
              <a:rPr lang="es-CO" altLang="es-CO" sz="1600" dirty="0">
                <a:solidFill>
                  <a:schemeClr val="bg2"/>
                </a:solidFill>
              </a:rPr>
              <a:t>4,6% </a:t>
            </a:r>
            <a:r>
              <a:rPr lang="es-CO" altLang="es-CO" sz="1600" dirty="0">
                <a:solidFill>
                  <a:prstClr val="white">
                    <a:lumMod val="50000"/>
                  </a:prstClr>
                </a:solidFill>
              </a:rPr>
              <a:t>(14) está asociado a personas jurídicas.  </a:t>
            </a:r>
          </a:p>
          <a:p>
            <a:pPr algn="just" eaLnBrk="0" hangingPunct="0">
              <a:defRPr/>
            </a:pPr>
            <a:r>
              <a:rPr lang="es-CO" altLang="es-CO" sz="1600" dirty="0">
                <a:solidFill>
                  <a:prstClr val="white">
                    <a:lumMod val="50000"/>
                  </a:prstClr>
                </a:solidFill>
              </a:rPr>
              <a:t>Dentro de las personas naturales, la mayoría de nuestros peticionarios corresponden al género </a:t>
            </a:r>
            <a:r>
              <a:rPr lang="es-CO" altLang="es-CO" sz="1600" dirty="0" err="1">
                <a:solidFill>
                  <a:prstClr val="white">
                    <a:lumMod val="50000"/>
                  </a:prstClr>
                </a:solidFill>
              </a:rPr>
              <a:t>másculino</a:t>
            </a:r>
            <a:r>
              <a:rPr lang="es-CO" altLang="es-CO" sz="1600" dirty="0">
                <a:solidFill>
                  <a:prstClr val="white">
                    <a:lumMod val="50000"/>
                  </a:prstClr>
                </a:solidFill>
              </a:rPr>
              <a:t>.</a:t>
            </a:r>
            <a:endParaRPr lang="es-MX" altLang="es-CO" sz="2000" b="1" dirty="0">
              <a:solidFill>
                <a:prstClr val="white">
                  <a:lumMod val="50000"/>
                </a:prstClr>
              </a:solidFill>
              <a:highlight>
                <a:srgbClr val="FFFF00"/>
              </a:highlight>
              <a:latin typeface="Myriad Pro" charset="0"/>
            </a:endParaRPr>
          </a:p>
        </p:txBody>
      </p:sp>
      <p:pic>
        <p:nvPicPr>
          <p:cNvPr id="4" name="Imagen 3">
            <a:extLst>
              <a:ext uri="{FF2B5EF4-FFF2-40B4-BE49-F238E27FC236}">
                <a16:creationId xmlns:a16="http://schemas.microsoft.com/office/drawing/2014/main" id="{0DA28A63-2CEC-AC16-4096-D4F14291F5BC}"/>
              </a:ext>
            </a:extLst>
          </p:cNvPr>
          <p:cNvPicPr>
            <a:picLocks noChangeAspect="1"/>
          </p:cNvPicPr>
          <p:nvPr/>
        </p:nvPicPr>
        <p:blipFill>
          <a:blip r:embed="rId2"/>
          <a:stretch>
            <a:fillRect/>
          </a:stretch>
        </p:blipFill>
        <p:spPr>
          <a:xfrm>
            <a:off x="-426602" y="950347"/>
            <a:ext cx="6053853" cy="4730906"/>
          </a:xfrm>
          <a:prstGeom prst="rect">
            <a:avLst/>
          </a:prstGeom>
        </p:spPr>
      </p:pic>
      <p:pic>
        <p:nvPicPr>
          <p:cNvPr id="8" name="Imagen 7">
            <a:extLst>
              <a:ext uri="{FF2B5EF4-FFF2-40B4-BE49-F238E27FC236}">
                <a16:creationId xmlns:a16="http://schemas.microsoft.com/office/drawing/2014/main" id="{BF17EA4F-71A0-5E13-AAB1-DF16B339A2E7}"/>
              </a:ext>
            </a:extLst>
          </p:cNvPr>
          <p:cNvPicPr>
            <a:picLocks noChangeAspect="1"/>
          </p:cNvPicPr>
          <p:nvPr/>
        </p:nvPicPr>
        <p:blipFill>
          <a:blip r:embed="rId3"/>
          <a:stretch>
            <a:fillRect/>
          </a:stretch>
        </p:blipFill>
        <p:spPr>
          <a:xfrm>
            <a:off x="6758973" y="1063547"/>
            <a:ext cx="4907705" cy="4730906"/>
          </a:xfrm>
          <a:prstGeom prst="rect">
            <a:avLst/>
          </a:prstGeom>
        </p:spPr>
      </p:pic>
    </p:spTree>
    <p:extLst>
      <p:ext uri="{BB962C8B-B14F-4D97-AF65-F5344CB8AC3E}">
        <p14:creationId xmlns:p14="http://schemas.microsoft.com/office/powerpoint/2010/main" val="190097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4B188-A697-4A32-9863-F36ACA112B83}"/>
              </a:ext>
            </a:extLst>
          </p:cNvPr>
          <p:cNvSpPr>
            <a:spLocks noGrp="1"/>
          </p:cNvSpPr>
          <p:nvPr>
            <p:ph type="ctrTitle"/>
          </p:nvPr>
        </p:nvSpPr>
        <p:spPr>
          <a:xfrm>
            <a:off x="333371" y="267481"/>
            <a:ext cx="8904251" cy="501288"/>
          </a:xfrm>
        </p:spPr>
        <p:txBody>
          <a:bodyPr/>
          <a:lstStyle/>
          <a:p>
            <a:r>
              <a:rPr lang="es-CO" sz="3600" dirty="0"/>
              <a:t>Recomendaciones</a:t>
            </a:r>
            <a:endParaRPr lang="es-CO" dirty="0"/>
          </a:p>
        </p:txBody>
      </p:sp>
      <p:sp>
        <p:nvSpPr>
          <p:cNvPr id="3" name="Subtítulo 2">
            <a:extLst>
              <a:ext uri="{FF2B5EF4-FFF2-40B4-BE49-F238E27FC236}">
                <a16:creationId xmlns:a16="http://schemas.microsoft.com/office/drawing/2014/main" id="{45DA64FB-A44E-486E-AFA3-146DB65AAAE7}"/>
              </a:ext>
            </a:extLst>
          </p:cNvPr>
          <p:cNvSpPr>
            <a:spLocks noGrp="1"/>
          </p:cNvSpPr>
          <p:nvPr>
            <p:ph type="subTitle" idx="1"/>
          </p:nvPr>
        </p:nvSpPr>
        <p:spPr>
          <a:xfrm>
            <a:off x="1" y="857955"/>
            <a:ext cx="12064180" cy="5933370"/>
          </a:xfrm>
        </p:spPr>
        <p:txBody>
          <a:bodyPr/>
          <a:lstStyle/>
          <a:p>
            <a:pPr marL="273050" indent="-273050" algn="just" eaLnBrk="0" hangingPunct="0">
              <a:lnSpc>
                <a:spcPct val="100000"/>
              </a:lnSpc>
              <a:spcBef>
                <a:spcPts val="0"/>
              </a:spcBef>
              <a:buFontTx/>
              <a:buAutoNum type="arabicPeriod"/>
              <a:defRPr/>
            </a:pPr>
            <a:r>
              <a:rPr lang="es-CO" sz="1400" dirty="0" err="1">
                <a:solidFill>
                  <a:prstClr val="white">
                    <a:lumMod val="50000"/>
                  </a:prstClr>
                </a:solidFill>
                <a:latin typeface="Montserrat Medium" panose="00000600000000000000" pitchFamily="2" charset="0"/>
              </a:rPr>
              <a:t>Fogafín</a:t>
            </a:r>
            <a:r>
              <a:rPr lang="es-CO" sz="1400" dirty="0">
                <a:solidFill>
                  <a:prstClr val="white">
                    <a:lumMod val="50000"/>
                  </a:prstClr>
                </a:solidFill>
                <a:latin typeface="Montserrat Medium" panose="00000600000000000000" pitchFamily="2" charset="0"/>
              </a:rPr>
              <a:t>, cumplió con los términos establecidos en la Ley 1437 de 2011, Ley 1755 de 2015 y con la Resolución 001 de 2017 expedida por </a:t>
            </a:r>
            <a:r>
              <a:rPr lang="es-CO" sz="1400" dirty="0" err="1">
                <a:solidFill>
                  <a:prstClr val="white">
                    <a:lumMod val="50000"/>
                  </a:prstClr>
                </a:solidFill>
                <a:latin typeface="Montserrat Medium" panose="00000600000000000000" pitchFamily="2" charset="0"/>
              </a:rPr>
              <a:t>Fogafín</a:t>
            </a:r>
            <a:r>
              <a:rPr lang="es-CO" sz="1400" dirty="0">
                <a:solidFill>
                  <a:prstClr val="white">
                    <a:lumMod val="50000"/>
                  </a:prstClr>
                </a:solidFill>
                <a:latin typeface="Montserrat Medium" panose="00000600000000000000" pitchFamily="2" charset="0"/>
              </a:rPr>
              <a:t>, para la atención de las </a:t>
            </a:r>
            <a:r>
              <a:rPr lang="es-ES_tradnl" altLang="es-CO" sz="1400" dirty="0">
                <a:solidFill>
                  <a:prstClr val="white">
                    <a:lumMod val="50000"/>
                  </a:prstClr>
                </a:solidFill>
                <a:latin typeface="Montserrat Medium" panose="00000600000000000000" pitchFamily="2" charset="0"/>
              </a:rPr>
              <a:t>Peticiones, Quejas, Sugerencias, Denuncias y Agradecimientos (PQSDA), así como de las consultas</a:t>
            </a:r>
            <a:r>
              <a:rPr lang="es-CO" sz="1400" dirty="0">
                <a:solidFill>
                  <a:prstClr val="white">
                    <a:lumMod val="50000"/>
                  </a:prstClr>
                </a:solidFill>
                <a:latin typeface="Montserrat Medium" panose="00000600000000000000" pitchFamily="2" charset="0"/>
              </a:rPr>
              <a:t>.</a:t>
            </a:r>
          </a:p>
          <a:p>
            <a:pPr marL="273050" indent="-273050" algn="just" eaLnBrk="0" hangingPunct="0">
              <a:lnSpc>
                <a:spcPct val="100000"/>
              </a:lnSpc>
              <a:spcBef>
                <a:spcPts val="0"/>
              </a:spcBef>
              <a:buFontTx/>
              <a:buAutoNum type="arabicPeriod"/>
              <a:defRPr/>
            </a:pPr>
            <a:endParaRPr lang="es-CO" sz="1400" dirty="0">
              <a:solidFill>
                <a:prstClr val="white">
                  <a:lumMod val="50000"/>
                </a:prstClr>
              </a:solidFill>
              <a:latin typeface="Montserrat Medium" panose="00000600000000000000" pitchFamily="2" charset="0"/>
            </a:endParaRPr>
          </a:p>
          <a:p>
            <a:pPr marL="273050" indent="-273050" algn="just" eaLnBrk="0" hangingPunct="0">
              <a:lnSpc>
                <a:spcPct val="100000"/>
              </a:lnSpc>
              <a:spcBef>
                <a:spcPts val="0"/>
              </a:spcBef>
              <a:buFontTx/>
              <a:buAutoNum type="arabicPeriod"/>
              <a:defRPr/>
            </a:pPr>
            <a:r>
              <a:rPr lang="es-CO" sz="1400" dirty="0">
                <a:solidFill>
                  <a:prstClr val="white">
                    <a:lumMod val="50000"/>
                  </a:prstClr>
                </a:solidFill>
                <a:latin typeface="Montserrat Medium" panose="00000600000000000000" pitchFamily="2" charset="0"/>
              </a:rPr>
              <a:t>En el siguiente link la página web de </a:t>
            </a:r>
            <a:r>
              <a:rPr lang="es-CO" sz="1400" dirty="0" err="1">
                <a:solidFill>
                  <a:prstClr val="white">
                    <a:lumMod val="50000"/>
                  </a:prstClr>
                </a:solidFill>
                <a:latin typeface="Montserrat Medium" panose="00000600000000000000" pitchFamily="2" charset="0"/>
              </a:rPr>
              <a:t>Fogafín</a:t>
            </a:r>
            <a:r>
              <a:rPr lang="es-CO" sz="1400" dirty="0">
                <a:solidFill>
                  <a:prstClr val="white">
                    <a:lumMod val="50000"/>
                  </a:prstClr>
                </a:solidFill>
                <a:latin typeface="Montserrat Medium" panose="00000600000000000000" pitchFamily="2" charset="0"/>
              </a:rPr>
              <a:t> </a:t>
            </a:r>
            <a:r>
              <a:rPr lang="es-CO" sz="1400" dirty="0">
                <a:solidFill>
                  <a:prstClr val="white">
                    <a:lumMod val="50000"/>
                  </a:prstClr>
                </a:solidFill>
                <a:latin typeface="Montserrat Medium" panose="00000600000000000000" pitchFamily="2" charset="0"/>
                <a:hlinkClick r:id="rId2">
                  <a:extLst>
                    <a:ext uri="{A12FA001-AC4F-418D-AE19-62706E023703}">
                      <ahyp:hlinkClr xmlns:ahyp="http://schemas.microsoft.com/office/drawing/2018/hyperlinkcolor" val="tx"/>
                    </a:ext>
                  </a:extLst>
                </a:hlinkClick>
              </a:rPr>
              <a:t>https://www.fogafin.gov.co/que-es-fogafin/informes</a:t>
            </a:r>
            <a:r>
              <a:rPr lang="es-CO" sz="1400" dirty="0">
                <a:solidFill>
                  <a:prstClr val="white">
                    <a:lumMod val="50000"/>
                  </a:prstClr>
                </a:solidFill>
                <a:latin typeface="Montserrat Medium" panose="00000600000000000000" pitchFamily="2" charset="0"/>
              </a:rPr>
              <a:t>, se presenta el informe de PQSD, establecido en el numeral 3 de la Circular Externa No. 01 de 2011 emitida por el Consejo Asesor del Gobierno Nacional en materia de control interno.</a:t>
            </a:r>
          </a:p>
          <a:p>
            <a:pPr marL="273050" indent="-273050" algn="just" eaLnBrk="0" hangingPunct="0">
              <a:lnSpc>
                <a:spcPct val="100000"/>
              </a:lnSpc>
              <a:spcBef>
                <a:spcPts val="0"/>
              </a:spcBef>
              <a:buFontTx/>
              <a:buAutoNum type="arabicPeriod"/>
              <a:defRPr/>
            </a:pPr>
            <a:endParaRPr lang="es-CO" altLang="es-CO" sz="1400" dirty="0">
              <a:solidFill>
                <a:prstClr val="white">
                  <a:lumMod val="50000"/>
                </a:prstClr>
              </a:solidFill>
              <a:latin typeface="Montserrat Medium" panose="00000600000000000000" pitchFamily="2" charset="0"/>
            </a:endParaRPr>
          </a:p>
          <a:p>
            <a:pPr marL="273050" indent="-273050" algn="just" eaLnBrk="0" hangingPunct="0">
              <a:lnSpc>
                <a:spcPct val="100000"/>
              </a:lnSpc>
              <a:spcBef>
                <a:spcPts val="0"/>
              </a:spcBef>
              <a:buFontTx/>
              <a:buAutoNum type="arabicPeriod"/>
              <a:defRPr/>
            </a:pPr>
            <a:r>
              <a:rPr lang="es-CO" altLang="es-CO" sz="1400" dirty="0">
                <a:solidFill>
                  <a:prstClr val="white">
                    <a:lumMod val="50000"/>
                  </a:prstClr>
                </a:solidFill>
                <a:latin typeface="Montserrat Medium" panose="00000600000000000000" pitchFamily="2" charset="0"/>
              </a:rPr>
              <a:t>Los canales de atención más utilizados fueron correo electrónico con 56,6% (172), atención telefónica con el 27,0% (82), chat con el 11,2% (34), atención presencial con el 4,3% (13), carta con el 1,0% (3).</a:t>
            </a:r>
          </a:p>
          <a:p>
            <a:pPr marL="273050" indent="-273050" algn="just" eaLnBrk="0" hangingPunct="0">
              <a:lnSpc>
                <a:spcPct val="100000"/>
              </a:lnSpc>
              <a:spcBef>
                <a:spcPts val="0"/>
              </a:spcBef>
              <a:buFontTx/>
              <a:buAutoNum type="arabicPeriod"/>
              <a:defRPr/>
            </a:pPr>
            <a:endParaRPr lang="es-MX" altLang="es-CO" sz="1400" dirty="0">
              <a:solidFill>
                <a:prstClr val="white">
                  <a:lumMod val="50000"/>
                </a:prstClr>
              </a:solidFill>
              <a:latin typeface="Montserrat Medium" panose="00000600000000000000" pitchFamily="2" charset="0"/>
            </a:endParaRPr>
          </a:p>
          <a:p>
            <a:pPr marL="273050" indent="-273050" algn="just" eaLnBrk="0" hangingPunct="0">
              <a:lnSpc>
                <a:spcPct val="100000"/>
              </a:lnSpc>
              <a:spcBef>
                <a:spcPts val="0"/>
              </a:spcBef>
              <a:buFontTx/>
              <a:buAutoNum type="arabicPeriod"/>
              <a:defRPr/>
            </a:pPr>
            <a:r>
              <a:rPr lang="es-CO" altLang="es-CO" sz="1400" dirty="0">
                <a:solidFill>
                  <a:prstClr val="white">
                    <a:lumMod val="50000"/>
                  </a:prstClr>
                </a:solidFill>
                <a:latin typeface="Montserrat Medium" panose="00000600000000000000" pitchFamily="2" charset="0"/>
              </a:rPr>
              <a:t>De las 304 PQSD atendidas durante el mes de agosto de 2024, el 29,6% (90) provienen de la ciudad de Bogotá D.C, seguidas por Cali con el 4,6% (14), Medellín que acumula el 3,6% (11) y Barranquilla con el 1,3% (4). Las demás PQSD agrupan el 60,9% (185), que provienen de otras ciudades o de peticionarios que no indican la ciudad donde residen. </a:t>
            </a:r>
          </a:p>
          <a:p>
            <a:pPr marL="273050" indent="-273050" algn="just" eaLnBrk="0" hangingPunct="0">
              <a:lnSpc>
                <a:spcPct val="100000"/>
              </a:lnSpc>
              <a:spcBef>
                <a:spcPts val="0"/>
              </a:spcBef>
              <a:buFontTx/>
              <a:buAutoNum type="arabicPeriod"/>
              <a:defRPr/>
            </a:pPr>
            <a:endParaRPr lang="es-MX" altLang="es-CO" sz="1400" dirty="0">
              <a:solidFill>
                <a:prstClr val="white">
                  <a:lumMod val="50000"/>
                </a:prstClr>
              </a:solidFill>
              <a:latin typeface="Montserrat Medium" panose="00000600000000000000" pitchFamily="2" charset="0"/>
            </a:endParaRPr>
          </a:p>
          <a:p>
            <a:pPr marL="273050" indent="-273050" algn="just" eaLnBrk="0" hangingPunct="0">
              <a:lnSpc>
                <a:spcPct val="100000"/>
              </a:lnSpc>
              <a:spcBef>
                <a:spcPts val="0"/>
              </a:spcBef>
              <a:buFontTx/>
              <a:buAutoNum type="arabicPeriod"/>
              <a:defRPr/>
            </a:pPr>
            <a:r>
              <a:rPr lang="es-CO" altLang="es-CO" sz="1400" dirty="0">
                <a:solidFill>
                  <a:prstClr val="white">
                    <a:lumMod val="50000"/>
                  </a:prstClr>
                </a:solidFill>
                <a:latin typeface="Montserrat Medium" panose="00000600000000000000" pitchFamily="2" charset="0"/>
              </a:rPr>
              <a:t>En agosto de 2024, del total de las PQSD recibidas en los diferentes canales de comunicación, </a:t>
            </a:r>
            <a:r>
              <a:rPr lang="es-MX" altLang="es-CO" sz="1400" dirty="0">
                <a:solidFill>
                  <a:prstClr val="white">
                    <a:lumMod val="50000"/>
                  </a:prstClr>
                </a:solidFill>
                <a:latin typeface="Montserrat Medium" panose="00000600000000000000" pitchFamily="2" charset="0"/>
              </a:rPr>
              <a:t>el </a:t>
            </a:r>
            <a:r>
              <a:rPr lang="es-ES_tradnl" altLang="es-CO" sz="1400" dirty="0">
                <a:solidFill>
                  <a:prstClr val="white">
                    <a:lumMod val="50000"/>
                  </a:prstClr>
                </a:solidFill>
                <a:latin typeface="Montserrat Medium" panose="00000600000000000000" pitchFamily="2" charset="0"/>
              </a:rPr>
              <a:t>34,5% (105) de las PQSD </a:t>
            </a:r>
            <a:r>
              <a:rPr lang="es-ES_tradnl" altLang="es-CO" sz="1400" dirty="0" err="1">
                <a:solidFill>
                  <a:prstClr val="white">
                    <a:lumMod val="50000"/>
                  </a:prstClr>
                </a:solidFill>
                <a:latin typeface="Montserrat Medium" panose="00000600000000000000" pitchFamily="2" charset="0"/>
              </a:rPr>
              <a:t>Fogafín</a:t>
            </a:r>
            <a:r>
              <a:rPr lang="es-ES_tradnl" altLang="es-CO" sz="1400" dirty="0">
                <a:solidFill>
                  <a:prstClr val="white">
                    <a:lumMod val="50000"/>
                  </a:prstClr>
                </a:solidFill>
                <a:latin typeface="Montserrat Medium" panose="00000600000000000000" pitchFamily="2" charset="0"/>
              </a:rPr>
              <a:t> no era la entidad competente, seguidas por el 24% (73) fueron peticiones incompletas, el 13,2% (40) corresponde a temas del Seguro de Depósitos, seguidas por el levantamiento de gravámenes con el 10,2% (27), luego información de procesos </a:t>
            </a:r>
            <a:r>
              <a:rPr lang="es-ES_tradnl" altLang="es-CO" sz="1400" dirty="0" err="1">
                <a:solidFill>
                  <a:prstClr val="white">
                    <a:lumMod val="50000"/>
                  </a:prstClr>
                </a:solidFill>
                <a:latin typeface="Montserrat Medium" panose="00000600000000000000" pitchFamily="2" charset="0"/>
              </a:rPr>
              <a:t>liquidatorios</a:t>
            </a:r>
            <a:r>
              <a:rPr lang="es-ES_tradnl" altLang="es-CO" sz="1400" dirty="0">
                <a:solidFill>
                  <a:prstClr val="white">
                    <a:lumMod val="50000"/>
                  </a:prstClr>
                </a:solidFill>
                <a:latin typeface="Montserrat Medium" panose="00000600000000000000" pitchFamily="2" charset="0"/>
              </a:rPr>
              <a:t> con el 8,9% (27), información general de </a:t>
            </a:r>
            <a:r>
              <a:rPr lang="es-ES_tradnl" altLang="es-CO" sz="1400" dirty="0" err="1">
                <a:solidFill>
                  <a:prstClr val="white">
                    <a:lumMod val="50000"/>
                  </a:prstClr>
                </a:solidFill>
                <a:latin typeface="Montserrat Medium" panose="00000600000000000000" pitchFamily="2" charset="0"/>
              </a:rPr>
              <a:t>Fogafín</a:t>
            </a:r>
            <a:r>
              <a:rPr lang="es-ES_tradnl" altLang="es-CO" sz="1400" dirty="0">
                <a:solidFill>
                  <a:prstClr val="white">
                    <a:lumMod val="50000"/>
                  </a:prstClr>
                </a:solidFill>
                <a:latin typeface="Montserrat Medium" panose="00000600000000000000" pitchFamily="2" charset="0"/>
              </a:rPr>
              <a:t> con el 5,9% (18) y por último, el pago de acreencias con el 3,3% (10).</a:t>
            </a:r>
            <a:endParaRPr lang="es-CO" altLang="es-CO" sz="1400" dirty="0">
              <a:solidFill>
                <a:prstClr val="white">
                  <a:lumMod val="50000"/>
                </a:prstClr>
              </a:solidFill>
              <a:latin typeface="Montserrat Medium" panose="00000600000000000000" pitchFamily="2" charset="0"/>
            </a:endParaRPr>
          </a:p>
          <a:p>
            <a:pPr marL="273050" indent="-273050" algn="just" eaLnBrk="0" hangingPunct="0">
              <a:lnSpc>
                <a:spcPct val="100000"/>
              </a:lnSpc>
              <a:spcBef>
                <a:spcPts val="0"/>
              </a:spcBef>
              <a:buFontTx/>
              <a:buAutoNum type="arabicPeriod"/>
              <a:defRPr/>
            </a:pPr>
            <a:endParaRPr lang="es-CO" altLang="es-CO" sz="1400" dirty="0">
              <a:solidFill>
                <a:prstClr val="white">
                  <a:lumMod val="50000"/>
                </a:prstClr>
              </a:solidFill>
              <a:latin typeface="Montserrat Medium" panose="00000600000000000000" pitchFamily="2" charset="0"/>
            </a:endParaRPr>
          </a:p>
          <a:p>
            <a:pPr marL="273050" indent="-273050" algn="just" eaLnBrk="0" hangingPunct="0">
              <a:lnSpc>
                <a:spcPct val="100000"/>
              </a:lnSpc>
              <a:spcBef>
                <a:spcPts val="0"/>
              </a:spcBef>
              <a:buFontTx/>
              <a:buAutoNum type="arabicPeriod"/>
              <a:defRPr/>
            </a:pPr>
            <a:r>
              <a:rPr lang="es-CO" altLang="es-CO" sz="1400" dirty="0">
                <a:solidFill>
                  <a:prstClr val="white">
                    <a:lumMod val="50000"/>
                  </a:prstClr>
                </a:solidFill>
                <a:latin typeface="Montserrat Medium" panose="00000600000000000000" pitchFamily="2" charset="0"/>
              </a:rPr>
              <a:t>Cabe destacar que los temas que han presentado incrementos en su participación en las consultas son  los relacionado con averiguaciones relacionadas con la protección del Seguro de Depósitos, lo cual permite inferir que está relacionado con la pauta que </a:t>
            </a:r>
            <a:r>
              <a:rPr lang="es-CO" altLang="es-CO" sz="1400" dirty="0" err="1">
                <a:solidFill>
                  <a:prstClr val="white">
                    <a:lumMod val="50000"/>
                  </a:prstClr>
                </a:solidFill>
                <a:latin typeface="Montserrat Medium" panose="00000600000000000000" pitchFamily="2" charset="0"/>
              </a:rPr>
              <a:t>Fogafín</a:t>
            </a:r>
            <a:r>
              <a:rPr lang="es-CO" altLang="es-CO" sz="1400" dirty="0">
                <a:solidFill>
                  <a:prstClr val="white">
                    <a:lumMod val="50000"/>
                  </a:prstClr>
                </a:solidFill>
                <a:latin typeface="Montserrat Medium" panose="00000600000000000000" pitchFamily="2" charset="0"/>
              </a:rPr>
              <a:t> está realizando, así como el de Levantamiento de Gravámenes de entidades liquidadas..</a:t>
            </a:r>
          </a:p>
          <a:p>
            <a:pPr marL="273050" indent="-273050" algn="just" eaLnBrk="0" hangingPunct="0">
              <a:lnSpc>
                <a:spcPct val="100000"/>
              </a:lnSpc>
              <a:spcBef>
                <a:spcPts val="0"/>
              </a:spcBef>
              <a:buFontTx/>
              <a:buAutoNum type="arabicPeriod"/>
              <a:defRPr/>
            </a:pPr>
            <a:endParaRPr lang="es-CO" altLang="es-CO" sz="1400" dirty="0">
              <a:solidFill>
                <a:prstClr val="white">
                  <a:lumMod val="50000"/>
                </a:prstClr>
              </a:solidFill>
              <a:latin typeface="Montserrat Medium" panose="00000600000000000000" pitchFamily="2" charset="0"/>
            </a:endParaRPr>
          </a:p>
          <a:p>
            <a:pPr marL="273050" indent="-273050" algn="just" eaLnBrk="0" hangingPunct="0">
              <a:lnSpc>
                <a:spcPct val="100000"/>
              </a:lnSpc>
              <a:spcBef>
                <a:spcPts val="0"/>
              </a:spcBef>
              <a:buFontTx/>
              <a:buAutoNum type="arabicPeriod"/>
              <a:defRPr/>
            </a:pPr>
            <a:r>
              <a:rPr lang="es-CO" altLang="es-CO" sz="1400" dirty="0">
                <a:solidFill>
                  <a:prstClr val="white">
                    <a:lumMod val="50000"/>
                  </a:prstClr>
                </a:solidFill>
                <a:latin typeface="Montserrat Medium" panose="00000600000000000000" pitchFamily="2" charset="0"/>
              </a:rPr>
              <a:t>Durante este periodo no se recibió ninguna denuncia, asimismo, no se identificó algún ciudadano que presentara algún tipo de discapacidad (movilidad/física, auditiva, visual).</a:t>
            </a:r>
          </a:p>
          <a:p>
            <a:pPr marL="273050" indent="-273050" algn="just" eaLnBrk="0" hangingPunct="0">
              <a:lnSpc>
                <a:spcPct val="100000"/>
              </a:lnSpc>
              <a:spcBef>
                <a:spcPts val="0"/>
              </a:spcBef>
              <a:buFontTx/>
              <a:buAutoNum type="arabicPeriod"/>
              <a:defRPr/>
            </a:pPr>
            <a:endParaRPr lang="es-CO" altLang="es-CO" sz="1400" dirty="0">
              <a:solidFill>
                <a:prstClr val="white">
                  <a:lumMod val="50000"/>
                </a:prstClr>
              </a:solidFill>
              <a:latin typeface="Montserrat Medium" panose="00000600000000000000" pitchFamily="2" charset="0"/>
            </a:endParaRPr>
          </a:p>
        </p:txBody>
      </p:sp>
    </p:spTree>
    <p:extLst>
      <p:ext uri="{BB962C8B-B14F-4D97-AF65-F5344CB8AC3E}">
        <p14:creationId xmlns:p14="http://schemas.microsoft.com/office/powerpoint/2010/main" val="2452300284"/>
      </p:ext>
    </p:extLst>
  </p:cSld>
  <p:clrMapOvr>
    <a:masterClrMapping/>
  </p:clrMapOvr>
</p:sld>
</file>

<file path=ppt/theme/theme1.xml><?xml version="1.0" encoding="utf-8"?>
<a:theme xmlns:a="http://schemas.openxmlformats.org/drawingml/2006/main" name="Tema de Office">
  <a:themeElements>
    <a:clrScheme name="Fogafin">
      <a:dk1>
        <a:srgbClr val="F2F2F2"/>
      </a:dk1>
      <a:lt1>
        <a:srgbClr val="F2F2F2"/>
      </a:lt1>
      <a:dk2>
        <a:srgbClr val="00609C"/>
      </a:dk2>
      <a:lt2>
        <a:srgbClr val="61A60E"/>
      </a:lt2>
      <a:accent1>
        <a:srgbClr val="FF9300"/>
      </a:accent1>
      <a:accent2>
        <a:srgbClr val="901440"/>
      </a:accent2>
      <a:accent3>
        <a:srgbClr val="41678C"/>
      </a:accent3>
      <a:accent4>
        <a:srgbClr val="26B2A8"/>
      </a:accent4>
      <a:accent5>
        <a:srgbClr val="5B9BD5"/>
      </a:accent5>
      <a:accent6>
        <a:srgbClr val="EA593B"/>
      </a:accent6>
      <a:hlink>
        <a:srgbClr val="2AADFF"/>
      </a:hlink>
      <a:folHlink>
        <a:srgbClr val="FFC000"/>
      </a:folHlink>
    </a:clrScheme>
    <a:fontScheme name="Personalizado 3">
      <a:majorFont>
        <a:latin typeface="Montserrat Bold"/>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566f82-f342-460b-a36f-7f2067fae10e">
      <Terms xmlns="http://schemas.microsoft.com/office/infopath/2007/PartnerControls"/>
    </lcf76f155ced4ddcb4097134ff3c332f>
    <TaxCatchAll xmlns="df5c9daf-8ab9-4342-943d-bf1a0c64ba8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F7EB6BEC54E0040987A1CA75EBB1B49" ma:contentTypeVersion="12" ma:contentTypeDescription="Crear nuevo documento." ma:contentTypeScope="" ma:versionID="506893a0b492487a5d4249e4b45d2d15">
  <xsd:schema xmlns:xsd="http://www.w3.org/2001/XMLSchema" xmlns:xs="http://www.w3.org/2001/XMLSchema" xmlns:p="http://schemas.microsoft.com/office/2006/metadata/properties" xmlns:ns2="59566f82-f342-460b-a36f-7f2067fae10e" xmlns:ns3="df5c9daf-8ab9-4342-943d-bf1a0c64ba80" targetNamespace="http://schemas.microsoft.com/office/2006/metadata/properties" ma:root="true" ma:fieldsID="57ed86ecc3d20e652e0bef751b577bb0" ns2:_="" ns3:_="">
    <xsd:import namespace="59566f82-f342-460b-a36f-7f2067fae10e"/>
    <xsd:import namespace="df5c9daf-8ab9-4342-943d-bf1a0c64ba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66f82-f342-460b-a36f-7f2067fae1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bc304029-e46c-43df-b474-3d8959adc6e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5c9daf-8ab9-4342-943d-bf1a0c64ba8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96ecf65-5b2e-469c-b489-ecef4d2b32ea}" ma:internalName="TaxCatchAll" ma:showField="CatchAllData" ma:web="df5c9daf-8ab9-4342-943d-bf1a0c64ba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5D42CB-D87D-4956-A27B-57D744BF146F}">
  <ds:schemaRefs>
    <ds:schemaRef ds:uri="http://schemas.microsoft.com/office/2006/metadata/properties"/>
    <ds:schemaRef ds:uri="http://schemas.microsoft.com/office/infopath/2007/PartnerControls"/>
    <ds:schemaRef ds:uri="59566f82-f342-460b-a36f-7f2067fae10e"/>
    <ds:schemaRef ds:uri="df5c9daf-8ab9-4342-943d-bf1a0c64ba80"/>
  </ds:schemaRefs>
</ds:datastoreItem>
</file>

<file path=customXml/itemProps2.xml><?xml version="1.0" encoding="utf-8"?>
<ds:datastoreItem xmlns:ds="http://schemas.openxmlformats.org/officeDocument/2006/customXml" ds:itemID="{4A64FDD4-541D-46C9-9A11-A5CE7DB724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566f82-f342-460b-a36f-7f2067fae10e"/>
    <ds:schemaRef ds:uri="df5c9daf-8ab9-4342-943d-bf1a0c64b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047EE1-C600-4B8B-896C-42E45CA77F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13042</TotalTime>
  <Words>1392</Words>
  <Application>Microsoft Office PowerPoint</Application>
  <PresentationFormat>Panorámica</PresentationFormat>
  <Paragraphs>61</Paragraphs>
  <Slides>11</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Arial</vt:lpstr>
      <vt:lpstr>Calibri</vt:lpstr>
      <vt:lpstr>Montserrat Medium</vt:lpstr>
      <vt:lpstr>Myanmar Text</vt:lpstr>
      <vt:lpstr>Myriad Pro</vt:lpstr>
      <vt:lpstr>Verdana</vt:lpstr>
      <vt:lpstr>Wingdings</vt:lpstr>
      <vt:lpstr>Tema de Office</vt:lpstr>
      <vt:lpstr>Informe Estadístico de Peticiones, Quejas, Sugerencias y Denuncias (PQSD) integrado</vt:lpstr>
      <vt:lpstr>Evolución de las PQSD</vt:lpstr>
      <vt:lpstr>Canales utilizados de atención al ciudadano</vt:lpstr>
      <vt:lpstr>Temas consultados en los canales</vt:lpstr>
      <vt:lpstr>Entidades asociadas a Fogafín no competente</vt:lpstr>
      <vt:lpstr>Entidades más consultadas</vt:lpstr>
      <vt:lpstr>PQSD por ciudades</vt:lpstr>
      <vt:lpstr>Análisis de PQSD por tipo persona  y género</vt:lpstr>
      <vt:lpstr>Recomendaciones</vt:lpstr>
      <vt:lpstr>Conclusiones - Aplicación Decreto 0103 de 2015</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Tatiana Posso Fernandez</dc:creator>
  <cp:lastModifiedBy>Elquin Alexis Huertas Ramirez</cp:lastModifiedBy>
  <cp:revision>161</cp:revision>
  <dcterms:created xsi:type="dcterms:W3CDTF">2023-06-20T14:02:19Z</dcterms:created>
  <dcterms:modified xsi:type="dcterms:W3CDTF">2024-09-16T13:58:41Z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0x010100EF7EB6BEC54E0040987A1CA75EBB1B49</vt:lpwstr>
  </property>
  <property fmtid="{D5CDD505-2E9C-101B-9397-08002B2CF9AE}" pid="3" name="MediaServiceImageTags">
    <vt:lpwstr/>
  </property>
</Properties>
</file>