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69" d="100"/>
          <a:sy n="69" d="100"/>
        </p:scale>
        <p:origin x="10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18/01/2022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que-es-fogafin/inform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914" y="2222024"/>
            <a:ext cx="5416732" cy="1559243"/>
          </a:xfrm>
        </p:spPr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966632"/>
            <a:ext cx="5416732" cy="1655762"/>
          </a:xfrm>
        </p:spPr>
        <p:txBody>
          <a:bodyPr/>
          <a:lstStyle/>
          <a:p>
            <a:r>
              <a:rPr lang="es-CO" dirty="0"/>
              <a:t>Septiembre de 2021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48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36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879926" y="5989883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\\Hermes\doc_fogafin\SCR\DJU\Atencion al usuario DAU\ESTADISTICAS DE PQRS\Año 2021\9. septiembre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1E5DFCB-FF39-4A33-9049-D8FA55F518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0978" y="1576003"/>
            <a:ext cx="5962650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009545"/>
            <a:ext cx="109032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septiembre de 2021 se recibieron 257 PQSD, de las cuales el 100%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2 días hábiles.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74C9BB5-B1B5-4E44-8F91-15105A9A4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6279" y="1036183"/>
            <a:ext cx="9059441" cy="384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5854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52.53% (135), seguido de Correo Electrónico con el 17.90% (46), Chat con el 12.84% (33), Página Web con el 5.84% (15), atención presencial con el 4.67% (12), Carta con el 3.89% (10) y Redes Sociales con 2.33% (6). 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42376D5-0454-43F0-942B-961475FB47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7287" y="1063625"/>
            <a:ext cx="7405052" cy="3300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63625"/>
            <a:ext cx="11152517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198" y="5313579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(257) PQSD atendidas durante el mes de septiembre de 2021, provinieron principalmente de Bogotá con el 63% (161), Otras Ciudades con el 23% (59), seguido por Medellín con el 7% (17), Cali con el 4% (11), Cúcuta con el 2% (5) y Cartagena con el 1.6% (4) tal y como se evidencia en esta gráfica.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15A6397-446B-4CF4-926E-8EFDAF585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149" y="1277309"/>
            <a:ext cx="6450127" cy="3670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405346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(257) durante septiembre de 2021,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93%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(239) provienen de personas naturales y el 7% (18) provienen de personas jurídicas.</a:t>
            </a:r>
            <a:endParaRPr lang="es-CO" altLang="es-CO" sz="1600" b="1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626243C-023F-4787-8C5D-B01EBDBEA4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9205" y="1593945"/>
            <a:ext cx="6822015" cy="3670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22108" y="4283035"/>
            <a:ext cx="1090322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septiembre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 2021, del total de las (257)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47,86% (123), seguido de Levantamiento de Gravámenes 13.23% (34), Información Procesos Liquidatorios que representó el 13.23% (34), Pago de Acreencias 11.67% (30), Información General de Fogafín representó el 9.34% (24) y Seguro de Depósitos 4.67% (12).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8E93664-3041-4A8B-9915-68B71E0F5E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385" y="1237598"/>
            <a:ext cx="10510415" cy="28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06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el 47,86</a:t>
            </a:r>
            <a:r>
              <a:rPr lang="es-ES_tradnl" altLang="es-CO" sz="1600" dirty="0">
                <a:latin typeface="Myriad Pro"/>
              </a:rPr>
              <a:t>% (123)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, 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</a:t>
            </a: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4FE7A7C-EB75-4CE6-8DF1-199C858D2F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0560" y="2497240"/>
            <a:ext cx="8070879" cy="186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8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8440"/>
            <a:ext cx="10757452" cy="980660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(257) PQSD recibidas en septiembre de 2021, el tema correspondiente a Otras Entidades representó el 65% (166), seguido por Fogafín con el 19% (49), el extinto Banco Central Hipotecario con el 11% (28) y el Fondo Nacional de Garantías con el 5% (14).</a:t>
            </a:r>
            <a:endParaRPr lang="es-CO" sz="1600" dirty="0">
              <a:highlight>
                <a:srgbClr val="FFFF00"/>
              </a:highlight>
              <a:latin typeface="Myriad Pro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B6EB2B2-0E55-4A9E-A8FA-5EAF2D05CE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9090" y="1260426"/>
            <a:ext cx="7693819" cy="386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439" y="1077968"/>
            <a:ext cx="11219121" cy="5301062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Myriad Pro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Myriad Pro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En la página web de Fogafín, link </a:t>
            </a:r>
            <a:r>
              <a:rPr lang="es-CO" sz="1400" dirty="0">
                <a:latin typeface="Myriad Pro"/>
                <a:cs typeface="Arial" panose="020B0604020202020204" pitchFamily="34" charset="0"/>
                <a:hlinkClick r:id="rId2"/>
              </a:rPr>
              <a:t>https://www.fogafin.gov.co/que-es-fogafin/informes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altLang="es-CO" sz="1400" dirty="0">
              <a:solidFill>
                <a:prstClr val="white">
                  <a:lumMod val="50000"/>
                </a:prstClr>
              </a:solidFill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52.53% (135), seguido de Correo Electrónico con el 17.90% (46), Chat con el 12.84% (33), Página Web con el 5.84% (15), atención presencial con el 4.67% (12), Carta con el 3.89% (10) y Redes Sociales con 2.33% (6). 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Myriad Pro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(257) PQSD atendidas durante el mes de septiembre de 2021, provinieron principalmente de Bogotá con el 63% (161), Otras Ciudades con el 23% (59), seguido por Medellín con el 7% (17), Cali con el 4% (11), Cúcuta con el 2% (5) y Cartagena con el 1.6% (4).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(257) </a:t>
            </a:r>
            <a:r>
              <a:rPr lang="es-CO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47,86% (123), seguido de Levantamiento de Gravámenes 13.23% (34), Información Procesos </a:t>
            </a:r>
            <a:r>
              <a:rPr lang="es-ES_tradnl" altLang="es-CO" sz="14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que representó el 13.23% (34), Pago de Acreencias 11.67% (30), Información General de Fogafín representó el 9.34% (24) y Seguro de Depósitos 4.67% (12). El tema de “Fogafín no competente” hace referencia a aquellas solicitudes donde Fogafín no es el competente, sin embargo,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Myriad Pro"/>
                <a:cs typeface="Arial" panose="020B0604020202020204" pitchFamily="34" charset="0"/>
              </a:rPr>
              <a:t>Durante septiembre de 2021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Myriad Pr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Props1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805823-328B-41BA-86BC-85A0157CFAD9}">
  <ds:schemaRefs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6fbb03e-06d9-4e12-899b-85ae2e79139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7204</TotalTime>
  <Words>1114</Words>
  <Application>Microsoft Office PowerPoint</Application>
  <PresentationFormat>Panorámica</PresentationFormat>
  <Paragraphs>71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369</cp:revision>
  <cp:lastPrinted>2020-03-02T16:08:24Z</cp:lastPrinted>
  <dcterms:created xsi:type="dcterms:W3CDTF">2018-12-19T17:15:32Z</dcterms:created>
  <dcterms:modified xsi:type="dcterms:W3CDTF">2022-01-18T19:47:39Z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