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18/01/2022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Julio de 2021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2021\6. julio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EBDD113-E5DD-4D03-8D45-63769E90D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1425511"/>
            <a:ext cx="59626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julio de 2021 se recibieron 211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54A88E7-4152-417E-A194-9E91A3771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279" y="1042867"/>
            <a:ext cx="9059441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50,24% (106), seguido de Correo Electrónico con el 21.80% (46), Chat con el 15.64% (33), Página Web con el 8.06% (17), Redes Sociales con 2.37% (5),  y Carta con el 1.90% (4).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DA2E349-4594-4851-97DF-1448D82E0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849" y="1059528"/>
            <a:ext cx="6941928" cy="318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313579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(211) PQSD atendidas durante el mes de julio de 2021, provinieron principalmente de Bogotá con el 57,82% (122), Otras Ciudades con el 29% (62), seguido por Cali con el 7.58% (16) y Medellín con el 5.21% (11),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6A39991-1D23-4EEF-90AA-7833116F9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393" y="1298678"/>
            <a:ext cx="6450127" cy="377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(211) durante julio de 2021,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91.47%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(193) provienen de personas naturales y el 8.53% (18) provienen de personas jurídicas.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B36C916-4A11-427D-86B1-91B19D5FA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303" y="1478579"/>
            <a:ext cx="7035394" cy="377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julio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2021, del total de las (211)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45.97% (97), seguido de Levantamiento de Gravámenes 18.01% (38), Información Procesos Liquidatorios que representó el 14.69% (31), Información General de Fogafín representó el 11.85% (25), Seguro de Depósitos 7.58% (16) y Pago de Acreencias 1.90% (4).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77EFF6B-D289-4612-9260-5768E8979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94922"/>
            <a:ext cx="10504318" cy="2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45.97% (97</a:t>
            </a:r>
            <a:r>
              <a:rPr lang="es-ES_tradnl" altLang="es-CO" sz="1600" dirty="0">
                <a:latin typeface="Myriad Pro"/>
              </a:rPr>
              <a:t>)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 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708AB87-D259-4812-A96F-EA6B7BC18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650" y="2465735"/>
            <a:ext cx="8126700" cy="192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(211) PQSD recibidas en julio de 2021, el tema correspondiente a Otras Entidades representó el 64.93% (137), seguido por Fogafín con el 18.96% (40), el extinto Banco Central Hipotecario con el 13.27% (28) e Internacional Compañía de Financiamiento con el 2.84% (6).</a:t>
            </a:r>
            <a:endParaRPr 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B144DD5-FCB7-409D-8B17-CC2CD0657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090" y="1496400"/>
            <a:ext cx="7693819" cy="386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1077968"/>
            <a:ext cx="11219121" cy="5301062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50,24% (106), seguido de Correo Electrónico con el 21.80% (46), Chat con el 15.64% (33), Página Web con el 8.06% (17), Redes Sociales con 2.37% (5),  y Carta con el 1.90% (4).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(211) PQSD atendidas durante el mes de julio de 2021, provinieron principalmente de Bogotá con el 57,82% (122), Otras Ciudades con el 29% (62), seguido por Cali con el 7.58% (16) y Medellín con el 5.21% (11).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(211)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</a:t>
            </a: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Fogafín no competente representó el 45.97% (97), seguido de Levantamiento de Gravámenes 18.01% (38), Información Procesos </a:t>
            </a:r>
            <a:r>
              <a:rPr lang="es-MX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14.69% (31), Información General de Fogafín representó el 11.85% (25), Seguro de Depósitos 7.58% (16) y Pago de Acreencias 1.90% (4).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julio de 2021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5793</TotalTime>
  <Words>1063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367</cp:revision>
  <cp:lastPrinted>2020-03-02T16:08:24Z</cp:lastPrinted>
  <dcterms:created xsi:type="dcterms:W3CDTF">2018-12-19T17:15:32Z</dcterms:created>
  <dcterms:modified xsi:type="dcterms:W3CDTF">2022-01-18T15:47:45Z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