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ginapaolalealvelandia\Desktop\informepqrsdagosto2021\2021_Julio_Gra&#769;ficas_Informe%20PQRS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5401764706155968E-2"/>
          <c:y val="9.7315879182998846E-2"/>
          <c:w val="0.87942182437317629"/>
          <c:h val="0.85059331485381862"/>
        </c:manualLayout>
      </c:layout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18/01/2022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que-es-fogafin/inform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914" y="2222024"/>
            <a:ext cx="5416732" cy="1559243"/>
          </a:xfrm>
        </p:spPr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966632"/>
            <a:ext cx="5416732" cy="1655762"/>
          </a:xfrm>
        </p:spPr>
        <p:txBody>
          <a:bodyPr/>
          <a:lstStyle/>
          <a:p>
            <a:r>
              <a:rPr lang="es-CO" dirty="0"/>
              <a:t>agosto de 2021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48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36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879926" y="5989883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\\Hermes\doc_fogafin\SCR\DJU\Atencion al usuario DAU\ESTADISTICAS DE PQRS\Año 2021\8. agosto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0C2810B-0696-4254-B101-2EA18874ED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4675" y="1425511"/>
            <a:ext cx="5962650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009545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agosto de 2021 se recibieron 265 PQSD, de las cuales el 100%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1 día hábil.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F707C1B-9692-4ED0-BCE2-87711DE387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6279" y="1063625"/>
            <a:ext cx="9059441" cy="384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5854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48.30% (128), seguido de Correo Electrónico con el 29.06% (77), Chat con el 15.85% (42), Página Web con el 3.77% (10), Carta con el 1.89% (5) y Redes Sociales con 1.13% (3). 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A84E3B3-85CE-4F91-8629-7C592C184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529" y="1133646"/>
            <a:ext cx="6864942" cy="3100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63625"/>
            <a:ext cx="11152517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198" y="5313579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(265) PQSD atendidas durante el mes de agosto de 2021, provinieron principalmente de Bogotá con el 56.60% (150), Otras Ciudades con el 26.79% (71), seguido por Medellín con el 6.79% (18), Cali con el 4.91% (13), Cartagena de Indias con el 2.64% (7) y Barranquilla con el 2.26% (6),  tal y como se evidencia en esta gráfica.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7" name="Gráfico 3">
            <a:extLst>
              <a:ext uri="{FF2B5EF4-FFF2-40B4-BE49-F238E27FC236}">
                <a16:creationId xmlns:a16="http://schemas.microsoft.com/office/drawing/2014/main" id="{1C6803DC-D808-4348-8F2B-A0531395B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8939325"/>
              </p:ext>
            </p:extLst>
          </p:nvPr>
        </p:nvGraphicFramePr>
        <p:xfrm>
          <a:off x="2804106" y="1440601"/>
          <a:ext cx="7220702" cy="3564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Imagen 3">
            <a:extLst>
              <a:ext uri="{FF2B5EF4-FFF2-40B4-BE49-F238E27FC236}">
                <a16:creationId xmlns:a16="http://schemas.microsoft.com/office/drawing/2014/main" id="{D3778D88-934A-46A2-89DD-88382BC541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7214" y="1147853"/>
            <a:ext cx="7090680" cy="408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405346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(265) durante agosto de 2021,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90.57%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(240) provienen de personas naturales y el 9,43% (25) provienen de personas jurídicas.</a:t>
            </a:r>
            <a:endParaRPr lang="es-CO" altLang="es-CO" sz="1600" b="1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D043326-53B5-425E-89DD-7E096E4C5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1098" y="1275324"/>
            <a:ext cx="7097429" cy="3808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22108" y="4283035"/>
            <a:ext cx="1090322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agosto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 2021, del total de las (265)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38.49% (102), seguido de Levantamiento de Gravámenes 17,74% (47), Información Procesos Liquidatorios que representó el 16.60% (44), Pago de Acreencias representó el 16.23% (43), Seguro de Depósitos 6.42% (17) e Información General de Fogafín 4.53% (12).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72B3EA8-3A0A-4021-82B9-3221EFE0D0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108" y="1222356"/>
            <a:ext cx="10492125" cy="2901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06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el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38.49% (102),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</a:t>
            </a: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6EA42415-5473-6543-8EA4-1804673205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095642"/>
              </p:ext>
            </p:extLst>
          </p:nvPr>
        </p:nvGraphicFramePr>
        <p:xfrm>
          <a:off x="1863271" y="2823332"/>
          <a:ext cx="8465458" cy="17491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Worksheet" r:id="rId3" imgW="6515100" imgH="1346200" progId="Excel.Sheet.12">
                  <p:embed/>
                </p:oleObj>
              </mc:Choice>
              <mc:Fallback>
                <p:oleObj name="Worksheet" r:id="rId3" imgW="6515100" imgH="13462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63271" y="2823332"/>
                        <a:ext cx="8465458" cy="17491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8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8440"/>
            <a:ext cx="10757452" cy="980660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(265) PQSD recibidas en agosto de 2021, el tema correspondiente a Otras Entidades representó el 61.89% (164), seguido por Banco del Estado con el 14.34% (38), el extinto Banco Central Hipotecario con el 12.83% (34) y Fogafín con el 10.94% (29).</a:t>
            </a:r>
            <a:endParaRPr lang="es-CO" sz="1600" dirty="0">
              <a:highlight>
                <a:srgbClr val="FFFF00"/>
              </a:highlight>
              <a:latin typeface="Myriad Pro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DB06202-6438-49E1-B592-9D2B84F038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0016" y="1379191"/>
            <a:ext cx="7693819" cy="3798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439" y="1077968"/>
            <a:ext cx="11219121" cy="5301062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Myriad Pro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Myriad Pro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En la página web de Fogafín, link </a:t>
            </a:r>
            <a:r>
              <a:rPr lang="es-CO" sz="1400" dirty="0">
                <a:latin typeface="Myriad Pro"/>
                <a:cs typeface="Arial" panose="020B0604020202020204" pitchFamily="34" charset="0"/>
                <a:hlinkClick r:id="rId2"/>
              </a:rPr>
              <a:t>https://www.fogafin.gov.co/que-es-fogafin/informes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altLang="es-CO" sz="1400" dirty="0">
              <a:solidFill>
                <a:prstClr val="white">
                  <a:lumMod val="50000"/>
                </a:prstClr>
              </a:solidFill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/>
              <a:t>Los canales de atención más utilizados fueron Atención Telefónica con una participación del 48.30% (128), seguido de Correo Electrónico con el 29.06% (77), Chat con el 15.85% (42), Página Web con el 3.77% (10), Carta con el 1.89% (5) y Redes Sociales con 1.13% (3). 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Myriad Pro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(265) PQSD atendidas durante el mes de agosto de 2021, </a:t>
            </a:r>
            <a:r>
              <a:rPr lang="es-MX" altLang="es-CO" sz="1400" dirty="0"/>
              <a:t>provinieron principalmente de </a:t>
            </a: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Bogotá con el 56.60% (150), Otras Ciudades con el 26.79% (71), seguido por Medellín con el 6.79% (18), Cali con el 4.91% (13), Cartagena de Indias con el 2.64% (7) y Barranquilla con el 2.26% (6)</a:t>
            </a:r>
            <a:r>
              <a:rPr lang="es-MX" altLang="es-CO" sz="1400" dirty="0"/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(265) </a:t>
            </a:r>
            <a:r>
              <a:rPr lang="es-CO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</a:t>
            </a:r>
            <a:r>
              <a:rPr lang="es-ES_tradnl" altLang="es-CO" sz="1400" dirty="0"/>
              <a:t>el tema de </a:t>
            </a:r>
            <a:r>
              <a:rPr lang="es-MX" altLang="es-CO" sz="1400" dirty="0"/>
              <a:t>Fogafín no competente representó el 38.49% (102), seguido de Levantamiento de Gravámenes 17,74% (47), Información Procesos </a:t>
            </a:r>
            <a:r>
              <a:rPr lang="es-MX" altLang="es-CO" sz="1400" dirty="0" err="1"/>
              <a:t>Liquidatorios</a:t>
            </a:r>
            <a:r>
              <a:rPr lang="es-MX" altLang="es-CO" sz="1400" dirty="0"/>
              <a:t> que representó el 16.60% (44), Pago de Acreencias representó el 16.23% (43), Seguro de Depósitos 6.42% (17) e Información General de Fogafín 4.53% (12). El tema de “Fogafín no competente” hace referencia a aquellas solicitudes donde Fogafín no es el competente, sin embargo,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Myriad Pro"/>
                <a:cs typeface="Arial" panose="020B0604020202020204" pitchFamily="34" charset="0"/>
              </a:rPr>
              <a:t>Durante agosto de 2021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Myriad Pr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Props1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805823-328B-41BA-86BC-85A0157CFAD9}">
  <ds:schemaRefs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6fbb03e-06d9-4e12-899b-85ae2e79139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6298</TotalTime>
  <Words>1098</Words>
  <Application>Microsoft Office PowerPoint</Application>
  <PresentationFormat>Panorámica</PresentationFormat>
  <Paragraphs>71</Paragraphs>
  <Slides>10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Myriad Pro</vt:lpstr>
      <vt:lpstr>Tema Fogafín</vt:lpstr>
      <vt:lpstr>Worksheet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380</cp:revision>
  <cp:lastPrinted>2020-03-02T16:08:24Z</cp:lastPrinted>
  <dcterms:created xsi:type="dcterms:W3CDTF">2018-12-19T17:15:32Z</dcterms:created>
  <dcterms:modified xsi:type="dcterms:W3CDTF">2022-01-18T19:39:16Z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