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1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31/07/2020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file:///\\hermes\Doc_Fogafin\SGR\DJU\ATENCION%20AL%20USUARIO%20DAU\ESTADISTICAS%20DE%20PQRS\A&#241;o%202018\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mayo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(*) FU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ENTE: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\\hermes\Doc_Fogafin\SGR\DJU\ATENCION AL USUARIO DAU\ESTADISTICAS DE PQRS\Año 2020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mayo de 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431F274-0A99-4C0A-B314-A667082CF2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638" y="1304925"/>
            <a:ext cx="7368723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3577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mayo de 2020 se recibieron 159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AD5351D-A21E-4CE2-809A-610187B3A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302" y="1063625"/>
            <a:ext cx="8679395" cy="298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50.31% (80), seguido de Correo Electrónico con el 27.04% (43), Chat con el 15.09% (24), Página web con el 4.40% (7) y Redes Sociales con el 3.14% (5).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1A5048C-40F2-4466-935D-4978EECF8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441" y="1179789"/>
            <a:ext cx="5867118" cy="29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1454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PQSD atendidas durante el mes de mayo provinieron principalmente de la ciudad de Bogotá D.C. con el 56,60% (90), seguido por Otras Ciudades con el 23% (36), Medellín con el 6.29% (10), Cartagena de Indias con el 5.66% (9), Barranquilla con el 5.66% (9) y Cali con el 3.14% (5), tal y como se evidencia en esta gráfica.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F8B6285-E418-4D8D-825D-BD19120B6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843" y="1389711"/>
            <a:ext cx="8230313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80558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(159) durante mayo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81.13%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(129) provienen de personas naturales y el 18.87% (30) provienen de personas jurídicas.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9403DDA-2261-42B3-8F27-53F90CFA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351" y="1549187"/>
            <a:ext cx="7242200" cy="324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64639" y="4529837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mayo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159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72.33% (115), seguido de Información de Procesos Liquidatorios que representó el 11.32% (18), Seguro de Depósitos que representó el 6.92% (11), Información General de Fogafín que representó el 5.66% (9) y el tema Levantamiento de Gravámenes que representó el 3.77% (6). El tema de “Fogafín no competente” hace referencia a aquellas solicitudes donde Fogafín no es el competente, sin embargo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478A29-5E83-4BE0-8A9C-682620FF6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094" y="1114089"/>
            <a:ext cx="9461812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74"/>
            <a:ext cx="10515600" cy="5635349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/>
              <a:t>72.33% (115)</a:t>
            </a: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 recibidas. A continuación presentamos el siguiente detalle.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559F267-699F-42CE-8341-E89F3D594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851" y="2165063"/>
            <a:ext cx="9044298" cy="237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7232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De las (159) PQSD recibidas, el tema correspondiente a Otras Entidades representó el 58.49% (93), seguido por el Fondo Nacional de Garantías con el 16.35% (26), Fogafín con el 11.95% (19), el Banco Davivienda S.A. con el 7.55% (12) y el extinto Banco Central Hipotecario con el 5.66% (9).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DD3C66E-7C13-4796-972E-6624BD36A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325" y="793983"/>
            <a:ext cx="7023201" cy="388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2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813"/>
            <a:ext cx="10515600" cy="5635349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50.31% (80), seguido de Correo Electrónico con el 27.04% (43), Chat con el 15.09% (24), Página web con el 4.40% (7) y Redes Sociales con el 3.14%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Las PQSD atendidas durante el mes de mayo </a:t>
            </a:r>
            <a:r>
              <a:rPr lang="es-MX" altLang="es-CO" sz="1400" dirty="0"/>
              <a:t>provinieron principalmente de la ciudad de Bogotá D.C. con el 56,60% (90), seguido por Otras Ciudades con el 23% (36), Medellín con el 6.29% (10), Cartagena de Indias con el 5.66% (9), Barranquilla con el 5.66% (9) y Cali con el 3.14%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Del total de las 159 PQSD recibidas a través de los diferentes canales de comunicación, el tema de Fogafín no competente representó el 72.33% (115), seguido de Información de Procesos Liquidatorios que representó el 11.32% (18), Seguro de Depósitos que representó el 6.92% (11), Información General de Fogafín que representó el 5.66% (9) y el tema Levantamiento de Gravámenes que representó el 3.77% (6).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Durante mayo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3410525b-d2fa-4a3d-a768-156301000eb6"/>
    <ds:schemaRef ds:uri="86fbb03e-06d9-4e12-899b-85ae2e7913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4306</TotalTime>
  <Words>1075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197</cp:revision>
  <cp:lastPrinted>2020-03-02T16:08:24Z</cp:lastPrinted>
  <dcterms:created xsi:type="dcterms:W3CDTF">2018-12-19T17:15:32Z</dcterms:created>
  <dcterms:modified xsi:type="dcterms:W3CDTF">2020-07-31T23:15:55Z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