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1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31/07/2020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hyperlink" Target="file:///\\hermes\Doc_Fogafin\SGR\DJU\ATENCION%20AL%20USUARIO%20DAU\ESTADISTICAS%20DE%20PQRS\A&#241;o%202018\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Default/atencion-al-ciudadano/informes/informe-estadistico-de-pqrsda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594843"/>
            <a:ext cx="5416732" cy="1655762"/>
          </a:xfrm>
        </p:spPr>
        <p:txBody>
          <a:bodyPr/>
          <a:lstStyle/>
          <a:p>
            <a:r>
              <a:rPr lang="es-CO" dirty="0"/>
              <a:t>junio de 2020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2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790554" y="6003874"/>
            <a:ext cx="87247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(*) FU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ENTE: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\\hermes\Doc_Fogafin\SGR\DJU\ATENCION AL USUARIO DAU\ESTADISTICAS DE PQRS\Año 2020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junio de 2020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7CFBA27-CADE-4D0F-9BAC-6FBA2391F3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638" y="1304925"/>
            <a:ext cx="7368723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3577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junio de 2020 se recibieron 151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6566B57-8BF3-4D24-8678-0AE46491DB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9971" y="1325563"/>
            <a:ext cx="8459683" cy="290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8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51.66% (78), seguido de Correo Electrónico con el 19.87% (30), Chat con el 18.54% (28), Página web con el 5.30% (8), Redes Sociales con el 3.31% (5) y Carta con el 1.32% (2). 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AC24D4B-9E09-4E36-BEE1-935D58135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225" y="1280056"/>
            <a:ext cx="6217176" cy="3139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1454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(151) PQSD atendidas durante el mes de junio, provinieron principalmente de la ciudad de Bogotá D.C. con el 60.93% (92), seguido por Otras Ciudades con el 28% (43), Medellín con el 5.96% (9), Cali con el 2.65% (4) y Villavicencio con el 1.99% (3), tal y como se evidencia en esta gráfica.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A0E38C1-E6FB-482F-AFBE-6ED59B624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843" y="1193251"/>
            <a:ext cx="8230313" cy="407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180558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(151) durante junio de 2020,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87.42%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(132) provienen de personas naturales y el 12.58% (19) provienen de personas jurídicas.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2EC5F92-B36E-4BB5-B527-1B2E5815C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428" y="1856095"/>
            <a:ext cx="7651143" cy="314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64639" y="4529837"/>
            <a:ext cx="109032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junio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2020, del total de las (151)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58.94% (89), seguido de Información de Procesos Liquidatorios que representó el 11.92% (18), Levantamiento de Gravámenes que representó el 9.93% (15), Seguro de Depósitos que representó el 9.27% (14), Información General de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Fogafín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5.96% (9) y Pago de Acreencias que representó el 3.97% (6). El tema de “Fogafín no competente” hace referencia a aquellas solicitudes donde Fogafín no es el competente, sin embargo;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327DDFF-A820-4548-B6D5-AFCE6B39C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307" y="1114089"/>
            <a:ext cx="9461812" cy="336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374"/>
            <a:ext cx="10515600" cy="5635349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/>
              <a:t>58.94% (89)</a:t>
            </a: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, del total de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algn="just" eaLnBrk="0" hangingPunct="0">
              <a:defRPr/>
            </a:pPr>
            <a:endParaRPr lang="es-ES_tradnl" altLang="es-CO" sz="28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90D9D01-5864-4D30-8E51-A3EB6C340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120" y="2082937"/>
            <a:ext cx="10215680" cy="252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87232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De las (151) PQSD recibidas, el tema correspondiente a Otras Entidades representó el 62% (94), seguido por </a:t>
            </a: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Fogafín</a:t>
            </a: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 con el 15% (23), Banco Davivienda S.A. con el 14% (21) y el extinto Banco Central Hipotecario con el 9% (13).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90ED962-2487-421B-B6FF-938FA0F1E0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3476" y="798142"/>
            <a:ext cx="7645047" cy="388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2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6813"/>
            <a:ext cx="10515600" cy="5635349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En la página web de Fogafín, link 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https://www.fogafin.gov.co/Default/atencion-al-ciudadano/informes/informe-estadistico-de-pqrsda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Los canales de atención más utilizados fueron Atención Telefónica con una participación del 51.66% (78), seguido de Correo Electrónico con el 19.87% (30), Chat con el 18.54% (28), Página web con el 5.30% (8), Redes Sociales con el 3.31% (5) y Carta con el 1.32% (2).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/>
              <a:t>Las (151) PQSD atendidas durante el mes de junio, </a:t>
            </a:r>
            <a:r>
              <a:rPr lang="es-MX" altLang="es-CO" sz="1400" dirty="0"/>
              <a:t>provinieron principalmente de la ciudad de Bogotá D.C. con el 60.93% (92), seguido por Otras Ciudades con el 28% (43), Medellín con el 5.96% (9), Cali con el 2.65% (4) y Villavicencio con el 1.99% (3).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Del total de las (151) PQSD recibidas a través de los diferentes canales de comunicación, el tema de Fogafín no competente representó el 58.94% (89), seguido de Información de Procesos Liquidatorios que representó el 11.92% (18), Levantamiento de Gravámenes que representó el 9.93% (15), Seguro de Depósitos que representó el 9.27% (14), Información General de Fogafín que representó el 5.96% (9) y Pago de Acreencias que representó el 3.97% (6).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/>
              <a:t>Durante junio de 2020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805823-328B-41BA-86BC-85A0157CFAD9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3410525b-d2fa-4a3d-a768-156301000eb6"/>
    <ds:schemaRef ds:uri="86fbb03e-06d9-4e12-899b-85ae2e79139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4464</TotalTime>
  <Words>1090</Words>
  <Application>Microsoft Office PowerPoint</Application>
  <PresentationFormat>Panorámica</PresentationFormat>
  <Paragraphs>74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210</cp:revision>
  <cp:lastPrinted>2020-03-02T16:08:24Z</cp:lastPrinted>
  <dcterms:created xsi:type="dcterms:W3CDTF">2018-12-19T17:15:32Z</dcterms:created>
  <dcterms:modified xsi:type="dcterms:W3CDTF">2020-07-31T23:19:52Z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