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1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8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49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01/04/2020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file:///\\hermes\Doc_Fogafin\SGR\DJU\ATENCION%20AL%20USUARIO%20DAU\ESTADISTICAS%20DE%20PQRS\A&#241;o%202018\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Default/atencion-al-ciudadano/informes/informe-estadistico-de-pqrsda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594843"/>
            <a:ext cx="5416732" cy="1655762"/>
          </a:xfrm>
        </p:spPr>
        <p:txBody>
          <a:bodyPr/>
          <a:lstStyle/>
          <a:p>
            <a:r>
              <a:rPr lang="es-CO" dirty="0"/>
              <a:t>Febrero de 2020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790554" y="6003874"/>
            <a:ext cx="8724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(*) FU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ENTE: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\\hermes\Doc_Fogafin\SGR\DJU\ATENCION AL USUARIO DAU\ESTADISTICAS DE PQRS\Año 2020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febrero de 2020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CA0CD39-4940-49BF-8EB3-43DD60B9CA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638" y="1304925"/>
            <a:ext cx="7368723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3577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febrero de 2020 se recibieron 217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E7C6B63-03A6-4FDF-B7DB-4000A5F0D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032" y="1387260"/>
            <a:ext cx="8259936" cy="283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56.22% (122), seguido de Correo Electrónico con el 17.05% (37), Atención Personalizada con el 9.68% (21), Chat con el 8.76% (19), carta con el 5.53% (12), página web con el 2.76% (6). En este período no se recibieron PQSD por Facebook o Twitter.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50C8903-F5D2-4A3F-B4E1-76B1A33E68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325" y="1386596"/>
            <a:ext cx="6025350" cy="304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1454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PQSD atendidas durante el mes de febrero provinieron principalmente de la ciudad de Bogotá D.C. con el 55.30% (120), seguido por Otras Ciudades con el 25% (54), Cali con el 9.22% (20), Medellín con el 8.76% (19) e Ibagué con el 1.84% (4), tal y como se evidencia en esta gráfica.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ED4D9F1-26F0-4621-9C9A-C427DF991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183" y="1369378"/>
            <a:ext cx="8048060" cy="398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180558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(217) durante febrero de 2020,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77.88%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(169) provienen de personas naturales y el 22.12% (48) provienen de personas jurídicas.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12D6548-FED1-468B-8FFB-990A4E663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351" y="1856095"/>
            <a:ext cx="7029297" cy="31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64639" y="4529837"/>
            <a:ext cx="109032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febrero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2020, del total de las 217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41.94% (91), seguido de Información de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23.04% (50), Levantamiento de Gravámenes que representó el 21.20% (46), Pago de Acreencias que representó el 8.29% (18), Información General de Fogafín que representó el 3.69% (8) y, Seguro de Depósitos que representó el 1.84% (4). El tema de “Fogafín no competente” hace referencia a aquellas solicitudes donde Fogafín no es el competente, sin embargo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A14E8C5-7C21-4F59-BCD6-A6E5A0801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9253" y="1158249"/>
            <a:ext cx="9213493" cy="327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74"/>
            <a:ext cx="10515600" cy="5635349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tema representó el 41.94% (91), del total de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 recibidas. A continuación presentamos el siguiente detalle.</a:t>
            </a: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algn="just" eaLnBrk="0" hangingPunct="0">
              <a:defRPr/>
            </a:pPr>
            <a:endParaRPr lang="es-ES_tradnl" altLang="es-CO" sz="28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AEF4CE9-EA03-44DC-88FA-521B0F2AF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851" y="1875995"/>
            <a:ext cx="9044298" cy="2666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7232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De las (217) PQSD recibidas, el tema correspondiente a Otras Entidades representó el 67.74% (147), seguido por el extinto Banco Central Hipotecario S.A con el 8.29% (18), la extinta Internacional Compañía de Financiamiento con el 6.45% (14), el extinto Banco del Estado S.A. con el 5.99% (13), el Fondo Nacional de Garantías con el 4.61% (10), el extinto Banco Cafetero S.A. con el 3.69% (8) y Fogafín con el 3.23% (7).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FE0586E-32A8-4D86-A0C1-7D0932420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1301" y="1153843"/>
            <a:ext cx="6111250" cy="3384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2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6813"/>
            <a:ext cx="10515600" cy="5635349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 la página web de Fogafín, link 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https://www.fogafin.gov.co/Default/atencion-al-ciudadano/informes/informe-estadistico-de-pqrsda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Los canales de atención más utilizados fueron atención telefónica con una participación del 56.22% (122), seguido de Correo Electrónico con el 17.05% (37), Atención Personalizada con el 9.68% (21), Chat con el 8.76% (19), carta con el 5.53% (12), página web con el 2.76% (6). En este período no se recibieron PQSD por Facebook o Twitter.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Las PQSD atendidas durante el mes de febrero </a:t>
            </a:r>
            <a:r>
              <a:rPr lang="es-MX" altLang="es-CO" sz="1400" dirty="0"/>
              <a:t>provinieron principalmente de la ciudad de Bogotá D.C. con el 55.30% (120), seguido por Otras Ciudades con el 25% (54), Cali con el 9.22% (20), Medellín con el 8.76% (19) e Ibagué con el 1.84% (4).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Del total de las 217 PQSD recibidas a través de los diferentes canales de comunicación, </a:t>
            </a:r>
            <a:r>
              <a:rPr lang="es-ES_tradnl" altLang="es-CO" sz="1400" dirty="0"/>
              <a:t>el tema de Fogafín no competente representó el 41.94% (91), seguido de Información de Procesos </a:t>
            </a:r>
            <a:r>
              <a:rPr lang="es-ES_tradnl" altLang="es-CO" sz="1400" dirty="0" err="1"/>
              <a:t>Liquidatorios</a:t>
            </a:r>
            <a:r>
              <a:rPr lang="es-ES_tradnl" altLang="es-CO" sz="1400" dirty="0"/>
              <a:t> que representó el 23.04% (50), Levantamiento de Gravámenes que representó el 21.20% (46), Pago de Acreencias que representó el 8.29% (18), Información General de Fogafín que representó el 3.69% (8) y, Seguro de Depósitos que representó el 1.84% (4). El tema de “Fogafín no competente” hace referencia a aquellas solicitudes donde Fogafín no es el competente, sin embargo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Durante febrero de 2020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3410525b-d2fa-4a3d-a768-156301000eb6"/>
    <ds:schemaRef ds:uri="86fbb03e-06d9-4e12-899b-85ae2e791394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3491</TotalTime>
  <Words>1169</Words>
  <Application>Microsoft Office PowerPoint</Application>
  <PresentationFormat>Panorámica</PresentationFormat>
  <Paragraphs>74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152</cp:revision>
  <cp:lastPrinted>2020-03-02T16:08:24Z</cp:lastPrinted>
  <dcterms:created xsi:type="dcterms:W3CDTF">2018-12-19T17:15:32Z</dcterms:created>
  <dcterms:modified xsi:type="dcterms:W3CDTF">2020-04-01T14:49:10Z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