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1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31/07/2020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file:///\\hermes\Doc_Fogafin\SGR\DJU\ATENCION%20AL%20USUARIO%20DAU\ESTADISTICAS%20DE%20PQRS\A&#241;o%202018\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594843"/>
            <a:ext cx="5416732" cy="1655762"/>
          </a:xfrm>
        </p:spPr>
        <p:txBody>
          <a:bodyPr/>
          <a:lstStyle/>
          <a:p>
            <a:r>
              <a:rPr lang="es-CO" dirty="0"/>
              <a:t>abril de 2020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(*) FU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ENTE: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\\hermes\Doc_Fogafin\SGR\DJU\ATENCION AL USUARIO DAU\ESTADISTICAS DE PQRS\Año 2020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abril de 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7765FCC-8EEF-430F-8F6B-21EFE4D11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638" y="1304925"/>
            <a:ext cx="7368723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3577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abril de 2020 se recibieron 155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0FAA9C9-9D73-4D46-A0B4-1868ECBB7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019" y="1325563"/>
            <a:ext cx="8827961" cy="303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63.87% (99), seguido de Correo Electrónico con el 23.87% (38), Redes Sociales con el 5.81% (9), Chat con el 3.87% (6), Página web con el 1.94% (3), Carta con el 0.65% (1).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AC9A219-0F8C-4D0C-BCC8-CBCD46E69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127" y="1141074"/>
            <a:ext cx="6460318" cy="326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1454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PQSD atendidas durante el mes de abril provinieron principalmente de la ciudad de Bogotá D.C. con el 67.74% (105), seguido por Otras Ciudades con el 27.74% (43), Medellín con el 3.23% (5) y Santa Marta con el 1.29% (2), tal y como se evidencia en esta gráfica.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C9677B1-568F-4C6E-A386-42C6CFABC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843" y="1193251"/>
            <a:ext cx="8230313" cy="407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180558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(155) durante abril de 2020,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69.68%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(108) provienen de personas naturales y el 30.13% (47) provienen de personas jurídicas.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F1535B9-D510-48B2-85B9-99DD81587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0651" y="1576911"/>
            <a:ext cx="7490697" cy="335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64639" y="4529837"/>
            <a:ext cx="109032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abril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2020, del total de las (155)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80.00% (124), seguido de Información General de Fogafín que representó el 9.03% (14), Seguro de Depósitos que representó el 3.87% (6), Información de Procesos Liquidatorios que representó el 3.87% (6), Pago de Acreencias que representó el 2.58% (4), y el tema Levantamiento de Gravámenes que representó el 0.65% (1). El tema de “Fogafín no competente” hace referencia a aquellas solicitudes donde Fogafín no es el competente, sin embargo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FABA6D1-C379-42F5-ADE3-74BF35845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094" y="1164553"/>
            <a:ext cx="9461812" cy="336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74"/>
            <a:ext cx="10515600" cy="5635349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/>
              <a:t>80.00% (125)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 recibidas. A continuación presentamos el siguiente detalle.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5189E84-D350-498A-8011-047510C2C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850" y="2082938"/>
            <a:ext cx="9792443" cy="261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7232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De las (155) PQSD recibidas, el tema correspondiente a Otras Entidades – Ayuda </a:t>
            </a: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 representó el 39.35% (61), seguido por el Fondo Nacional de Garantías con el 28.39% (44), Otras Entidades con el 11. 61% (18), Fogafín con el 10.97% (17), el Banco Davivienda S.A. con el 6.45% (11) y Bancolombia con el 3.23% (5). 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154ECDB8-7982-4366-BC49-FD3EE7E7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399" y="839364"/>
            <a:ext cx="7023201" cy="388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2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6813"/>
            <a:ext cx="10515600" cy="5635349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Los canales de atención más utilizados fueron Atención Telefónica con una participación del 63.87% (99), seguido de Correo Electrónico con el 23.87% (38), Redes Sociales con el 5.81% (9), Chat con el 3.87% (6), Página web con el 1.94% (3), Carta con el 0.65% (1).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Las PQSD atendidas durante el mes de abril </a:t>
            </a:r>
            <a:r>
              <a:rPr lang="es-MX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provinieron principalmente de la ciudad de Bogotá D.C. con el 67.74% (105), seguido por Otras Ciudades con el 27.74% (43), Medellín con el 3.23% (5) y Santa Marta con el 1.29% (2).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Del total de las (155) PQSD recibidas a través de los diferentes canales de comunicación,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el tema de </a:t>
            </a:r>
            <a:r>
              <a:rPr lang="es-ES_tradnl" altLang="es-CO" sz="1400" dirty="0" err="1">
                <a:latin typeface="Arial" panose="020B0604020202020204" pitchFamily="34" charset="0"/>
                <a:cs typeface="Arial" panose="020B0604020202020204" pitchFamily="34" charset="0"/>
              </a:rPr>
              <a:t>Fogafín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 no competente representó el 80.00% (124), seguido de Información General de </a:t>
            </a:r>
            <a:r>
              <a:rPr lang="es-ES_tradnl" altLang="es-CO" sz="1400" dirty="0" err="1">
                <a:latin typeface="Arial" panose="020B0604020202020204" pitchFamily="34" charset="0"/>
                <a:cs typeface="Arial" panose="020B0604020202020204" pitchFamily="34" charset="0"/>
              </a:rPr>
              <a:t>Fogafín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 que representó el 9.03% (14), Seguro de Depósitos que representó el 3.87% (6), Información de Procesos </a:t>
            </a:r>
            <a:r>
              <a:rPr lang="es-ES_tradnl" altLang="es-CO" sz="1400" dirty="0" err="1">
                <a:latin typeface="Arial" panose="020B0604020202020204" pitchFamily="34" charset="0"/>
                <a:cs typeface="Arial" panose="020B0604020202020204" pitchFamily="34" charset="0"/>
              </a:rPr>
              <a:t>Liquidatorios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 que representó el 3.87% (6), Pago de Acreencias que representó el 2.58% (4), y el tema Levantamiento de Gravámenes que representó el 0.65% (1).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Durante abril de 2020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purl.org/dc/elements/1.1/"/>
    <ds:schemaRef ds:uri="86fbb03e-06d9-4e12-899b-85ae2e791394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3410525b-d2fa-4a3d-a768-156301000eb6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3906</TotalTime>
  <Words>1091</Words>
  <Application>Microsoft Office PowerPoint</Application>
  <PresentationFormat>Panorámica</PresentationFormat>
  <Paragraphs>74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187</cp:revision>
  <cp:lastPrinted>2020-03-02T16:08:24Z</cp:lastPrinted>
  <dcterms:created xsi:type="dcterms:W3CDTF">2018-12-19T17:15:32Z</dcterms:created>
  <dcterms:modified xsi:type="dcterms:W3CDTF">2020-07-31T23:17:27Z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